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 id="2147483658" r:id="rId2"/>
  </p:sldMasterIdLst>
  <p:notesMasterIdLst>
    <p:notesMasterId r:id="rId84"/>
  </p:notesMasterIdLst>
  <p:sldIdLst>
    <p:sldId id="295" r:id="rId3"/>
    <p:sldId id="296" r:id="rId4"/>
    <p:sldId id="256" r:id="rId5"/>
    <p:sldId id="297" r:id="rId6"/>
    <p:sldId id="258" r:id="rId7"/>
    <p:sldId id="262" r:id="rId8"/>
    <p:sldId id="261" r:id="rId9"/>
    <p:sldId id="264" r:id="rId10"/>
    <p:sldId id="298" r:id="rId11"/>
    <p:sldId id="281" r:id="rId12"/>
    <p:sldId id="265" r:id="rId13"/>
    <p:sldId id="301" r:id="rId14"/>
    <p:sldId id="304" r:id="rId15"/>
    <p:sldId id="305" r:id="rId16"/>
    <p:sldId id="299" r:id="rId17"/>
    <p:sldId id="300" r:id="rId18"/>
    <p:sldId id="303" r:id="rId19"/>
    <p:sldId id="306" r:id="rId20"/>
    <p:sldId id="259" r:id="rId21"/>
    <p:sldId id="263" r:id="rId22"/>
    <p:sldId id="310" r:id="rId23"/>
    <p:sldId id="268" r:id="rId24"/>
    <p:sldId id="260" r:id="rId25"/>
    <p:sldId id="273" r:id="rId26"/>
    <p:sldId id="315" r:id="rId27"/>
    <p:sldId id="316" r:id="rId28"/>
    <p:sldId id="284" r:id="rId29"/>
    <p:sldId id="307" r:id="rId30"/>
    <p:sldId id="317" r:id="rId31"/>
    <p:sldId id="326" r:id="rId32"/>
    <p:sldId id="282" r:id="rId33"/>
    <p:sldId id="266" r:id="rId34"/>
    <p:sldId id="311" r:id="rId35"/>
    <p:sldId id="318" r:id="rId36"/>
    <p:sldId id="312" r:id="rId37"/>
    <p:sldId id="323" r:id="rId38"/>
    <p:sldId id="321" r:id="rId39"/>
    <p:sldId id="320" r:id="rId40"/>
    <p:sldId id="332" r:id="rId41"/>
    <p:sldId id="327" r:id="rId42"/>
    <p:sldId id="272" r:id="rId43"/>
    <p:sldId id="333" r:id="rId44"/>
    <p:sldId id="334" r:id="rId45"/>
    <p:sldId id="322" r:id="rId46"/>
    <p:sldId id="366" r:id="rId47"/>
    <p:sldId id="367" r:id="rId48"/>
    <p:sldId id="335" r:id="rId49"/>
    <p:sldId id="338" r:id="rId50"/>
    <p:sldId id="329" r:id="rId51"/>
    <p:sldId id="342" r:id="rId52"/>
    <p:sldId id="340" r:id="rId53"/>
    <p:sldId id="339" r:id="rId54"/>
    <p:sldId id="343" r:id="rId55"/>
    <p:sldId id="341" r:id="rId56"/>
    <p:sldId id="330" r:id="rId57"/>
    <p:sldId id="331" r:id="rId58"/>
    <p:sldId id="328" r:id="rId59"/>
    <p:sldId id="344" r:id="rId60"/>
    <p:sldId id="360" r:id="rId61"/>
    <p:sldId id="345" r:id="rId62"/>
    <p:sldId id="324" r:id="rId63"/>
    <p:sldId id="325" r:id="rId64"/>
    <p:sldId id="346" r:id="rId65"/>
    <p:sldId id="348" r:id="rId66"/>
    <p:sldId id="347" r:id="rId67"/>
    <p:sldId id="308" r:id="rId68"/>
    <p:sldId id="349" r:id="rId69"/>
    <p:sldId id="350" r:id="rId70"/>
    <p:sldId id="351" r:id="rId71"/>
    <p:sldId id="352" r:id="rId72"/>
    <p:sldId id="353" r:id="rId73"/>
    <p:sldId id="357" r:id="rId74"/>
    <p:sldId id="267" r:id="rId75"/>
    <p:sldId id="361" r:id="rId76"/>
    <p:sldId id="285" r:id="rId77"/>
    <p:sldId id="358" r:id="rId78"/>
    <p:sldId id="364" r:id="rId79"/>
    <p:sldId id="365" r:id="rId80"/>
    <p:sldId id="368" r:id="rId81"/>
    <p:sldId id="369" r:id="rId82"/>
    <p:sldId id="363" r:id="rId83"/>
  </p:sldIdLst>
  <p:sldSz cx="9144000" cy="5143500" type="screen16x9"/>
  <p:notesSz cx="6858000" cy="9144000"/>
  <p:embeddedFontLst>
    <p:embeddedFont>
      <p:font typeface="Cambria Math" panose="02040503050406030204" pitchFamily="18" charset="0"/>
      <p:regular r:id="rId85"/>
    </p:embeddedFont>
    <p:embeddedFont>
      <p:font typeface="Calibri" panose="020F0502020204030204" pitchFamily="34" charset="0"/>
      <p:regular r:id="rId86"/>
      <p:bold r:id="rId87"/>
      <p:italic r:id="rId88"/>
      <p:boldItalic r:id="rId89"/>
    </p:embeddedFont>
    <p:embeddedFont>
      <p:font typeface="Encode Sans Semi Condensed Light" panose="020B0604020202020204" charset="0"/>
      <p:regular r:id="rId90"/>
      <p:bold r:id="rId91"/>
    </p:embeddedFont>
    <p:embeddedFont>
      <p:font typeface="Catamaran Light" panose="020B0604020202020204" charset="0"/>
      <p:regular r:id="rId92"/>
      <p:bold r:id="rId93"/>
    </p:embeddedFont>
    <p:embeddedFont>
      <p:font typeface="Encode Sans Semi Condensed SemiBold" panose="00000706000000000000" charset="0"/>
      <p:regular r:id="rId94"/>
      <p:bold r:id="rId95"/>
    </p:embeddedFont>
    <p:embeddedFont>
      <p:font typeface="Fira Sans Extra Condensed" panose="020B0604020202020204" charset="0"/>
      <p:regular r:id="rId96"/>
      <p:bold r:id="rId97"/>
    </p:embeddedFont>
    <p:embeddedFont>
      <p:font typeface="Encode Sans Semi Condensed" panose="020B0604020202020204" charset="0"/>
      <p:regular r:id="rId98"/>
      <p:bold r:id="rId99"/>
    </p:embeddedFont>
    <p:embeddedFont>
      <p:font typeface="Catamaran" panose="020B0604020202020204" charset="0"/>
      <p:regular r:id="rId100"/>
      <p:bold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AA84F"/>
    <a:srgbClr val="3C78D8"/>
    <a:srgbClr val="458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19B6BA-EBF9-4CAE-AD04-3B90DF4426B8}">
  <a:tblStyle styleId="{6119B6BA-EBF9-4CAE-AD04-3B90DF4426B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A87A40-BF07-4A88-8871-15D8B448036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8" autoAdjust="0"/>
    <p:restoredTop sz="94660"/>
  </p:normalViewPr>
  <p:slideViewPr>
    <p:cSldViewPr snapToGrid="0">
      <p:cViewPr varScale="1">
        <p:scale>
          <a:sx n="88" d="100"/>
          <a:sy n="88" d="100"/>
        </p:scale>
        <p:origin x="324" y="78"/>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112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3.fntdata"/><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6.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3.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7999245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207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18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536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049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xmlns="" id="{AC9F660E-3A57-DE07-40A2-6BC25C1FD2C4}"/>
            </a:ext>
          </a:extLst>
        </p:cNvPr>
        <p:cNvGrpSpPr/>
        <p:nvPr/>
      </p:nvGrpSpPr>
      <p:grpSpPr>
        <a:xfrm>
          <a:off x="0" y="0"/>
          <a:ext cx="0" cy="0"/>
          <a:chOff x="0" y="0"/>
          <a:chExt cx="0" cy="0"/>
        </a:xfrm>
      </p:grpSpPr>
      <p:sp>
        <p:nvSpPr>
          <p:cNvPr id="191" name="Google Shape;191;g35f391192_017:notes">
            <a:extLst>
              <a:ext uri="{FF2B5EF4-FFF2-40B4-BE49-F238E27FC236}">
                <a16:creationId xmlns:a16="http://schemas.microsoft.com/office/drawing/2014/main" xmlns="" id="{1D0EEE02-957A-6702-29D0-225DCAD11E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f391192_017:notes">
            <a:extLst>
              <a:ext uri="{FF2B5EF4-FFF2-40B4-BE49-F238E27FC236}">
                <a16:creationId xmlns:a16="http://schemas.microsoft.com/office/drawing/2014/main" xmlns="" id="{4BE0A88C-CF1D-01CB-FD1F-96998E3F7F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1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639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20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14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xmlns="" id="{146F7069-9CFF-F2EB-AD23-A9B7B6C2C050}"/>
            </a:ext>
          </a:extLst>
        </p:cNvPr>
        <p:cNvGrpSpPr/>
        <p:nvPr/>
      </p:nvGrpSpPr>
      <p:grpSpPr>
        <a:xfrm>
          <a:off x="0" y="0"/>
          <a:ext cx="0" cy="0"/>
          <a:chOff x="0" y="0"/>
          <a:chExt cx="0" cy="0"/>
        </a:xfrm>
      </p:grpSpPr>
      <p:sp>
        <p:nvSpPr>
          <p:cNvPr id="123" name="Google Shape;123;g35f391192_00:notes">
            <a:extLst>
              <a:ext uri="{FF2B5EF4-FFF2-40B4-BE49-F238E27FC236}">
                <a16:creationId xmlns:a16="http://schemas.microsoft.com/office/drawing/2014/main" xmlns="" id="{FCFA0ED3-F01E-7035-637F-C324A3CCD7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a:extLst>
              <a:ext uri="{FF2B5EF4-FFF2-40B4-BE49-F238E27FC236}">
                <a16:creationId xmlns:a16="http://schemas.microsoft.com/office/drawing/2014/main" xmlns="" id="{617AC470-3A5B-BC62-8409-19B0AF4C34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491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xmlns="" id="{91351490-BFEE-4FB5-5D2A-20817FDB5816}"/>
            </a:ext>
          </a:extLst>
        </p:cNvPr>
        <p:cNvGrpSpPr/>
        <p:nvPr/>
      </p:nvGrpSpPr>
      <p:grpSpPr>
        <a:xfrm>
          <a:off x="0" y="0"/>
          <a:ext cx="0" cy="0"/>
          <a:chOff x="0" y="0"/>
          <a:chExt cx="0" cy="0"/>
        </a:xfrm>
      </p:grpSpPr>
      <p:sp>
        <p:nvSpPr>
          <p:cNvPr id="416" name="Google Shape;416;gc2fec25b5c_0_39:notes">
            <a:extLst>
              <a:ext uri="{FF2B5EF4-FFF2-40B4-BE49-F238E27FC236}">
                <a16:creationId xmlns:a16="http://schemas.microsoft.com/office/drawing/2014/main" xmlns="" id="{957C9D33-F201-DBBC-2AEF-904177CF52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a:extLst>
              <a:ext uri="{FF2B5EF4-FFF2-40B4-BE49-F238E27FC236}">
                <a16:creationId xmlns:a16="http://schemas.microsoft.com/office/drawing/2014/main" xmlns="" id="{FA38510B-B869-DC1F-4B24-1110A05D72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81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c2fec25b5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c2fec25b5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50945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xmlns="" id="{2643116F-8E0A-E737-0A7A-C053E8757FC0}"/>
            </a:ext>
          </a:extLst>
        </p:cNvPr>
        <p:cNvGrpSpPr/>
        <p:nvPr/>
      </p:nvGrpSpPr>
      <p:grpSpPr>
        <a:xfrm>
          <a:off x="0" y="0"/>
          <a:ext cx="0" cy="0"/>
          <a:chOff x="0" y="0"/>
          <a:chExt cx="0" cy="0"/>
        </a:xfrm>
      </p:grpSpPr>
      <p:sp>
        <p:nvSpPr>
          <p:cNvPr id="128" name="Google Shape;128;g3606f1c2d_30:notes">
            <a:extLst>
              <a:ext uri="{FF2B5EF4-FFF2-40B4-BE49-F238E27FC236}">
                <a16:creationId xmlns:a16="http://schemas.microsoft.com/office/drawing/2014/main" xmlns="" id="{EDE4DBE5-0F61-90E3-CEE3-77B73587B4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606f1c2d_30:notes">
            <a:extLst>
              <a:ext uri="{FF2B5EF4-FFF2-40B4-BE49-F238E27FC236}">
                <a16:creationId xmlns:a16="http://schemas.microsoft.com/office/drawing/2014/main" xmlns="" id="{8660E3A6-DFD0-3AEB-A7CB-13684D9BAB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86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c2fec25b5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c2fec25b5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667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917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xmlns="" id="{039C8834-7659-C84F-A125-5F59FFFCEE7C}"/>
            </a:ext>
          </a:extLst>
        </p:cNvPr>
        <p:cNvGrpSpPr/>
        <p:nvPr/>
      </p:nvGrpSpPr>
      <p:grpSpPr>
        <a:xfrm>
          <a:off x="0" y="0"/>
          <a:ext cx="0" cy="0"/>
          <a:chOff x="0" y="0"/>
          <a:chExt cx="0" cy="0"/>
        </a:xfrm>
      </p:grpSpPr>
      <p:sp>
        <p:nvSpPr>
          <p:cNvPr id="416" name="Google Shape;416;gc2fec25b5c_0_39:notes">
            <a:extLst>
              <a:ext uri="{FF2B5EF4-FFF2-40B4-BE49-F238E27FC236}">
                <a16:creationId xmlns:a16="http://schemas.microsoft.com/office/drawing/2014/main" xmlns="" id="{86E3D293-CA24-E5EB-A3E4-F85BC7C955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a:extLst>
              <a:ext uri="{FF2B5EF4-FFF2-40B4-BE49-F238E27FC236}">
                <a16:creationId xmlns:a16="http://schemas.microsoft.com/office/drawing/2014/main" xmlns="" id="{7261533C-906C-111D-730B-622074AE18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702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8293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xmlns="" id="{6CBBD95B-5F7C-FFA2-D10A-F1D71BF339F1}"/>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xmlns="" id="{0E64ED2D-A730-0091-FBF1-664751136E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xmlns="" id="{D21E002A-02F6-C9B8-2FBB-F545546DD9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389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xmlns="" id="{8B2378A9-FE79-12BD-E23B-CACCFD92DC3E}"/>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xmlns="" id="{C013620F-1BE7-D995-3E12-3DD8F3A273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xmlns="" id="{B6320F39-5992-F3A6-16FE-C866C4E08D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689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xmlns="" id="{9411DAD6-CF34-68C6-0BA3-D8E8B5647752}"/>
            </a:ext>
          </a:extLst>
        </p:cNvPr>
        <p:cNvGrpSpPr/>
        <p:nvPr/>
      </p:nvGrpSpPr>
      <p:grpSpPr>
        <a:xfrm>
          <a:off x="0" y="0"/>
          <a:ext cx="0" cy="0"/>
          <a:chOff x="0" y="0"/>
          <a:chExt cx="0" cy="0"/>
        </a:xfrm>
      </p:grpSpPr>
      <p:sp>
        <p:nvSpPr>
          <p:cNvPr id="416" name="Google Shape;416;gc2fec25b5c_0_39:notes">
            <a:extLst>
              <a:ext uri="{FF2B5EF4-FFF2-40B4-BE49-F238E27FC236}">
                <a16:creationId xmlns:a16="http://schemas.microsoft.com/office/drawing/2014/main" xmlns="" id="{565500FF-443F-48D6-6B80-F4BC9C1826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a:extLst>
              <a:ext uri="{FF2B5EF4-FFF2-40B4-BE49-F238E27FC236}">
                <a16:creationId xmlns:a16="http://schemas.microsoft.com/office/drawing/2014/main" xmlns="" id="{17082B62-32DB-8914-CAA8-6F3C8B1C97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170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xmlns="" id="{A49BC169-E760-7693-8761-9DF60E9F88E8}"/>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xmlns="" id="{95A9E485-367F-ED45-3469-689426C550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xmlns="" id="{EB4E5505-3F27-56CA-E6B6-35D2BF7D66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833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xmlns="" id="{C4BE7F9E-BADA-861C-3F08-3DEDCFF9D0A4}"/>
            </a:ext>
          </a:extLst>
        </p:cNvPr>
        <p:cNvGrpSpPr/>
        <p:nvPr/>
      </p:nvGrpSpPr>
      <p:grpSpPr>
        <a:xfrm>
          <a:off x="0" y="0"/>
          <a:ext cx="0" cy="0"/>
          <a:chOff x="0" y="0"/>
          <a:chExt cx="0" cy="0"/>
        </a:xfrm>
      </p:grpSpPr>
      <p:sp>
        <p:nvSpPr>
          <p:cNvPr id="123" name="Google Shape;123;g35f391192_00:notes">
            <a:extLst>
              <a:ext uri="{FF2B5EF4-FFF2-40B4-BE49-F238E27FC236}">
                <a16:creationId xmlns:a16="http://schemas.microsoft.com/office/drawing/2014/main" xmlns="" id="{73A0D0DE-1DFE-1FED-8B75-97FC31B976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a:extLst>
              <a:ext uri="{FF2B5EF4-FFF2-40B4-BE49-F238E27FC236}">
                <a16:creationId xmlns:a16="http://schemas.microsoft.com/office/drawing/2014/main" xmlns="" id="{8387874F-C639-D507-0DAD-8B9C716F99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15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xmlns="" id="{8FC4B287-EE41-DB0C-347E-478B62345713}"/>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xmlns="" id="{490D744D-BD96-F0A7-F3D5-98AD9C6DF3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xmlns="" id="{EA143214-AE18-EE9F-25D8-47D266B36D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00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221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873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2fec25b5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2fec25b5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998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xmlns="" id="{CBFDDCDE-EDF9-5145-3EAF-123A44703076}"/>
            </a:ext>
          </a:extLst>
        </p:cNvPr>
        <p:cNvGrpSpPr/>
        <p:nvPr/>
      </p:nvGrpSpPr>
      <p:grpSpPr>
        <a:xfrm>
          <a:off x="0" y="0"/>
          <a:ext cx="0" cy="0"/>
          <a:chOff x="0" y="0"/>
          <a:chExt cx="0" cy="0"/>
        </a:xfrm>
      </p:grpSpPr>
      <p:sp>
        <p:nvSpPr>
          <p:cNvPr id="743" name="Google Shape;743;g35ed75ccf_015:notes">
            <a:extLst>
              <a:ext uri="{FF2B5EF4-FFF2-40B4-BE49-F238E27FC236}">
                <a16:creationId xmlns:a16="http://schemas.microsoft.com/office/drawing/2014/main" xmlns="" id="{30A38B71-A1C6-13A0-56DD-C1DCE6089F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a:extLst>
              <a:ext uri="{FF2B5EF4-FFF2-40B4-BE49-F238E27FC236}">
                <a16:creationId xmlns:a16="http://schemas.microsoft.com/office/drawing/2014/main" xmlns="" id="{46756FAC-4F1D-9A26-A136-98A00D1FD7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947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xmlns="" id="{CBFDDCDE-EDF9-5145-3EAF-123A44703076}"/>
            </a:ext>
          </a:extLst>
        </p:cNvPr>
        <p:cNvGrpSpPr/>
        <p:nvPr/>
      </p:nvGrpSpPr>
      <p:grpSpPr>
        <a:xfrm>
          <a:off x="0" y="0"/>
          <a:ext cx="0" cy="0"/>
          <a:chOff x="0" y="0"/>
          <a:chExt cx="0" cy="0"/>
        </a:xfrm>
      </p:grpSpPr>
      <p:sp>
        <p:nvSpPr>
          <p:cNvPr id="743" name="Google Shape;743;g35ed75ccf_015:notes">
            <a:extLst>
              <a:ext uri="{FF2B5EF4-FFF2-40B4-BE49-F238E27FC236}">
                <a16:creationId xmlns:a16="http://schemas.microsoft.com/office/drawing/2014/main" xmlns="" id="{30A38B71-A1C6-13A0-56DD-C1DCE6089F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a:extLst>
              <a:ext uri="{FF2B5EF4-FFF2-40B4-BE49-F238E27FC236}">
                <a16:creationId xmlns:a16="http://schemas.microsoft.com/office/drawing/2014/main" xmlns="" id="{46756FAC-4F1D-9A26-A136-98A00D1FD7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6756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xmlns="" id="{CBFDDCDE-EDF9-5145-3EAF-123A44703076}"/>
            </a:ext>
          </a:extLst>
        </p:cNvPr>
        <p:cNvGrpSpPr/>
        <p:nvPr/>
      </p:nvGrpSpPr>
      <p:grpSpPr>
        <a:xfrm>
          <a:off x="0" y="0"/>
          <a:ext cx="0" cy="0"/>
          <a:chOff x="0" y="0"/>
          <a:chExt cx="0" cy="0"/>
        </a:xfrm>
      </p:grpSpPr>
      <p:sp>
        <p:nvSpPr>
          <p:cNvPr id="743" name="Google Shape;743;g35ed75ccf_015:notes">
            <a:extLst>
              <a:ext uri="{FF2B5EF4-FFF2-40B4-BE49-F238E27FC236}">
                <a16:creationId xmlns:a16="http://schemas.microsoft.com/office/drawing/2014/main" xmlns="" id="{30A38B71-A1C6-13A0-56DD-C1DCE6089F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a:extLst>
              <a:ext uri="{FF2B5EF4-FFF2-40B4-BE49-F238E27FC236}">
                <a16:creationId xmlns:a16="http://schemas.microsoft.com/office/drawing/2014/main" xmlns="" id="{46756FAC-4F1D-9A26-A136-98A00D1FD7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7534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xmlns="" id="{CBFDDCDE-EDF9-5145-3EAF-123A44703076}"/>
            </a:ext>
          </a:extLst>
        </p:cNvPr>
        <p:cNvGrpSpPr/>
        <p:nvPr/>
      </p:nvGrpSpPr>
      <p:grpSpPr>
        <a:xfrm>
          <a:off x="0" y="0"/>
          <a:ext cx="0" cy="0"/>
          <a:chOff x="0" y="0"/>
          <a:chExt cx="0" cy="0"/>
        </a:xfrm>
      </p:grpSpPr>
      <p:sp>
        <p:nvSpPr>
          <p:cNvPr id="743" name="Google Shape;743;g35ed75ccf_015:notes">
            <a:extLst>
              <a:ext uri="{FF2B5EF4-FFF2-40B4-BE49-F238E27FC236}">
                <a16:creationId xmlns:a16="http://schemas.microsoft.com/office/drawing/2014/main" xmlns="" id="{30A38B71-A1C6-13A0-56DD-C1DCE6089F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a:extLst>
              <a:ext uri="{FF2B5EF4-FFF2-40B4-BE49-F238E27FC236}">
                <a16:creationId xmlns:a16="http://schemas.microsoft.com/office/drawing/2014/main" xmlns="" id="{46756FAC-4F1D-9A26-A136-98A00D1FD7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1186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xmlns="" id="{CBFDDCDE-EDF9-5145-3EAF-123A44703076}"/>
            </a:ext>
          </a:extLst>
        </p:cNvPr>
        <p:cNvGrpSpPr/>
        <p:nvPr/>
      </p:nvGrpSpPr>
      <p:grpSpPr>
        <a:xfrm>
          <a:off x="0" y="0"/>
          <a:ext cx="0" cy="0"/>
          <a:chOff x="0" y="0"/>
          <a:chExt cx="0" cy="0"/>
        </a:xfrm>
      </p:grpSpPr>
      <p:sp>
        <p:nvSpPr>
          <p:cNvPr id="743" name="Google Shape;743;g35ed75ccf_015:notes">
            <a:extLst>
              <a:ext uri="{FF2B5EF4-FFF2-40B4-BE49-F238E27FC236}">
                <a16:creationId xmlns:a16="http://schemas.microsoft.com/office/drawing/2014/main" xmlns="" id="{30A38B71-A1C6-13A0-56DD-C1DCE6089F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a:extLst>
              <a:ext uri="{FF2B5EF4-FFF2-40B4-BE49-F238E27FC236}">
                <a16:creationId xmlns:a16="http://schemas.microsoft.com/office/drawing/2014/main" xmlns="" id="{46756FAC-4F1D-9A26-A136-98A00D1FD7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190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xmlns="" id="{5C76EA18-05AD-7C6A-C21F-2C37D2B0FB8C}"/>
            </a:ext>
          </a:extLst>
        </p:cNvPr>
        <p:cNvGrpSpPr/>
        <p:nvPr/>
      </p:nvGrpSpPr>
      <p:grpSpPr>
        <a:xfrm>
          <a:off x="0" y="0"/>
          <a:ext cx="0" cy="0"/>
          <a:chOff x="0" y="0"/>
          <a:chExt cx="0" cy="0"/>
        </a:xfrm>
      </p:grpSpPr>
      <p:sp>
        <p:nvSpPr>
          <p:cNvPr id="128" name="Google Shape;128;g3606f1c2d_30:notes">
            <a:extLst>
              <a:ext uri="{FF2B5EF4-FFF2-40B4-BE49-F238E27FC236}">
                <a16:creationId xmlns:a16="http://schemas.microsoft.com/office/drawing/2014/main" xmlns="" id="{3C414C12-981D-B90B-9CAC-89F3F4BFA7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606f1c2d_30:notes">
            <a:extLst>
              <a:ext uri="{FF2B5EF4-FFF2-40B4-BE49-F238E27FC236}">
                <a16:creationId xmlns:a16="http://schemas.microsoft.com/office/drawing/2014/main" xmlns="" id="{3870071D-23B9-B69E-C417-3BA581030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82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13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501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253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09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c2fec25b5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82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rot="10800000">
            <a:off x="6904227" y="249339"/>
            <a:ext cx="2034302" cy="2271600"/>
            <a:chOff x="208025" y="2621275"/>
            <a:chExt cx="2034302" cy="2271600"/>
          </a:xfrm>
        </p:grpSpPr>
        <p:sp>
          <p:nvSpPr>
            <p:cNvPr id="11" name="Google Shape;11;p2"/>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208025" y="2621275"/>
            <a:ext cx="2034302" cy="2271600"/>
            <a:chOff x="208025" y="2621275"/>
            <a:chExt cx="2034302" cy="2271600"/>
          </a:xfrm>
        </p:grpSpPr>
        <p:sp>
          <p:nvSpPr>
            <p:cNvPr id="14" name="Google Shape;14;p2"/>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rot="10800000" flipH="1">
            <a:off x="624300" y="1092075"/>
            <a:ext cx="7895400" cy="2959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1101000" y="1738825"/>
            <a:ext cx="6942000" cy="16659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63"/>
        <p:cNvGrpSpPr/>
        <p:nvPr/>
      </p:nvGrpSpPr>
      <p:grpSpPr>
        <a:xfrm>
          <a:off x="0" y="0"/>
          <a:ext cx="0" cy="0"/>
          <a:chOff x="0" y="0"/>
          <a:chExt cx="0" cy="0"/>
        </a:xfrm>
      </p:grpSpPr>
      <p:grpSp>
        <p:nvGrpSpPr>
          <p:cNvPr id="64" name="Google Shape;64;p3"/>
          <p:cNvGrpSpPr/>
          <p:nvPr/>
        </p:nvGrpSpPr>
        <p:grpSpPr>
          <a:xfrm>
            <a:off x="0" y="2396973"/>
            <a:ext cx="9144000" cy="2463363"/>
            <a:chOff x="0" y="1786473"/>
            <a:chExt cx="9144000" cy="2463363"/>
          </a:xfrm>
        </p:grpSpPr>
        <p:sp>
          <p:nvSpPr>
            <p:cNvPr id="65" name="Google Shape;65;p3"/>
            <p:cNvSpPr/>
            <p:nvPr/>
          </p:nvSpPr>
          <p:spPr>
            <a:xfrm>
              <a:off x="387953" y="3203434"/>
              <a:ext cx="1506902" cy="1046402"/>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3"/>
            <p:cNvSpPr/>
            <p:nvPr/>
          </p:nvSpPr>
          <p:spPr>
            <a:xfrm>
              <a:off x="455961" y="3203339"/>
              <a:ext cx="1387697" cy="1027233"/>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3"/>
            <p:cNvSpPr/>
            <p:nvPr/>
          </p:nvSpPr>
          <p:spPr>
            <a:xfrm>
              <a:off x="464296" y="3203434"/>
              <a:ext cx="852487" cy="485578"/>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3"/>
            <p:cNvSpPr/>
            <p:nvPr/>
          </p:nvSpPr>
          <p:spPr>
            <a:xfrm>
              <a:off x="1894904" y="2489983"/>
              <a:ext cx="963930" cy="713456"/>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3"/>
            <p:cNvSpPr/>
            <p:nvPr/>
          </p:nvSpPr>
          <p:spPr>
            <a:xfrm>
              <a:off x="1316783" y="2071853"/>
              <a:ext cx="1372123" cy="1131588"/>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3"/>
            <p:cNvSpPr/>
            <p:nvPr/>
          </p:nvSpPr>
          <p:spPr>
            <a:xfrm>
              <a:off x="2688907" y="3203434"/>
              <a:ext cx="785813" cy="342887"/>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3"/>
            <p:cNvSpPr/>
            <p:nvPr/>
          </p:nvSpPr>
          <p:spPr>
            <a:xfrm>
              <a:off x="6347555" y="3203434"/>
              <a:ext cx="987313" cy="485530"/>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3"/>
            <p:cNvSpPr/>
            <p:nvPr/>
          </p:nvSpPr>
          <p:spPr>
            <a:xfrm>
              <a:off x="4433316" y="3203434"/>
              <a:ext cx="1359026" cy="913651"/>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3"/>
            <p:cNvSpPr/>
            <p:nvPr/>
          </p:nvSpPr>
          <p:spPr>
            <a:xfrm>
              <a:off x="3474719" y="2357234"/>
              <a:ext cx="958596" cy="846206"/>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3"/>
            <p:cNvSpPr/>
            <p:nvPr/>
          </p:nvSpPr>
          <p:spPr>
            <a:xfrm>
              <a:off x="5792342" y="2975558"/>
              <a:ext cx="530066" cy="227878"/>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3"/>
            <p:cNvSpPr/>
            <p:nvPr/>
          </p:nvSpPr>
          <p:spPr>
            <a:xfrm>
              <a:off x="0" y="2737741"/>
              <a:ext cx="464201" cy="465648"/>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3"/>
            <p:cNvSpPr/>
            <p:nvPr/>
          </p:nvSpPr>
          <p:spPr>
            <a:xfrm>
              <a:off x="8765190" y="3203434"/>
              <a:ext cx="378809" cy="485483"/>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3"/>
            <p:cNvSpPr/>
            <p:nvPr/>
          </p:nvSpPr>
          <p:spPr>
            <a:xfrm>
              <a:off x="1894904" y="2489983"/>
              <a:ext cx="794003" cy="713456"/>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3"/>
            <p:cNvSpPr/>
            <p:nvPr/>
          </p:nvSpPr>
          <p:spPr>
            <a:xfrm>
              <a:off x="5288756" y="3203434"/>
              <a:ext cx="940450" cy="428073"/>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3"/>
            <p:cNvSpPr/>
            <p:nvPr/>
          </p:nvSpPr>
          <p:spPr>
            <a:xfrm>
              <a:off x="8514492" y="2394856"/>
              <a:ext cx="629507" cy="808583"/>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3"/>
            <p:cNvSpPr/>
            <p:nvPr/>
          </p:nvSpPr>
          <p:spPr>
            <a:xfrm>
              <a:off x="3876675" y="2014492"/>
              <a:ext cx="1398460" cy="1189045"/>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3"/>
            <p:cNvSpPr/>
            <p:nvPr/>
          </p:nvSpPr>
          <p:spPr>
            <a:xfrm>
              <a:off x="0" y="2918101"/>
              <a:ext cx="387952" cy="285382"/>
            </a:xfrm>
            <a:custGeom>
              <a:avLst/>
              <a:gdLst/>
              <a:ahLst/>
              <a:cxnLst/>
              <a:rect l="l" t="t" r="r" b="b"/>
              <a:pathLst>
                <a:path w="517270" h="380509" extrusionOk="0">
                  <a:moveTo>
                    <a:pt x="0" y="0"/>
                  </a:moveTo>
                  <a:lnTo>
                    <a:pt x="0" y="380510"/>
                  </a:lnTo>
                  <a:lnTo>
                    <a:pt x="517271" y="380510"/>
                  </a:lnTo>
                  <a:cubicBezTo>
                    <a:pt x="385445" y="159053"/>
                    <a:pt x="226378" y="1142"/>
                    <a:pt x="0" y="0"/>
                  </a:cubicBezTo>
                  <a:close/>
                </a:path>
              </a:pathLst>
            </a:custGeom>
            <a:solidFill>
              <a:srgbClr val="029E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3"/>
            <p:cNvSpPr/>
            <p:nvPr/>
          </p:nvSpPr>
          <p:spPr>
            <a:xfrm>
              <a:off x="6229207" y="2252166"/>
              <a:ext cx="1366075" cy="951274"/>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3"/>
            <p:cNvSpPr/>
            <p:nvPr/>
          </p:nvSpPr>
          <p:spPr>
            <a:xfrm>
              <a:off x="7343679" y="1786473"/>
              <a:ext cx="1421463" cy="1416970"/>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3"/>
            <p:cNvSpPr/>
            <p:nvPr/>
          </p:nvSpPr>
          <p:spPr>
            <a:xfrm>
              <a:off x="6229350" y="3129663"/>
              <a:ext cx="93202" cy="73771"/>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3"/>
            <p:cNvSpPr/>
            <p:nvPr/>
          </p:nvSpPr>
          <p:spPr>
            <a:xfrm>
              <a:off x="7595330" y="3203434"/>
              <a:ext cx="919163" cy="285382"/>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3"/>
            <p:cNvSpPr/>
            <p:nvPr/>
          </p:nvSpPr>
          <p:spPr>
            <a:xfrm>
              <a:off x="2858547" y="3202435"/>
              <a:ext cx="1012412" cy="474733"/>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3"/>
            <p:cNvSpPr/>
            <p:nvPr/>
          </p:nvSpPr>
          <p:spPr>
            <a:xfrm>
              <a:off x="0" y="1968308"/>
              <a:ext cx="9144000" cy="2220131"/>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8" name="Google Shape;88;p3"/>
          <p:cNvSpPr txBox="1">
            <a:spLocks noGrp="1"/>
          </p:cNvSpPr>
          <p:nvPr>
            <p:ph type="ctrTitle"/>
          </p:nvPr>
        </p:nvSpPr>
        <p:spPr>
          <a:xfrm>
            <a:off x="855300" y="1114800"/>
            <a:ext cx="7433400" cy="1018800"/>
          </a:xfrm>
          <a:prstGeom prst="rect">
            <a:avLst/>
          </a:prstGeom>
        </p:spPr>
        <p:txBody>
          <a:bodyPr spcFirstLastPara="1" wrap="square" lIns="0" tIns="0" rIns="0" bIns="0"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3"/>
          <p:cNvSpPr txBox="1">
            <a:spLocks noGrp="1"/>
          </p:cNvSpPr>
          <p:nvPr>
            <p:ph type="subTitle" idx="1"/>
          </p:nvPr>
        </p:nvSpPr>
        <p:spPr>
          <a:xfrm>
            <a:off x="855300" y="2117602"/>
            <a:ext cx="7433400" cy="3555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2000"/>
              <a:buNone/>
              <a:defRPr sz="2000">
                <a:solidFill>
                  <a:schemeClr val="lt2"/>
                </a:solidFill>
              </a:defRPr>
            </a:lvl1pPr>
            <a:lvl2pPr lvl="1" algn="ctr" rtl="0">
              <a:spcBef>
                <a:spcPts val="800"/>
              </a:spcBef>
              <a:spcAft>
                <a:spcPts val="0"/>
              </a:spcAft>
              <a:buClr>
                <a:schemeClr val="lt2"/>
              </a:buClr>
              <a:buSzPts val="2000"/>
              <a:buNone/>
              <a:defRPr sz="2000">
                <a:solidFill>
                  <a:schemeClr val="lt2"/>
                </a:solidFill>
              </a:defRPr>
            </a:lvl2pPr>
            <a:lvl3pPr lvl="2" algn="ctr" rtl="0">
              <a:spcBef>
                <a:spcPts val="800"/>
              </a:spcBef>
              <a:spcAft>
                <a:spcPts val="0"/>
              </a:spcAft>
              <a:buClr>
                <a:schemeClr val="lt2"/>
              </a:buClr>
              <a:buSzPts val="2000"/>
              <a:buNone/>
              <a:defRPr sz="2000">
                <a:solidFill>
                  <a:schemeClr val="lt2"/>
                </a:solidFill>
              </a:defRPr>
            </a:lvl3pPr>
            <a:lvl4pPr lvl="3" algn="ctr" rtl="0">
              <a:spcBef>
                <a:spcPts val="800"/>
              </a:spcBef>
              <a:spcAft>
                <a:spcPts val="0"/>
              </a:spcAft>
              <a:buClr>
                <a:schemeClr val="lt2"/>
              </a:buClr>
              <a:buSzPts val="2000"/>
              <a:buNone/>
              <a:defRPr sz="2000">
                <a:solidFill>
                  <a:schemeClr val="lt2"/>
                </a:solidFill>
              </a:defRPr>
            </a:lvl4pPr>
            <a:lvl5pPr lvl="4" algn="ctr" rtl="0">
              <a:spcBef>
                <a:spcPts val="800"/>
              </a:spcBef>
              <a:spcAft>
                <a:spcPts val="0"/>
              </a:spcAft>
              <a:buClr>
                <a:schemeClr val="lt2"/>
              </a:buClr>
              <a:buSzPts val="2000"/>
              <a:buNone/>
              <a:defRPr sz="2000">
                <a:solidFill>
                  <a:schemeClr val="lt2"/>
                </a:solidFill>
              </a:defRPr>
            </a:lvl5pPr>
            <a:lvl6pPr lvl="5" algn="ctr" rtl="0">
              <a:spcBef>
                <a:spcPts val="800"/>
              </a:spcBef>
              <a:spcAft>
                <a:spcPts val="0"/>
              </a:spcAft>
              <a:buClr>
                <a:schemeClr val="lt2"/>
              </a:buClr>
              <a:buSzPts val="2000"/>
              <a:buNone/>
              <a:defRPr sz="2000">
                <a:solidFill>
                  <a:schemeClr val="lt2"/>
                </a:solidFill>
              </a:defRPr>
            </a:lvl6pPr>
            <a:lvl7pPr lvl="6" algn="ctr" rtl="0">
              <a:spcBef>
                <a:spcPts val="800"/>
              </a:spcBef>
              <a:spcAft>
                <a:spcPts val="0"/>
              </a:spcAft>
              <a:buClr>
                <a:schemeClr val="lt2"/>
              </a:buClr>
              <a:buSzPts val="2000"/>
              <a:buNone/>
              <a:defRPr sz="2000">
                <a:solidFill>
                  <a:schemeClr val="lt2"/>
                </a:solidFill>
              </a:defRPr>
            </a:lvl7pPr>
            <a:lvl8pPr lvl="7" algn="ctr" rtl="0">
              <a:spcBef>
                <a:spcPts val="800"/>
              </a:spcBef>
              <a:spcAft>
                <a:spcPts val="0"/>
              </a:spcAft>
              <a:buClr>
                <a:schemeClr val="lt2"/>
              </a:buClr>
              <a:buSzPts val="2000"/>
              <a:buNone/>
              <a:defRPr sz="2000">
                <a:solidFill>
                  <a:schemeClr val="lt2"/>
                </a:solidFill>
              </a:defRPr>
            </a:lvl8pPr>
            <a:lvl9pPr lvl="8" algn="ctr" rtl="0">
              <a:spcBef>
                <a:spcPts val="800"/>
              </a:spcBef>
              <a:spcAft>
                <a:spcPts val="800"/>
              </a:spcAft>
              <a:buClr>
                <a:schemeClr val="lt2"/>
              </a:buClr>
              <a:buSzPts val="2000"/>
              <a:buNone/>
              <a:defRPr sz="2000">
                <a:solidFill>
                  <a:schemeClr val="lt2"/>
                </a:solidFill>
              </a:defRPr>
            </a:lvl9pPr>
          </a:lstStyle>
          <a:p>
            <a:endParaRPr/>
          </a:p>
        </p:txBody>
      </p:sp>
      <p:grpSp>
        <p:nvGrpSpPr>
          <p:cNvPr id="90" name="Google Shape;90;p3"/>
          <p:cNvGrpSpPr/>
          <p:nvPr/>
        </p:nvGrpSpPr>
        <p:grpSpPr>
          <a:xfrm>
            <a:off x="135815" y="2828480"/>
            <a:ext cx="8869535" cy="2073345"/>
            <a:chOff x="135815" y="2828480"/>
            <a:chExt cx="8869535" cy="2073345"/>
          </a:xfrm>
        </p:grpSpPr>
        <p:sp>
          <p:nvSpPr>
            <p:cNvPr id="91" name="Google Shape;91;p3"/>
            <p:cNvSpPr/>
            <p:nvPr/>
          </p:nvSpPr>
          <p:spPr>
            <a:xfrm>
              <a:off x="2005925" y="39565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320790" y="4086477"/>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102225" y="4326630"/>
              <a:ext cx="124800" cy="124800"/>
            </a:xfrm>
            <a:prstGeom prst="donut">
              <a:avLst>
                <a:gd name="adj" fmla="val 13795"/>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68650" y="4401625"/>
              <a:ext cx="96300" cy="96300"/>
            </a:xfrm>
            <a:prstGeom prst="donut">
              <a:avLst>
                <a:gd name="adj" fmla="val 22068"/>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719290" y="442067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777500" y="458978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6258675" y="423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69290" y="4656377"/>
              <a:ext cx="58200" cy="58200"/>
            </a:xfrm>
            <a:prstGeom prst="ellipse">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015700" y="33500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283275" y="4184350"/>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6085040" y="465637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570650" y="4497930"/>
              <a:ext cx="124800" cy="124800"/>
            </a:xfrm>
            <a:prstGeom prst="donut">
              <a:avLst>
                <a:gd name="adj" fmla="val 13795"/>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225425" y="3253725"/>
              <a:ext cx="96300" cy="96300"/>
            </a:xfrm>
            <a:prstGeom prst="donut">
              <a:avLst>
                <a:gd name="adj" fmla="val 22068"/>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755090" y="4451427"/>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005325" y="3474830"/>
              <a:ext cx="124800" cy="124800"/>
            </a:xfrm>
            <a:prstGeom prst="donut">
              <a:avLst>
                <a:gd name="adj" fmla="val 13795"/>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505625" y="4805525"/>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7109815" y="442067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7682275" y="42160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909050" y="4637325"/>
              <a:ext cx="96300" cy="96300"/>
            </a:xfrm>
            <a:prstGeom prst="donut">
              <a:avLst>
                <a:gd name="adj" fmla="val 22068"/>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733490" y="4280652"/>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7280975" y="2828480"/>
              <a:ext cx="124800" cy="124800"/>
            </a:xfrm>
            <a:prstGeom prst="donut">
              <a:avLst>
                <a:gd name="adj" fmla="val 13795"/>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7446290" y="3072952"/>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143240" y="34166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363775" y="3474825"/>
              <a:ext cx="96300" cy="96300"/>
            </a:xfrm>
            <a:prstGeom prst="donut">
              <a:avLst>
                <a:gd name="adj" fmla="val 22068"/>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8526265" y="473362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35815" y="397557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09690" y="350812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06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1241875" y="1933200"/>
            <a:ext cx="6660300" cy="24807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SzPts val="3000"/>
              <a:buChar char="▹"/>
              <a:defRPr sz="3000"/>
            </a:lvl1pPr>
            <a:lvl2pPr marL="914400" lvl="1" indent="-419100" algn="ctr" rtl="0">
              <a:spcBef>
                <a:spcPts val="800"/>
              </a:spcBef>
              <a:spcAft>
                <a:spcPts val="0"/>
              </a:spcAft>
              <a:buSzPts val="3000"/>
              <a:buChar char="▸"/>
              <a:defRPr sz="3000"/>
            </a:lvl2pPr>
            <a:lvl3pPr marL="1371600" lvl="2" indent="-419100" algn="ctr" rtl="0">
              <a:spcBef>
                <a:spcPts val="800"/>
              </a:spcBef>
              <a:spcAft>
                <a:spcPts val="0"/>
              </a:spcAft>
              <a:buSzPts val="3000"/>
              <a:buChar char="■"/>
              <a:defRPr sz="3000"/>
            </a:lvl3pPr>
            <a:lvl4pPr marL="1828800" lvl="3" indent="-419100" algn="ctr" rtl="0">
              <a:spcBef>
                <a:spcPts val="800"/>
              </a:spcBef>
              <a:spcAft>
                <a:spcPts val="0"/>
              </a:spcAft>
              <a:buSzPts val="3000"/>
              <a:buChar char="●"/>
              <a:defRPr sz="3000"/>
            </a:lvl4pPr>
            <a:lvl5pPr marL="2286000" lvl="4" indent="-419100" algn="ctr" rtl="0">
              <a:spcBef>
                <a:spcPts val="800"/>
              </a:spcBef>
              <a:spcAft>
                <a:spcPts val="0"/>
              </a:spcAft>
              <a:buSzPts val="3000"/>
              <a:buChar char="○"/>
              <a:defRPr sz="3000"/>
            </a:lvl5pPr>
            <a:lvl6pPr marL="2743200" lvl="5" indent="-419100" algn="ctr" rtl="0">
              <a:spcBef>
                <a:spcPts val="800"/>
              </a:spcBef>
              <a:spcAft>
                <a:spcPts val="0"/>
              </a:spcAft>
              <a:buSzPts val="3000"/>
              <a:buChar char="■"/>
              <a:defRPr sz="3000"/>
            </a:lvl6pPr>
            <a:lvl7pPr marL="3200400" lvl="6" indent="-419100" algn="ctr" rtl="0">
              <a:spcBef>
                <a:spcPts val="800"/>
              </a:spcBef>
              <a:spcAft>
                <a:spcPts val="0"/>
              </a:spcAft>
              <a:buSzPts val="3000"/>
              <a:buChar char="●"/>
              <a:defRPr sz="3000"/>
            </a:lvl7pPr>
            <a:lvl8pPr marL="3657600" lvl="7" indent="-419100" algn="ctr" rtl="0">
              <a:spcBef>
                <a:spcPts val="800"/>
              </a:spcBef>
              <a:spcAft>
                <a:spcPts val="0"/>
              </a:spcAft>
              <a:buSzPts val="3000"/>
              <a:buChar char="○"/>
              <a:defRPr sz="3000"/>
            </a:lvl8pPr>
            <a:lvl9pPr marL="4114800" lvl="8" indent="-419100" algn="ctr" rtl="0">
              <a:spcBef>
                <a:spcPts val="800"/>
              </a:spcBef>
              <a:spcAft>
                <a:spcPts val="800"/>
              </a:spcAft>
              <a:buSzPts val="3000"/>
              <a:buChar char="■"/>
              <a:defRPr sz="3000"/>
            </a:lvl9pPr>
          </a:lstStyle>
          <a:p>
            <a:endParaRPr/>
          </a:p>
        </p:txBody>
      </p:sp>
      <p:sp>
        <p:nvSpPr>
          <p:cNvPr id="120" name="Google Shape;120;p4"/>
          <p:cNvSpPr txBox="1"/>
          <p:nvPr/>
        </p:nvSpPr>
        <p:spPr>
          <a:xfrm>
            <a:off x="3593400" y="10861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accent2"/>
                </a:solidFill>
                <a:latin typeface="Catamaran"/>
                <a:ea typeface="Catamaran"/>
                <a:cs typeface="Catamaran"/>
                <a:sym typeface="Catamaran"/>
              </a:rPr>
              <a:t>“</a:t>
            </a:r>
            <a:endParaRPr sz="9600">
              <a:solidFill>
                <a:schemeClr val="accent2"/>
              </a:solidFill>
              <a:latin typeface="Catamaran"/>
              <a:ea typeface="Catamaran"/>
              <a:cs typeface="Catamaran"/>
              <a:sym typeface="Catamaran"/>
            </a:endParaRPr>
          </a:p>
        </p:txBody>
      </p:sp>
      <p:sp>
        <p:nvSpPr>
          <p:cNvPr id="121" name="Google Shape;121;p4"/>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22" name="Google Shape;122;p4"/>
          <p:cNvGrpSpPr/>
          <p:nvPr/>
        </p:nvGrpSpPr>
        <p:grpSpPr>
          <a:xfrm>
            <a:off x="218" y="260336"/>
            <a:ext cx="9143345" cy="1231682"/>
            <a:chOff x="218" y="898161"/>
            <a:chExt cx="9143345" cy="1231682"/>
          </a:xfrm>
        </p:grpSpPr>
        <p:sp>
          <p:nvSpPr>
            <p:cNvPr id="123" name="Google Shape;123;p4"/>
            <p:cNvSpPr/>
            <p:nvPr/>
          </p:nvSpPr>
          <p:spPr>
            <a:xfrm>
              <a:off x="4567150"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FFC229"/>
                </a:gs>
                <a:gs pos="100000">
                  <a:srgbClr val="FF826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4"/>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FFC229"/>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4"/>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4"/>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4"/>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4"/>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4"/>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4"/>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4"/>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4"/>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4"/>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4"/>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4"/>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4"/>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4"/>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4"/>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4"/>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4"/>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4"/>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4"/>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4"/>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4"/>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4"/>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4"/>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4"/>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4"/>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4"/>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4"/>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4"/>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4"/>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4"/>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F702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4"/>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4"/>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C182FF">
                <a:alpha val="531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4"/>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4"/>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4"/>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FF826C">
                    <a:alpha val="49800"/>
                  </a:srgbClr>
                </a:gs>
                <a:gs pos="100000">
                  <a:srgbClr val="FF3E45">
                    <a:alpha val="498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4"/>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4"/>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4"/>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4"/>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4"/>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4"/>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4"/>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C182FF">
                    <a:alpha val="53333"/>
                  </a:srgbClr>
                </a:gs>
                <a:gs pos="100000">
                  <a:srgbClr val="002FFF">
                    <a:alpha val="58431"/>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4"/>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4"/>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 name="Google Shape;168;p4"/>
          <p:cNvGrpSpPr/>
          <p:nvPr/>
        </p:nvGrpSpPr>
        <p:grpSpPr>
          <a:xfrm>
            <a:off x="138350" y="260325"/>
            <a:ext cx="8847940" cy="1250750"/>
            <a:chOff x="138350" y="260325"/>
            <a:chExt cx="8847940" cy="1250750"/>
          </a:xfrm>
        </p:grpSpPr>
        <p:sp>
          <p:nvSpPr>
            <p:cNvPr id="169" name="Google Shape;169;p4"/>
            <p:cNvSpPr/>
            <p:nvPr/>
          </p:nvSpPr>
          <p:spPr>
            <a:xfrm>
              <a:off x="1499675" y="1250550"/>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661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964725" y="1364875"/>
              <a:ext cx="96300" cy="96300"/>
            </a:xfrm>
            <a:prstGeom prst="donut">
              <a:avLst>
                <a:gd name="adj" fmla="val 2206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853765" y="14338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6511800" y="26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922865" y="385427"/>
              <a:ext cx="58200" cy="58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669300" y="3521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138350" y="36637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813290" y="10861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8192200" y="35213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083050" y="588050"/>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9053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3321725" y="1144805"/>
              <a:ext cx="124800" cy="124800"/>
            </a:xfrm>
            <a:prstGeom prst="donut">
              <a:avLst>
                <a:gd name="adj" fmla="val 1379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550600" y="1250550"/>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7715565" y="11781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7255125" y="4626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8774600" y="141477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8928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7494550" y="135063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4147815" y="6071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4901365" y="3854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055300" y="4769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8316990" y="2603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4940" y="14338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194015" y="12696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1714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96" name="Google Shape;196;p5"/>
          <p:cNvSpPr txBox="1">
            <a:spLocks noGrp="1"/>
          </p:cNvSpPr>
          <p:nvPr>
            <p:ph type="body" idx="1"/>
          </p:nvPr>
        </p:nvSpPr>
        <p:spPr>
          <a:xfrm>
            <a:off x="1241875" y="1125350"/>
            <a:ext cx="6660300" cy="29721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197" name="Google Shape;197;p5"/>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98" name="Google Shape;198;p5"/>
          <p:cNvGrpSpPr/>
          <p:nvPr/>
        </p:nvGrpSpPr>
        <p:grpSpPr>
          <a:xfrm>
            <a:off x="218" y="3708336"/>
            <a:ext cx="9143345" cy="1231682"/>
            <a:chOff x="218" y="898161"/>
            <a:chExt cx="9143345" cy="1231682"/>
          </a:xfrm>
        </p:grpSpPr>
        <p:sp>
          <p:nvSpPr>
            <p:cNvPr id="199" name="Google Shape;199;p5"/>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5"/>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5"/>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5"/>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5"/>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5"/>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5"/>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5"/>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5"/>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5"/>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5"/>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5"/>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5"/>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5"/>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5"/>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5"/>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5"/>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5"/>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5"/>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5"/>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5"/>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5"/>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5"/>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5"/>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5"/>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5"/>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5"/>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5"/>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5"/>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5"/>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5"/>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5"/>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5"/>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5"/>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5"/>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5"/>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5"/>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5"/>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5"/>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5"/>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5"/>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5"/>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5"/>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5"/>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5"/>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4" name="Google Shape;244;p5"/>
          <p:cNvGrpSpPr/>
          <p:nvPr/>
        </p:nvGrpSpPr>
        <p:grpSpPr>
          <a:xfrm>
            <a:off x="138350" y="3775000"/>
            <a:ext cx="8847940" cy="1250750"/>
            <a:chOff x="138350" y="260325"/>
            <a:chExt cx="8847940" cy="1250750"/>
          </a:xfrm>
        </p:grpSpPr>
        <p:sp>
          <p:nvSpPr>
            <p:cNvPr id="245" name="Google Shape;245;p5"/>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5"/>
          <p:cNvSpPr/>
          <p:nvPr/>
        </p:nvSpPr>
        <p:spPr>
          <a:xfrm>
            <a:off x="4212739" y="916323"/>
            <a:ext cx="718522" cy="200800"/>
          </a:xfrm>
          <a:custGeom>
            <a:avLst/>
            <a:gdLst/>
            <a:ahLst/>
            <a:cxnLst/>
            <a:rect l="l" t="t" r="r" b="b"/>
            <a:pathLst>
              <a:path w="1562005" h="436521" extrusionOk="0">
                <a:moveTo>
                  <a:pt x="937260" y="436521"/>
                </a:moveTo>
                <a:cubicBezTo>
                  <a:pt x="896645" y="436521"/>
                  <a:pt x="890776" y="349597"/>
                  <a:pt x="885947" y="206493"/>
                </a:cubicBezTo>
                <a:cubicBezTo>
                  <a:pt x="883770" y="141015"/>
                  <a:pt x="879699" y="18979"/>
                  <a:pt x="861522" y="18979"/>
                </a:cubicBezTo>
                <a:cubicBezTo>
                  <a:pt x="841357" y="18979"/>
                  <a:pt x="830659" y="96889"/>
                  <a:pt x="823653" y="148417"/>
                </a:cubicBezTo>
                <a:cubicBezTo>
                  <a:pt x="812860" y="226611"/>
                  <a:pt x="803582" y="294177"/>
                  <a:pt x="766849" y="294177"/>
                </a:cubicBezTo>
                <a:cubicBezTo>
                  <a:pt x="746210" y="294177"/>
                  <a:pt x="739394" y="277001"/>
                  <a:pt x="734376" y="264475"/>
                </a:cubicBezTo>
                <a:cubicBezTo>
                  <a:pt x="729359" y="251949"/>
                  <a:pt x="726235" y="246729"/>
                  <a:pt x="719513" y="246729"/>
                </a:cubicBezTo>
                <a:cubicBezTo>
                  <a:pt x="706543" y="246729"/>
                  <a:pt x="701336" y="266752"/>
                  <a:pt x="694993" y="297214"/>
                </a:cubicBezTo>
                <a:cubicBezTo>
                  <a:pt x="687419" y="333939"/>
                  <a:pt x="677951" y="379584"/>
                  <a:pt x="634307" y="379584"/>
                </a:cubicBezTo>
                <a:cubicBezTo>
                  <a:pt x="597480" y="379584"/>
                  <a:pt x="590095" y="315624"/>
                  <a:pt x="582332" y="247773"/>
                </a:cubicBezTo>
                <a:cubicBezTo>
                  <a:pt x="576746" y="199281"/>
                  <a:pt x="569078" y="132854"/>
                  <a:pt x="549102" y="132854"/>
                </a:cubicBezTo>
                <a:cubicBezTo>
                  <a:pt x="538404" y="132854"/>
                  <a:pt x="527895" y="170813"/>
                  <a:pt x="520700" y="195486"/>
                </a:cubicBezTo>
                <a:cubicBezTo>
                  <a:pt x="508393" y="239328"/>
                  <a:pt x="495801" y="284688"/>
                  <a:pt x="463896" y="284688"/>
                </a:cubicBezTo>
                <a:cubicBezTo>
                  <a:pt x="443447" y="284688"/>
                  <a:pt x="433696" y="256219"/>
                  <a:pt x="422335" y="222341"/>
                </a:cubicBezTo>
                <a:cubicBezTo>
                  <a:pt x="415235" y="201274"/>
                  <a:pt x="403401" y="166068"/>
                  <a:pt x="392892" y="166068"/>
                </a:cubicBezTo>
                <a:cubicBezTo>
                  <a:pt x="382383" y="166068"/>
                  <a:pt x="376608" y="180492"/>
                  <a:pt x="369129" y="195770"/>
                </a:cubicBezTo>
                <a:cubicBezTo>
                  <a:pt x="357958" y="218450"/>
                  <a:pt x="344041" y="246729"/>
                  <a:pt x="312325" y="246729"/>
                </a:cubicBezTo>
                <a:lnTo>
                  <a:pt x="0" y="246729"/>
                </a:lnTo>
                <a:lnTo>
                  <a:pt x="0" y="227750"/>
                </a:lnTo>
                <a:lnTo>
                  <a:pt x="312420" y="227750"/>
                </a:lnTo>
                <a:cubicBezTo>
                  <a:pt x="331355" y="227750"/>
                  <a:pt x="340159" y="211713"/>
                  <a:pt x="352183" y="187325"/>
                </a:cubicBezTo>
                <a:cubicBezTo>
                  <a:pt x="361650" y="167586"/>
                  <a:pt x="371874" y="147089"/>
                  <a:pt x="392892" y="147089"/>
                </a:cubicBezTo>
                <a:cubicBezTo>
                  <a:pt x="416844" y="147089"/>
                  <a:pt x="428299" y="180682"/>
                  <a:pt x="440228" y="216268"/>
                </a:cubicBezTo>
                <a:cubicBezTo>
                  <a:pt x="445625" y="232305"/>
                  <a:pt x="456891" y="265709"/>
                  <a:pt x="463802" y="265709"/>
                </a:cubicBezTo>
                <a:cubicBezTo>
                  <a:pt x="481600" y="265709"/>
                  <a:pt x="493245" y="223954"/>
                  <a:pt x="502618" y="190361"/>
                </a:cubicBezTo>
                <a:cubicBezTo>
                  <a:pt x="514073" y="149366"/>
                  <a:pt x="523919" y="113875"/>
                  <a:pt x="549007" y="113875"/>
                </a:cubicBezTo>
                <a:cubicBezTo>
                  <a:pt x="585835" y="113875"/>
                  <a:pt x="593219" y="177835"/>
                  <a:pt x="600982" y="245686"/>
                </a:cubicBezTo>
                <a:cubicBezTo>
                  <a:pt x="606568" y="294177"/>
                  <a:pt x="614237" y="360604"/>
                  <a:pt x="634213" y="360604"/>
                </a:cubicBezTo>
                <a:cubicBezTo>
                  <a:pt x="660437" y="360604"/>
                  <a:pt x="667916" y="334034"/>
                  <a:pt x="676437" y="293418"/>
                </a:cubicBezTo>
                <a:cubicBezTo>
                  <a:pt x="683064" y="261154"/>
                  <a:pt x="690070" y="227750"/>
                  <a:pt x="719418" y="227750"/>
                </a:cubicBezTo>
                <a:cubicBezTo>
                  <a:pt x="740057" y="227750"/>
                  <a:pt x="746873" y="244926"/>
                  <a:pt x="751891" y="257453"/>
                </a:cubicBezTo>
                <a:cubicBezTo>
                  <a:pt x="756908" y="269979"/>
                  <a:pt x="760033" y="275198"/>
                  <a:pt x="766754" y="275198"/>
                </a:cubicBezTo>
                <a:cubicBezTo>
                  <a:pt x="786920" y="275198"/>
                  <a:pt x="797618" y="197289"/>
                  <a:pt x="804624" y="145760"/>
                </a:cubicBezTo>
                <a:cubicBezTo>
                  <a:pt x="815416" y="67566"/>
                  <a:pt x="824694" y="0"/>
                  <a:pt x="861427" y="0"/>
                </a:cubicBezTo>
                <a:cubicBezTo>
                  <a:pt x="896172" y="0"/>
                  <a:pt x="900432" y="74398"/>
                  <a:pt x="904787" y="205924"/>
                </a:cubicBezTo>
                <a:cubicBezTo>
                  <a:pt x="907438" y="285067"/>
                  <a:pt x="911888" y="417542"/>
                  <a:pt x="937165" y="417542"/>
                </a:cubicBezTo>
                <a:cubicBezTo>
                  <a:pt x="966419" y="417542"/>
                  <a:pt x="977212" y="315814"/>
                  <a:pt x="984502" y="248437"/>
                </a:cubicBezTo>
                <a:cubicBezTo>
                  <a:pt x="993401" y="163980"/>
                  <a:pt x="998797" y="123365"/>
                  <a:pt x="1022371" y="123365"/>
                </a:cubicBezTo>
                <a:cubicBezTo>
                  <a:pt x="1050773" y="123365"/>
                  <a:pt x="1061944" y="158856"/>
                  <a:pt x="1073494" y="196435"/>
                </a:cubicBezTo>
                <a:cubicBezTo>
                  <a:pt x="1085044" y="234013"/>
                  <a:pt x="1097636" y="275198"/>
                  <a:pt x="1126511" y="275198"/>
                </a:cubicBezTo>
                <a:cubicBezTo>
                  <a:pt x="1139481" y="275198"/>
                  <a:pt x="1146108" y="268460"/>
                  <a:pt x="1156711" y="256219"/>
                </a:cubicBezTo>
                <a:cubicBezTo>
                  <a:pt x="1167315" y="243977"/>
                  <a:pt x="1182462" y="227750"/>
                  <a:pt x="1211716" y="227750"/>
                </a:cubicBezTo>
                <a:lnTo>
                  <a:pt x="1562005" y="227750"/>
                </a:lnTo>
                <a:lnTo>
                  <a:pt x="1562005" y="246729"/>
                </a:lnTo>
                <a:lnTo>
                  <a:pt x="1211811" y="246729"/>
                </a:lnTo>
                <a:cubicBezTo>
                  <a:pt x="1191078" y="246729"/>
                  <a:pt x="1181705" y="257168"/>
                  <a:pt x="1170912" y="269315"/>
                </a:cubicBezTo>
                <a:cubicBezTo>
                  <a:pt x="1160120" y="281461"/>
                  <a:pt x="1148759" y="294177"/>
                  <a:pt x="1126606" y="294177"/>
                </a:cubicBezTo>
                <a:cubicBezTo>
                  <a:pt x="1083719" y="294177"/>
                  <a:pt x="1068666" y="245211"/>
                  <a:pt x="1055412" y="202033"/>
                </a:cubicBezTo>
                <a:cubicBezTo>
                  <a:pt x="1046607" y="173565"/>
                  <a:pt x="1037424" y="143198"/>
                  <a:pt x="1023128" y="142344"/>
                </a:cubicBezTo>
                <a:cubicBezTo>
                  <a:pt x="1013661" y="149746"/>
                  <a:pt x="1007697" y="207822"/>
                  <a:pt x="1003247" y="250430"/>
                </a:cubicBezTo>
                <a:cubicBezTo>
                  <a:pt x="993496" y="341910"/>
                  <a:pt x="983555" y="436521"/>
                  <a:pt x="937260" y="436521"/>
                </a:cubicBezTo>
                <a:close/>
              </a:path>
            </a:pathLst>
          </a:custGeom>
          <a:gradFill>
            <a:gsLst>
              <a:gs pos="0">
                <a:srgbClr val="8097FF">
                  <a:alpha val="0"/>
                </a:srgbClr>
              </a:gs>
              <a:gs pos="22000">
                <a:schemeClr val="accent1"/>
              </a:gs>
              <a:gs pos="76000">
                <a:schemeClr val="accent1"/>
              </a:gs>
              <a:gs pos="100000">
                <a:srgbClr val="8097FF">
                  <a:alpha val="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2622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71"/>
        <p:cNvGrpSpPr/>
        <p:nvPr/>
      </p:nvGrpSpPr>
      <p:grpSpPr>
        <a:xfrm>
          <a:off x="0" y="0"/>
          <a:ext cx="0" cy="0"/>
          <a:chOff x="0" y="0"/>
          <a:chExt cx="0" cy="0"/>
        </a:xfrm>
      </p:grpSpPr>
      <p:grpSp>
        <p:nvGrpSpPr>
          <p:cNvPr id="272" name="Google Shape;272;p6"/>
          <p:cNvGrpSpPr/>
          <p:nvPr/>
        </p:nvGrpSpPr>
        <p:grpSpPr>
          <a:xfrm>
            <a:off x="218" y="3708336"/>
            <a:ext cx="9143345" cy="1231682"/>
            <a:chOff x="218" y="898161"/>
            <a:chExt cx="9143345" cy="1231682"/>
          </a:xfrm>
        </p:grpSpPr>
        <p:sp>
          <p:nvSpPr>
            <p:cNvPr id="273" name="Google Shape;273;p6"/>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6"/>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6"/>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6"/>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6"/>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6"/>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6"/>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6"/>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6"/>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6"/>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6"/>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6"/>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6"/>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6"/>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6"/>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6"/>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6"/>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6"/>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6"/>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6"/>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6"/>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6"/>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6"/>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6"/>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6"/>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6"/>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6"/>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6"/>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6"/>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6"/>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6"/>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6"/>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6"/>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6"/>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6"/>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6"/>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6"/>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6"/>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6"/>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6"/>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6"/>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6"/>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6"/>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6"/>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6"/>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8" name="Google Shape;318;p6"/>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19" name="Google Shape;319;p6"/>
          <p:cNvSpPr txBox="1">
            <a:spLocks noGrp="1"/>
          </p:cNvSpPr>
          <p:nvPr>
            <p:ph type="body" idx="1"/>
          </p:nvPr>
        </p:nvSpPr>
        <p:spPr>
          <a:xfrm>
            <a:off x="1241825" y="1125350"/>
            <a:ext cx="3111900" cy="2734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20" name="Google Shape;320;p6"/>
          <p:cNvSpPr txBox="1">
            <a:spLocks noGrp="1"/>
          </p:cNvSpPr>
          <p:nvPr>
            <p:ph type="body" idx="2"/>
          </p:nvPr>
        </p:nvSpPr>
        <p:spPr>
          <a:xfrm>
            <a:off x="4790250" y="1125350"/>
            <a:ext cx="3111900" cy="2734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21" name="Google Shape;321;p6"/>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22" name="Google Shape;322;p6"/>
          <p:cNvGrpSpPr/>
          <p:nvPr/>
        </p:nvGrpSpPr>
        <p:grpSpPr>
          <a:xfrm>
            <a:off x="138350" y="3775000"/>
            <a:ext cx="8847940" cy="1250750"/>
            <a:chOff x="138350" y="260325"/>
            <a:chExt cx="8847940" cy="1250750"/>
          </a:xfrm>
        </p:grpSpPr>
        <p:sp>
          <p:nvSpPr>
            <p:cNvPr id="323" name="Google Shape;323;p6"/>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6"/>
          <p:cNvSpPr/>
          <p:nvPr/>
        </p:nvSpPr>
        <p:spPr>
          <a:xfrm>
            <a:off x="4212739" y="916323"/>
            <a:ext cx="718522" cy="200800"/>
          </a:xfrm>
          <a:custGeom>
            <a:avLst/>
            <a:gdLst/>
            <a:ahLst/>
            <a:cxnLst/>
            <a:rect l="l" t="t" r="r" b="b"/>
            <a:pathLst>
              <a:path w="1562005" h="436521" extrusionOk="0">
                <a:moveTo>
                  <a:pt x="937260" y="436521"/>
                </a:moveTo>
                <a:cubicBezTo>
                  <a:pt x="896645" y="436521"/>
                  <a:pt x="890776" y="349597"/>
                  <a:pt x="885947" y="206493"/>
                </a:cubicBezTo>
                <a:cubicBezTo>
                  <a:pt x="883770" y="141015"/>
                  <a:pt x="879699" y="18979"/>
                  <a:pt x="861522" y="18979"/>
                </a:cubicBezTo>
                <a:cubicBezTo>
                  <a:pt x="841357" y="18979"/>
                  <a:pt x="830659" y="96889"/>
                  <a:pt x="823653" y="148417"/>
                </a:cubicBezTo>
                <a:cubicBezTo>
                  <a:pt x="812860" y="226611"/>
                  <a:pt x="803582" y="294177"/>
                  <a:pt x="766849" y="294177"/>
                </a:cubicBezTo>
                <a:cubicBezTo>
                  <a:pt x="746210" y="294177"/>
                  <a:pt x="739394" y="277001"/>
                  <a:pt x="734376" y="264475"/>
                </a:cubicBezTo>
                <a:cubicBezTo>
                  <a:pt x="729359" y="251949"/>
                  <a:pt x="726235" y="246729"/>
                  <a:pt x="719513" y="246729"/>
                </a:cubicBezTo>
                <a:cubicBezTo>
                  <a:pt x="706543" y="246729"/>
                  <a:pt x="701336" y="266752"/>
                  <a:pt x="694993" y="297214"/>
                </a:cubicBezTo>
                <a:cubicBezTo>
                  <a:pt x="687419" y="333939"/>
                  <a:pt x="677951" y="379584"/>
                  <a:pt x="634307" y="379584"/>
                </a:cubicBezTo>
                <a:cubicBezTo>
                  <a:pt x="597480" y="379584"/>
                  <a:pt x="590095" y="315624"/>
                  <a:pt x="582332" y="247773"/>
                </a:cubicBezTo>
                <a:cubicBezTo>
                  <a:pt x="576746" y="199281"/>
                  <a:pt x="569078" y="132854"/>
                  <a:pt x="549102" y="132854"/>
                </a:cubicBezTo>
                <a:cubicBezTo>
                  <a:pt x="538404" y="132854"/>
                  <a:pt x="527895" y="170813"/>
                  <a:pt x="520700" y="195486"/>
                </a:cubicBezTo>
                <a:cubicBezTo>
                  <a:pt x="508393" y="239328"/>
                  <a:pt x="495801" y="284688"/>
                  <a:pt x="463896" y="284688"/>
                </a:cubicBezTo>
                <a:cubicBezTo>
                  <a:pt x="443447" y="284688"/>
                  <a:pt x="433696" y="256219"/>
                  <a:pt x="422335" y="222341"/>
                </a:cubicBezTo>
                <a:cubicBezTo>
                  <a:pt x="415235" y="201274"/>
                  <a:pt x="403401" y="166068"/>
                  <a:pt x="392892" y="166068"/>
                </a:cubicBezTo>
                <a:cubicBezTo>
                  <a:pt x="382383" y="166068"/>
                  <a:pt x="376608" y="180492"/>
                  <a:pt x="369129" y="195770"/>
                </a:cubicBezTo>
                <a:cubicBezTo>
                  <a:pt x="357958" y="218450"/>
                  <a:pt x="344041" y="246729"/>
                  <a:pt x="312325" y="246729"/>
                </a:cubicBezTo>
                <a:lnTo>
                  <a:pt x="0" y="246729"/>
                </a:lnTo>
                <a:lnTo>
                  <a:pt x="0" y="227750"/>
                </a:lnTo>
                <a:lnTo>
                  <a:pt x="312420" y="227750"/>
                </a:lnTo>
                <a:cubicBezTo>
                  <a:pt x="331355" y="227750"/>
                  <a:pt x="340159" y="211713"/>
                  <a:pt x="352183" y="187325"/>
                </a:cubicBezTo>
                <a:cubicBezTo>
                  <a:pt x="361650" y="167586"/>
                  <a:pt x="371874" y="147089"/>
                  <a:pt x="392892" y="147089"/>
                </a:cubicBezTo>
                <a:cubicBezTo>
                  <a:pt x="416844" y="147089"/>
                  <a:pt x="428299" y="180682"/>
                  <a:pt x="440228" y="216268"/>
                </a:cubicBezTo>
                <a:cubicBezTo>
                  <a:pt x="445625" y="232305"/>
                  <a:pt x="456891" y="265709"/>
                  <a:pt x="463802" y="265709"/>
                </a:cubicBezTo>
                <a:cubicBezTo>
                  <a:pt x="481600" y="265709"/>
                  <a:pt x="493245" y="223954"/>
                  <a:pt x="502618" y="190361"/>
                </a:cubicBezTo>
                <a:cubicBezTo>
                  <a:pt x="514073" y="149366"/>
                  <a:pt x="523919" y="113875"/>
                  <a:pt x="549007" y="113875"/>
                </a:cubicBezTo>
                <a:cubicBezTo>
                  <a:pt x="585835" y="113875"/>
                  <a:pt x="593219" y="177835"/>
                  <a:pt x="600982" y="245686"/>
                </a:cubicBezTo>
                <a:cubicBezTo>
                  <a:pt x="606568" y="294177"/>
                  <a:pt x="614237" y="360604"/>
                  <a:pt x="634213" y="360604"/>
                </a:cubicBezTo>
                <a:cubicBezTo>
                  <a:pt x="660437" y="360604"/>
                  <a:pt x="667916" y="334034"/>
                  <a:pt x="676437" y="293418"/>
                </a:cubicBezTo>
                <a:cubicBezTo>
                  <a:pt x="683064" y="261154"/>
                  <a:pt x="690070" y="227750"/>
                  <a:pt x="719418" y="227750"/>
                </a:cubicBezTo>
                <a:cubicBezTo>
                  <a:pt x="740057" y="227750"/>
                  <a:pt x="746873" y="244926"/>
                  <a:pt x="751891" y="257453"/>
                </a:cubicBezTo>
                <a:cubicBezTo>
                  <a:pt x="756908" y="269979"/>
                  <a:pt x="760033" y="275198"/>
                  <a:pt x="766754" y="275198"/>
                </a:cubicBezTo>
                <a:cubicBezTo>
                  <a:pt x="786920" y="275198"/>
                  <a:pt x="797618" y="197289"/>
                  <a:pt x="804624" y="145760"/>
                </a:cubicBezTo>
                <a:cubicBezTo>
                  <a:pt x="815416" y="67566"/>
                  <a:pt x="824694" y="0"/>
                  <a:pt x="861427" y="0"/>
                </a:cubicBezTo>
                <a:cubicBezTo>
                  <a:pt x="896172" y="0"/>
                  <a:pt x="900432" y="74398"/>
                  <a:pt x="904787" y="205924"/>
                </a:cubicBezTo>
                <a:cubicBezTo>
                  <a:pt x="907438" y="285067"/>
                  <a:pt x="911888" y="417542"/>
                  <a:pt x="937165" y="417542"/>
                </a:cubicBezTo>
                <a:cubicBezTo>
                  <a:pt x="966419" y="417542"/>
                  <a:pt x="977212" y="315814"/>
                  <a:pt x="984502" y="248437"/>
                </a:cubicBezTo>
                <a:cubicBezTo>
                  <a:pt x="993401" y="163980"/>
                  <a:pt x="998797" y="123365"/>
                  <a:pt x="1022371" y="123365"/>
                </a:cubicBezTo>
                <a:cubicBezTo>
                  <a:pt x="1050773" y="123365"/>
                  <a:pt x="1061944" y="158856"/>
                  <a:pt x="1073494" y="196435"/>
                </a:cubicBezTo>
                <a:cubicBezTo>
                  <a:pt x="1085044" y="234013"/>
                  <a:pt x="1097636" y="275198"/>
                  <a:pt x="1126511" y="275198"/>
                </a:cubicBezTo>
                <a:cubicBezTo>
                  <a:pt x="1139481" y="275198"/>
                  <a:pt x="1146108" y="268460"/>
                  <a:pt x="1156711" y="256219"/>
                </a:cubicBezTo>
                <a:cubicBezTo>
                  <a:pt x="1167315" y="243977"/>
                  <a:pt x="1182462" y="227750"/>
                  <a:pt x="1211716" y="227750"/>
                </a:cubicBezTo>
                <a:lnTo>
                  <a:pt x="1562005" y="227750"/>
                </a:lnTo>
                <a:lnTo>
                  <a:pt x="1562005" y="246729"/>
                </a:lnTo>
                <a:lnTo>
                  <a:pt x="1211811" y="246729"/>
                </a:lnTo>
                <a:cubicBezTo>
                  <a:pt x="1191078" y="246729"/>
                  <a:pt x="1181705" y="257168"/>
                  <a:pt x="1170912" y="269315"/>
                </a:cubicBezTo>
                <a:cubicBezTo>
                  <a:pt x="1160120" y="281461"/>
                  <a:pt x="1148759" y="294177"/>
                  <a:pt x="1126606" y="294177"/>
                </a:cubicBezTo>
                <a:cubicBezTo>
                  <a:pt x="1083719" y="294177"/>
                  <a:pt x="1068666" y="245211"/>
                  <a:pt x="1055412" y="202033"/>
                </a:cubicBezTo>
                <a:cubicBezTo>
                  <a:pt x="1046607" y="173565"/>
                  <a:pt x="1037424" y="143198"/>
                  <a:pt x="1023128" y="142344"/>
                </a:cubicBezTo>
                <a:cubicBezTo>
                  <a:pt x="1013661" y="149746"/>
                  <a:pt x="1007697" y="207822"/>
                  <a:pt x="1003247" y="250430"/>
                </a:cubicBezTo>
                <a:cubicBezTo>
                  <a:pt x="993496" y="341910"/>
                  <a:pt x="983555" y="436521"/>
                  <a:pt x="937260" y="436521"/>
                </a:cubicBezTo>
                <a:close/>
              </a:path>
            </a:pathLst>
          </a:custGeom>
          <a:gradFill>
            <a:gsLst>
              <a:gs pos="0">
                <a:srgbClr val="8097FF">
                  <a:alpha val="0"/>
                </a:srgbClr>
              </a:gs>
              <a:gs pos="22000">
                <a:schemeClr val="accent1"/>
              </a:gs>
              <a:gs pos="76000">
                <a:schemeClr val="accent1"/>
              </a:gs>
              <a:gs pos="100000">
                <a:srgbClr val="8097FF">
                  <a:alpha val="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7125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49"/>
        <p:cNvGrpSpPr/>
        <p:nvPr/>
      </p:nvGrpSpPr>
      <p:grpSpPr>
        <a:xfrm>
          <a:off x="0" y="0"/>
          <a:ext cx="0" cy="0"/>
          <a:chOff x="0" y="0"/>
          <a:chExt cx="0" cy="0"/>
        </a:xfrm>
      </p:grpSpPr>
      <p:grpSp>
        <p:nvGrpSpPr>
          <p:cNvPr id="350" name="Google Shape;350;p7"/>
          <p:cNvGrpSpPr/>
          <p:nvPr/>
        </p:nvGrpSpPr>
        <p:grpSpPr>
          <a:xfrm>
            <a:off x="218" y="3708336"/>
            <a:ext cx="9143345" cy="1231682"/>
            <a:chOff x="218" y="898161"/>
            <a:chExt cx="9143345" cy="1231682"/>
          </a:xfrm>
        </p:grpSpPr>
        <p:sp>
          <p:nvSpPr>
            <p:cNvPr id="351" name="Google Shape;351;p7"/>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7"/>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7"/>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7"/>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7"/>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7"/>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7"/>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7"/>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7"/>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7"/>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7"/>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7"/>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7"/>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7"/>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7"/>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7"/>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7"/>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7"/>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7"/>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7"/>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7"/>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7"/>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7"/>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7"/>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7"/>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7"/>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7"/>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7"/>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7"/>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7"/>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7"/>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7"/>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7"/>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7"/>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7"/>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7"/>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7"/>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7"/>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7"/>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7"/>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7"/>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7"/>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7"/>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7"/>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7"/>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6" name="Google Shape;396;p7"/>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97" name="Google Shape;397;p7"/>
          <p:cNvSpPr txBox="1">
            <a:spLocks noGrp="1"/>
          </p:cNvSpPr>
          <p:nvPr>
            <p:ph type="body" idx="1"/>
          </p:nvPr>
        </p:nvSpPr>
        <p:spPr>
          <a:xfrm>
            <a:off x="1241875" y="1125350"/>
            <a:ext cx="2074800" cy="2845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98" name="Google Shape;398;p7"/>
          <p:cNvSpPr txBox="1">
            <a:spLocks noGrp="1"/>
          </p:cNvSpPr>
          <p:nvPr>
            <p:ph type="body" idx="2"/>
          </p:nvPr>
        </p:nvSpPr>
        <p:spPr>
          <a:xfrm>
            <a:off x="3534626" y="1125350"/>
            <a:ext cx="2074800" cy="2845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99" name="Google Shape;399;p7"/>
          <p:cNvSpPr txBox="1">
            <a:spLocks noGrp="1"/>
          </p:cNvSpPr>
          <p:nvPr>
            <p:ph type="body" idx="3"/>
          </p:nvPr>
        </p:nvSpPr>
        <p:spPr>
          <a:xfrm>
            <a:off x="5827377" y="1125350"/>
            <a:ext cx="2074800" cy="2845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00" name="Google Shape;400;p7"/>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401" name="Google Shape;401;p7"/>
          <p:cNvGrpSpPr/>
          <p:nvPr/>
        </p:nvGrpSpPr>
        <p:grpSpPr>
          <a:xfrm>
            <a:off x="138350" y="3775000"/>
            <a:ext cx="8847940" cy="1250750"/>
            <a:chOff x="138350" y="260325"/>
            <a:chExt cx="8847940" cy="1250750"/>
          </a:xfrm>
        </p:grpSpPr>
        <p:sp>
          <p:nvSpPr>
            <p:cNvPr id="402" name="Google Shape;402;p7"/>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7"/>
          <p:cNvSpPr/>
          <p:nvPr/>
        </p:nvSpPr>
        <p:spPr>
          <a:xfrm>
            <a:off x="4212739" y="916323"/>
            <a:ext cx="718522" cy="200800"/>
          </a:xfrm>
          <a:custGeom>
            <a:avLst/>
            <a:gdLst/>
            <a:ahLst/>
            <a:cxnLst/>
            <a:rect l="l" t="t" r="r" b="b"/>
            <a:pathLst>
              <a:path w="1562005" h="436521" extrusionOk="0">
                <a:moveTo>
                  <a:pt x="937260" y="436521"/>
                </a:moveTo>
                <a:cubicBezTo>
                  <a:pt x="896645" y="436521"/>
                  <a:pt x="890776" y="349597"/>
                  <a:pt x="885947" y="206493"/>
                </a:cubicBezTo>
                <a:cubicBezTo>
                  <a:pt x="883770" y="141015"/>
                  <a:pt x="879699" y="18979"/>
                  <a:pt x="861522" y="18979"/>
                </a:cubicBezTo>
                <a:cubicBezTo>
                  <a:pt x="841357" y="18979"/>
                  <a:pt x="830659" y="96889"/>
                  <a:pt x="823653" y="148417"/>
                </a:cubicBezTo>
                <a:cubicBezTo>
                  <a:pt x="812860" y="226611"/>
                  <a:pt x="803582" y="294177"/>
                  <a:pt x="766849" y="294177"/>
                </a:cubicBezTo>
                <a:cubicBezTo>
                  <a:pt x="746210" y="294177"/>
                  <a:pt x="739394" y="277001"/>
                  <a:pt x="734376" y="264475"/>
                </a:cubicBezTo>
                <a:cubicBezTo>
                  <a:pt x="729359" y="251949"/>
                  <a:pt x="726235" y="246729"/>
                  <a:pt x="719513" y="246729"/>
                </a:cubicBezTo>
                <a:cubicBezTo>
                  <a:pt x="706543" y="246729"/>
                  <a:pt x="701336" y="266752"/>
                  <a:pt x="694993" y="297214"/>
                </a:cubicBezTo>
                <a:cubicBezTo>
                  <a:pt x="687419" y="333939"/>
                  <a:pt x="677951" y="379584"/>
                  <a:pt x="634307" y="379584"/>
                </a:cubicBezTo>
                <a:cubicBezTo>
                  <a:pt x="597480" y="379584"/>
                  <a:pt x="590095" y="315624"/>
                  <a:pt x="582332" y="247773"/>
                </a:cubicBezTo>
                <a:cubicBezTo>
                  <a:pt x="576746" y="199281"/>
                  <a:pt x="569078" y="132854"/>
                  <a:pt x="549102" y="132854"/>
                </a:cubicBezTo>
                <a:cubicBezTo>
                  <a:pt x="538404" y="132854"/>
                  <a:pt x="527895" y="170813"/>
                  <a:pt x="520700" y="195486"/>
                </a:cubicBezTo>
                <a:cubicBezTo>
                  <a:pt x="508393" y="239328"/>
                  <a:pt x="495801" y="284688"/>
                  <a:pt x="463896" y="284688"/>
                </a:cubicBezTo>
                <a:cubicBezTo>
                  <a:pt x="443447" y="284688"/>
                  <a:pt x="433696" y="256219"/>
                  <a:pt x="422335" y="222341"/>
                </a:cubicBezTo>
                <a:cubicBezTo>
                  <a:pt x="415235" y="201274"/>
                  <a:pt x="403401" y="166068"/>
                  <a:pt x="392892" y="166068"/>
                </a:cubicBezTo>
                <a:cubicBezTo>
                  <a:pt x="382383" y="166068"/>
                  <a:pt x="376608" y="180492"/>
                  <a:pt x="369129" y="195770"/>
                </a:cubicBezTo>
                <a:cubicBezTo>
                  <a:pt x="357958" y="218450"/>
                  <a:pt x="344041" y="246729"/>
                  <a:pt x="312325" y="246729"/>
                </a:cubicBezTo>
                <a:lnTo>
                  <a:pt x="0" y="246729"/>
                </a:lnTo>
                <a:lnTo>
                  <a:pt x="0" y="227750"/>
                </a:lnTo>
                <a:lnTo>
                  <a:pt x="312420" y="227750"/>
                </a:lnTo>
                <a:cubicBezTo>
                  <a:pt x="331355" y="227750"/>
                  <a:pt x="340159" y="211713"/>
                  <a:pt x="352183" y="187325"/>
                </a:cubicBezTo>
                <a:cubicBezTo>
                  <a:pt x="361650" y="167586"/>
                  <a:pt x="371874" y="147089"/>
                  <a:pt x="392892" y="147089"/>
                </a:cubicBezTo>
                <a:cubicBezTo>
                  <a:pt x="416844" y="147089"/>
                  <a:pt x="428299" y="180682"/>
                  <a:pt x="440228" y="216268"/>
                </a:cubicBezTo>
                <a:cubicBezTo>
                  <a:pt x="445625" y="232305"/>
                  <a:pt x="456891" y="265709"/>
                  <a:pt x="463802" y="265709"/>
                </a:cubicBezTo>
                <a:cubicBezTo>
                  <a:pt x="481600" y="265709"/>
                  <a:pt x="493245" y="223954"/>
                  <a:pt x="502618" y="190361"/>
                </a:cubicBezTo>
                <a:cubicBezTo>
                  <a:pt x="514073" y="149366"/>
                  <a:pt x="523919" y="113875"/>
                  <a:pt x="549007" y="113875"/>
                </a:cubicBezTo>
                <a:cubicBezTo>
                  <a:pt x="585835" y="113875"/>
                  <a:pt x="593219" y="177835"/>
                  <a:pt x="600982" y="245686"/>
                </a:cubicBezTo>
                <a:cubicBezTo>
                  <a:pt x="606568" y="294177"/>
                  <a:pt x="614237" y="360604"/>
                  <a:pt x="634213" y="360604"/>
                </a:cubicBezTo>
                <a:cubicBezTo>
                  <a:pt x="660437" y="360604"/>
                  <a:pt x="667916" y="334034"/>
                  <a:pt x="676437" y="293418"/>
                </a:cubicBezTo>
                <a:cubicBezTo>
                  <a:pt x="683064" y="261154"/>
                  <a:pt x="690070" y="227750"/>
                  <a:pt x="719418" y="227750"/>
                </a:cubicBezTo>
                <a:cubicBezTo>
                  <a:pt x="740057" y="227750"/>
                  <a:pt x="746873" y="244926"/>
                  <a:pt x="751891" y="257453"/>
                </a:cubicBezTo>
                <a:cubicBezTo>
                  <a:pt x="756908" y="269979"/>
                  <a:pt x="760033" y="275198"/>
                  <a:pt x="766754" y="275198"/>
                </a:cubicBezTo>
                <a:cubicBezTo>
                  <a:pt x="786920" y="275198"/>
                  <a:pt x="797618" y="197289"/>
                  <a:pt x="804624" y="145760"/>
                </a:cubicBezTo>
                <a:cubicBezTo>
                  <a:pt x="815416" y="67566"/>
                  <a:pt x="824694" y="0"/>
                  <a:pt x="861427" y="0"/>
                </a:cubicBezTo>
                <a:cubicBezTo>
                  <a:pt x="896172" y="0"/>
                  <a:pt x="900432" y="74398"/>
                  <a:pt x="904787" y="205924"/>
                </a:cubicBezTo>
                <a:cubicBezTo>
                  <a:pt x="907438" y="285067"/>
                  <a:pt x="911888" y="417542"/>
                  <a:pt x="937165" y="417542"/>
                </a:cubicBezTo>
                <a:cubicBezTo>
                  <a:pt x="966419" y="417542"/>
                  <a:pt x="977212" y="315814"/>
                  <a:pt x="984502" y="248437"/>
                </a:cubicBezTo>
                <a:cubicBezTo>
                  <a:pt x="993401" y="163980"/>
                  <a:pt x="998797" y="123365"/>
                  <a:pt x="1022371" y="123365"/>
                </a:cubicBezTo>
                <a:cubicBezTo>
                  <a:pt x="1050773" y="123365"/>
                  <a:pt x="1061944" y="158856"/>
                  <a:pt x="1073494" y="196435"/>
                </a:cubicBezTo>
                <a:cubicBezTo>
                  <a:pt x="1085044" y="234013"/>
                  <a:pt x="1097636" y="275198"/>
                  <a:pt x="1126511" y="275198"/>
                </a:cubicBezTo>
                <a:cubicBezTo>
                  <a:pt x="1139481" y="275198"/>
                  <a:pt x="1146108" y="268460"/>
                  <a:pt x="1156711" y="256219"/>
                </a:cubicBezTo>
                <a:cubicBezTo>
                  <a:pt x="1167315" y="243977"/>
                  <a:pt x="1182462" y="227750"/>
                  <a:pt x="1211716" y="227750"/>
                </a:cubicBezTo>
                <a:lnTo>
                  <a:pt x="1562005" y="227750"/>
                </a:lnTo>
                <a:lnTo>
                  <a:pt x="1562005" y="246729"/>
                </a:lnTo>
                <a:lnTo>
                  <a:pt x="1211811" y="246729"/>
                </a:lnTo>
                <a:cubicBezTo>
                  <a:pt x="1191078" y="246729"/>
                  <a:pt x="1181705" y="257168"/>
                  <a:pt x="1170912" y="269315"/>
                </a:cubicBezTo>
                <a:cubicBezTo>
                  <a:pt x="1160120" y="281461"/>
                  <a:pt x="1148759" y="294177"/>
                  <a:pt x="1126606" y="294177"/>
                </a:cubicBezTo>
                <a:cubicBezTo>
                  <a:pt x="1083719" y="294177"/>
                  <a:pt x="1068666" y="245211"/>
                  <a:pt x="1055412" y="202033"/>
                </a:cubicBezTo>
                <a:cubicBezTo>
                  <a:pt x="1046607" y="173565"/>
                  <a:pt x="1037424" y="143198"/>
                  <a:pt x="1023128" y="142344"/>
                </a:cubicBezTo>
                <a:cubicBezTo>
                  <a:pt x="1013661" y="149746"/>
                  <a:pt x="1007697" y="207822"/>
                  <a:pt x="1003247" y="250430"/>
                </a:cubicBezTo>
                <a:cubicBezTo>
                  <a:pt x="993496" y="341910"/>
                  <a:pt x="983555" y="436521"/>
                  <a:pt x="937260" y="436521"/>
                </a:cubicBezTo>
                <a:close/>
              </a:path>
            </a:pathLst>
          </a:custGeom>
          <a:gradFill>
            <a:gsLst>
              <a:gs pos="0">
                <a:srgbClr val="8097FF">
                  <a:alpha val="0"/>
                </a:srgbClr>
              </a:gs>
              <a:gs pos="22000">
                <a:schemeClr val="accent1"/>
              </a:gs>
              <a:gs pos="76000">
                <a:schemeClr val="accent1"/>
              </a:gs>
              <a:gs pos="100000">
                <a:srgbClr val="8097FF">
                  <a:alpha val="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1789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8"/>
        <p:cNvGrpSpPr/>
        <p:nvPr/>
      </p:nvGrpSpPr>
      <p:grpSpPr>
        <a:xfrm>
          <a:off x="0" y="0"/>
          <a:ext cx="0" cy="0"/>
          <a:chOff x="0" y="0"/>
          <a:chExt cx="0" cy="0"/>
        </a:xfrm>
      </p:grpSpPr>
      <p:grpSp>
        <p:nvGrpSpPr>
          <p:cNvPr id="429" name="Google Shape;429;p8"/>
          <p:cNvGrpSpPr/>
          <p:nvPr/>
        </p:nvGrpSpPr>
        <p:grpSpPr>
          <a:xfrm>
            <a:off x="218" y="3708336"/>
            <a:ext cx="9143345" cy="1231682"/>
            <a:chOff x="218" y="898161"/>
            <a:chExt cx="9143345" cy="1231682"/>
          </a:xfrm>
        </p:grpSpPr>
        <p:sp>
          <p:nvSpPr>
            <p:cNvPr id="430" name="Google Shape;430;p8"/>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8"/>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8"/>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8"/>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8"/>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8"/>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8"/>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8"/>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8"/>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8"/>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8"/>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8"/>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8"/>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8"/>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8"/>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8"/>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8"/>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8"/>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8"/>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8"/>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8"/>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8"/>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8"/>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8"/>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8"/>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8"/>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8"/>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8"/>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8"/>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8"/>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8"/>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8"/>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8"/>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8"/>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8"/>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8"/>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8"/>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8"/>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8"/>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8"/>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8"/>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8"/>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8"/>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8"/>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8"/>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5" name="Google Shape;475;p8"/>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76" name="Google Shape;476;p8"/>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477" name="Google Shape;477;p8"/>
          <p:cNvGrpSpPr/>
          <p:nvPr/>
        </p:nvGrpSpPr>
        <p:grpSpPr>
          <a:xfrm>
            <a:off x="138350" y="3775000"/>
            <a:ext cx="8847940" cy="1250750"/>
            <a:chOff x="138350" y="260325"/>
            <a:chExt cx="8847940" cy="1250750"/>
          </a:xfrm>
        </p:grpSpPr>
        <p:sp>
          <p:nvSpPr>
            <p:cNvPr id="478" name="Google Shape;478;p8"/>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83843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3"/>
        <p:cNvGrpSpPr/>
        <p:nvPr/>
      </p:nvGrpSpPr>
      <p:grpSpPr>
        <a:xfrm>
          <a:off x="0" y="0"/>
          <a:ext cx="0" cy="0"/>
          <a:chOff x="0" y="0"/>
          <a:chExt cx="0" cy="0"/>
        </a:xfrm>
      </p:grpSpPr>
      <p:sp>
        <p:nvSpPr>
          <p:cNvPr id="504" name="Google Shape;504;p9"/>
          <p:cNvSpPr txBox="1">
            <a:spLocks noGrp="1"/>
          </p:cNvSpPr>
          <p:nvPr>
            <p:ph type="body" idx="1"/>
          </p:nvPr>
        </p:nvSpPr>
        <p:spPr>
          <a:xfrm>
            <a:off x="855300" y="4253900"/>
            <a:ext cx="7433400" cy="2763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700"/>
              <a:buNone/>
              <a:defRPr sz="1700"/>
            </a:lvl1pPr>
          </a:lstStyle>
          <a:p>
            <a:endParaRPr/>
          </a:p>
        </p:txBody>
      </p:sp>
      <p:sp>
        <p:nvSpPr>
          <p:cNvPr id="505" name="Google Shape;505;p9"/>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506" name="Google Shape;506;p9"/>
          <p:cNvGrpSpPr/>
          <p:nvPr/>
        </p:nvGrpSpPr>
        <p:grpSpPr>
          <a:xfrm>
            <a:off x="218" y="264561"/>
            <a:ext cx="9143345" cy="1231682"/>
            <a:chOff x="218" y="898161"/>
            <a:chExt cx="9143345" cy="1231682"/>
          </a:xfrm>
        </p:grpSpPr>
        <p:sp>
          <p:nvSpPr>
            <p:cNvPr id="507" name="Google Shape;507;p9"/>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9"/>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9"/>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9"/>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9"/>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9"/>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9"/>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9"/>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9"/>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9"/>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9"/>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9"/>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9"/>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9"/>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9"/>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9"/>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9"/>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9"/>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9"/>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9"/>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9"/>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9"/>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9"/>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9"/>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9"/>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9"/>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9"/>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9"/>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9"/>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9"/>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9"/>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9"/>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9"/>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9"/>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9"/>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9"/>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9"/>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9"/>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9"/>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9"/>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9"/>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9"/>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9"/>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9"/>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9"/>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2" name="Google Shape;552;p9"/>
          <p:cNvGrpSpPr/>
          <p:nvPr/>
        </p:nvGrpSpPr>
        <p:grpSpPr>
          <a:xfrm>
            <a:off x="138350" y="260325"/>
            <a:ext cx="8847940" cy="1250750"/>
            <a:chOff x="138350" y="260325"/>
            <a:chExt cx="8847940" cy="1250750"/>
          </a:xfrm>
        </p:grpSpPr>
        <p:sp>
          <p:nvSpPr>
            <p:cNvPr id="553" name="Google Shape;553;p9"/>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20658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8"/>
        <p:cNvGrpSpPr/>
        <p:nvPr/>
      </p:nvGrpSpPr>
      <p:grpSpPr>
        <a:xfrm>
          <a:off x="0" y="0"/>
          <a:ext cx="0" cy="0"/>
          <a:chOff x="0" y="0"/>
          <a:chExt cx="0" cy="0"/>
        </a:xfrm>
      </p:grpSpPr>
      <p:sp>
        <p:nvSpPr>
          <p:cNvPr id="579" name="Google Shape;579;p10"/>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580" name="Google Shape;580;p10"/>
          <p:cNvGrpSpPr/>
          <p:nvPr/>
        </p:nvGrpSpPr>
        <p:grpSpPr>
          <a:xfrm>
            <a:off x="218" y="3708336"/>
            <a:ext cx="9143345" cy="1231682"/>
            <a:chOff x="218" y="898161"/>
            <a:chExt cx="9143345" cy="1231682"/>
          </a:xfrm>
        </p:grpSpPr>
        <p:sp>
          <p:nvSpPr>
            <p:cNvPr id="581" name="Google Shape;581;p10"/>
            <p:cNvSpPr/>
            <p:nvPr/>
          </p:nvSpPr>
          <p:spPr>
            <a:xfrm>
              <a:off x="4567150"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FFC229"/>
                </a:gs>
                <a:gs pos="100000">
                  <a:srgbClr val="FF826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0"/>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FFC229"/>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0"/>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0"/>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0"/>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0"/>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0"/>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0"/>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0"/>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0"/>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10"/>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10"/>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10"/>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10"/>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10"/>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0"/>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0"/>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10"/>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10"/>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0"/>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0"/>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0"/>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0"/>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0"/>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0"/>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0"/>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0"/>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0"/>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0"/>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0"/>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0"/>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F702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0"/>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0"/>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C182FF">
                <a:alpha val="531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0"/>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0"/>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0"/>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FF826C">
                    <a:alpha val="49800"/>
                  </a:srgbClr>
                </a:gs>
                <a:gs pos="100000">
                  <a:srgbClr val="FF3E45">
                    <a:alpha val="498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0"/>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0"/>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0"/>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0"/>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10"/>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10"/>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0"/>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C182FF">
                    <a:alpha val="53333"/>
                  </a:srgbClr>
                </a:gs>
                <a:gs pos="100000">
                  <a:srgbClr val="002FFF">
                    <a:alpha val="58431"/>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0"/>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10"/>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6" name="Google Shape;626;p10"/>
          <p:cNvGrpSpPr/>
          <p:nvPr/>
        </p:nvGrpSpPr>
        <p:grpSpPr>
          <a:xfrm>
            <a:off x="138350" y="3775000"/>
            <a:ext cx="8847940" cy="1250750"/>
            <a:chOff x="138350" y="260325"/>
            <a:chExt cx="8847940" cy="1250750"/>
          </a:xfrm>
        </p:grpSpPr>
        <p:sp>
          <p:nvSpPr>
            <p:cNvPr id="627" name="Google Shape;627;p10"/>
            <p:cNvSpPr/>
            <p:nvPr/>
          </p:nvSpPr>
          <p:spPr>
            <a:xfrm>
              <a:off x="1499675" y="1250550"/>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2661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964725" y="1364875"/>
              <a:ext cx="96300" cy="96300"/>
            </a:xfrm>
            <a:prstGeom prst="donut">
              <a:avLst>
                <a:gd name="adj" fmla="val 2206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2853765" y="14338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6511800" y="26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0"/>
            <p:cNvSpPr/>
            <p:nvPr/>
          </p:nvSpPr>
          <p:spPr>
            <a:xfrm>
              <a:off x="922865" y="385427"/>
              <a:ext cx="58200" cy="58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0"/>
            <p:cNvSpPr/>
            <p:nvPr/>
          </p:nvSpPr>
          <p:spPr>
            <a:xfrm>
              <a:off x="1669300" y="3521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0"/>
            <p:cNvSpPr/>
            <p:nvPr/>
          </p:nvSpPr>
          <p:spPr>
            <a:xfrm>
              <a:off x="138350" y="36637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0"/>
            <p:cNvSpPr/>
            <p:nvPr/>
          </p:nvSpPr>
          <p:spPr>
            <a:xfrm>
              <a:off x="5813290" y="10861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0"/>
            <p:cNvSpPr/>
            <p:nvPr/>
          </p:nvSpPr>
          <p:spPr>
            <a:xfrm>
              <a:off x="8192200" y="35213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0"/>
            <p:cNvSpPr/>
            <p:nvPr/>
          </p:nvSpPr>
          <p:spPr>
            <a:xfrm>
              <a:off x="3083050" y="588050"/>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0"/>
            <p:cNvSpPr/>
            <p:nvPr/>
          </p:nvSpPr>
          <p:spPr>
            <a:xfrm>
              <a:off x="59053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0"/>
            <p:cNvSpPr/>
            <p:nvPr/>
          </p:nvSpPr>
          <p:spPr>
            <a:xfrm>
              <a:off x="3321725" y="1144805"/>
              <a:ext cx="124800" cy="124800"/>
            </a:xfrm>
            <a:prstGeom prst="donut">
              <a:avLst>
                <a:gd name="adj" fmla="val 1379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
            <p:cNvSpPr/>
            <p:nvPr/>
          </p:nvSpPr>
          <p:spPr>
            <a:xfrm>
              <a:off x="5550600" y="1250550"/>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
            <p:cNvSpPr/>
            <p:nvPr/>
          </p:nvSpPr>
          <p:spPr>
            <a:xfrm>
              <a:off x="7715565" y="11781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0"/>
            <p:cNvSpPr/>
            <p:nvPr/>
          </p:nvSpPr>
          <p:spPr>
            <a:xfrm>
              <a:off x="7255125" y="4626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0"/>
            <p:cNvSpPr/>
            <p:nvPr/>
          </p:nvSpPr>
          <p:spPr>
            <a:xfrm>
              <a:off x="8774600" y="141477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0"/>
            <p:cNvSpPr/>
            <p:nvPr/>
          </p:nvSpPr>
          <p:spPr>
            <a:xfrm>
              <a:off x="8928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0"/>
            <p:cNvSpPr/>
            <p:nvPr/>
          </p:nvSpPr>
          <p:spPr>
            <a:xfrm>
              <a:off x="7494550" y="135063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0"/>
            <p:cNvSpPr/>
            <p:nvPr/>
          </p:nvSpPr>
          <p:spPr>
            <a:xfrm>
              <a:off x="4147815" y="6071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0"/>
            <p:cNvSpPr/>
            <p:nvPr/>
          </p:nvSpPr>
          <p:spPr>
            <a:xfrm>
              <a:off x="4901365" y="3854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0"/>
            <p:cNvSpPr/>
            <p:nvPr/>
          </p:nvSpPr>
          <p:spPr>
            <a:xfrm>
              <a:off x="5055300" y="4769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0"/>
            <p:cNvSpPr/>
            <p:nvPr/>
          </p:nvSpPr>
          <p:spPr>
            <a:xfrm>
              <a:off x="8316990" y="2603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0"/>
            <p:cNvSpPr/>
            <p:nvPr/>
          </p:nvSpPr>
          <p:spPr>
            <a:xfrm>
              <a:off x="364940" y="14338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0"/>
            <p:cNvSpPr/>
            <p:nvPr/>
          </p:nvSpPr>
          <p:spPr>
            <a:xfrm>
              <a:off x="194015" y="12696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65653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2"/>
        <p:cNvGrpSpPr/>
        <p:nvPr/>
      </p:nvGrpSpPr>
      <p:grpSpPr>
        <a:xfrm>
          <a:off x="0" y="0"/>
          <a:ext cx="0" cy="0"/>
          <a:chOff x="0" y="0"/>
          <a:chExt cx="0" cy="0"/>
        </a:xfrm>
      </p:grpSpPr>
      <p:sp>
        <p:nvSpPr>
          <p:cNvPr id="653" name="Google Shape;653;p11"/>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0531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8"/>
        <p:cNvGrpSpPr/>
        <p:nvPr/>
      </p:nvGrpSpPr>
      <p:grpSpPr>
        <a:xfrm>
          <a:off x="0" y="0"/>
          <a:ext cx="0" cy="0"/>
          <a:chOff x="0" y="0"/>
          <a:chExt cx="0" cy="0"/>
        </a:xfrm>
      </p:grpSpPr>
      <p:grpSp>
        <p:nvGrpSpPr>
          <p:cNvPr id="19" name="Google Shape;19;p3"/>
          <p:cNvGrpSpPr/>
          <p:nvPr/>
        </p:nvGrpSpPr>
        <p:grpSpPr>
          <a:xfrm rot="-5400000">
            <a:off x="1362062" y="3581043"/>
            <a:ext cx="866125" cy="1369504"/>
            <a:chOff x="-262307" y="2765255"/>
            <a:chExt cx="2504700" cy="1770300"/>
          </a:xfrm>
        </p:grpSpPr>
        <p:sp>
          <p:nvSpPr>
            <p:cNvPr id="20" name="Google Shape;20;p3"/>
            <p:cNvSpPr/>
            <p:nvPr/>
          </p:nvSpPr>
          <p:spPr>
            <a:xfrm rot="-5400000" flipH="1">
              <a:off x="104893" y="2398055"/>
              <a:ext cx="1770300" cy="2504700"/>
            </a:xfrm>
            <a:prstGeom prst="parallelogram">
              <a:avLst>
                <a:gd name="adj" fmla="val 9167"/>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p:nvPr/>
        </p:nvSpPr>
        <p:spPr>
          <a:xfrm rot="10800000" flipH="1">
            <a:off x="630975" y="0"/>
            <a:ext cx="1472100" cy="43839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ctrTitle"/>
          </p:nvPr>
        </p:nvSpPr>
        <p:spPr>
          <a:xfrm>
            <a:off x="2444650" y="1581025"/>
            <a:ext cx="5733300" cy="674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 name="Google Shape;24;p3"/>
          <p:cNvSpPr txBox="1">
            <a:spLocks noGrp="1"/>
          </p:cNvSpPr>
          <p:nvPr>
            <p:ph type="subTitle" idx="1"/>
          </p:nvPr>
        </p:nvSpPr>
        <p:spPr>
          <a:xfrm>
            <a:off x="2444650" y="2276025"/>
            <a:ext cx="5733300" cy="374700"/>
          </a:xfrm>
          <a:prstGeom prst="rect">
            <a:avLst/>
          </a:prstGeom>
        </p:spPr>
        <p:txBody>
          <a:bodyPr spcFirstLastPara="1" wrap="square" lIns="0" tIns="0" rIns="0" bIns="0" anchor="t" anchorCtr="0">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3000"/>
              <a:buNone/>
              <a:defRPr sz="3000">
                <a:solidFill>
                  <a:schemeClr val="accent1"/>
                </a:solidFill>
              </a:defRPr>
            </a:lvl2pPr>
            <a:lvl3pPr lvl="2" rtl="0">
              <a:spcBef>
                <a:spcPts val="0"/>
              </a:spcBef>
              <a:spcAft>
                <a:spcPts val="0"/>
              </a:spcAft>
              <a:buSzPts val="3000"/>
              <a:buNone/>
              <a:defRPr sz="3000">
                <a:solidFill>
                  <a:schemeClr val="accent1"/>
                </a:solidFill>
              </a:defRPr>
            </a:lvl3pPr>
            <a:lvl4pPr lvl="3" rtl="0">
              <a:spcBef>
                <a:spcPts val="0"/>
              </a:spcBef>
              <a:spcAft>
                <a:spcPts val="0"/>
              </a:spcAft>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grpSp>
        <p:nvGrpSpPr>
          <p:cNvPr id="26" name="Google Shape;26;p4"/>
          <p:cNvGrpSpPr/>
          <p:nvPr/>
        </p:nvGrpSpPr>
        <p:grpSpPr>
          <a:xfrm rot="10800000">
            <a:off x="6904227" y="249339"/>
            <a:ext cx="2034302" cy="2271600"/>
            <a:chOff x="208025" y="2621275"/>
            <a:chExt cx="2034302" cy="2271600"/>
          </a:xfrm>
        </p:grpSpPr>
        <p:sp>
          <p:nvSpPr>
            <p:cNvPr id="27" name="Google Shape;27;p4"/>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4"/>
          <p:cNvGrpSpPr/>
          <p:nvPr/>
        </p:nvGrpSpPr>
        <p:grpSpPr>
          <a:xfrm>
            <a:off x="208025" y="2621275"/>
            <a:ext cx="2034302" cy="2271600"/>
            <a:chOff x="208025" y="2621275"/>
            <a:chExt cx="2034302" cy="2271600"/>
          </a:xfrm>
        </p:grpSpPr>
        <p:sp>
          <p:nvSpPr>
            <p:cNvPr id="30" name="Google Shape;30;p4"/>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4"/>
          <p:cNvSpPr/>
          <p:nvPr/>
        </p:nvSpPr>
        <p:spPr>
          <a:xfrm rot="10800000" flipH="1">
            <a:off x="624300" y="1092075"/>
            <a:ext cx="7895400" cy="2959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4209475" y="728032"/>
            <a:ext cx="725100" cy="725100"/>
          </a:xfrm>
          <a:prstGeom prst="rect">
            <a:avLst/>
          </a:prstGeom>
          <a:gradFill>
            <a:gsLst>
              <a:gs pos="0">
                <a:srgbClr val="4F5876"/>
              </a:gs>
              <a:gs pos="100000">
                <a:srgbClr val="1D1F25"/>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4" name="Google Shape;34;p4"/>
          <p:cNvSpPr txBox="1">
            <a:spLocks noGrp="1"/>
          </p:cNvSpPr>
          <p:nvPr>
            <p:ph type="body" idx="1"/>
          </p:nvPr>
        </p:nvSpPr>
        <p:spPr>
          <a:xfrm>
            <a:off x="1262175" y="1553800"/>
            <a:ext cx="6619800" cy="2035800"/>
          </a:xfrm>
          <a:prstGeom prst="rect">
            <a:avLst/>
          </a:prstGeom>
        </p:spPr>
        <p:txBody>
          <a:bodyPr spcFirstLastPara="1" wrap="square" lIns="0" tIns="0" rIns="0" bIns="0" anchor="ctr" anchorCtr="0">
            <a:noAutofit/>
          </a:bodyPr>
          <a:lstStyle>
            <a:lvl1pPr marL="457200" lvl="0" indent="-419100" algn="ctr" rtl="0">
              <a:lnSpc>
                <a:spcPct val="100000"/>
              </a:lnSpc>
              <a:spcBef>
                <a:spcPts val="600"/>
              </a:spcBef>
              <a:spcAft>
                <a:spcPts val="0"/>
              </a:spcAft>
              <a:buSzPts val="3000"/>
              <a:buChar char="⊳"/>
              <a:defRPr sz="3000"/>
            </a:lvl1pPr>
            <a:lvl2pPr marL="914400" lvl="1" indent="-419100" algn="ctr" rtl="0">
              <a:lnSpc>
                <a:spcPct val="100000"/>
              </a:lnSpc>
              <a:spcBef>
                <a:spcPts val="0"/>
              </a:spcBef>
              <a:spcAft>
                <a:spcPts val="0"/>
              </a:spcAft>
              <a:buSzPts val="3000"/>
              <a:buChar char="▸"/>
              <a:defRPr sz="3000"/>
            </a:lvl2pPr>
            <a:lvl3pPr marL="1371600" lvl="2" indent="-419100" algn="ctr" rtl="0">
              <a:lnSpc>
                <a:spcPct val="100000"/>
              </a:lnSpc>
              <a:spcBef>
                <a:spcPts val="0"/>
              </a:spcBef>
              <a:spcAft>
                <a:spcPts val="0"/>
              </a:spcAft>
              <a:buSzPts val="3000"/>
              <a:buChar char="▸"/>
              <a:defRPr sz="3000"/>
            </a:lvl3pPr>
            <a:lvl4pPr marL="1828800" lvl="3" indent="-419100" algn="ctr" rtl="0">
              <a:lnSpc>
                <a:spcPct val="100000"/>
              </a:lnSpc>
              <a:spcBef>
                <a:spcPts val="0"/>
              </a:spcBef>
              <a:spcAft>
                <a:spcPts val="0"/>
              </a:spcAft>
              <a:buSzPts val="3000"/>
              <a:buChar char="▸"/>
              <a:defRPr sz="3000"/>
            </a:lvl4pPr>
            <a:lvl5pPr marL="2286000" lvl="4" indent="-419100" algn="ctr" rtl="0">
              <a:lnSpc>
                <a:spcPct val="100000"/>
              </a:lnSpc>
              <a:spcBef>
                <a:spcPts val="0"/>
              </a:spcBef>
              <a:spcAft>
                <a:spcPts val="0"/>
              </a:spcAft>
              <a:buSzPts val="3000"/>
              <a:buChar char="▸"/>
              <a:defRPr sz="3000"/>
            </a:lvl5pPr>
            <a:lvl6pPr marL="2743200" lvl="5" indent="-419100" algn="ctr" rtl="0">
              <a:lnSpc>
                <a:spcPct val="100000"/>
              </a:lnSpc>
              <a:spcBef>
                <a:spcPts val="0"/>
              </a:spcBef>
              <a:spcAft>
                <a:spcPts val="0"/>
              </a:spcAft>
              <a:buSzPts val="3000"/>
              <a:buChar char="▸"/>
              <a:defRPr sz="3000"/>
            </a:lvl6pPr>
            <a:lvl7pPr marL="3200400" lvl="6" indent="-419100" algn="ctr" rtl="0">
              <a:lnSpc>
                <a:spcPct val="100000"/>
              </a:lnSpc>
              <a:spcBef>
                <a:spcPts val="0"/>
              </a:spcBef>
              <a:spcAft>
                <a:spcPts val="0"/>
              </a:spcAft>
              <a:buSzPts val="3000"/>
              <a:buChar char="▸"/>
              <a:defRPr sz="3000"/>
            </a:lvl7pPr>
            <a:lvl8pPr marL="3657600" lvl="7" indent="-419100" algn="ctr" rtl="0">
              <a:lnSpc>
                <a:spcPct val="100000"/>
              </a:lnSpc>
              <a:spcBef>
                <a:spcPts val="0"/>
              </a:spcBef>
              <a:spcAft>
                <a:spcPts val="0"/>
              </a:spcAft>
              <a:buSzPts val="3000"/>
              <a:buChar char="▸"/>
              <a:defRPr sz="3000"/>
            </a:lvl8pPr>
            <a:lvl9pPr marL="4114800" lvl="8" indent="-419100" algn="ctr">
              <a:lnSpc>
                <a:spcPct val="100000"/>
              </a:lnSpc>
              <a:spcBef>
                <a:spcPts val="0"/>
              </a:spcBef>
              <a:spcAft>
                <a:spcPts val="0"/>
              </a:spcAft>
              <a:buSzPts val="3000"/>
              <a:buChar char="▸"/>
              <a:defRPr sz="3000"/>
            </a:lvl9pPr>
          </a:lstStyle>
          <a:p>
            <a:endParaRPr/>
          </a:p>
        </p:txBody>
      </p:sp>
      <p:sp>
        <p:nvSpPr>
          <p:cNvPr id="35" name="Google Shape;35;p4"/>
          <p:cNvSpPr txBox="1"/>
          <p:nvPr/>
        </p:nvSpPr>
        <p:spPr>
          <a:xfrm>
            <a:off x="4209450" y="855225"/>
            <a:ext cx="725100" cy="477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6000" b="1">
                <a:solidFill>
                  <a:schemeClr val="lt1"/>
                </a:solidFill>
                <a:latin typeface="Encode Sans Semi Condensed"/>
                <a:ea typeface="Encode Sans Semi Condensed"/>
                <a:cs typeface="Encode Sans Semi Condensed"/>
                <a:sym typeface="Encode Sans Semi Condensed"/>
              </a:rPr>
              <a:t>“</a:t>
            </a:r>
            <a:endParaRPr sz="6000" b="1">
              <a:solidFill>
                <a:schemeClr val="lt1"/>
              </a:solidFill>
              <a:latin typeface="Encode Sans Semi Condensed"/>
              <a:ea typeface="Encode Sans Semi Condensed"/>
              <a:cs typeface="Encode Sans Semi Condensed"/>
              <a:sym typeface="Encode Sans Semi Condensed"/>
            </a:endParaRPr>
          </a:p>
        </p:txBody>
      </p:sp>
      <p:sp>
        <p:nvSpPr>
          <p:cNvPr id="36" name="Google Shape;36;p4"/>
          <p:cNvSpPr txBox="1">
            <a:spLocks noGrp="1"/>
          </p:cNvSpPr>
          <p:nvPr>
            <p:ph type="sldNum" idx="12"/>
          </p:nvPr>
        </p:nvSpPr>
        <p:spPr>
          <a:xfrm>
            <a:off x="4329300" y="4612325"/>
            <a:ext cx="485400" cy="5310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7"/>
        <p:cNvGrpSpPr/>
        <p:nvPr/>
      </p:nvGrpSpPr>
      <p:grpSpPr>
        <a:xfrm>
          <a:off x="0" y="0"/>
          <a:ext cx="0" cy="0"/>
          <a:chOff x="0" y="0"/>
          <a:chExt cx="0" cy="0"/>
        </a:xfrm>
      </p:grpSpPr>
      <p:grpSp>
        <p:nvGrpSpPr>
          <p:cNvPr id="38" name="Google Shape;38;p5"/>
          <p:cNvGrpSpPr/>
          <p:nvPr/>
        </p:nvGrpSpPr>
        <p:grpSpPr>
          <a:xfrm>
            <a:off x="0" y="277661"/>
            <a:ext cx="7817376" cy="1293452"/>
            <a:chOff x="0" y="277661"/>
            <a:chExt cx="7817376" cy="1293452"/>
          </a:xfrm>
        </p:grpSpPr>
        <p:sp>
          <p:nvSpPr>
            <p:cNvPr id="39" name="Google Shape;39;p5"/>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5"/>
            <p:cNvGrpSpPr/>
            <p:nvPr/>
          </p:nvGrpSpPr>
          <p:grpSpPr>
            <a:xfrm>
              <a:off x="284659" y="277661"/>
              <a:ext cx="7532717" cy="895903"/>
              <a:chOff x="0" y="266575"/>
              <a:chExt cx="6046490" cy="1687200"/>
            </a:xfrm>
          </p:grpSpPr>
          <p:sp>
            <p:nvSpPr>
              <p:cNvPr id="42" name="Google Shape;42;p5"/>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44;p5"/>
          <p:cNvGrpSpPr/>
          <p:nvPr/>
        </p:nvGrpSpPr>
        <p:grpSpPr>
          <a:xfrm rot="10800000" flipH="1">
            <a:off x="8543953" y="4243733"/>
            <a:ext cx="600055" cy="374899"/>
            <a:chOff x="5211448" y="3165393"/>
            <a:chExt cx="1477967" cy="784800"/>
          </a:xfrm>
        </p:grpSpPr>
        <p:sp>
          <p:nvSpPr>
            <p:cNvPr id="45" name="Google Shape;45;p5"/>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5"/>
          <p:cNvGrpSpPr/>
          <p:nvPr/>
        </p:nvGrpSpPr>
        <p:grpSpPr>
          <a:xfrm flipH="1">
            <a:off x="8385351" y="4612318"/>
            <a:ext cx="758573" cy="531131"/>
            <a:chOff x="0" y="266575"/>
            <a:chExt cx="7503194" cy="1687200"/>
          </a:xfrm>
        </p:grpSpPr>
        <p:sp>
          <p:nvSpPr>
            <p:cNvPr id="48" name="Google Shape;48;p5"/>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5"/>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1" name="Google Shape;51;p5"/>
          <p:cNvSpPr txBox="1">
            <a:spLocks noGrp="1"/>
          </p:cNvSpPr>
          <p:nvPr>
            <p:ph type="body" idx="1"/>
          </p:nvPr>
        </p:nvSpPr>
        <p:spPr>
          <a:xfrm>
            <a:off x="1206100" y="1706200"/>
            <a:ext cx="7026900" cy="30648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2" name="Google Shape;52;p5"/>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3"/>
        <p:cNvGrpSpPr/>
        <p:nvPr/>
      </p:nvGrpSpPr>
      <p:grpSpPr>
        <a:xfrm>
          <a:off x="0" y="0"/>
          <a:ext cx="0" cy="0"/>
          <a:chOff x="0" y="0"/>
          <a:chExt cx="0" cy="0"/>
        </a:xfrm>
      </p:grpSpPr>
      <p:sp>
        <p:nvSpPr>
          <p:cNvPr id="54" name="Google Shape;54;p6"/>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6"/>
          <p:cNvGrpSpPr/>
          <p:nvPr/>
        </p:nvGrpSpPr>
        <p:grpSpPr>
          <a:xfrm>
            <a:off x="284659" y="277661"/>
            <a:ext cx="7532717" cy="895903"/>
            <a:chOff x="0" y="266575"/>
            <a:chExt cx="6046490" cy="1687200"/>
          </a:xfrm>
        </p:grpSpPr>
        <p:sp>
          <p:nvSpPr>
            <p:cNvPr id="57" name="Google Shape;57;p6"/>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6"/>
          <p:cNvGrpSpPr/>
          <p:nvPr/>
        </p:nvGrpSpPr>
        <p:grpSpPr>
          <a:xfrm rot="10800000" flipH="1">
            <a:off x="8543953" y="4243733"/>
            <a:ext cx="600055" cy="374899"/>
            <a:chOff x="5211448" y="3165393"/>
            <a:chExt cx="1477967" cy="784800"/>
          </a:xfrm>
        </p:grpSpPr>
        <p:sp>
          <p:nvSpPr>
            <p:cNvPr id="60" name="Google Shape;60;p6"/>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6"/>
          <p:cNvGrpSpPr/>
          <p:nvPr/>
        </p:nvGrpSpPr>
        <p:grpSpPr>
          <a:xfrm flipH="1">
            <a:off x="8385351" y="4612318"/>
            <a:ext cx="758573" cy="531131"/>
            <a:chOff x="0" y="266575"/>
            <a:chExt cx="7503194" cy="1687200"/>
          </a:xfrm>
        </p:grpSpPr>
        <p:sp>
          <p:nvSpPr>
            <p:cNvPr id="63" name="Google Shape;63;p6"/>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6" name="Google Shape;66;p6"/>
          <p:cNvSpPr txBox="1">
            <a:spLocks noGrp="1"/>
          </p:cNvSpPr>
          <p:nvPr>
            <p:ph type="body" idx="1"/>
          </p:nvPr>
        </p:nvSpPr>
        <p:spPr>
          <a:xfrm>
            <a:off x="1206100" y="1706200"/>
            <a:ext cx="3336900" cy="30648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7" name="Google Shape;67;p6"/>
          <p:cNvSpPr txBox="1">
            <a:spLocks noGrp="1"/>
          </p:cNvSpPr>
          <p:nvPr>
            <p:ph type="body" idx="2"/>
          </p:nvPr>
        </p:nvSpPr>
        <p:spPr>
          <a:xfrm>
            <a:off x="4896145" y="1706200"/>
            <a:ext cx="3336900" cy="30648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8" name="Google Shape;68;p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
        <p:cNvGrpSpPr/>
        <p:nvPr/>
      </p:nvGrpSpPr>
      <p:grpSpPr>
        <a:xfrm>
          <a:off x="0" y="0"/>
          <a:ext cx="0" cy="0"/>
          <a:chOff x="0" y="0"/>
          <a:chExt cx="0" cy="0"/>
        </a:xfrm>
      </p:grpSpPr>
      <p:sp>
        <p:nvSpPr>
          <p:cNvPr id="70" name="Google Shape;70;p7"/>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7"/>
          <p:cNvGrpSpPr/>
          <p:nvPr/>
        </p:nvGrpSpPr>
        <p:grpSpPr>
          <a:xfrm>
            <a:off x="284659" y="277661"/>
            <a:ext cx="7532717" cy="895903"/>
            <a:chOff x="0" y="266575"/>
            <a:chExt cx="6046490" cy="1687200"/>
          </a:xfrm>
        </p:grpSpPr>
        <p:sp>
          <p:nvSpPr>
            <p:cNvPr id="73" name="Google Shape;73;p7"/>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7"/>
          <p:cNvGrpSpPr/>
          <p:nvPr/>
        </p:nvGrpSpPr>
        <p:grpSpPr>
          <a:xfrm rot="10800000" flipH="1">
            <a:off x="8543953" y="4243733"/>
            <a:ext cx="600055" cy="374899"/>
            <a:chOff x="5211448" y="3165393"/>
            <a:chExt cx="1477967" cy="784800"/>
          </a:xfrm>
        </p:grpSpPr>
        <p:sp>
          <p:nvSpPr>
            <p:cNvPr id="76" name="Google Shape;76;p7"/>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7"/>
          <p:cNvGrpSpPr/>
          <p:nvPr/>
        </p:nvGrpSpPr>
        <p:grpSpPr>
          <a:xfrm flipH="1">
            <a:off x="8385351" y="4612318"/>
            <a:ext cx="758573" cy="531131"/>
            <a:chOff x="0" y="266575"/>
            <a:chExt cx="7503194" cy="1687200"/>
          </a:xfrm>
        </p:grpSpPr>
        <p:sp>
          <p:nvSpPr>
            <p:cNvPr id="79" name="Google Shape;79;p7"/>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7"/>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 name="Google Shape;82;p7"/>
          <p:cNvSpPr txBox="1">
            <a:spLocks noGrp="1"/>
          </p:cNvSpPr>
          <p:nvPr>
            <p:ph type="body" idx="1"/>
          </p:nvPr>
        </p:nvSpPr>
        <p:spPr>
          <a:xfrm>
            <a:off x="1201800" y="1706200"/>
            <a:ext cx="2147400" cy="3064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3" name="Google Shape;83;p7"/>
          <p:cNvSpPr txBox="1">
            <a:spLocks noGrp="1"/>
          </p:cNvSpPr>
          <p:nvPr>
            <p:ph type="body" idx="2"/>
          </p:nvPr>
        </p:nvSpPr>
        <p:spPr>
          <a:xfrm>
            <a:off x="3643672" y="1706200"/>
            <a:ext cx="2147400" cy="3064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4" name="Google Shape;84;p7"/>
          <p:cNvSpPr txBox="1">
            <a:spLocks noGrp="1"/>
          </p:cNvSpPr>
          <p:nvPr>
            <p:ph type="body" idx="3"/>
          </p:nvPr>
        </p:nvSpPr>
        <p:spPr>
          <a:xfrm>
            <a:off x="6085544" y="1706200"/>
            <a:ext cx="2147400" cy="3064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5" name="Google Shape;85;p7"/>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8"/>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8"/>
          <p:cNvGrpSpPr/>
          <p:nvPr/>
        </p:nvGrpSpPr>
        <p:grpSpPr>
          <a:xfrm>
            <a:off x="284659" y="277661"/>
            <a:ext cx="7532717" cy="895903"/>
            <a:chOff x="0" y="266575"/>
            <a:chExt cx="6046490" cy="1687200"/>
          </a:xfrm>
        </p:grpSpPr>
        <p:sp>
          <p:nvSpPr>
            <p:cNvPr id="90" name="Google Shape;90;p8"/>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8"/>
          <p:cNvGrpSpPr/>
          <p:nvPr/>
        </p:nvGrpSpPr>
        <p:grpSpPr>
          <a:xfrm rot="10800000" flipH="1">
            <a:off x="8543953" y="4243733"/>
            <a:ext cx="600055" cy="374899"/>
            <a:chOff x="5211448" y="3165393"/>
            <a:chExt cx="1477967" cy="784800"/>
          </a:xfrm>
        </p:grpSpPr>
        <p:sp>
          <p:nvSpPr>
            <p:cNvPr id="93" name="Google Shape;93;p8"/>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8"/>
          <p:cNvGrpSpPr/>
          <p:nvPr/>
        </p:nvGrpSpPr>
        <p:grpSpPr>
          <a:xfrm flipH="1">
            <a:off x="8385351" y="4612318"/>
            <a:ext cx="758573" cy="531131"/>
            <a:chOff x="0" y="266575"/>
            <a:chExt cx="7503194" cy="1687200"/>
          </a:xfrm>
        </p:grpSpPr>
        <p:sp>
          <p:nvSpPr>
            <p:cNvPr id="96" name="Google Shape;96;p8"/>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8"/>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9" name="Google Shape;99;p8"/>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grpSp>
        <p:nvGrpSpPr>
          <p:cNvPr id="109" name="Google Shape;109;p10"/>
          <p:cNvGrpSpPr/>
          <p:nvPr/>
        </p:nvGrpSpPr>
        <p:grpSpPr>
          <a:xfrm rot="10800000" flipH="1">
            <a:off x="8543953" y="4243733"/>
            <a:ext cx="600055" cy="374899"/>
            <a:chOff x="5211448" y="3165393"/>
            <a:chExt cx="1477967" cy="784800"/>
          </a:xfrm>
        </p:grpSpPr>
        <p:sp>
          <p:nvSpPr>
            <p:cNvPr id="110" name="Google Shape;110;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0"/>
          <p:cNvGrpSpPr/>
          <p:nvPr/>
        </p:nvGrpSpPr>
        <p:grpSpPr>
          <a:xfrm flipH="1">
            <a:off x="8385351" y="4612318"/>
            <a:ext cx="758573" cy="531131"/>
            <a:chOff x="0" y="266575"/>
            <a:chExt cx="7503194" cy="1687200"/>
          </a:xfrm>
        </p:grpSpPr>
        <p:sp>
          <p:nvSpPr>
            <p:cNvPr id="113" name="Google Shape;113;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0"/>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6" name="Google Shape;116;p10"/>
          <p:cNvGrpSpPr/>
          <p:nvPr/>
        </p:nvGrpSpPr>
        <p:grpSpPr>
          <a:xfrm flipH="1">
            <a:off x="1" y="524824"/>
            <a:ext cx="600055" cy="374899"/>
            <a:chOff x="5211448" y="3165393"/>
            <a:chExt cx="1477967" cy="784800"/>
          </a:xfrm>
        </p:grpSpPr>
        <p:sp>
          <p:nvSpPr>
            <p:cNvPr id="117" name="Google Shape;117;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10"/>
          <p:cNvGrpSpPr/>
          <p:nvPr/>
        </p:nvGrpSpPr>
        <p:grpSpPr>
          <a:xfrm rot="10800000" flipH="1">
            <a:off x="84" y="8"/>
            <a:ext cx="758573" cy="531131"/>
            <a:chOff x="0" y="266575"/>
            <a:chExt cx="7503194" cy="1687200"/>
          </a:xfrm>
        </p:grpSpPr>
        <p:sp>
          <p:nvSpPr>
            <p:cNvPr id="120" name="Google Shape;120;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55300" y="1115325"/>
            <a:ext cx="7433400" cy="13506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grpSp>
        <p:nvGrpSpPr>
          <p:cNvPr id="11" name="Google Shape;11;p2"/>
          <p:cNvGrpSpPr/>
          <p:nvPr/>
        </p:nvGrpSpPr>
        <p:grpSpPr>
          <a:xfrm>
            <a:off x="0" y="2396973"/>
            <a:ext cx="9144000" cy="2463363"/>
            <a:chOff x="0" y="1786473"/>
            <a:chExt cx="9144000" cy="2463363"/>
          </a:xfrm>
        </p:grpSpPr>
        <p:sp>
          <p:nvSpPr>
            <p:cNvPr id="12" name="Google Shape;12;p2"/>
            <p:cNvSpPr/>
            <p:nvPr/>
          </p:nvSpPr>
          <p:spPr>
            <a:xfrm>
              <a:off x="387953" y="3203434"/>
              <a:ext cx="1506902" cy="1046402"/>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455961" y="3203339"/>
              <a:ext cx="1387697" cy="1027233"/>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464296" y="3203434"/>
              <a:ext cx="852487" cy="485578"/>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894904" y="2489983"/>
              <a:ext cx="963930" cy="713456"/>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16783" y="2071853"/>
              <a:ext cx="1372123" cy="1131588"/>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688907" y="3203434"/>
              <a:ext cx="785813" cy="342887"/>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6347555" y="3203434"/>
              <a:ext cx="987313" cy="485530"/>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4433316" y="3203434"/>
              <a:ext cx="1359026" cy="913651"/>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3474719" y="2357234"/>
              <a:ext cx="958596" cy="846206"/>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5792342" y="2975558"/>
              <a:ext cx="530066" cy="227878"/>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0" y="2737741"/>
              <a:ext cx="464201" cy="465648"/>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8765190" y="3203434"/>
              <a:ext cx="378809" cy="485483"/>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1894904" y="2489983"/>
              <a:ext cx="794003" cy="713456"/>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5288756" y="3203434"/>
              <a:ext cx="940450" cy="428073"/>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514492" y="2394856"/>
              <a:ext cx="629507" cy="808583"/>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3876675" y="2014492"/>
              <a:ext cx="1398460" cy="1189045"/>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0" y="2918101"/>
              <a:ext cx="387952" cy="285382"/>
            </a:xfrm>
            <a:custGeom>
              <a:avLst/>
              <a:gdLst/>
              <a:ahLst/>
              <a:cxnLst/>
              <a:rect l="l" t="t" r="r" b="b"/>
              <a:pathLst>
                <a:path w="517270" h="380509" extrusionOk="0">
                  <a:moveTo>
                    <a:pt x="0" y="0"/>
                  </a:moveTo>
                  <a:lnTo>
                    <a:pt x="0" y="380510"/>
                  </a:lnTo>
                  <a:lnTo>
                    <a:pt x="517271" y="380510"/>
                  </a:lnTo>
                  <a:cubicBezTo>
                    <a:pt x="385445" y="159053"/>
                    <a:pt x="226378" y="1142"/>
                    <a:pt x="0" y="0"/>
                  </a:cubicBezTo>
                  <a:close/>
                </a:path>
              </a:pathLst>
            </a:custGeom>
            <a:solidFill>
              <a:srgbClr val="029E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6229207" y="2252166"/>
              <a:ext cx="1366075" cy="951274"/>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7343679" y="1786473"/>
              <a:ext cx="1421463" cy="1416970"/>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6229350" y="3129663"/>
              <a:ext cx="93202" cy="73771"/>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7595330" y="3203434"/>
              <a:ext cx="919163" cy="285382"/>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2858547" y="3202435"/>
              <a:ext cx="1012412" cy="474733"/>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0" y="1968308"/>
              <a:ext cx="9144000" cy="2220131"/>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 name="Google Shape;35;p2"/>
          <p:cNvGrpSpPr/>
          <p:nvPr/>
        </p:nvGrpSpPr>
        <p:grpSpPr>
          <a:xfrm>
            <a:off x="135815" y="2828480"/>
            <a:ext cx="8869535" cy="2073345"/>
            <a:chOff x="135815" y="2828480"/>
            <a:chExt cx="8869535" cy="2073345"/>
          </a:xfrm>
        </p:grpSpPr>
        <p:sp>
          <p:nvSpPr>
            <p:cNvPr id="36" name="Google Shape;36;p2"/>
            <p:cNvSpPr/>
            <p:nvPr/>
          </p:nvSpPr>
          <p:spPr>
            <a:xfrm>
              <a:off x="2005925" y="39565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20790" y="4086477"/>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02225" y="432663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8650" y="4401625"/>
              <a:ext cx="96300" cy="96300"/>
            </a:xfrm>
            <a:prstGeom prst="donut">
              <a:avLst>
                <a:gd name="adj" fmla="val 2206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19290" y="442067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77500" y="458978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258675" y="423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669290" y="4656377"/>
              <a:ext cx="58200" cy="58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15700" y="33500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83275" y="4184350"/>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85040" y="46563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70650" y="449793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25425" y="325372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755090" y="4451427"/>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005325" y="3474830"/>
              <a:ext cx="124800" cy="124800"/>
            </a:xfrm>
            <a:prstGeom prst="donut">
              <a:avLst>
                <a:gd name="adj" fmla="val 1379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05625" y="4805525"/>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109815" y="4420677"/>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682275" y="42160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909050" y="463732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733490" y="428065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280975" y="282848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446290" y="307295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43240" y="34166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3775" y="34748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526265" y="47336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35815" y="39755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09690" y="3508127"/>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173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00" y="277650"/>
            <a:ext cx="6840600" cy="895800"/>
          </a:xfrm>
          <a:prstGeom prst="rect">
            <a:avLst/>
          </a:prstGeom>
          <a:noFill/>
          <a:ln>
            <a:noFill/>
          </a:ln>
          <a:effectLst>
            <a:outerShdw blurRad="28575" dist="9525" dir="5400000" algn="bl" rotWithShape="0">
              <a:schemeClr val="dk1">
                <a:alpha val="15000"/>
              </a:scheme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1pPr>
            <a:lvl2pPr lvl="1">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2pPr>
            <a:lvl3pPr lvl="2">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3pPr>
            <a:lvl4pPr lvl="3">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4pPr>
            <a:lvl5pPr lvl="4">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5pPr>
            <a:lvl6pPr lvl="5">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6pPr>
            <a:lvl7pPr lvl="6">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7pPr>
            <a:lvl8pPr lvl="7">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8pPr>
            <a:lvl9pPr lvl="8">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7" name="Google Shape;7;p1"/>
          <p:cNvSpPr txBox="1">
            <a:spLocks noGrp="1"/>
          </p:cNvSpPr>
          <p:nvPr>
            <p:ph type="body" idx="1"/>
          </p:nvPr>
        </p:nvSpPr>
        <p:spPr>
          <a:xfrm>
            <a:off x="1470125" y="1553800"/>
            <a:ext cx="6915300" cy="30648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543950" y="4612325"/>
            <a:ext cx="485400" cy="531000"/>
          </a:xfrm>
          <a:prstGeom prst="rect">
            <a:avLst/>
          </a:prstGeom>
          <a:noFill/>
          <a:ln>
            <a:noFill/>
          </a:ln>
        </p:spPr>
        <p:txBody>
          <a:bodyPr spcFirstLastPara="1" wrap="square" lIns="0" tIns="0" rIns="0" bIns="0" anchor="ctr" anchorCtr="0">
            <a:noAutofit/>
          </a:bodyPr>
          <a:lstStyle>
            <a:lvl1pPr lvl="0" algn="r">
              <a:buNone/>
              <a:defRPr sz="1300">
                <a:solidFill>
                  <a:schemeClr val="lt1"/>
                </a:solidFill>
                <a:latin typeface="Encode Sans Semi Condensed SemiBold"/>
                <a:ea typeface="Encode Sans Semi Condensed SemiBold"/>
                <a:cs typeface="Encode Sans Semi Condensed SemiBold"/>
                <a:sym typeface="Encode Sans Semi Condensed SemiBold"/>
              </a:defRPr>
            </a:lvl1pPr>
            <a:lvl2pPr lvl="1" algn="r">
              <a:buNone/>
              <a:defRPr sz="1300">
                <a:solidFill>
                  <a:schemeClr val="lt1"/>
                </a:solidFill>
                <a:latin typeface="Encode Sans Semi Condensed SemiBold"/>
                <a:ea typeface="Encode Sans Semi Condensed SemiBold"/>
                <a:cs typeface="Encode Sans Semi Condensed SemiBold"/>
                <a:sym typeface="Encode Sans Semi Condensed SemiBold"/>
              </a:defRPr>
            </a:lvl2pPr>
            <a:lvl3pPr lvl="2" algn="r">
              <a:buNone/>
              <a:defRPr sz="1300">
                <a:solidFill>
                  <a:schemeClr val="lt1"/>
                </a:solidFill>
                <a:latin typeface="Encode Sans Semi Condensed SemiBold"/>
                <a:ea typeface="Encode Sans Semi Condensed SemiBold"/>
                <a:cs typeface="Encode Sans Semi Condensed SemiBold"/>
                <a:sym typeface="Encode Sans Semi Condensed SemiBold"/>
              </a:defRPr>
            </a:lvl3pPr>
            <a:lvl4pPr lvl="3" algn="r">
              <a:buNone/>
              <a:defRPr sz="1300">
                <a:solidFill>
                  <a:schemeClr val="lt1"/>
                </a:solidFill>
                <a:latin typeface="Encode Sans Semi Condensed SemiBold"/>
                <a:ea typeface="Encode Sans Semi Condensed SemiBold"/>
                <a:cs typeface="Encode Sans Semi Condensed SemiBold"/>
                <a:sym typeface="Encode Sans Semi Condensed SemiBold"/>
              </a:defRPr>
            </a:lvl4pPr>
            <a:lvl5pPr lvl="4" algn="r">
              <a:buNone/>
              <a:defRPr sz="1300">
                <a:solidFill>
                  <a:schemeClr val="lt1"/>
                </a:solidFill>
                <a:latin typeface="Encode Sans Semi Condensed SemiBold"/>
                <a:ea typeface="Encode Sans Semi Condensed SemiBold"/>
                <a:cs typeface="Encode Sans Semi Condensed SemiBold"/>
                <a:sym typeface="Encode Sans Semi Condensed SemiBold"/>
              </a:defRPr>
            </a:lvl5pPr>
            <a:lvl6pPr lvl="5" algn="r">
              <a:buNone/>
              <a:defRPr sz="1300">
                <a:solidFill>
                  <a:schemeClr val="lt1"/>
                </a:solidFill>
                <a:latin typeface="Encode Sans Semi Condensed SemiBold"/>
                <a:ea typeface="Encode Sans Semi Condensed SemiBold"/>
                <a:cs typeface="Encode Sans Semi Condensed SemiBold"/>
                <a:sym typeface="Encode Sans Semi Condensed SemiBold"/>
              </a:defRPr>
            </a:lvl6pPr>
            <a:lvl7pPr lvl="6" algn="r">
              <a:buNone/>
              <a:defRPr sz="1300">
                <a:solidFill>
                  <a:schemeClr val="lt1"/>
                </a:solidFill>
                <a:latin typeface="Encode Sans Semi Condensed SemiBold"/>
                <a:ea typeface="Encode Sans Semi Condensed SemiBold"/>
                <a:cs typeface="Encode Sans Semi Condensed SemiBold"/>
                <a:sym typeface="Encode Sans Semi Condensed SemiBold"/>
              </a:defRPr>
            </a:lvl7pPr>
            <a:lvl8pPr lvl="7" algn="r">
              <a:buNone/>
              <a:defRPr sz="1300">
                <a:solidFill>
                  <a:schemeClr val="lt1"/>
                </a:solidFill>
                <a:latin typeface="Encode Sans Semi Condensed SemiBold"/>
                <a:ea typeface="Encode Sans Semi Condensed SemiBold"/>
                <a:cs typeface="Encode Sans Semi Condensed SemiBold"/>
                <a:sym typeface="Encode Sans Semi Condensed SemiBold"/>
              </a:defRPr>
            </a:lvl8pPr>
            <a:lvl9pPr lvl="8" algn="r">
              <a:buNone/>
              <a:defRPr sz="1300">
                <a:solidFill>
                  <a:schemeClr val="lt1"/>
                </a:solidFill>
                <a:latin typeface="Encode Sans Semi Condensed SemiBold"/>
                <a:ea typeface="Encode Sans Semi Condensed SemiBold"/>
                <a:cs typeface="Encode Sans Semi Condensed SemiBold"/>
                <a:sym typeface="Encode Sans Semi Condensed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41875" y="455000"/>
            <a:ext cx="66603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1pPr>
            <a:lvl2pPr lvl="1"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2pPr>
            <a:lvl3pPr lvl="2"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3pPr>
            <a:lvl4pPr lvl="3"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4pPr>
            <a:lvl5pPr lvl="4"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5pPr>
            <a:lvl6pPr lvl="5"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6pPr>
            <a:lvl7pPr lvl="6"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7pPr>
            <a:lvl8pPr lvl="7"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8pPr>
            <a:lvl9pPr lvl="8"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241875" y="1125350"/>
            <a:ext cx="6660300" cy="29721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1"/>
              </a:buClr>
              <a:buSzPts val="2400"/>
              <a:buFont typeface="Catamaran Light"/>
              <a:buChar char="▹"/>
              <a:defRPr sz="2400">
                <a:solidFill>
                  <a:schemeClr val="dk1"/>
                </a:solidFill>
                <a:latin typeface="Catamaran Light"/>
                <a:ea typeface="Catamaran Light"/>
                <a:cs typeface="Catamaran Light"/>
                <a:sym typeface="Catamaran Light"/>
              </a:defRPr>
            </a:lvl1pPr>
            <a:lvl2pPr marL="914400" lvl="1" indent="-381000" rtl="0">
              <a:lnSpc>
                <a:spcPct val="115000"/>
              </a:lnSpc>
              <a:spcBef>
                <a:spcPts val="800"/>
              </a:spcBef>
              <a:spcAft>
                <a:spcPts val="0"/>
              </a:spcAft>
              <a:buClr>
                <a:schemeClr val="accent1"/>
              </a:buClr>
              <a:buSzPts val="2400"/>
              <a:buFont typeface="Catamaran Light"/>
              <a:buChar char="▸"/>
              <a:defRPr sz="2400">
                <a:solidFill>
                  <a:schemeClr val="dk1"/>
                </a:solidFill>
                <a:latin typeface="Catamaran Light"/>
                <a:ea typeface="Catamaran Light"/>
                <a:cs typeface="Catamaran Light"/>
                <a:sym typeface="Catamaran Light"/>
              </a:defRPr>
            </a:lvl2pPr>
            <a:lvl3pPr marL="1371600" lvl="2" indent="-381000" rtl="0">
              <a:lnSpc>
                <a:spcPct val="115000"/>
              </a:lnSpc>
              <a:spcBef>
                <a:spcPts val="800"/>
              </a:spcBef>
              <a:spcAft>
                <a:spcPts val="0"/>
              </a:spcAft>
              <a:buClr>
                <a:schemeClr val="accent1"/>
              </a:buClr>
              <a:buSzPts val="2400"/>
              <a:buFont typeface="Catamaran Light"/>
              <a:buChar char="■"/>
              <a:defRPr sz="2400">
                <a:solidFill>
                  <a:schemeClr val="dk1"/>
                </a:solidFill>
                <a:latin typeface="Catamaran Light"/>
                <a:ea typeface="Catamaran Light"/>
                <a:cs typeface="Catamaran Light"/>
                <a:sym typeface="Catamaran Light"/>
              </a:defRPr>
            </a:lvl3pPr>
            <a:lvl4pPr marL="1828800" lvl="3"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4pPr>
            <a:lvl5pPr marL="2286000" lvl="4"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5pPr>
            <a:lvl6pPr marL="2743200" lvl="5"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6pPr>
            <a:lvl7pPr marL="3200400" lvl="6"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7pPr>
            <a:lvl8pPr marL="3657600" lvl="7"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8pPr>
            <a:lvl9pPr marL="4114800" lvl="8" indent="-381000" rtl="0">
              <a:lnSpc>
                <a:spcPct val="115000"/>
              </a:lnSpc>
              <a:spcBef>
                <a:spcPts val="800"/>
              </a:spcBef>
              <a:spcAft>
                <a:spcPts val="80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9pPr>
          </a:lstStyle>
          <a:p>
            <a:endParaRPr/>
          </a:p>
        </p:txBody>
      </p:sp>
      <p:sp>
        <p:nvSpPr>
          <p:cNvPr id="8" name="Google Shape;8;p1"/>
          <p:cNvSpPr txBox="1">
            <a:spLocks noGrp="1"/>
          </p:cNvSpPr>
          <p:nvPr>
            <p:ph type="sldNum" idx="12"/>
          </p:nvPr>
        </p:nvSpPr>
        <p:spPr>
          <a:xfrm>
            <a:off x="4297650" y="4413799"/>
            <a:ext cx="548700" cy="729600"/>
          </a:xfrm>
          <a:prstGeom prst="rect">
            <a:avLst/>
          </a:prstGeom>
          <a:noFill/>
          <a:ln>
            <a:noFill/>
          </a:ln>
        </p:spPr>
        <p:txBody>
          <a:bodyPr spcFirstLastPara="1" wrap="square" lIns="0" tIns="0" rIns="0" bIns="0" anchor="ctr" anchorCtr="0">
            <a:noAutofit/>
          </a:bodyPr>
          <a:lstStyle>
            <a:lvl1pPr lvl="0" algn="ctr" rtl="0">
              <a:buNone/>
              <a:defRPr sz="1300" b="1">
                <a:solidFill>
                  <a:schemeClr val="dk1"/>
                </a:solidFill>
                <a:latin typeface="Catamaran"/>
                <a:ea typeface="Catamaran"/>
                <a:cs typeface="Catamaran"/>
                <a:sym typeface="Catamaran"/>
              </a:defRPr>
            </a:lvl1pPr>
            <a:lvl2pPr lvl="1" algn="ctr" rtl="0">
              <a:buNone/>
              <a:defRPr sz="1300" b="1">
                <a:solidFill>
                  <a:schemeClr val="dk1"/>
                </a:solidFill>
                <a:latin typeface="Catamaran"/>
                <a:ea typeface="Catamaran"/>
                <a:cs typeface="Catamaran"/>
                <a:sym typeface="Catamaran"/>
              </a:defRPr>
            </a:lvl2pPr>
            <a:lvl3pPr lvl="2" algn="ctr" rtl="0">
              <a:buNone/>
              <a:defRPr sz="1300" b="1">
                <a:solidFill>
                  <a:schemeClr val="dk1"/>
                </a:solidFill>
                <a:latin typeface="Catamaran"/>
                <a:ea typeface="Catamaran"/>
                <a:cs typeface="Catamaran"/>
                <a:sym typeface="Catamaran"/>
              </a:defRPr>
            </a:lvl3pPr>
            <a:lvl4pPr lvl="3" algn="ctr" rtl="0">
              <a:buNone/>
              <a:defRPr sz="1300" b="1">
                <a:solidFill>
                  <a:schemeClr val="dk1"/>
                </a:solidFill>
                <a:latin typeface="Catamaran"/>
                <a:ea typeface="Catamaran"/>
                <a:cs typeface="Catamaran"/>
                <a:sym typeface="Catamaran"/>
              </a:defRPr>
            </a:lvl4pPr>
            <a:lvl5pPr lvl="4" algn="ctr" rtl="0">
              <a:buNone/>
              <a:defRPr sz="1300" b="1">
                <a:solidFill>
                  <a:schemeClr val="dk1"/>
                </a:solidFill>
                <a:latin typeface="Catamaran"/>
                <a:ea typeface="Catamaran"/>
                <a:cs typeface="Catamaran"/>
                <a:sym typeface="Catamaran"/>
              </a:defRPr>
            </a:lvl5pPr>
            <a:lvl6pPr lvl="5" algn="ctr" rtl="0">
              <a:buNone/>
              <a:defRPr sz="1300" b="1">
                <a:solidFill>
                  <a:schemeClr val="dk1"/>
                </a:solidFill>
                <a:latin typeface="Catamaran"/>
                <a:ea typeface="Catamaran"/>
                <a:cs typeface="Catamaran"/>
                <a:sym typeface="Catamaran"/>
              </a:defRPr>
            </a:lvl6pPr>
            <a:lvl7pPr lvl="6" algn="ctr" rtl="0">
              <a:buNone/>
              <a:defRPr sz="1300" b="1">
                <a:solidFill>
                  <a:schemeClr val="dk1"/>
                </a:solidFill>
                <a:latin typeface="Catamaran"/>
                <a:ea typeface="Catamaran"/>
                <a:cs typeface="Catamaran"/>
                <a:sym typeface="Catamaran"/>
              </a:defRPr>
            </a:lvl7pPr>
            <a:lvl8pPr lvl="7" algn="ctr" rtl="0">
              <a:buNone/>
              <a:defRPr sz="1300" b="1">
                <a:solidFill>
                  <a:schemeClr val="dk1"/>
                </a:solidFill>
                <a:latin typeface="Catamaran"/>
                <a:ea typeface="Catamaran"/>
                <a:cs typeface="Catamaran"/>
                <a:sym typeface="Catamaran"/>
              </a:defRPr>
            </a:lvl8pPr>
            <a:lvl9pPr lvl="8" algn="ctr" rtl="0">
              <a:buNone/>
              <a:defRPr sz="1300" b="1">
                <a:solidFill>
                  <a:schemeClr val="dk1"/>
                </a:solidFill>
                <a:latin typeface="Catamaran"/>
                <a:ea typeface="Catamaran"/>
                <a:cs typeface="Catamaran"/>
                <a:sym typeface="Catamaran"/>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3687794"/>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0.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470.png"/></Relationships>
</file>

<file path=ppt/slides/_rels/slide62.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790.png"/></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76.png"/><Relationship Id="rId5" Type="http://schemas.openxmlformats.org/officeDocument/2006/relationships/image" Target="../media/image15.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p:cNvGrpSpPr/>
        <p:nvPr/>
      </p:nvGrpSpPr>
      <p:grpSpPr>
        <a:xfrm>
          <a:off x="0" y="0"/>
          <a:ext cx="0" cy="0"/>
          <a:chOff x="0" y="0"/>
          <a:chExt cx="0" cy="0"/>
        </a:xfrm>
      </p:grpSpPr>
      <p:sp>
        <p:nvSpPr>
          <p:cNvPr id="760" name="Google Shape;760;p18"/>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Catamaran"/>
                <a:cs typeface="Catamaran"/>
                <a:sym typeface="Catamaran"/>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300" b="1" i="0" u="none" strike="noStrike" kern="0" cap="none" spc="0" normalizeH="0" baseline="0" noProof="0" dirty="0">
              <a:ln>
                <a:noFill/>
              </a:ln>
              <a:solidFill>
                <a:srgbClr val="FFFFFF"/>
              </a:solidFill>
              <a:effectLst/>
              <a:uLnTx/>
              <a:uFillTx/>
              <a:latin typeface="Catamaran"/>
              <a:cs typeface="Catamaran"/>
              <a:sym typeface="Catamaran"/>
            </a:endParaRPr>
          </a:p>
        </p:txBody>
      </p:sp>
      <p:sp>
        <p:nvSpPr>
          <p:cNvPr id="2" name="TextBox 1">
            <a:extLst>
              <a:ext uri="{FF2B5EF4-FFF2-40B4-BE49-F238E27FC236}">
                <a16:creationId xmlns:a16="http://schemas.microsoft.com/office/drawing/2014/main" xmlns="" id="{AC14ACAD-5F5C-F114-405D-F11C5C437BF6}"/>
              </a:ext>
            </a:extLst>
          </p:cNvPr>
          <p:cNvSpPr txBox="1"/>
          <p:nvPr/>
        </p:nvSpPr>
        <p:spPr>
          <a:xfrm>
            <a:off x="584790" y="1031358"/>
            <a:ext cx="7974419" cy="1911549"/>
          </a:xfrm>
          <a:prstGeom prst="rect">
            <a:avLst/>
          </a:prstGeom>
          <a:noFill/>
        </p:spPr>
        <p:txBody>
          <a:bodyPr wrap="square" rtlCol="0">
            <a:spAutoFit/>
          </a:bodyPr>
          <a:lstStyle/>
          <a:p>
            <a:pPr algn="ctr">
              <a:lnSpc>
                <a:spcPct val="150000"/>
              </a:lnSpc>
            </a:pPr>
            <a:r>
              <a:rPr lang="en-US" sz="4200" b="1" dirty="0">
                <a:solidFill>
                  <a:schemeClr val="bg1">
                    <a:lumMod val="75000"/>
                    <a:lumOff val="25000"/>
                  </a:schemeClr>
                </a:solidFill>
              </a:rPr>
              <a:t>RẤT VUI ĐƯỢC GẶP CÁC EM TRONG TIẾT HỌC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1" name="Google Shape;421;p36"/>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8000" b="1" dirty="0">
                <a:latin typeface="Arial" panose="020B0604020202020204" pitchFamily="34" charset="0"/>
                <a:ea typeface="Encode Sans Semi Condensed"/>
                <a:cs typeface="Arial" panose="020B0604020202020204" pitchFamily="34" charset="0"/>
                <a:sym typeface="Encode Sans Semi Condensed"/>
              </a:rPr>
              <a:t>II.</a:t>
            </a:r>
            <a:endParaRPr sz="80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xmlns="" id="{4E5B3712-DA0D-CD19-EE42-BC7324B0EAD5}"/>
              </a:ext>
            </a:extLst>
          </p:cNvPr>
          <p:cNvSpPr txBox="1"/>
          <p:nvPr/>
        </p:nvSpPr>
        <p:spPr>
          <a:xfrm>
            <a:off x="2527301" y="1003252"/>
            <a:ext cx="6349999" cy="2258054"/>
          </a:xfrm>
          <a:prstGeom prst="rect">
            <a:avLst/>
          </a:prstGeom>
          <a:noFill/>
        </p:spPr>
        <p:txBody>
          <a:bodyPr wrap="square" rtlCol="0">
            <a:spAutoFit/>
          </a:bodyPr>
          <a:lstStyle/>
          <a:p>
            <a:pPr>
              <a:lnSpc>
                <a:spcPct val="150000"/>
              </a:lnSpc>
            </a:pPr>
            <a:r>
              <a:rPr lang="en-US" sz="5000" b="1" dirty="0">
                <a:solidFill>
                  <a:schemeClr val="accent2">
                    <a:lumMod val="75000"/>
                  </a:schemeClr>
                </a:solidFill>
              </a:rPr>
              <a:t>HIỆN TƯỢNG </a:t>
            </a:r>
          </a:p>
          <a:p>
            <a:pPr>
              <a:lnSpc>
                <a:spcPct val="150000"/>
              </a:lnSpc>
            </a:pPr>
            <a:r>
              <a:rPr lang="en-US" sz="5000" b="1" dirty="0">
                <a:solidFill>
                  <a:schemeClr val="accent2">
                    <a:lumMod val="75000"/>
                  </a:schemeClr>
                </a:solidFill>
              </a:rPr>
              <a:t>CẢM ỨNG ĐIỆN TỪ</a:t>
            </a:r>
          </a:p>
        </p:txBody>
      </p:sp>
      <p:pic>
        <p:nvPicPr>
          <p:cNvPr id="8" name="Picture 7">
            <a:extLst>
              <a:ext uri="{FF2B5EF4-FFF2-40B4-BE49-F238E27FC236}">
                <a16:creationId xmlns:a16="http://schemas.microsoft.com/office/drawing/2014/main" xmlns="" id="{4AF30147-9DEE-546D-1846-CDD33BCBC903}"/>
              </a:ext>
            </a:extLst>
          </p:cNvPr>
          <p:cNvPicPr>
            <a:picLocks noChangeAspect="1"/>
          </p:cNvPicPr>
          <p:nvPr/>
        </p:nvPicPr>
        <p:blipFill>
          <a:blip r:embed="rId3"/>
          <a:stretch>
            <a:fillRect/>
          </a:stretch>
        </p:blipFill>
        <p:spPr>
          <a:xfrm rot="20487163">
            <a:off x="6283981" y="3679178"/>
            <a:ext cx="1970165" cy="19840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4" name="Rectangle 13">
            <a:extLst>
              <a:ext uri="{FF2B5EF4-FFF2-40B4-BE49-F238E27FC236}">
                <a16:creationId xmlns:a16="http://schemas.microsoft.com/office/drawing/2014/main" xmlns="" id="{E588CAF6-2C84-28EC-C56C-E0AE7B9C9245}"/>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Google Shape;211;p20"/>
          <p:cNvSpPr txBox="1">
            <a:spLocks noGrp="1"/>
          </p:cNvSpPr>
          <p:nvPr>
            <p:ph type="title"/>
          </p:nvPr>
        </p:nvSpPr>
        <p:spPr>
          <a:xfrm>
            <a:off x="406400" y="277650"/>
            <a:ext cx="72009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600" b="1" dirty="0">
                <a:latin typeface="Arial" panose="020B0604020202020204" pitchFamily="34" charset="0"/>
                <a:cs typeface="Arial" panose="020B0604020202020204" pitchFamily="34" charset="0"/>
              </a:rPr>
              <a:t>1. Thí nghiệm về hiện tượng cảm ứng điện từ</a:t>
            </a:r>
            <a:endParaRPr sz="2600" b="1" dirty="0">
              <a:latin typeface="Arial" panose="020B0604020202020204" pitchFamily="34" charset="0"/>
              <a:cs typeface="Arial" panose="020B0604020202020204" pitchFamily="34" charset="0"/>
            </a:endParaRPr>
          </a:p>
        </p:txBody>
      </p:sp>
      <p:sp>
        <p:nvSpPr>
          <p:cNvPr id="214" name="Google Shape;214;p20"/>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dirty="0"/>
          </a:p>
        </p:txBody>
      </p:sp>
      <p:grpSp>
        <p:nvGrpSpPr>
          <p:cNvPr id="16" name="Group 15">
            <a:extLst>
              <a:ext uri="{FF2B5EF4-FFF2-40B4-BE49-F238E27FC236}">
                <a16:creationId xmlns:a16="http://schemas.microsoft.com/office/drawing/2014/main" xmlns="" id="{FEDCD862-CAEA-FB45-16D3-602569EB9B15}"/>
              </a:ext>
            </a:extLst>
          </p:cNvPr>
          <p:cNvGrpSpPr/>
          <p:nvPr/>
        </p:nvGrpSpPr>
        <p:grpSpPr>
          <a:xfrm>
            <a:off x="3420436" y="1556157"/>
            <a:ext cx="2603499" cy="3321668"/>
            <a:chOff x="5935036" y="1686762"/>
            <a:chExt cx="2603499" cy="3321668"/>
          </a:xfrm>
        </p:grpSpPr>
        <p:pic>
          <p:nvPicPr>
            <p:cNvPr id="13" name="Picture 12">
              <a:extLst>
                <a:ext uri="{FF2B5EF4-FFF2-40B4-BE49-F238E27FC236}">
                  <a16:creationId xmlns:a16="http://schemas.microsoft.com/office/drawing/2014/main" xmlns="" id="{8348B5F5-53B1-40E9-97D2-379AB855420B}"/>
                </a:ext>
              </a:extLst>
            </p:cNvPr>
            <p:cNvPicPr>
              <a:picLocks noChangeAspect="1"/>
            </p:cNvPicPr>
            <p:nvPr/>
          </p:nvPicPr>
          <p:blipFill>
            <a:blip r:embed="rId3"/>
            <a:stretch>
              <a:fillRect/>
            </a:stretch>
          </p:blipFill>
          <p:spPr>
            <a:xfrm>
              <a:off x="5935036" y="1686762"/>
              <a:ext cx="2603499" cy="2522613"/>
            </a:xfrm>
            <a:prstGeom prst="rect">
              <a:avLst/>
            </a:prstGeom>
          </p:spPr>
        </p:pic>
        <p:sp>
          <p:nvSpPr>
            <p:cNvPr id="15" name="TextBox 14">
              <a:extLst>
                <a:ext uri="{FF2B5EF4-FFF2-40B4-BE49-F238E27FC236}">
                  <a16:creationId xmlns:a16="http://schemas.microsoft.com/office/drawing/2014/main" xmlns="" id="{81728CDA-6CC3-0E26-3BE8-5F4E704A383E}"/>
                </a:ext>
              </a:extLst>
            </p:cNvPr>
            <p:cNvSpPr txBox="1"/>
            <p:nvPr/>
          </p:nvSpPr>
          <p:spPr>
            <a:xfrm>
              <a:off x="5935036" y="4233346"/>
              <a:ext cx="2603499" cy="775084"/>
            </a:xfrm>
            <a:prstGeom prst="rect">
              <a:avLst/>
            </a:prstGeom>
            <a:noFill/>
          </p:spPr>
          <p:txBody>
            <a:bodyPr wrap="square" rtlCol="0">
              <a:spAutoFit/>
            </a:bodyPr>
            <a:lstStyle/>
            <a:p>
              <a:pPr algn="ctr">
                <a:lnSpc>
                  <a:spcPct val="130000"/>
                </a:lnSpc>
              </a:pPr>
              <a:r>
                <a:rPr lang="en-US" sz="1800" b="1" dirty="0" err="1"/>
                <a:t>Hình</a:t>
              </a:r>
              <a:r>
                <a:rPr lang="en-US" sz="1800" b="1" dirty="0"/>
                <a:t> 3.2. </a:t>
              </a:r>
              <a:r>
                <a:rPr lang="en-US" sz="1800" dirty="0" err="1"/>
                <a:t>Bộ</a:t>
              </a:r>
              <a:r>
                <a:rPr lang="en-US" sz="1800" dirty="0"/>
                <a:t> </a:t>
              </a:r>
              <a:r>
                <a:rPr lang="en-US" sz="1800" dirty="0" err="1"/>
                <a:t>dụng</a:t>
              </a:r>
              <a:r>
                <a:rPr lang="en-US" sz="1800" dirty="0"/>
                <a:t> </a:t>
              </a:r>
              <a:r>
                <a:rPr lang="en-US" sz="1800" dirty="0" err="1"/>
                <a:t>cụ</a:t>
              </a:r>
              <a:r>
                <a:rPr lang="en-US" sz="1800" dirty="0"/>
                <a:t> </a:t>
              </a:r>
              <a:r>
                <a:rPr lang="en-US" sz="1800" dirty="0" err="1"/>
                <a:t>thí</a:t>
              </a:r>
              <a:r>
                <a:rPr lang="en-US" sz="1800" dirty="0"/>
                <a:t> </a:t>
              </a:r>
              <a:r>
                <a:rPr lang="en-US" sz="1800" dirty="0" err="1"/>
                <a:t>nghiệm</a:t>
              </a:r>
              <a:endParaRPr lang="en-US" sz="1800" dirty="0"/>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9796C316-9FA6-3761-9852-06A44B46B68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xmlns="" id="{F4AD2260-5127-0E36-0C3E-879D15680E89}"/>
              </a:ext>
            </a:extLst>
          </p:cNvPr>
          <p:cNvGrpSpPr/>
          <p:nvPr/>
        </p:nvGrpSpPr>
        <p:grpSpPr>
          <a:xfrm>
            <a:off x="281181" y="123596"/>
            <a:ext cx="2097606" cy="1125050"/>
            <a:chOff x="281181" y="81450"/>
            <a:chExt cx="2097606" cy="1125050"/>
          </a:xfrm>
        </p:grpSpPr>
        <p:pic>
          <p:nvPicPr>
            <p:cNvPr id="3" name="Picture 2">
              <a:extLst>
                <a:ext uri="{FF2B5EF4-FFF2-40B4-BE49-F238E27FC236}">
                  <a16:creationId xmlns:a16="http://schemas.microsoft.com/office/drawing/2014/main" xmlns="" id="{83B8C27E-8236-6132-90CE-F442DC1EBFF7}"/>
                </a:ext>
              </a:extLst>
            </p:cNvPr>
            <p:cNvPicPr>
              <a:picLocks noChangeAspect="1"/>
            </p:cNvPicPr>
            <p:nvPr/>
          </p:nvPicPr>
          <p:blipFill>
            <a:blip r:embed="rId2"/>
            <a:stretch>
              <a:fillRect/>
            </a:stretch>
          </p:blipFill>
          <p:spPr>
            <a:xfrm>
              <a:off x="281181" y="81450"/>
              <a:ext cx="2097606" cy="1125050"/>
            </a:xfrm>
            <a:prstGeom prst="rect">
              <a:avLst/>
            </a:prstGeom>
          </p:spPr>
        </p:pic>
        <p:sp>
          <p:nvSpPr>
            <p:cNvPr id="4" name="TextBox 3">
              <a:extLst>
                <a:ext uri="{FF2B5EF4-FFF2-40B4-BE49-F238E27FC236}">
                  <a16:creationId xmlns:a16="http://schemas.microsoft.com/office/drawing/2014/main" xmlns="" id="{8DA6842A-2FE1-FD7F-A00A-70F0B0B3548E}"/>
                </a:ext>
              </a:extLst>
            </p:cNvPr>
            <p:cNvSpPr txBox="1"/>
            <p:nvPr/>
          </p:nvSpPr>
          <p:spPr>
            <a:xfrm rot="21207877">
              <a:off x="365617" y="381152"/>
              <a:ext cx="1928733" cy="430887"/>
            </a:xfrm>
            <a:prstGeom prst="rect">
              <a:avLst/>
            </a:prstGeom>
            <a:noFill/>
          </p:spPr>
          <p:txBody>
            <a:bodyPr wrap="none" rtlCol="0">
              <a:spAutoFit/>
            </a:bodyPr>
            <a:lstStyle/>
            <a:p>
              <a:r>
                <a:rPr lang="en-US" sz="2200" b="1" dirty="0" err="1"/>
                <a:t>Thí</a:t>
              </a:r>
              <a:r>
                <a:rPr lang="en-US" sz="2200" b="1" dirty="0"/>
                <a:t> </a:t>
              </a:r>
              <a:r>
                <a:rPr lang="en-US" sz="2200" b="1" dirty="0" err="1"/>
                <a:t>nghiệm</a:t>
              </a:r>
              <a:r>
                <a:rPr lang="en-US" sz="2200" b="1" dirty="0"/>
                <a:t> 1</a:t>
              </a:r>
            </a:p>
          </p:txBody>
        </p:sp>
      </p:grpSp>
      <p:sp>
        <p:nvSpPr>
          <p:cNvPr id="6" name="TextBox 5">
            <a:extLst>
              <a:ext uri="{FF2B5EF4-FFF2-40B4-BE49-F238E27FC236}">
                <a16:creationId xmlns:a16="http://schemas.microsoft.com/office/drawing/2014/main" xmlns="" id="{51F7448C-B2A1-E2ED-44A2-3C8457EFF8B5}"/>
              </a:ext>
            </a:extLst>
          </p:cNvPr>
          <p:cNvSpPr txBox="1"/>
          <p:nvPr/>
        </p:nvSpPr>
        <p:spPr>
          <a:xfrm>
            <a:off x="281181" y="1399661"/>
            <a:ext cx="4146629" cy="2060885"/>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Đưa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cực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b</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ắc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của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nam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châm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lại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gần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ống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dây</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thì</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kim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kế</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bị</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lệch</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chứng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tỏ</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trong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mạch</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có</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dòng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xmlns="" id="{7910052B-BE4A-A6AD-6B4C-0AF471BAA449}"/>
              </a:ext>
            </a:extLst>
          </p:cNvPr>
          <p:cNvPicPr>
            <a:picLocks noChangeAspect="1"/>
          </p:cNvPicPr>
          <p:nvPr/>
        </p:nvPicPr>
        <p:blipFill>
          <a:blip r:embed="rId3"/>
          <a:srcRect l="11465" t="3470" b="48374"/>
          <a:stretch/>
        </p:blipFill>
        <p:spPr>
          <a:xfrm>
            <a:off x="4695702" y="1504867"/>
            <a:ext cx="4167117" cy="1689938"/>
          </a:xfrm>
          <a:prstGeom prst="rect">
            <a:avLst/>
          </a:prstGeom>
        </p:spPr>
      </p:pic>
      <p:sp>
        <p:nvSpPr>
          <p:cNvPr id="12" name="TextBox 11">
            <a:extLst>
              <a:ext uri="{FF2B5EF4-FFF2-40B4-BE49-F238E27FC236}">
                <a16:creationId xmlns:a16="http://schemas.microsoft.com/office/drawing/2014/main" xmlns="" id="{891A2269-8403-ADF1-C2C6-5566C91A8FA3}"/>
              </a:ext>
            </a:extLst>
          </p:cNvPr>
          <p:cNvSpPr txBox="1"/>
          <p:nvPr/>
        </p:nvSpPr>
        <p:spPr>
          <a:xfrm>
            <a:off x="281181" y="3611561"/>
            <a:ext cx="8453745" cy="104522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Khi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nam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châm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đứng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yên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kim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kế</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trở</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về</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vạch</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0</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chứng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tỏ</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mạch</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có</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dòng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157403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1C627DB2-AC77-103D-0442-6828C771638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E23880A8-6028-0CFF-6D8B-1D16138E9333}"/>
              </a:ext>
            </a:extLst>
          </p:cNvPr>
          <p:cNvSpPr txBox="1"/>
          <p:nvPr/>
        </p:nvSpPr>
        <p:spPr>
          <a:xfrm>
            <a:off x="281181" y="389901"/>
            <a:ext cx="3941903" cy="2568717"/>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Đưa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cực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b</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ắc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của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nam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châm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ra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xa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ống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dây</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thì</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kim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kế</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bị</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lệch</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theo</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chiều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ngược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lại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chứng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tỏ</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dòng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đổi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chiều</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xmlns="" id="{C7CF51C9-ADC9-B561-D8A9-A06416E4D5B1}"/>
              </a:ext>
            </a:extLst>
          </p:cNvPr>
          <p:cNvPicPr>
            <a:picLocks noChangeAspect="1"/>
          </p:cNvPicPr>
          <p:nvPr/>
        </p:nvPicPr>
        <p:blipFill>
          <a:blip r:embed="rId2"/>
          <a:srcRect l="1168" t="51860" b="1084"/>
          <a:stretch/>
        </p:blipFill>
        <p:spPr>
          <a:xfrm>
            <a:off x="4476414" y="790321"/>
            <a:ext cx="4651766" cy="1651335"/>
          </a:xfrm>
          <a:prstGeom prst="rect">
            <a:avLst/>
          </a:prstGeom>
        </p:spPr>
      </p:pic>
      <p:sp>
        <p:nvSpPr>
          <p:cNvPr id="12" name="TextBox 11">
            <a:extLst>
              <a:ext uri="{FF2B5EF4-FFF2-40B4-BE49-F238E27FC236}">
                <a16:creationId xmlns:a16="http://schemas.microsoft.com/office/drawing/2014/main" xmlns="" id="{3839F08D-6449-07AA-BC44-8EFC5A94800C}"/>
              </a:ext>
            </a:extLst>
          </p:cNvPr>
          <p:cNvSpPr txBox="1"/>
          <p:nvPr/>
        </p:nvSpPr>
        <p:spPr>
          <a:xfrm>
            <a:off x="281181" y="3200545"/>
            <a:ext cx="8453745" cy="155305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Tương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tự</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nếu</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cho</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nam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châm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đứng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yên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và</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dịch</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chuyển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ống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dây</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lại</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gần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hay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ra</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xa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nam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châm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thì</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ống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dâ</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y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cũng</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hiện</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dòng</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điện</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45391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6E2E77C7-0BE2-A10C-C047-DA19431AB489}"/>
            </a:ext>
          </a:extLst>
        </p:cNvPr>
        <p:cNvGrpSpPr/>
        <p:nvPr/>
      </p:nvGrpSpPr>
      <p:grpSpPr>
        <a:xfrm>
          <a:off x="0" y="0"/>
          <a:ext cx="0" cy="0"/>
          <a:chOff x="0" y="0"/>
          <a:chExt cx="0" cy="0"/>
        </a:xfrm>
      </p:grpSpPr>
      <p:pic>
        <p:nvPicPr>
          <p:cNvPr id="2" name="Thí Nghiệm Hiện Tượng Cảm Ứng Điện Từ - Vật Lí 11">
            <a:hlinkClick r:id="" action="ppaction://media"/>
            <a:extLst>
              <a:ext uri="{FF2B5EF4-FFF2-40B4-BE49-F238E27FC236}">
                <a16:creationId xmlns:a16="http://schemas.microsoft.com/office/drawing/2014/main" xmlns="" id="{C697903F-37EF-884C-9944-289E8AEE65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7852" y="-1"/>
            <a:ext cx="6858000" cy="5143500"/>
          </a:xfrm>
          <a:prstGeom prst="rect">
            <a:avLst/>
          </a:prstGeom>
        </p:spPr>
      </p:pic>
      <p:sp>
        <p:nvSpPr>
          <p:cNvPr id="3" name="TextBox 2">
            <a:extLst>
              <a:ext uri="{FF2B5EF4-FFF2-40B4-BE49-F238E27FC236}">
                <a16:creationId xmlns:a16="http://schemas.microsoft.com/office/drawing/2014/main" xmlns="" id="{E9920E7E-107F-D335-7BFC-05434FE5D7FE}"/>
              </a:ext>
            </a:extLst>
          </p:cNvPr>
          <p:cNvSpPr txBox="1"/>
          <p:nvPr/>
        </p:nvSpPr>
        <p:spPr>
          <a:xfrm rot="16200000">
            <a:off x="-1392627" y="2340917"/>
            <a:ext cx="4229043" cy="461665"/>
          </a:xfrm>
          <a:prstGeom prst="rect">
            <a:avLst/>
          </a:prstGeom>
          <a:noFill/>
        </p:spPr>
        <p:txBody>
          <a:bodyPr wrap="none" rtlCol="0">
            <a:spAutoFit/>
          </a:bodyPr>
          <a:lstStyle/>
          <a:p>
            <a:pPr algn="ctr"/>
            <a:r>
              <a:rPr lang="en-US" sz="2400" b="1" dirty="0">
                <a:solidFill>
                  <a:schemeClr val="accent6">
                    <a:lumMod val="75000"/>
                  </a:schemeClr>
                </a:solidFill>
              </a:rPr>
              <a:t>Video </a:t>
            </a:r>
            <a:r>
              <a:rPr lang="en-US" sz="2400" b="1" dirty="0" err="1">
                <a:solidFill>
                  <a:schemeClr val="accent6">
                    <a:lumMod val="75000"/>
                  </a:schemeClr>
                </a:solidFill>
              </a:rPr>
              <a:t>mô</a:t>
            </a:r>
            <a:r>
              <a:rPr lang="en-US" sz="2400" b="1" dirty="0">
                <a:solidFill>
                  <a:schemeClr val="accent6">
                    <a:lumMod val="75000"/>
                  </a:schemeClr>
                </a:solidFill>
              </a:rPr>
              <a:t> </a:t>
            </a:r>
            <a:r>
              <a:rPr lang="en-US" sz="2400" b="1" dirty="0" err="1">
                <a:solidFill>
                  <a:schemeClr val="accent6">
                    <a:lumMod val="75000"/>
                  </a:schemeClr>
                </a:solidFill>
              </a:rPr>
              <a:t>phỏng</a:t>
            </a:r>
            <a:r>
              <a:rPr lang="en-US" sz="2400" b="1" dirty="0">
                <a:solidFill>
                  <a:schemeClr val="accent6">
                    <a:lumMod val="75000"/>
                  </a:schemeClr>
                </a:solidFill>
              </a:rPr>
              <a:t> </a:t>
            </a:r>
            <a:r>
              <a:rPr lang="en-US" sz="2400" b="1" dirty="0" err="1">
                <a:solidFill>
                  <a:schemeClr val="accent6">
                    <a:lumMod val="75000"/>
                  </a:schemeClr>
                </a:solidFill>
              </a:rPr>
              <a:t>thí</a:t>
            </a:r>
            <a:r>
              <a:rPr lang="en-US" sz="2400" b="1" dirty="0">
                <a:solidFill>
                  <a:schemeClr val="accent6">
                    <a:lumMod val="75000"/>
                  </a:schemeClr>
                </a:solidFill>
              </a:rPr>
              <a:t> </a:t>
            </a:r>
            <a:r>
              <a:rPr lang="en-US" sz="2400" b="1" dirty="0" err="1">
                <a:solidFill>
                  <a:schemeClr val="accent6">
                    <a:lumMod val="75000"/>
                  </a:schemeClr>
                </a:solidFill>
              </a:rPr>
              <a:t>nghiệm</a:t>
            </a:r>
            <a:endParaRPr lang="en-US" sz="2400" b="1" dirty="0">
              <a:solidFill>
                <a:schemeClr val="accent6">
                  <a:lumMod val="75000"/>
                </a:schemeClr>
              </a:solidFill>
            </a:endParaRPr>
          </a:p>
        </p:txBody>
      </p:sp>
      <p:pic>
        <p:nvPicPr>
          <p:cNvPr id="4" name="Picture 3">
            <a:extLst>
              <a:ext uri="{FF2B5EF4-FFF2-40B4-BE49-F238E27FC236}">
                <a16:creationId xmlns:a16="http://schemas.microsoft.com/office/drawing/2014/main" xmlns="" id="{AD4ED516-C37C-4CE3-AC2F-FCC3A2A6E2E5}"/>
              </a:ext>
            </a:extLst>
          </p:cNvPr>
          <p:cNvPicPr>
            <a:picLocks noChangeAspect="1"/>
          </p:cNvPicPr>
          <p:nvPr/>
        </p:nvPicPr>
        <p:blipFill>
          <a:blip r:embed="rId5"/>
          <a:stretch>
            <a:fillRect/>
          </a:stretch>
        </p:blipFill>
        <p:spPr>
          <a:xfrm>
            <a:off x="4476191" y="2154137"/>
            <a:ext cx="841321" cy="835224"/>
          </a:xfrm>
          <a:prstGeom prst="rect">
            <a:avLst/>
          </a:prstGeom>
        </p:spPr>
      </p:pic>
    </p:spTree>
    <p:extLst>
      <p:ext uri="{BB962C8B-B14F-4D97-AF65-F5344CB8AC3E}">
        <p14:creationId xmlns:p14="http://schemas.microsoft.com/office/powerpoint/2010/main" val="12464019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0E4C8514-7322-185B-B3E1-CAEC8B5E524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582FD03-A144-1D0F-13AF-316D3E769F7F}"/>
              </a:ext>
            </a:extLst>
          </p:cNvPr>
          <p:cNvSpPr/>
          <p:nvPr/>
        </p:nvSpPr>
        <p:spPr>
          <a:xfrm>
            <a:off x="435935" y="346678"/>
            <a:ext cx="3370521" cy="616688"/>
          </a:xfrm>
          <a:prstGeom prst="roundRect">
            <a:avLst/>
          </a:prstGeom>
          <a:solidFill>
            <a:schemeClr val="bg1">
              <a:lumMod val="75000"/>
              <a:lumOff val="2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2</a:t>
            </a:r>
          </a:p>
        </p:txBody>
      </p:sp>
      <p:sp>
        <p:nvSpPr>
          <p:cNvPr id="5" name="TextBox 4">
            <a:extLst>
              <a:ext uri="{FF2B5EF4-FFF2-40B4-BE49-F238E27FC236}">
                <a16:creationId xmlns:a16="http://schemas.microsoft.com/office/drawing/2014/main" xmlns="" id="{3F1DE42A-37CE-975C-E290-CC1367849F63}"/>
              </a:ext>
            </a:extLst>
          </p:cNvPr>
          <p:cNvSpPr txBox="1"/>
          <p:nvPr/>
        </p:nvSpPr>
        <p:spPr>
          <a:xfrm>
            <a:off x="435935" y="1097041"/>
            <a:ext cx="4620126" cy="3789564"/>
          </a:xfrm>
          <a:prstGeom prst="rect">
            <a:avLst/>
          </a:prstGeom>
          <a:noFill/>
        </p:spPr>
        <p:txBody>
          <a:bodyPr wrap="square">
            <a:spAutoFit/>
          </a:bodyPr>
          <a:lstStyle/>
          <a:p>
            <a:pPr marL="0" marR="0" algn="just">
              <a:lnSpc>
                <a:spcPct val="150000"/>
              </a:lnSpc>
              <a:spcAft>
                <a:spcPts val="80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3.3),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200" dirty="0">
                <a:latin typeface="Arial" panose="020B0604020202020204" pitchFamily="34" charset="0"/>
                <a:ea typeface="Times New Roman" panose="02020603050405020304" pitchFamily="18" charset="0"/>
                <a:cs typeface="Arial" panose="020B0604020202020204" pitchFamily="34" charset="0"/>
              </a:rPr>
              <a:t>:</a:t>
            </a:r>
          </a:p>
          <a:p>
            <a:pPr marL="342900" marR="0" indent="-342900" algn="just">
              <a:lnSpc>
                <a:spcPct val="150000"/>
              </a:lnSpc>
              <a:spcAft>
                <a:spcPts val="800"/>
              </a:spcAft>
              <a:buFont typeface="Arial" panose="020B0604020202020204" pitchFamily="34" charset="0"/>
              <a:buChar char="•"/>
            </a:pPr>
            <a:r>
              <a:rPr lang="en-US" sz="2200" dirty="0">
                <a:effectLst/>
                <a:latin typeface="Arial" panose="020B0604020202020204" pitchFamily="34" charset="0"/>
                <a:ea typeface="Calibri" panose="020F0502020204030204" pitchFamily="34" charset="0"/>
                <a:cs typeface="Arial" panose="020B0604020202020204" pitchFamily="34" charset="0"/>
              </a:rPr>
              <a:t>Khi </a:t>
            </a:r>
            <a:r>
              <a:rPr lang="en-US" sz="2200" dirty="0" err="1">
                <a:latin typeface="Arial" panose="020B0604020202020204" pitchFamily="34" charset="0"/>
                <a:ea typeface="Calibri" panose="020F0502020204030204" pitchFamily="34" charset="0"/>
                <a:cs typeface="Arial" panose="020B0604020202020204" pitchFamily="34" charset="0"/>
              </a:rPr>
              <a:t>đưa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bắc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của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nam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châm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lại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gần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ống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dây</a:t>
            </a:r>
            <a:r>
              <a:rPr lang="en-US" sz="2200" dirty="0">
                <a:latin typeface="Arial" panose="020B0604020202020204" pitchFamily="34" charset="0"/>
                <a:ea typeface="Calibri" panose="020F0502020204030204" pitchFamily="34" charset="0"/>
                <a:cs typeface="Arial" panose="020B0604020202020204" pitchFamily="34" charset="0"/>
              </a:rPr>
              <a:t>.</a:t>
            </a:r>
          </a:p>
          <a:p>
            <a:pPr marL="342900" marR="0" indent="-342900" algn="just">
              <a:lnSpc>
                <a:spcPct val="150000"/>
              </a:lnSpc>
              <a:spcAft>
                <a:spcPts val="800"/>
              </a:spcAft>
              <a:buFont typeface="Arial" panose="020B0604020202020204" pitchFamily="34" charset="0"/>
              <a:buChar char="•"/>
            </a:pPr>
            <a:r>
              <a:rPr lang="en-US" sz="2200" dirty="0">
                <a:effectLst/>
                <a:latin typeface="Arial" panose="020B0604020202020204" pitchFamily="34" charset="0"/>
                <a:ea typeface="Calibri" panose="020F0502020204030204" pitchFamily="34" charset="0"/>
                <a:cs typeface="Arial" panose="020B0604020202020204" pitchFamily="34" charset="0"/>
              </a:rPr>
              <a:t>Khi </a:t>
            </a:r>
            <a:r>
              <a:rPr lang="en-US" sz="2200" dirty="0" err="1">
                <a:latin typeface="Arial" panose="020B0604020202020204" pitchFamily="34" charset="0"/>
                <a:ea typeface="Calibri" panose="020F0502020204030204" pitchFamily="34" charset="0"/>
                <a:cs typeface="Arial" panose="020B0604020202020204" pitchFamily="34" charset="0"/>
              </a:rPr>
              <a:t>đưa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bắc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của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nam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châm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ra</a:t>
            </a:r>
            <a:r>
              <a:rPr lang="en-US" sz="2200" dirty="0">
                <a:latin typeface="Arial" panose="020B0604020202020204" pitchFamily="34" charset="0"/>
                <a:ea typeface="Calibri" panose="020F0502020204030204" pitchFamily="34" charset="0"/>
                <a:cs typeface="Arial" panose="020B0604020202020204" pitchFamily="34" charset="0"/>
              </a:rPr>
              <a:t> xa </a:t>
            </a:r>
            <a:r>
              <a:rPr lang="en-US" sz="2200" dirty="0" err="1">
                <a:latin typeface="Arial" panose="020B0604020202020204" pitchFamily="34" charset="0"/>
                <a:ea typeface="Calibri" panose="020F0502020204030204" pitchFamily="34" charset="0"/>
                <a:cs typeface="Arial" panose="020B0604020202020204" pitchFamily="34" charset="0"/>
              </a:rPr>
              <a:t>ống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dây</a:t>
            </a:r>
            <a:r>
              <a:rPr lang="en-US" sz="2200" dirty="0">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F2F4E7F5-1A18-C1D7-FD59-9EDA4E8DD51C}"/>
              </a:ext>
            </a:extLst>
          </p:cNvPr>
          <p:cNvGrpSpPr/>
          <p:nvPr/>
        </p:nvGrpSpPr>
        <p:grpSpPr>
          <a:xfrm>
            <a:off x="5253324" y="963366"/>
            <a:ext cx="3743801" cy="3759359"/>
            <a:chOff x="5337545" y="963366"/>
            <a:chExt cx="3743801" cy="3759359"/>
          </a:xfrm>
        </p:grpSpPr>
        <p:pic>
          <p:nvPicPr>
            <p:cNvPr id="7" name="Picture 6">
              <a:extLst>
                <a:ext uri="{FF2B5EF4-FFF2-40B4-BE49-F238E27FC236}">
                  <a16:creationId xmlns:a16="http://schemas.microsoft.com/office/drawing/2014/main" xmlns="" id="{040D1379-EE5D-7FC0-052A-37E55CB9119C}"/>
                </a:ext>
              </a:extLst>
            </p:cNvPr>
            <p:cNvPicPr>
              <a:picLocks noChangeAspect="1"/>
            </p:cNvPicPr>
            <p:nvPr/>
          </p:nvPicPr>
          <p:blipFill>
            <a:blip r:embed="rId2"/>
            <a:stretch>
              <a:fillRect/>
            </a:stretch>
          </p:blipFill>
          <p:spPr>
            <a:xfrm>
              <a:off x="5337545" y="963366"/>
              <a:ext cx="3743801" cy="2791328"/>
            </a:xfrm>
            <a:prstGeom prst="rect">
              <a:avLst/>
            </a:prstGeom>
          </p:spPr>
        </p:pic>
        <p:sp>
          <p:nvSpPr>
            <p:cNvPr id="8" name="TextBox 7">
              <a:extLst>
                <a:ext uri="{FF2B5EF4-FFF2-40B4-BE49-F238E27FC236}">
                  <a16:creationId xmlns:a16="http://schemas.microsoft.com/office/drawing/2014/main" xmlns="" id="{49B8603C-2D3D-AEFE-15EF-C442C3CA236A}"/>
                </a:ext>
              </a:extLst>
            </p:cNvPr>
            <p:cNvSpPr txBox="1"/>
            <p:nvPr/>
          </p:nvSpPr>
          <p:spPr>
            <a:xfrm>
              <a:off x="5424004" y="3947641"/>
              <a:ext cx="3570884" cy="775084"/>
            </a:xfrm>
            <a:prstGeom prst="rect">
              <a:avLst/>
            </a:prstGeom>
            <a:noFill/>
          </p:spPr>
          <p:txBody>
            <a:bodyPr wrap="square" rtlCol="0">
              <a:spAutoFit/>
            </a:bodyPr>
            <a:lstStyle/>
            <a:p>
              <a:pPr algn="ctr">
                <a:lnSpc>
                  <a:spcPct val="130000"/>
                </a:lnSpc>
              </a:pPr>
              <a:r>
                <a:rPr lang="en-US" sz="1800" b="1" dirty="0" err="1"/>
                <a:t>Hình</a:t>
              </a:r>
              <a:r>
                <a:rPr lang="en-US" sz="1800" b="1" dirty="0"/>
                <a:t> 3.3. </a:t>
              </a:r>
              <a:r>
                <a:rPr lang="en-US" sz="1800" dirty="0"/>
                <a:t>Nam </a:t>
              </a:r>
              <a:r>
                <a:rPr lang="en-US" sz="1800" dirty="0" err="1"/>
                <a:t>châm</a:t>
              </a:r>
              <a:r>
                <a:rPr lang="en-US" sz="1800" dirty="0"/>
                <a:t> </a:t>
              </a:r>
              <a:r>
                <a:rPr lang="en-US" sz="1800" dirty="0" err="1"/>
                <a:t>và</a:t>
              </a:r>
              <a:r>
                <a:rPr lang="en-US" sz="1800" dirty="0"/>
                <a:t> </a:t>
              </a:r>
              <a:r>
                <a:rPr lang="en-US" sz="1800" dirty="0" err="1"/>
                <a:t>ống</a:t>
              </a:r>
              <a:r>
                <a:rPr lang="en-US" sz="1800" dirty="0"/>
                <a:t> </a:t>
              </a:r>
              <a:r>
                <a:rPr lang="en-US" sz="1800" dirty="0" err="1"/>
                <a:t>dây</a:t>
              </a:r>
              <a:r>
                <a:rPr lang="en-US" sz="1800" dirty="0"/>
                <a:t> </a:t>
              </a:r>
              <a:r>
                <a:rPr lang="en-US" sz="1800" dirty="0" err="1"/>
                <a:t>chuyển</a:t>
              </a:r>
              <a:r>
                <a:rPr lang="en-US" sz="1800" dirty="0"/>
                <a:t> </a:t>
              </a:r>
              <a:r>
                <a:rPr lang="en-US" sz="1800" dirty="0" err="1"/>
                <a:t>động</a:t>
              </a:r>
              <a:r>
                <a:rPr lang="en-US" sz="1800" dirty="0"/>
                <a:t> </a:t>
              </a:r>
              <a:r>
                <a:rPr lang="en-US" sz="1800" dirty="0" err="1"/>
                <a:t>đối</a:t>
              </a:r>
              <a:r>
                <a:rPr lang="en-US" sz="1800" dirty="0"/>
                <a:t> </a:t>
              </a:r>
              <a:r>
                <a:rPr lang="en-US" sz="1800" dirty="0" err="1"/>
                <a:t>với</a:t>
              </a:r>
              <a:r>
                <a:rPr lang="en-US" sz="1800" dirty="0"/>
                <a:t> </a:t>
              </a:r>
              <a:r>
                <a:rPr lang="en-US" sz="1800" dirty="0" err="1"/>
                <a:t>nhau</a:t>
              </a:r>
              <a:endParaRPr lang="en-US" sz="1800" dirty="0"/>
            </a:p>
          </p:txBody>
        </p:sp>
      </p:grpSp>
    </p:spTree>
    <p:extLst>
      <p:ext uri="{BB962C8B-B14F-4D97-AF65-F5344CB8AC3E}">
        <p14:creationId xmlns:p14="http://schemas.microsoft.com/office/powerpoint/2010/main" val="33507587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77375960-C4BA-425E-926E-1892FCF91AE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xmlns="" id="{676B5EFE-E2DE-1FB3-CAFE-B9E7BBD40ECA}"/>
              </a:ext>
            </a:extLst>
          </p:cNvPr>
          <p:cNvGrpSpPr/>
          <p:nvPr/>
        </p:nvGrpSpPr>
        <p:grpSpPr>
          <a:xfrm>
            <a:off x="250116" y="359434"/>
            <a:ext cx="3932823" cy="1910176"/>
            <a:chOff x="250116" y="359434"/>
            <a:chExt cx="3932823" cy="1910176"/>
          </a:xfrm>
        </p:grpSpPr>
        <p:pic>
          <p:nvPicPr>
            <p:cNvPr id="2" name="Picture 1">
              <a:extLst>
                <a:ext uri="{FF2B5EF4-FFF2-40B4-BE49-F238E27FC236}">
                  <a16:creationId xmlns:a16="http://schemas.microsoft.com/office/drawing/2014/main" xmlns="" id="{D2CC3BE9-B398-BFE9-AF48-8F6B5FA7734A}"/>
                </a:ext>
              </a:extLst>
            </p:cNvPr>
            <p:cNvPicPr>
              <a:picLocks noChangeAspect="1"/>
            </p:cNvPicPr>
            <p:nvPr/>
          </p:nvPicPr>
          <p:blipFill>
            <a:blip r:embed="rId2"/>
            <a:srcRect l="11465" t="3470" b="48374"/>
            <a:stretch/>
          </p:blipFill>
          <p:spPr>
            <a:xfrm>
              <a:off x="250116" y="674688"/>
              <a:ext cx="3932823" cy="1594922"/>
            </a:xfrm>
            <a:prstGeom prst="rect">
              <a:avLst/>
            </a:prstGeom>
          </p:spPr>
        </p:pic>
        <p:sp>
          <p:nvSpPr>
            <p:cNvPr id="4" name="TextBox 3">
              <a:extLst>
                <a:ext uri="{FF2B5EF4-FFF2-40B4-BE49-F238E27FC236}">
                  <a16:creationId xmlns:a16="http://schemas.microsoft.com/office/drawing/2014/main" xmlns="" id="{EF8B5B32-FB8D-C9D6-78EB-311C805C5323}"/>
                </a:ext>
              </a:extLst>
            </p:cNvPr>
            <p:cNvSpPr txBox="1"/>
            <p:nvPr/>
          </p:nvSpPr>
          <p:spPr>
            <a:xfrm>
              <a:off x="250116" y="359434"/>
              <a:ext cx="436338" cy="430887"/>
            </a:xfrm>
            <a:prstGeom prst="rect">
              <a:avLst/>
            </a:prstGeom>
            <a:noFill/>
          </p:spPr>
          <p:txBody>
            <a:bodyPr wrap="none" rtlCol="0">
              <a:spAutoFit/>
            </a:bodyPr>
            <a:lstStyle/>
            <a:p>
              <a:r>
                <a:rPr lang="en-US" sz="2200" dirty="0"/>
                <a:t>a)</a:t>
              </a:r>
            </a:p>
          </p:txBody>
        </p:sp>
      </p:grpSp>
      <p:grpSp>
        <p:nvGrpSpPr>
          <p:cNvPr id="7" name="Group 6">
            <a:extLst>
              <a:ext uri="{FF2B5EF4-FFF2-40B4-BE49-F238E27FC236}">
                <a16:creationId xmlns:a16="http://schemas.microsoft.com/office/drawing/2014/main" xmlns="" id="{3291DA12-5B90-200D-889B-4BA8683B2C0D}"/>
              </a:ext>
            </a:extLst>
          </p:cNvPr>
          <p:cNvGrpSpPr/>
          <p:nvPr/>
        </p:nvGrpSpPr>
        <p:grpSpPr>
          <a:xfrm>
            <a:off x="4876842" y="359434"/>
            <a:ext cx="4167118" cy="1910176"/>
            <a:chOff x="4816684" y="359434"/>
            <a:chExt cx="4167118" cy="1910176"/>
          </a:xfrm>
        </p:grpSpPr>
        <p:pic>
          <p:nvPicPr>
            <p:cNvPr id="3" name="Picture 2">
              <a:extLst>
                <a:ext uri="{FF2B5EF4-FFF2-40B4-BE49-F238E27FC236}">
                  <a16:creationId xmlns:a16="http://schemas.microsoft.com/office/drawing/2014/main" xmlns="" id="{C559B78C-B4AF-9084-642D-6688D2EB5CC3}"/>
                </a:ext>
              </a:extLst>
            </p:cNvPr>
            <p:cNvPicPr>
              <a:picLocks noChangeAspect="1"/>
            </p:cNvPicPr>
            <p:nvPr/>
          </p:nvPicPr>
          <p:blipFill>
            <a:blip r:embed="rId2"/>
            <a:srcRect l="1168" t="51860" b="1084"/>
            <a:stretch/>
          </p:blipFill>
          <p:spPr>
            <a:xfrm>
              <a:off x="4816684" y="790321"/>
              <a:ext cx="4167118" cy="1479289"/>
            </a:xfrm>
            <a:prstGeom prst="rect">
              <a:avLst/>
            </a:prstGeom>
          </p:spPr>
        </p:pic>
        <p:sp>
          <p:nvSpPr>
            <p:cNvPr id="5" name="TextBox 4">
              <a:extLst>
                <a:ext uri="{FF2B5EF4-FFF2-40B4-BE49-F238E27FC236}">
                  <a16:creationId xmlns:a16="http://schemas.microsoft.com/office/drawing/2014/main" xmlns="" id="{85E146A1-72A4-2625-284B-D4A083270A57}"/>
                </a:ext>
              </a:extLst>
            </p:cNvPr>
            <p:cNvSpPr txBox="1"/>
            <p:nvPr/>
          </p:nvSpPr>
          <p:spPr>
            <a:xfrm>
              <a:off x="4816684" y="359434"/>
              <a:ext cx="436338" cy="430887"/>
            </a:xfrm>
            <a:prstGeom prst="rect">
              <a:avLst/>
            </a:prstGeom>
            <a:noFill/>
          </p:spPr>
          <p:txBody>
            <a:bodyPr wrap="none" rtlCol="0">
              <a:spAutoFit/>
            </a:bodyPr>
            <a:lstStyle/>
            <a:p>
              <a:r>
                <a:rPr lang="en-US" sz="2200" dirty="0"/>
                <a:t>b)</a:t>
              </a:r>
            </a:p>
          </p:txBody>
        </p:sp>
      </p:grpSp>
      <p:grpSp>
        <p:nvGrpSpPr>
          <p:cNvPr id="11" name="Group 10">
            <a:extLst>
              <a:ext uri="{FF2B5EF4-FFF2-40B4-BE49-F238E27FC236}">
                <a16:creationId xmlns:a16="http://schemas.microsoft.com/office/drawing/2014/main" xmlns="" id="{802069AC-A0A0-D975-636B-2941B0C06924}"/>
              </a:ext>
            </a:extLst>
          </p:cNvPr>
          <p:cNvGrpSpPr/>
          <p:nvPr/>
        </p:nvGrpSpPr>
        <p:grpSpPr>
          <a:xfrm>
            <a:off x="1229938" y="2549038"/>
            <a:ext cx="1973178" cy="2298031"/>
            <a:chOff x="1229938" y="2549038"/>
            <a:chExt cx="1973178" cy="2298031"/>
          </a:xfrm>
        </p:grpSpPr>
        <p:sp>
          <p:nvSpPr>
            <p:cNvPr id="8" name="Oval 7">
              <a:extLst>
                <a:ext uri="{FF2B5EF4-FFF2-40B4-BE49-F238E27FC236}">
                  <a16:creationId xmlns:a16="http://schemas.microsoft.com/office/drawing/2014/main" xmlns="" id="{49C02694-34AE-F675-3759-04A31EEB53E4}"/>
                </a:ext>
              </a:extLst>
            </p:cNvPr>
            <p:cNvSpPr/>
            <p:nvPr/>
          </p:nvSpPr>
          <p:spPr>
            <a:xfrm>
              <a:off x="1229938" y="2873891"/>
              <a:ext cx="1973178" cy="1973178"/>
            </a:xfrm>
            <a:prstGeom prst="ellipse">
              <a:avLst/>
            </a:prstGeom>
            <a:solidFill>
              <a:schemeClr val="accent2">
                <a:lumMod val="20000"/>
                <a:lumOff val="8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xmlns="" id="{234895CB-040E-DEDB-83A8-502B08CF9300}"/>
                </a:ext>
              </a:extLst>
            </p:cNvPr>
            <p:cNvSpPr/>
            <p:nvPr/>
          </p:nvSpPr>
          <p:spPr>
            <a:xfrm>
              <a:off x="2028112" y="2549038"/>
              <a:ext cx="376829" cy="324853"/>
            </a:xfrm>
            <a:prstGeom prst="triangl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6A5BEB8F-3837-CFB6-87DE-6CC72136FB90}"/>
                </a:ext>
              </a:extLst>
            </p:cNvPr>
            <p:cNvSpPr txBox="1"/>
            <p:nvPr/>
          </p:nvSpPr>
          <p:spPr>
            <a:xfrm>
              <a:off x="1514321" y="3337868"/>
              <a:ext cx="1404410" cy="1045223"/>
            </a:xfrm>
            <a:prstGeom prst="rect">
              <a:avLst/>
            </a:prstGeom>
            <a:noFill/>
          </p:spPr>
          <p:txBody>
            <a:bodyPr wrap="square" rtlCol="0">
              <a:spAutoFit/>
            </a:bodyPr>
            <a:lstStyle/>
            <a:p>
              <a:pPr algn="ctr">
                <a:lnSpc>
                  <a:spcPct val="150000"/>
                </a:lnSpc>
              </a:pPr>
              <a:r>
                <a:rPr lang="en-US" sz="2200" dirty="0" err="1"/>
                <a:t>Từ</a:t>
              </a:r>
              <a:r>
                <a:rPr lang="en-US" sz="2200" dirty="0"/>
                <a:t> </a:t>
              </a:r>
              <a:r>
                <a:rPr lang="en-US" sz="2200" dirty="0" err="1"/>
                <a:t>thông</a:t>
              </a:r>
              <a:r>
                <a:rPr lang="en-US" sz="2200" dirty="0"/>
                <a:t> </a:t>
              </a:r>
              <a:r>
                <a:rPr lang="en-US" sz="2200" dirty="0" err="1"/>
                <a:t>tăng</a:t>
              </a:r>
              <a:r>
                <a:rPr lang="en-US" sz="2200" dirty="0"/>
                <a:t> </a:t>
              </a:r>
              <a:r>
                <a:rPr lang="en-US" sz="2200" dirty="0" err="1"/>
                <a:t>lên</a:t>
              </a:r>
              <a:r>
                <a:rPr lang="en-US" sz="2200" dirty="0"/>
                <a:t>.</a:t>
              </a:r>
            </a:p>
          </p:txBody>
        </p:sp>
      </p:grpSp>
      <p:grpSp>
        <p:nvGrpSpPr>
          <p:cNvPr id="12" name="Group 11">
            <a:extLst>
              <a:ext uri="{FF2B5EF4-FFF2-40B4-BE49-F238E27FC236}">
                <a16:creationId xmlns:a16="http://schemas.microsoft.com/office/drawing/2014/main" xmlns="" id="{9FBE0BC3-3859-81AD-7A4A-757FCB3E745A}"/>
              </a:ext>
            </a:extLst>
          </p:cNvPr>
          <p:cNvGrpSpPr/>
          <p:nvPr/>
        </p:nvGrpSpPr>
        <p:grpSpPr>
          <a:xfrm>
            <a:off x="5940884" y="2571750"/>
            <a:ext cx="1973178" cy="2298031"/>
            <a:chOff x="1229938" y="2549038"/>
            <a:chExt cx="1973178" cy="2298031"/>
          </a:xfrm>
        </p:grpSpPr>
        <p:sp>
          <p:nvSpPr>
            <p:cNvPr id="13" name="Oval 12">
              <a:extLst>
                <a:ext uri="{FF2B5EF4-FFF2-40B4-BE49-F238E27FC236}">
                  <a16:creationId xmlns:a16="http://schemas.microsoft.com/office/drawing/2014/main" xmlns="" id="{F4A63397-C265-1007-0CDE-A39926C8076C}"/>
                </a:ext>
              </a:extLst>
            </p:cNvPr>
            <p:cNvSpPr/>
            <p:nvPr/>
          </p:nvSpPr>
          <p:spPr>
            <a:xfrm>
              <a:off x="1229938" y="2873891"/>
              <a:ext cx="1973178" cy="1973178"/>
            </a:xfrm>
            <a:prstGeom prst="ellipse">
              <a:avLst/>
            </a:prstGeom>
            <a:solidFill>
              <a:schemeClr val="accent2">
                <a:lumMod val="20000"/>
                <a:lumOff val="8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 id="{B90A2735-C40E-2420-7FFF-AD23F1220876}"/>
                </a:ext>
              </a:extLst>
            </p:cNvPr>
            <p:cNvSpPr/>
            <p:nvPr/>
          </p:nvSpPr>
          <p:spPr>
            <a:xfrm>
              <a:off x="2028112" y="2549038"/>
              <a:ext cx="376829" cy="324853"/>
            </a:xfrm>
            <a:prstGeom prst="triangl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E86B3234-0506-C4F1-6CFD-EE2907F344C6}"/>
                </a:ext>
              </a:extLst>
            </p:cNvPr>
            <p:cNvSpPr txBox="1"/>
            <p:nvPr/>
          </p:nvSpPr>
          <p:spPr>
            <a:xfrm>
              <a:off x="1514321" y="3337868"/>
              <a:ext cx="1404410" cy="1045223"/>
            </a:xfrm>
            <a:prstGeom prst="rect">
              <a:avLst/>
            </a:prstGeom>
            <a:noFill/>
          </p:spPr>
          <p:txBody>
            <a:bodyPr wrap="square" rtlCol="0">
              <a:spAutoFit/>
            </a:bodyPr>
            <a:lstStyle/>
            <a:p>
              <a:pPr algn="ctr">
                <a:lnSpc>
                  <a:spcPct val="150000"/>
                </a:lnSpc>
              </a:pPr>
              <a:r>
                <a:rPr lang="en-US" sz="2200" dirty="0" err="1"/>
                <a:t>Từ</a:t>
              </a:r>
              <a:r>
                <a:rPr lang="en-US" sz="2200" dirty="0"/>
                <a:t> </a:t>
              </a:r>
              <a:r>
                <a:rPr lang="en-US" sz="2200" dirty="0" err="1"/>
                <a:t>thông</a:t>
              </a:r>
              <a:r>
                <a:rPr lang="en-US" sz="2200" dirty="0"/>
                <a:t> </a:t>
              </a:r>
              <a:r>
                <a:rPr lang="en-US" sz="2200" dirty="0" err="1"/>
                <a:t>giảm</a:t>
              </a:r>
              <a:r>
                <a:rPr lang="en-US" sz="2200" dirty="0"/>
                <a:t> </a:t>
              </a:r>
              <a:r>
                <a:rPr lang="en-US" sz="2200" dirty="0" err="1"/>
                <a:t>đi</a:t>
              </a:r>
              <a:r>
                <a:rPr lang="en-US" sz="2200" dirty="0"/>
                <a:t>.</a:t>
              </a:r>
            </a:p>
          </p:txBody>
        </p:sp>
      </p:grpSp>
    </p:spTree>
    <p:extLst>
      <p:ext uri="{BB962C8B-B14F-4D97-AF65-F5344CB8AC3E}">
        <p14:creationId xmlns:p14="http://schemas.microsoft.com/office/powerpoint/2010/main" val="30962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ppt_h/2"/>
                                          </p:val>
                                        </p:tav>
                                        <p:tav tm="100000">
                                          <p:val>
                                            <p:strVal val="#ppt_y"/>
                                          </p:val>
                                        </p:tav>
                                      </p:tavLst>
                                    </p:anim>
                                    <p:anim calcmode="lin" valueType="num">
                                      <p:cBhvr>
                                        <p:cTn id="17" dur="500" fill="hold"/>
                                        <p:tgtEl>
                                          <p:spTgt spid="12"/>
                                        </p:tgtEl>
                                        <p:attrNameLst>
                                          <p:attrName>ppt_w</p:attrName>
                                        </p:attrNameLst>
                                      </p:cBhvr>
                                      <p:tavLst>
                                        <p:tav tm="0">
                                          <p:val>
                                            <p:strVal val="#ppt_w"/>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9BE3F561-2976-92FC-E5BF-A14B6713FBC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401BC400-7F0F-7361-7141-126A309E9ADA}"/>
              </a:ext>
            </a:extLst>
          </p:cNvPr>
          <p:cNvGrpSpPr/>
          <p:nvPr/>
        </p:nvGrpSpPr>
        <p:grpSpPr>
          <a:xfrm>
            <a:off x="281181" y="123596"/>
            <a:ext cx="2097606" cy="1125050"/>
            <a:chOff x="281181" y="81450"/>
            <a:chExt cx="2097606" cy="1125050"/>
          </a:xfrm>
        </p:grpSpPr>
        <p:pic>
          <p:nvPicPr>
            <p:cNvPr id="3" name="Picture 2">
              <a:extLst>
                <a:ext uri="{FF2B5EF4-FFF2-40B4-BE49-F238E27FC236}">
                  <a16:creationId xmlns:a16="http://schemas.microsoft.com/office/drawing/2014/main" xmlns="" id="{10DF9181-9859-5A86-7B4B-B6FDF4BDBE02}"/>
                </a:ext>
              </a:extLst>
            </p:cNvPr>
            <p:cNvPicPr>
              <a:picLocks noChangeAspect="1"/>
            </p:cNvPicPr>
            <p:nvPr/>
          </p:nvPicPr>
          <p:blipFill>
            <a:blip r:embed="rId2"/>
            <a:stretch>
              <a:fillRect/>
            </a:stretch>
          </p:blipFill>
          <p:spPr>
            <a:xfrm>
              <a:off x="281181" y="81450"/>
              <a:ext cx="2097606" cy="1125050"/>
            </a:xfrm>
            <a:prstGeom prst="rect">
              <a:avLst/>
            </a:prstGeom>
          </p:spPr>
        </p:pic>
        <p:sp>
          <p:nvSpPr>
            <p:cNvPr id="4" name="TextBox 3">
              <a:extLst>
                <a:ext uri="{FF2B5EF4-FFF2-40B4-BE49-F238E27FC236}">
                  <a16:creationId xmlns:a16="http://schemas.microsoft.com/office/drawing/2014/main" xmlns="" id="{5E20860A-DF9E-382F-B893-E3975E636A6D}"/>
                </a:ext>
              </a:extLst>
            </p:cNvPr>
            <p:cNvSpPr txBox="1"/>
            <p:nvPr/>
          </p:nvSpPr>
          <p:spPr>
            <a:xfrm rot="21207877">
              <a:off x="365617" y="381152"/>
              <a:ext cx="1928733" cy="430887"/>
            </a:xfrm>
            <a:prstGeom prst="rect">
              <a:avLst/>
            </a:prstGeom>
            <a:noFill/>
          </p:spPr>
          <p:txBody>
            <a:bodyPr wrap="none" rtlCol="0">
              <a:spAutoFit/>
            </a:bodyPr>
            <a:lstStyle/>
            <a:p>
              <a:r>
                <a:rPr lang="en-US" sz="2200" b="1" dirty="0" err="1"/>
                <a:t>Thí</a:t>
              </a:r>
              <a:r>
                <a:rPr lang="en-US" sz="2200" b="1" dirty="0"/>
                <a:t> </a:t>
              </a:r>
              <a:r>
                <a:rPr lang="en-US" sz="2200" b="1" dirty="0" err="1"/>
                <a:t>nghiệm</a:t>
              </a:r>
              <a:r>
                <a:rPr lang="en-US" sz="2200" b="1" dirty="0"/>
                <a:t> 2</a:t>
              </a:r>
            </a:p>
          </p:txBody>
        </p:sp>
      </p:grpSp>
      <p:sp>
        <p:nvSpPr>
          <p:cNvPr id="5" name="TextBox 4">
            <a:extLst>
              <a:ext uri="{FF2B5EF4-FFF2-40B4-BE49-F238E27FC236}">
                <a16:creationId xmlns:a16="http://schemas.microsoft.com/office/drawing/2014/main" xmlns="" id="{BC0E4870-B47A-9AB7-1F0F-DA761B19AA5D}"/>
              </a:ext>
            </a:extLst>
          </p:cNvPr>
          <p:cNvSpPr txBox="1"/>
          <p:nvPr/>
        </p:nvSpPr>
        <p:spPr>
          <a:xfrm>
            <a:off x="2444968" y="438686"/>
            <a:ext cx="4620126" cy="400110"/>
          </a:xfrm>
          <a:prstGeom prst="rect">
            <a:avLst/>
          </a:prstGeom>
          <a:noFill/>
        </p:spPr>
        <p:txBody>
          <a:bodyPr wrap="square">
            <a:spAutoFit/>
          </a:bodyPr>
          <a:lstStyle/>
          <a:p>
            <a:pPr marL="0" marR="0" algn="just">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3.4.</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271F9B3D-DD53-55A4-ABCC-B52463ED80E5}"/>
              </a:ext>
            </a:extLst>
          </p:cNvPr>
          <p:cNvSpPr txBox="1"/>
          <p:nvPr/>
        </p:nvSpPr>
        <p:spPr>
          <a:xfrm>
            <a:off x="281181" y="1179580"/>
            <a:ext cx="5614293" cy="3266985"/>
          </a:xfrm>
          <a:prstGeom prst="rect">
            <a:avLst/>
          </a:prstGeom>
          <a:noFill/>
        </p:spPr>
        <p:txBody>
          <a:bodyPr wrap="square">
            <a:spAutoFit/>
          </a:bodyPr>
          <a:lstStyle/>
          <a:p>
            <a:pPr marL="0" marR="0"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Ống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dây</a:t>
            </a:r>
            <a:r>
              <a:rPr lang="en-US" sz="2000" dirty="0">
                <a:effectLst/>
                <a:latin typeface="Arial" panose="020B0604020202020204" pitchFamily="34" charset="0"/>
                <a:ea typeface="Calibri" panose="020F0502020204030204" pitchFamily="34" charset="0"/>
                <a:cs typeface="Arial" panose="020B0604020202020204" pitchFamily="34" charset="0"/>
              </a:rPr>
              <a:t> (1)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mắc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nguồn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biến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trở</a:t>
            </a:r>
            <a:r>
              <a:rPr lang="en-US" sz="2000" dirty="0">
                <a:latin typeface="Arial" panose="020B0604020202020204" pitchFamily="34" charset="0"/>
                <a:ea typeface="Calibri" panose="020F0502020204030204" pitchFamily="34" charset="0"/>
                <a:cs typeface="Arial" panose="020B0604020202020204" pitchFamily="34" charset="0"/>
              </a:rPr>
              <a:t> R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tắc</a:t>
            </a:r>
            <a:r>
              <a:rPr lang="en-US" sz="2000" dirty="0">
                <a:latin typeface="Arial" panose="020B0604020202020204" pitchFamily="34" charset="0"/>
                <a:ea typeface="Calibri" panose="020F0502020204030204" pitchFamily="34" charset="0"/>
                <a:cs typeface="Arial" panose="020B0604020202020204" pitchFamily="34" charset="0"/>
              </a:rPr>
              <a:t> K.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thể</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thay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đổi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cường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dòng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ống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dây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này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bằng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thay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đổi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giá</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trị</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của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biến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trở</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Ống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dây</a:t>
            </a:r>
            <a:r>
              <a:rPr lang="en-US" sz="2000" dirty="0">
                <a:latin typeface="Arial" panose="020B0604020202020204" pitchFamily="34" charset="0"/>
                <a:ea typeface="Calibri" panose="020F0502020204030204" pitchFamily="34" charset="0"/>
                <a:cs typeface="Arial" panose="020B0604020202020204" pitchFamily="34" charset="0"/>
              </a:rPr>
              <a:t> (2) </a:t>
            </a:r>
            <a:r>
              <a:rPr lang="en-US" sz="2000" dirty="0" err="1">
                <a:latin typeface="Arial" panose="020B0604020202020204" pitchFamily="34" charset="0"/>
                <a:ea typeface="Calibri" panose="020F0502020204030204" pitchFamily="34" charset="0"/>
                <a:cs typeface="Arial" panose="020B0604020202020204" pitchFamily="34" charset="0"/>
              </a:rPr>
              <a:t>được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mắc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kế</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vạch</a:t>
            </a:r>
            <a:r>
              <a:rPr lang="en-US" sz="2000" dirty="0">
                <a:latin typeface="Arial" panose="020B0604020202020204" pitchFamily="34" charset="0"/>
                <a:ea typeface="Calibri" panose="020F0502020204030204" pitchFamily="34" charset="0"/>
                <a:cs typeface="Arial" panose="020B0604020202020204" pitchFamily="34" charset="0"/>
              </a:rPr>
              <a:t> 0 ở </a:t>
            </a:r>
            <a:r>
              <a:rPr lang="en-US" sz="2000" dirty="0" err="1">
                <a:latin typeface="Arial" panose="020B0604020202020204" pitchFamily="34" charset="0"/>
                <a:ea typeface="Calibri" panose="020F0502020204030204" pitchFamily="34" charset="0"/>
                <a:cs typeface="Arial" panose="020B0604020202020204" pitchFamily="34" charset="0"/>
              </a:rPr>
              <a:t>giữa</a:t>
            </a:r>
            <a:r>
              <a:rPr lang="en-US" sz="2000" dirty="0">
                <a:latin typeface="Arial" panose="020B0604020202020204" pitchFamily="34" charset="0"/>
                <a:ea typeface="Calibri" panose="020F0502020204030204" pitchFamily="34" charset="0"/>
                <a:cs typeface="Arial" panose="020B0604020202020204" pitchFamily="34" charset="0"/>
              </a:rPr>
              <a:t>. Trong </a:t>
            </a:r>
            <a:r>
              <a:rPr lang="en-US" sz="2000" dirty="0" err="1">
                <a:latin typeface="Arial" panose="020B0604020202020204" pitchFamily="34" charset="0"/>
                <a:ea typeface="Calibri" panose="020F0502020204030204" pitchFamily="34" charset="0"/>
                <a:cs typeface="Arial" panose="020B0604020202020204" pitchFamily="34" charset="0"/>
              </a:rPr>
              <a:t>khoảng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thời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gian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cường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dòng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ống</a:t>
            </a:r>
            <a:r>
              <a:rPr lang="en-US" sz="2000" dirty="0">
                <a:latin typeface="Arial" panose="020B0604020202020204" pitchFamily="34" charset="0"/>
                <a:ea typeface="Calibri" panose="020F0502020204030204" pitchFamily="34" charset="0"/>
                <a:cs typeface="Arial" panose="020B0604020202020204" pitchFamily="34" charset="0"/>
              </a:rPr>
              <a:t> (1) </a:t>
            </a:r>
            <a:r>
              <a:rPr lang="en-US" sz="2000" dirty="0" err="1">
                <a:latin typeface="Arial" panose="020B0604020202020204" pitchFamily="34" charset="0"/>
                <a:ea typeface="Calibri" panose="020F0502020204030204" pitchFamily="34" charset="0"/>
                <a:cs typeface="Arial" panose="020B0604020202020204" pitchFamily="34" charset="0"/>
              </a:rPr>
              <a:t>thay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đổi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kim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kế</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bị</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lệch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khỏi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vị</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trí</a:t>
            </a:r>
            <a:r>
              <a:rPr lang="en-US" sz="2000" dirty="0">
                <a:latin typeface="Arial" panose="020B0604020202020204" pitchFamily="34" charset="0"/>
                <a:ea typeface="Calibri" panose="020F0502020204030204" pitchFamily="34" charset="0"/>
                <a:cs typeface="Arial" panose="020B0604020202020204" pitchFamily="34" charset="0"/>
              </a:rPr>
              <a:t> ban </a:t>
            </a:r>
            <a:r>
              <a:rPr lang="en-US" sz="2000" dirty="0" err="1">
                <a:latin typeface="Arial" panose="020B0604020202020204" pitchFamily="34" charset="0"/>
                <a:ea typeface="Calibri" panose="020F0502020204030204" pitchFamily="34" charset="0"/>
                <a:cs typeface="Arial" panose="020B0604020202020204" pitchFamily="34" charset="0"/>
              </a:rPr>
              <a:t>đầu</a:t>
            </a:r>
            <a:r>
              <a:rPr lang="en-US" sz="2000" dirty="0">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9A4FD332-8000-B265-A35D-FD7E6B55D123}"/>
              </a:ext>
            </a:extLst>
          </p:cNvPr>
          <p:cNvGrpSpPr/>
          <p:nvPr/>
        </p:nvGrpSpPr>
        <p:grpSpPr>
          <a:xfrm>
            <a:off x="5938943" y="1248646"/>
            <a:ext cx="2923876" cy="3266985"/>
            <a:chOff x="5938943" y="1248646"/>
            <a:chExt cx="2923876" cy="3266985"/>
          </a:xfrm>
        </p:grpSpPr>
        <p:grpSp>
          <p:nvGrpSpPr>
            <p:cNvPr id="10" name="Group 9">
              <a:extLst>
                <a:ext uri="{FF2B5EF4-FFF2-40B4-BE49-F238E27FC236}">
                  <a16:creationId xmlns:a16="http://schemas.microsoft.com/office/drawing/2014/main" xmlns="" id="{0AF6D1F4-7E58-DE91-7229-57946E824D98}"/>
                </a:ext>
              </a:extLst>
            </p:cNvPr>
            <p:cNvGrpSpPr/>
            <p:nvPr/>
          </p:nvGrpSpPr>
          <p:grpSpPr>
            <a:xfrm>
              <a:off x="5938943" y="1248646"/>
              <a:ext cx="2923876" cy="2181118"/>
              <a:chOff x="5938943" y="1248646"/>
              <a:chExt cx="2923876" cy="2181118"/>
            </a:xfrm>
          </p:grpSpPr>
          <p:pic>
            <p:nvPicPr>
              <p:cNvPr id="8" name="Picture 7">
                <a:extLst>
                  <a:ext uri="{FF2B5EF4-FFF2-40B4-BE49-F238E27FC236}">
                    <a16:creationId xmlns:a16="http://schemas.microsoft.com/office/drawing/2014/main" xmlns="" id="{6C8B18C0-549C-CD13-F228-3C5FB24B8A5C}"/>
                  </a:ext>
                </a:extLst>
              </p:cNvPr>
              <p:cNvPicPr>
                <a:picLocks noChangeAspect="1"/>
              </p:cNvPicPr>
              <p:nvPr/>
            </p:nvPicPr>
            <p:blipFill>
              <a:blip r:embed="rId3"/>
              <a:stretch>
                <a:fillRect/>
              </a:stretch>
            </p:blipFill>
            <p:spPr>
              <a:xfrm>
                <a:off x="5938943" y="1248646"/>
                <a:ext cx="2923876" cy="2011841"/>
              </a:xfrm>
              <a:prstGeom prst="rect">
                <a:avLst/>
              </a:prstGeom>
            </p:spPr>
          </p:pic>
          <p:sp>
            <p:nvSpPr>
              <p:cNvPr id="9" name="TextBox 8">
                <a:extLst>
                  <a:ext uri="{FF2B5EF4-FFF2-40B4-BE49-F238E27FC236}">
                    <a16:creationId xmlns:a16="http://schemas.microsoft.com/office/drawing/2014/main" xmlns="" id="{2BB3414D-8635-F5DA-923C-1D02A44075C9}"/>
                  </a:ext>
                </a:extLst>
              </p:cNvPr>
              <p:cNvSpPr txBox="1"/>
              <p:nvPr/>
            </p:nvSpPr>
            <p:spPr>
              <a:xfrm>
                <a:off x="6556917" y="3091210"/>
                <a:ext cx="332142" cy="338554"/>
              </a:xfrm>
              <a:prstGeom prst="rect">
                <a:avLst/>
              </a:prstGeom>
              <a:solidFill>
                <a:schemeClr val="tx1"/>
              </a:solidFill>
            </p:spPr>
            <p:txBody>
              <a:bodyPr wrap="none" rtlCol="0">
                <a:spAutoFit/>
              </a:bodyPr>
              <a:lstStyle/>
              <a:p>
                <a:r>
                  <a:rPr lang="en-US" sz="1600" dirty="0"/>
                  <a:t>R</a:t>
                </a:r>
              </a:p>
            </p:txBody>
          </p:sp>
        </p:grpSp>
        <p:sp>
          <p:nvSpPr>
            <p:cNvPr id="11" name="TextBox 10">
              <a:extLst>
                <a:ext uri="{FF2B5EF4-FFF2-40B4-BE49-F238E27FC236}">
                  <a16:creationId xmlns:a16="http://schemas.microsoft.com/office/drawing/2014/main" xmlns="" id="{824C166D-1397-8381-F375-14235E14D2A5}"/>
                </a:ext>
              </a:extLst>
            </p:cNvPr>
            <p:cNvSpPr txBox="1"/>
            <p:nvPr/>
          </p:nvSpPr>
          <p:spPr>
            <a:xfrm>
              <a:off x="6267362" y="3380448"/>
              <a:ext cx="2595457" cy="1135183"/>
            </a:xfrm>
            <a:prstGeom prst="rect">
              <a:avLst/>
            </a:prstGeom>
            <a:noFill/>
          </p:spPr>
          <p:txBody>
            <a:bodyPr wrap="square" rtlCol="0">
              <a:spAutoFit/>
            </a:bodyPr>
            <a:lstStyle/>
            <a:p>
              <a:pPr algn="ctr">
                <a:lnSpc>
                  <a:spcPct val="130000"/>
                </a:lnSpc>
              </a:pPr>
              <a:r>
                <a:rPr lang="en-US" sz="1800" b="1" dirty="0" err="1"/>
                <a:t>Hình</a:t>
              </a:r>
              <a:r>
                <a:rPr lang="en-US" sz="1800" b="1" dirty="0"/>
                <a:t> 3.4. </a:t>
              </a:r>
              <a:r>
                <a:rPr lang="en-US" sz="1800" dirty="0"/>
                <a:t>Hai </a:t>
              </a:r>
              <a:r>
                <a:rPr lang="en-US" sz="1800" dirty="0" err="1"/>
                <a:t>ống</a:t>
              </a:r>
              <a:r>
                <a:rPr lang="en-US" sz="1800" dirty="0"/>
                <a:t> </a:t>
              </a:r>
              <a:r>
                <a:rPr lang="en-US" sz="1800" dirty="0" err="1"/>
                <a:t>dây</a:t>
              </a:r>
              <a:r>
                <a:rPr lang="en-US" sz="1800" dirty="0"/>
                <a:t> </a:t>
              </a:r>
              <a:r>
                <a:rPr lang="en-US" sz="1800" dirty="0" err="1"/>
                <a:t>được</a:t>
              </a:r>
              <a:r>
                <a:rPr lang="en-US" sz="1800" dirty="0"/>
                <a:t> </a:t>
              </a:r>
              <a:r>
                <a:rPr lang="en-US" sz="1800" dirty="0" err="1"/>
                <a:t>đặt</a:t>
              </a:r>
              <a:r>
                <a:rPr lang="en-US" sz="1800" dirty="0"/>
                <a:t> </a:t>
              </a:r>
              <a:r>
                <a:rPr lang="en-US" sz="1800" dirty="0" err="1"/>
                <a:t>đồng</a:t>
              </a:r>
              <a:r>
                <a:rPr lang="en-US" sz="1800" dirty="0"/>
                <a:t> </a:t>
              </a:r>
              <a:r>
                <a:rPr lang="en-US" sz="1800" dirty="0" err="1"/>
                <a:t>trục</a:t>
              </a:r>
              <a:r>
                <a:rPr lang="en-US" sz="1800" dirty="0"/>
                <a:t>, </a:t>
              </a:r>
              <a:r>
                <a:rPr lang="en-US" sz="1800" dirty="0" err="1"/>
                <a:t>gần</a:t>
              </a:r>
              <a:r>
                <a:rPr lang="en-US" sz="1800" dirty="0"/>
                <a:t> </a:t>
              </a:r>
              <a:r>
                <a:rPr lang="en-US" sz="1800" dirty="0" err="1"/>
                <a:t>nhau</a:t>
              </a:r>
              <a:endParaRPr lang="en-US" sz="1800" dirty="0"/>
            </a:p>
          </p:txBody>
        </p:sp>
      </p:grpSp>
      <p:pic>
        <p:nvPicPr>
          <p:cNvPr id="14" name="Picture 13">
            <a:extLst>
              <a:ext uri="{FF2B5EF4-FFF2-40B4-BE49-F238E27FC236}">
                <a16:creationId xmlns:a16="http://schemas.microsoft.com/office/drawing/2014/main" xmlns="" id="{D37D102C-BA5A-BF16-7E24-87E23B13E48B}"/>
              </a:ext>
            </a:extLst>
          </p:cNvPr>
          <p:cNvPicPr>
            <a:picLocks noChangeAspect="1"/>
          </p:cNvPicPr>
          <p:nvPr/>
        </p:nvPicPr>
        <p:blipFill>
          <a:blip r:embed="rId4"/>
          <a:stretch>
            <a:fillRect/>
          </a:stretch>
        </p:blipFill>
        <p:spPr>
          <a:xfrm flipH="1">
            <a:off x="740873" y="4450899"/>
            <a:ext cx="589110" cy="522356"/>
          </a:xfrm>
          <a:prstGeom prst="rect">
            <a:avLst/>
          </a:prstGeom>
        </p:spPr>
      </p:pic>
      <p:sp>
        <p:nvSpPr>
          <p:cNvPr id="15" name="TextBox 14">
            <a:extLst>
              <a:ext uri="{FF2B5EF4-FFF2-40B4-BE49-F238E27FC236}">
                <a16:creationId xmlns:a16="http://schemas.microsoft.com/office/drawing/2014/main" xmlns="" id="{5EB3BA00-2B94-D784-F801-EAFC7F7E256A}"/>
              </a:ext>
            </a:extLst>
          </p:cNvPr>
          <p:cNvSpPr txBox="1"/>
          <p:nvPr/>
        </p:nvSpPr>
        <p:spPr>
          <a:xfrm>
            <a:off x="1329983" y="4565294"/>
            <a:ext cx="5226934" cy="400110"/>
          </a:xfrm>
          <a:prstGeom prst="rect">
            <a:avLst/>
          </a:prstGeom>
          <a:noFill/>
        </p:spPr>
        <p:txBody>
          <a:bodyPr wrap="square">
            <a:spAutoFit/>
          </a:bodyPr>
          <a:lstStyle/>
          <a:p>
            <a:pPr marL="0" marR="0" algn="just">
              <a:spcAft>
                <a:spcPts val="800"/>
              </a:spcAft>
            </a:pP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Chứng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tỏ</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xuất</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hiện</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ống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(2).</a:t>
            </a:r>
            <a:endParaRPr lang="en-US" sz="2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649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Right)">
                                      <p:cBhvr>
                                        <p:cTn id="28" dur="500"/>
                                        <p:tgtEl>
                                          <p:spTgt spid="1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94C44EC-D4FB-3699-D0F3-50BE020DAA8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xmlns="" id="{10B6F890-9618-BDD2-E0AE-4025D76FE03B}"/>
              </a:ext>
            </a:extLst>
          </p:cNvPr>
          <p:cNvPicPr>
            <a:picLocks noChangeAspect="1"/>
          </p:cNvPicPr>
          <p:nvPr/>
        </p:nvPicPr>
        <p:blipFill>
          <a:blip r:embed="rId2"/>
          <a:stretch>
            <a:fillRect/>
          </a:stretch>
        </p:blipFill>
        <p:spPr>
          <a:xfrm>
            <a:off x="995994" y="2197661"/>
            <a:ext cx="2871143" cy="2945839"/>
          </a:xfrm>
          <a:prstGeom prst="rect">
            <a:avLst/>
          </a:prstGeom>
        </p:spPr>
      </p:pic>
      <p:grpSp>
        <p:nvGrpSpPr>
          <p:cNvPr id="6" name="Group 5">
            <a:extLst>
              <a:ext uri="{FF2B5EF4-FFF2-40B4-BE49-F238E27FC236}">
                <a16:creationId xmlns:a16="http://schemas.microsoft.com/office/drawing/2014/main" xmlns="" id="{871547FB-1C4D-E20C-D833-C0C628E6D5E5}"/>
              </a:ext>
            </a:extLst>
          </p:cNvPr>
          <p:cNvGrpSpPr/>
          <p:nvPr/>
        </p:nvGrpSpPr>
        <p:grpSpPr>
          <a:xfrm>
            <a:off x="435935" y="691117"/>
            <a:ext cx="8165805" cy="1477652"/>
            <a:chOff x="435935" y="691117"/>
            <a:chExt cx="8165805" cy="1477652"/>
          </a:xfrm>
        </p:grpSpPr>
        <p:sp>
          <p:nvSpPr>
            <p:cNvPr id="5" name="Rectangle: Rounded Corners 4">
              <a:extLst>
                <a:ext uri="{FF2B5EF4-FFF2-40B4-BE49-F238E27FC236}">
                  <a16:creationId xmlns:a16="http://schemas.microsoft.com/office/drawing/2014/main" xmlns="" id="{D808ABEA-D180-5B5A-87C0-A762E86C6BF9}"/>
                </a:ext>
              </a:extLst>
            </p:cNvPr>
            <p:cNvSpPr/>
            <p:nvPr/>
          </p:nvSpPr>
          <p:spPr>
            <a:xfrm>
              <a:off x="435935" y="691117"/>
              <a:ext cx="8165805" cy="1477652"/>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6C4FAD8-874A-DE61-823B-D5DECCE02CF6}"/>
                </a:ext>
              </a:extLst>
            </p:cNvPr>
            <p:cNvSpPr txBox="1"/>
            <p:nvPr/>
          </p:nvSpPr>
          <p:spPr>
            <a:xfrm>
              <a:off x="575521" y="963366"/>
              <a:ext cx="7886632" cy="1045223"/>
            </a:xfrm>
            <a:prstGeom prst="rect">
              <a:avLst/>
            </a:prstGeom>
            <a:noFill/>
          </p:spPr>
          <p:txBody>
            <a:bodyPr wrap="square">
              <a:spAutoFit/>
            </a:bodyPr>
            <a:lstStyle/>
            <a:p>
              <a:pPr marL="0" marR="0" algn="just">
                <a:lnSpc>
                  <a:spcPct val="150000"/>
                </a:lnSpc>
                <a:spcAft>
                  <a:spcPts val="800"/>
                </a:spcAft>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3.3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3.4.</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xmlns="" id="{A6336E0C-E4AF-1C3B-998E-1F77020A1AEA}"/>
              </a:ext>
            </a:extLst>
          </p:cNvPr>
          <p:cNvPicPr>
            <a:picLocks noChangeAspect="1"/>
          </p:cNvPicPr>
          <p:nvPr/>
        </p:nvPicPr>
        <p:blipFill>
          <a:blip r:embed="rId3"/>
          <a:stretch>
            <a:fillRect/>
          </a:stretch>
        </p:blipFill>
        <p:spPr>
          <a:xfrm>
            <a:off x="4988514" y="2326904"/>
            <a:ext cx="2871465" cy="2816596"/>
          </a:xfrm>
          <a:prstGeom prst="rect">
            <a:avLst/>
          </a:prstGeom>
        </p:spPr>
      </p:pic>
    </p:spTree>
    <p:extLst>
      <p:ext uri="{BB962C8B-B14F-4D97-AF65-F5344CB8AC3E}">
        <p14:creationId xmlns:p14="http://schemas.microsoft.com/office/powerpoint/2010/main" val="28975243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56" name="Google Shape;156;p14"/>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2" name="Table 1">
            <a:extLst>
              <a:ext uri="{FF2B5EF4-FFF2-40B4-BE49-F238E27FC236}">
                <a16:creationId xmlns:a16="http://schemas.microsoft.com/office/drawing/2014/main" xmlns="" id="{9ABFCC2E-FBF5-3174-2EFE-D90F96484606}"/>
              </a:ext>
            </a:extLst>
          </p:cNvPr>
          <p:cNvGraphicFramePr>
            <a:graphicFrameLocks noGrp="1"/>
          </p:cNvGraphicFramePr>
          <p:nvPr>
            <p:extLst>
              <p:ext uri="{D42A27DB-BD31-4B8C-83A1-F6EECF244321}">
                <p14:modId xmlns:p14="http://schemas.microsoft.com/office/powerpoint/2010/main" val="1344131320"/>
              </p:ext>
            </p:extLst>
          </p:nvPr>
        </p:nvGraphicFramePr>
        <p:xfrm>
          <a:off x="644769" y="252941"/>
          <a:ext cx="7854462" cy="4637618"/>
        </p:xfrm>
        <a:graphic>
          <a:graphicData uri="http://schemas.openxmlformats.org/drawingml/2006/table">
            <a:tbl>
              <a:tblPr firstRow="1" bandRow="1">
                <a:tableStyleId>{6119B6BA-EBF9-4CAE-AD04-3B90DF4426B8}</a:tableStyleId>
              </a:tblPr>
              <a:tblGrid>
                <a:gridCol w="3927231">
                  <a:extLst>
                    <a:ext uri="{9D8B030D-6E8A-4147-A177-3AD203B41FA5}">
                      <a16:colId xmlns:a16="http://schemas.microsoft.com/office/drawing/2014/main" xmlns="" val="2572399772"/>
                    </a:ext>
                  </a:extLst>
                </a:gridCol>
                <a:gridCol w="3927231">
                  <a:extLst>
                    <a:ext uri="{9D8B030D-6E8A-4147-A177-3AD203B41FA5}">
                      <a16:colId xmlns:a16="http://schemas.microsoft.com/office/drawing/2014/main" xmlns="" val="2281044639"/>
                    </a:ext>
                  </a:extLst>
                </a:gridCol>
              </a:tblGrid>
              <a:tr h="2367574">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087056513"/>
                  </a:ext>
                </a:extLst>
              </a:tr>
              <a:tr h="609600">
                <a:tc gridSpan="2">
                  <a:txBody>
                    <a:bodyPr/>
                    <a:lstStyle/>
                    <a:p>
                      <a:endParaRPr lang="en-US" sz="22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06690611"/>
                  </a:ext>
                </a:extLst>
              </a:tr>
              <a:tr h="1660444">
                <a:tc>
                  <a:txBody>
                    <a:bodyPr/>
                    <a:lstStyle/>
                    <a:p>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000927531"/>
                  </a:ext>
                </a:extLst>
              </a:tr>
            </a:tbl>
          </a:graphicData>
        </a:graphic>
      </p:graphicFrame>
      <p:pic>
        <p:nvPicPr>
          <p:cNvPr id="3" name="Picture 2">
            <a:extLst>
              <a:ext uri="{FF2B5EF4-FFF2-40B4-BE49-F238E27FC236}">
                <a16:creationId xmlns:a16="http://schemas.microsoft.com/office/drawing/2014/main" xmlns="" id="{166433BA-5C21-B62F-8C72-40202DAE843C}"/>
              </a:ext>
            </a:extLst>
          </p:cNvPr>
          <p:cNvPicPr>
            <a:picLocks noChangeAspect="1"/>
          </p:cNvPicPr>
          <p:nvPr/>
        </p:nvPicPr>
        <p:blipFill>
          <a:blip r:embed="rId3"/>
          <a:stretch>
            <a:fillRect/>
          </a:stretch>
        </p:blipFill>
        <p:spPr>
          <a:xfrm>
            <a:off x="1152420" y="266688"/>
            <a:ext cx="2952829" cy="2201590"/>
          </a:xfrm>
          <a:prstGeom prst="rect">
            <a:avLst/>
          </a:prstGeom>
        </p:spPr>
      </p:pic>
      <p:grpSp>
        <p:nvGrpSpPr>
          <p:cNvPr id="10" name="Group 9">
            <a:extLst>
              <a:ext uri="{FF2B5EF4-FFF2-40B4-BE49-F238E27FC236}">
                <a16:creationId xmlns:a16="http://schemas.microsoft.com/office/drawing/2014/main" xmlns="" id="{C8707ACA-C30F-254D-C1EE-3EB24BAECF89}"/>
              </a:ext>
            </a:extLst>
          </p:cNvPr>
          <p:cNvGrpSpPr/>
          <p:nvPr/>
        </p:nvGrpSpPr>
        <p:grpSpPr>
          <a:xfrm>
            <a:off x="4978266" y="383919"/>
            <a:ext cx="2923876" cy="2181118"/>
            <a:chOff x="5938943" y="1248646"/>
            <a:chExt cx="2923876" cy="2181118"/>
          </a:xfrm>
        </p:grpSpPr>
        <p:pic>
          <p:nvPicPr>
            <p:cNvPr id="12" name="Picture 11">
              <a:extLst>
                <a:ext uri="{FF2B5EF4-FFF2-40B4-BE49-F238E27FC236}">
                  <a16:creationId xmlns:a16="http://schemas.microsoft.com/office/drawing/2014/main" xmlns="" id="{3E0E1397-F159-C9CA-299F-188EC7BF6CC4}"/>
                </a:ext>
              </a:extLst>
            </p:cNvPr>
            <p:cNvPicPr>
              <a:picLocks noChangeAspect="1"/>
            </p:cNvPicPr>
            <p:nvPr/>
          </p:nvPicPr>
          <p:blipFill>
            <a:blip r:embed="rId4"/>
            <a:stretch>
              <a:fillRect/>
            </a:stretch>
          </p:blipFill>
          <p:spPr>
            <a:xfrm>
              <a:off x="5938943" y="1248646"/>
              <a:ext cx="2923876" cy="2011841"/>
            </a:xfrm>
            <a:prstGeom prst="rect">
              <a:avLst/>
            </a:prstGeom>
          </p:spPr>
        </p:pic>
        <p:sp>
          <p:nvSpPr>
            <p:cNvPr id="13" name="TextBox 12">
              <a:extLst>
                <a:ext uri="{FF2B5EF4-FFF2-40B4-BE49-F238E27FC236}">
                  <a16:creationId xmlns:a16="http://schemas.microsoft.com/office/drawing/2014/main" xmlns="" id="{99D4368A-6548-6E4D-BE05-7439606CEFF5}"/>
                </a:ext>
              </a:extLst>
            </p:cNvPr>
            <p:cNvSpPr txBox="1"/>
            <p:nvPr/>
          </p:nvSpPr>
          <p:spPr>
            <a:xfrm>
              <a:off x="6556917" y="3091210"/>
              <a:ext cx="332142" cy="338554"/>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R</a:t>
              </a:r>
            </a:p>
          </p:txBody>
        </p:sp>
      </p:grpSp>
      <p:sp>
        <p:nvSpPr>
          <p:cNvPr id="15" name="TextBox 14">
            <a:extLst>
              <a:ext uri="{FF2B5EF4-FFF2-40B4-BE49-F238E27FC236}">
                <a16:creationId xmlns:a16="http://schemas.microsoft.com/office/drawing/2014/main" xmlns="" id="{7FA70CC5-72AF-027C-E054-44D38608CD88}"/>
              </a:ext>
            </a:extLst>
          </p:cNvPr>
          <p:cNvSpPr txBox="1"/>
          <p:nvPr/>
        </p:nvSpPr>
        <p:spPr>
          <a:xfrm>
            <a:off x="770726" y="3272616"/>
            <a:ext cx="3716216" cy="1553054"/>
          </a:xfrm>
          <a:prstGeom prst="rect">
            <a:avLst/>
          </a:prstGeom>
          <a:noFill/>
        </p:spPr>
        <p:txBody>
          <a:bodyPr wrap="square">
            <a:spAutoFit/>
          </a:bodyPr>
          <a:lstStyle/>
          <a:p>
            <a:pPr algn="just">
              <a:lnSpc>
                <a:spcPct val="150000"/>
              </a:lnSpc>
            </a:pPr>
            <a:r>
              <a:rPr lang="en-US" sz="2200" dirty="0" err="1"/>
              <a:t>Sự</a:t>
            </a:r>
            <a:r>
              <a:rPr lang="en-US" sz="2200" dirty="0"/>
              <a:t> </a:t>
            </a:r>
            <a:r>
              <a:rPr lang="en-US" sz="2200" dirty="0" err="1"/>
              <a:t>biến</a:t>
            </a:r>
            <a:r>
              <a:rPr lang="en-US" sz="2200" dirty="0"/>
              <a:t> </a:t>
            </a:r>
            <a:r>
              <a:rPr lang="en-US" sz="2200" dirty="0" err="1"/>
              <a:t>thiên</a:t>
            </a:r>
            <a:r>
              <a:rPr lang="en-US" sz="2200" dirty="0"/>
              <a:t> </a:t>
            </a:r>
            <a:r>
              <a:rPr lang="en-US" sz="2200" dirty="0" err="1"/>
              <a:t>từ</a:t>
            </a:r>
            <a:r>
              <a:rPr lang="en-US" sz="2200" dirty="0"/>
              <a:t> </a:t>
            </a:r>
            <a:r>
              <a:rPr lang="en-US" sz="2200" dirty="0" err="1"/>
              <a:t>thông</a:t>
            </a:r>
            <a:r>
              <a:rPr lang="en-US" sz="2200" dirty="0"/>
              <a:t> do </a:t>
            </a:r>
            <a:r>
              <a:rPr lang="en-US" sz="2200" dirty="0" err="1"/>
              <a:t>chuyển</a:t>
            </a:r>
            <a:r>
              <a:rPr lang="en-US" sz="2200" dirty="0"/>
              <a:t> </a:t>
            </a:r>
            <a:r>
              <a:rPr lang="en-US" sz="2200" dirty="0" err="1"/>
              <a:t>động</a:t>
            </a:r>
            <a:r>
              <a:rPr lang="en-US" sz="2200" dirty="0"/>
              <a:t> </a:t>
            </a:r>
            <a:r>
              <a:rPr lang="en-US" sz="2200" dirty="0" err="1"/>
              <a:t>của</a:t>
            </a:r>
            <a:r>
              <a:rPr lang="en-US" sz="2200" dirty="0"/>
              <a:t> </a:t>
            </a:r>
            <a:r>
              <a:rPr lang="en-US" sz="2200" dirty="0" err="1"/>
              <a:t>nam</a:t>
            </a:r>
            <a:r>
              <a:rPr lang="en-US" sz="2200" dirty="0"/>
              <a:t> </a:t>
            </a:r>
            <a:r>
              <a:rPr lang="en-US" sz="2200" dirty="0" err="1"/>
              <a:t>châm</a:t>
            </a:r>
            <a:r>
              <a:rPr lang="en-US" sz="2200" dirty="0"/>
              <a:t> </a:t>
            </a:r>
            <a:r>
              <a:rPr lang="en-US" sz="2200" dirty="0" err="1"/>
              <a:t>hoặc</a:t>
            </a:r>
            <a:r>
              <a:rPr lang="en-US" sz="2200" dirty="0"/>
              <a:t> </a:t>
            </a:r>
            <a:r>
              <a:rPr lang="en-US" sz="2200" dirty="0" err="1"/>
              <a:t>ống</a:t>
            </a:r>
            <a:r>
              <a:rPr lang="en-US" sz="2200" dirty="0"/>
              <a:t> </a:t>
            </a:r>
            <a:r>
              <a:rPr lang="en-US" sz="2200" dirty="0" err="1"/>
              <a:t>dây</a:t>
            </a:r>
            <a:r>
              <a:rPr lang="en-US" sz="2200" dirty="0"/>
              <a:t>.</a:t>
            </a:r>
          </a:p>
        </p:txBody>
      </p:sp>
      <p:sp>
        <p:nvSpPr>
          <p:cNvPr id="17" name="TextBox 16">
            <a:extLst>
              <a:ext uri="{FF2B5EF4-FFF2-40B4-BE49-F238E27FC236}">
                <a16:creationId xmlns:a16="http://schemas.microsoft.com/office/drawing/2014/main" xmlns="" id="{0885DDF1-833D-9614-3E26-E642E121AFAD}"/>
              </a:ext>
            </a:extLst>
          </p:cNvPr>
          <p:cNvSpPr txBox="1"/>
          <p:nvPr/>
        </p:nvSpPr>
        <p:spPr>
          <a:xfrm>
            <a:off x="1957754" y="2706479"/>
            <a:ext cx="522849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00000"/>
                </a:solidFill>
                <a:effectLst/>
                <a:uLnTx/>
                <a:uFillTx/>
                <a:latin typeface="Arial"/>
                <a:cs typeface="Arial"/>
                <a:sym typeface="Arial"/>
              </a:rPr>
              <a:t>Giống</a:t>
            </a:r>
            <a:r>
              <a:rPr kumimoji="0" lang="en-US" sz="2200" b="1" i="0" u="none" strike="noStrike" kern="0" cap="none" spc="0" normalizeH="0" baseline="0" noProof="0" dirty="0">
                <a:ln>
                  <a:noFill/>
                </a:ln>
                <a:solidFill>
                  <a:srgbClr val="000000"/>
                </a:solidFill>
                <a:effectLst/>
                <a:uLnTx/>
                <a:uFillTx/>
                <a:latin typeface="Arial"/>
                <a:cs typeface="Arial"/>
                <a:sym typeface="Arial"/>
              </a:rPr>
              <a:t> </a:t>
            </a:r>
            <a:r>
              <a:rPr kumimoji="0" lang="en-US" sz="2200" b="1" i="0" u="none" strike="noStrike" kern="0" cap="none" spc="0" normalizeH="0" baseline="0" noProof="0" dirty="0" err="1">
                <a:ln>
                  <a:noFill/>
                </a:ln>
                <a:solidFill>
                  <a:srgbClr val="000000"/>
                </a:solidFill>
                <a:effectLst/>
                <a:uLnTx/>
                <a:uFillTx/>
                <a:latin typeface="Arial"/>
                <a:cs typeface="Arial"/>
                <a:sym typeface="Arial"/>
              </a:rPr>
              <a:t>nhau</a:t>
            </a:r>
            <a:r>
              <a:rPr kumimoji="0" lang="en-US" sz="2200" b="1"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sự</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biến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thiên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từ</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thông</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p:txBody>
      </p:sp>
      <p:sp>
        <p:nvSpPr>
          <p:cNvPr id="18" name="TextBox 17">
            <a:extLst>
              <a:ext uri="{FF2B5EF4-FFF2-40B4-BE49-F238E27FC236}">
                <a16:creationId xmlns:a16="http://schemas.microsoft.com/office/drawing/2014/main" xmlns="" id="{4AA2703D-E123-27B4-8C26-5A22F8FE26B6}"/>
              </a:ext>
            </a:extLst>
          </p:cNvPr>
          <p:cNvSpPr txBox="1"/>
          <p:nvPr/>
        </p:nvSpPr>
        <p:spPr>
          <a:xfrm>
            <a:off x="4612899" y="3278809"/>
            <a:ext cx="3864253" cy="1045223"/>
          </a:xfrm>
          <a:prstGeom prst="rect">
            <a:avLst/>
          </a:prstGeom>
          <a:noFill/>
        </p:spPr>
        <p:txBody>
          <a:bodyPr wrap="square">
            <a:spAutoFit/>
          </a:bodyPr>
          <a:lstStyle/>
          <a:p>
            <a:pPr algn="just">
              <a:lnSpc>
                <a:spcPct val="150000"/>
              </a:lnSpc>
            </a:pPr>
            <a:r>
              <a:rPr lang="en-US" sz="2200" dirty="0" err="1"/>
              <a:t>Sự</a:t>
            </a:r>
            <a:r>
              <a:rPr lang="en-US" sz="2200" dirty="0"/>
              <a:t> </a:t>
            </a:r>
            <a:r>
              <a:rPr lang="en-US" sz="2200" dirty="0" err="1"/>
              <a:t>biến</a:t>
            </a:r>
            <a:r>
              <a:rPr lang="en-US" sz="2200" dirty="0"/>
              <a:t> </a:t>
            </a:r>
            <a:r>
              <a:rPr lang="en-US" sz="2200" dirty="0" err="1"/>
              <a:t>thiên</a:t>
            </a:r>
            <a:r>
              <a:rPr lang="en-US" sz="2200" dirty="0"/>
              <a:t> </a:t>
            </a:r>
            <a:r>
              <a:rPr lang="en-US" sz="2200" dirty="0" err="1"/>
              <a:t>từ</a:t>
            </a:r>
            <a:r>
              <a:rPr lang="en-US" sz="2200" dirty="0"/>
              <a:t> </a:t>
            </a:r>
            <a:r>
              <a:rPr lang="en-US" sz="2200" dirty="0" err="1"/>
              <a:t>thông</a:t>
            </a:r>
            <a:r>
              <a:rPr lang="en-US" sz="2200" dirty="0"/>
              <a:t> do </a:t>
            </a:r>
            <a:r>
              <a:rPr lang="en-US" sz="2200" dirty="0" err="1"/>
              <a:t>sự</a:t>
            </a:r>
            <a:r>
              <a:rPr lang="en-US" sz="2200" dirty="0"/>
              <a:t> </a:t>
            </a:r>
            <a:r>
              <a:rPr lang="en-US" sz="2200" dirty="0" err="1"/>
              <a:t>thay</a:t>
            </a:r>
            <a:r>
              <a:rPr lang="en-US" sz="2200" dirty="0"/>
              <a:t> </a:t>
            </a:r>
            <a:r>
              <a:rPr lang="en-US" sz="2200" dirty="0" err="1"/>
              <a:t>đổi</a:t>
            </a:r>
            <a:r>
              <a:rPr lang="en-US" sz="2200" dirty="0"/>
              <a:t> </a:t>
            </a:r>
            <a:r>
              <a:rPr lang="en-US" sz="2200" dirty="0" err="1"/>
              <a:t>cường</a:t>
            </a:r>
            <a:r>
              <a:rPr lang="en-US" sz="2200" dirty="0"/>
              <a:t> </a:t>
            </a:r>
            <a:r>
              <a:rPr lang="en-US" sz="2200" dirty="0" err="1"/>
              <a:t>độ</a:t>
            </a:r>
            <a:r>
              <a:rPr lang="en-US" sz="2200" dirty="0"/>
              <a:t> </a:t>
            </a:r>
            <a:r>
              <a:rPr lang="en-US" sz="2200" dirty="0" err="1"/>
              <a:t>dòng</a:t>
            </a:r>
            <a:r>
              <a:rPr lang="en-US" sz="2200" dirty="0"/>
              <a:t> </a:t>
            </a:r>
            <a:r>
              <a:rPr lang="en-US" sz="2200" dirty="0" err="1"/>
              <a:t>điện</a:t>
            </a:r>
            <a:r>
              <a:rPr lang="en-US" sz="2200" dirty="0"/>
              <a:t>.</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a:extLst>
            <a:ext uri="{FF2B5EF4-FFF2-40B4-BE49-F238E27FC236}">
              <a16:creationId xmlns:a16="http://schemas.microsoft.com/office/drawing/2014/main" xmlns="" id="{A507F93E-CFBE-B4B7-38B4-6836961A291C}"/>
            </a:ext>
          </a:extLst>
        </p:cNvPr>
        <p:cNvGrpSpPr/>
        <p:nvPr/>
      </p:nvGrpSpPr>
      <p:grpSpPr>
        <a:xfrm>
          <a:off x="0" y="0"/>
          <a:ext cx="0" cy="0"/>
          <a:chOff x="0" y="0"/>
          <a:chExt cx="0" cy="0"/>
        </a:xfrm>
      </p:grpSpPr>
      <p:sp>
        <p:nvSpPr>
          <p:cNvPr id="133" name="Rectangle 132">
            <a:extLst>
              <a:ext uri="{FF2B5EF4-FFF2-40B4-BE49-F238E27FC236}">
                <a16:creationId xmlns:a16="http://schemas.microsoft.com/office/drawing/2014/main" xmlns="" id="{1BE0D504-CE24-AE8D-9BD2-D0CFAB32560C}"/>
              </a:ext>
            </a:extLst>
          </p:cNvPr>
          <p:cNvSpPr/>
          <p:nvPr/>
        </p:nvSpPr>
        <p:spPr>
          <a:xfrm>
            <a:off x="8293395" y="4167963"/>
            <a:ext cx="850605" cy="9755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Google Shape;131;p12">
            <a:extLst>
              <a:ext uri="{FF2B5EF4-FFF2-40B4-BE49-F238E27FC236}">
                <a16:creationId xmlns:a16="http://schemas.microsoft.com/office/drawing/2014/main" xmlns="" id="{E9B151A0-54FE-1C05-BCF0-CCBA74CB2143}"/>
              </a:ext>
            </a:extLst>
          </p:cNvPr>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KHỞI ĐỘNG</a:t>
            </a:r>
            <a:endParaRPr sz="3400" b="1"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D6AD1348-401B-E6D8-6F01-C7822D455EC6}"/>
              </a:ext>
            </a:extLst>
          </p:cNvPr>
          <p:cNvGrpSpPr/>
          <p:nvPr/>
        </p:nvGrpSpPr>
        <p:grpSpPr>
          <a:xfrm>
            <a:off x="533400" y="1526527"/>
            <a:ext cx="8077200" cy="1045223"/>
            <a:chOff x="533400" y="1779841"/>
            <a:chExt cx="8077200" cy="1045223"/>
          </a:xfrm>
        </p:grpSpPr>
        <p:sp>
          <p:nvSpPr>
            <p:cNvPr id="9" name="TextBox 8">
              <a:extLst>
                <a:ext uri="{FF2B5EF4-FFF2-40B4-BE49-F238E27FC236}">
                  <a16:creationId xmlns:a16="http://schemas.microsoft.com/office/drawing/2014/main" xmlns="" id="{20906D06-CF26-ABFE-B2DA-21159812414C}"/>
                </a:ext>
              </a:extLst>
            </p:cNvPr>
            <p:cNvSpPr txBox="1"/>
            <p:nvPr/>
          </p:nvSpPr>
          <p:spPr>
            <a:xfrm>
              <a:off x="1311350" y="1779841"/>
              <a:ext cx="7299250" cy="1045223"/>
            </a:xfrm>
            <a:prstGeom prst="rect">
              <a:avLst/>
            </a:prstGeom>
            <a:noFill/>
          </p:spPr>
          <p:txBody>
            <a:bodyPr wrap="square">
              <a:spAutoFit/>
            </a:bodyPr>
            <a:lstStyle/>
            <a:p>
              <a:pPr algn="just">
                <a:lnSpc>
                  <a:spcPct val="150000"/>
                </a:lnSpc>
              </a:pPr>
              <a:r>
                <a:rPr lang="vi-VN" sz="2200" dirty="0"/>
                <a:t>Dòng điện tạo ra từ trường ở không gian xung quanh nó. Từ trường có gây ra dòng điện được không?</a:t>
              </a:r>
              <a:endParaRPr lang="en-US" sz="2200" dirty="0"/>
            </a:p>
          </p:txBody>
        </p:sp>
        <p:pic>
          <p:nvPicPr>
            <p:cNvPr id="10" name="Picture 9">
              <a:extLst>
                <a:ext uri="{FF2B5EF4-FFF2-40B4-BE49-F238E27FC236}">
                  <a16:creationId xmlns:a16="http://schemas.microsoft.com/office/drawing/2014/main" xmlns="" id="{C32F4A48-B39F-E1BC-5EB5-783717F51C0C}"/>
                </a:ext>
              </a:extLst>
            </p:cNvPr>
            <p:cNvPicPr>
              <a:picLocks noChangeAspect="1"/>
            </p:cNvPicPr>
            <p:nvPr/>
          </p:nvPicPr>
          <p:blipFill>
            <a:blip r:embed="rId3"/>
            <a:stretch>
              <a:fillRect/>
            </a:stretch>
          </p:blipFill>
          <p:spPr>
            <a:xfrm>
              <a:off x="533400" y="1936016"/>
              <a:ext cx="646814" cy="732871"/>
            </a:xfrm>
            <a:prstGeom prst="rect">
              <a:avLst/>
            </a:prstGeom>
          </p:spPr>
        </p:pic>
      </p:grpSp>
      <p:pic>
        <p:nvPicPr>
          <p:cNvPr id="136" name="Picture 135">
            <a:extLst>
              <a:ext uri="{FF2B5EF4-FFF2-40B4-BE49-F238E27FC236}">
                <a16:creationId xmlns:a16="http://schemas.microsoft.com/office/drawing/2014/main" xmlns="" id="{DA83DEFE-F7EA-56BE-BC6B-60E68FB96B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2977187" y="2832802"/>
            <a:ext cx="3189626" cy="2033048"/>
          </a:xfrm>
          <a:prstGeom prst="rect">
            <a:avLst/>
          </a:prstGeom>
        </p:spPr>
      </p:pic>
    </p:spTree>
    <p:extLst>
      <p:ext uri="{BB962C8B-B14F-4D97-AF65-F5344CB8AC3E}">
        <p14:creationId xmlns:p14="http://schemas.microsoft.com/office/powerpoint/2010/main" val="12343443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anim calcmode="lin" valueType="num">
                                      <p:cBhvr>
                                        <p:cTn id="13" dur="500" fill="hold"/>
                                        <p:tgtEl>
                                          <p:spTgt spid="136"/>
                                        </p:tgtEl>
                                        <p:attrNameLst>
                                          <p:attrName>ppt_x</p:attrName>
                                        </p:attrNameLst>
                                      </p:cBhvr>
                                      <p:tavLst>
                                        <p:tav tm="0">
                                          <p:val>
                                            <p:strVal val="#ppt_x"/>
                                          </p:val>
                                        </p:tav>
                                        <p:tav tm="100000">
                                          <p:val>
                                            <p:strVal val="#ppt_x"/>
                                          </p:val>
                                        </p:tav>
                                      </p:tavLst>
                                    </p:anim>
                                    <p:anim calcmode="lin" valueType="num">
                                      <p:cBhvr>
                                        <p:cTn id="14" dur="5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2. Kết luận </a:t>
            </a:r>
            <a:endParaRPr b="1" dirty="0">
              <a:latin typeface="Arial" panose="020B0604020202020204" pitchFamily="34" charset="0"/>
              <a:cs typeface="Arial" panose="020B0604020202020204" pitchFamily="34" charset="0"/>
            </a:endParaRPr>
          </a:p>
        </p:txBody>
      </p:sp>
      <p:sp>
        <p:nvSpPr>
          <p:cNvPr id="197" name="Google Shape;197;p18"/>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13" name="Group 12">
            <a:extLst>
              <a:ext uri="{FF2B5EF4-FFF2-40B4-BE49-F238E27FC236}">
                <a16:creationId xmlns:a16="http://schemas.microsoft.com/office/drawing/2014/main" xmlns="" id="{66FF7150-3D1A-EFE5-23C8-80CFEF9749B9}"/>
              </a:ext>
            </a:extLst>
          </p:cNvPr>
          <p:cNvGrpSpPr/>
          <p:nvPr/>
        </p:nvGrpSpPr>
        <p:grpSpPr>
          <a:xfrm>
            <a:off x="482579" y="1762372"/>
            <a:ext cx="8079133" cy="958660"/>
            <a:chOff x="267698" y="1755085"/>
            <a:chExt cx="8079133" cy="958660"/>
          </a:xfrm>
        </p:grpSpPr>
        <p:sp>
          <p:nvSpPr>
            <p:cNvPr id="7" name="TextBox 6">
              <a:extLst>
                <a:ext uri="{FF2B5EF4-FFF2-40B4-BE49-F238E27FC236}">
                  <a16:creationId xmlns:a16="http://schemas.microsoft.com/office/drawing/2014/main" xmlns="" id="{BE4680C0-A4D3-7C89-CE10-10B910B4F730}"/>
                </a:ext>
              </a:extLst>
            </p:cNvPr>
            <p:cNvSpPr txBox="1"/>
            <p:nvPr/>
          </p:nvSpPr>
          <p:spPr>
            <a:xfrm>
              <a:off x="937846" y="1755085"/>
              <a:ext cx="7408985" cy="958660"/>
            </a:xfrm>
            <a:prstGeom prst="rect">
              <a:avLst/>
            </a:prstGeom>
            <a:noFill/>
          </p:spPr>
          <p:txBody>
            <a:bodyPr wrap="square">
              <a:spAutoFit/>
            </a:bodyPr>
            <a:lstStyle/>
            <a:p>
              <a:pPr algn="just">
                <a:lnSpc>
                  <a:spcPct val="150000"/>
                </a:lnSpc>
              </a:pPr>
              <a:r>
                <a:rPr lang="vi-VN" sz="2000" dirty="0"/>
                <a:t>Mỗi khi từ thông qua mặt giới hạn bởi mạch điện kín bi</a:t>
              </a:r>
              <a:r>
                <a:rPr lang="en-US" sz="2000" dirty="0"/>
                <a:t>ế</a:t>
              </a:r>
              <a:r>
                <a:rPr lang="vi-VN" sz="2000" dirty="0"/>
                <a:t>n thiên theo thời gian thì trong mạch xuất hiện dòng điện.</a:t>
              </a:r>
              <a:endParaRPr lang="en-US" sz="2000" dirty="0"/>
            </a:p>
          </p:txBody>
        </p:sp>
        <p:pic>
          <p:nvPicPr>
            <p:cNvPr id="10" name="Picture 9">
              <a:extLst>
                <a:ext uri="{FF2B5EF4-FFF2-40B4-BE49-F238E27FC236}">
                  <a16:creationId xmlns:a16="http://schemas.microsoft.com/office/drawing/2014/main" xmlns="" id="{1EB3C9AB-6F50-4C4E-5668-39A076C0549D}"/>
                </a:ext>
              </a:extLst>
            </p:cNvPr>
            <p:cNvPicPr>
              <a:picLocks noChangeAspect="1"/>
            </p:cNvPicPr>
            <p:nvPr/>
          </p:nvPicPr>
          <p:blipFill>
            <a:blip r:embed="rId3"/>
            <a:stretch>
              <a:fillRect/>
            </a:stretch>
          </p:blipFill>
          <p:spPr>
            <a:xfrm>
              <a:off x="267698" y="1878833"/>
              <a:ext cx="625188" cy="606374"/>
            </a:xfrm>
            <a:prstGeom prst="rect">
              <a:avLst/>
            </a:prstGeom>
          </p:spPr>
        </p:pic>
      </p:grpSp>
      <p:grpSp>
        <p:nvGrpSpPr>
          <p:cNvPr id="12" name="Group 11">
            <a:extLst>
              <a:ext uri="{FF2B5EF4-FFF2-40B4-BE49-F238E27FC236}">
                <a16:creationId xmlns:a16="http://schemas.microsoft.com/office/drawing/2014/main" xmlns="" id="{B091744C-D881-4BC9-5A88-5F67E9402ED7}"/>
              </a:ext>
            </a:extLst>
          </p:cNvPr>
          <p:cNvGrpSpPr/>
          <p:nvPr/>
        </p:nvGrpSpPr>
        <p:grpSpPr>
          <a:xfrm>
            <a:off x="482579" y="2901798"/>
            <a:ext cx="8106508" cy="1881990"/>
            <a:chOff x="60702" y="3105725"/>
            <a:chExt cx="8106508" cy="1881990"/>
          </a:xfrm>
        </p:grpSpPr>
        <p:sp>
          <p:nvSpPr>
            <p:cNvPr id="9" name="TextBox 8">
              <a:extLst>
                <a:ext uri="{FF2B5EF4-FFF2-40B4-BE49-F238E27FC236}">
                  <a16:creationId xmlns:a16="http://schemas.microsoft.com/office/drawing/2014/main" xmlns="" id="{35592EAD-405A-3762-FA00-51DF8A98D4FD}"/>
                </a:ext>
              </a:extLst>
            </p:cNvPr>
            <p:cNvSpPr txBox="1"/>
            <p:nvPr/>
          </p:nvSpPr>
          <p:spPr>
            <a:xfrm>
              <a:off x="758225" y="3105725"/>
              <a:ext cx="7408985" cy="1881990"/>
            </a:xfrm>
            <a:prstGeom prst="rect">
              <a:avLst/>
            </a:prstGeom>
            <a:noFill/>
          </p:spPr>
          <p:txBody>
            <a:bodyPr wrap="square">
              <a:spAutoFit/>
            </a:bodyPr>
            <a:lstStyle/>
            <a:p>
              <a:pPr algn="just">
                <a:lnSpc>
                  <a:spcPct val="150000"/>
                </a:lnSpc>
              </a:pPr>
              <a:r>
                <a:rPr lang="vi-VN" sz="2000" dirty="0"/>
                <a:t>Dòng điện xuất hiện khi có sự biến thiên từ thông qua mạch điện kín được gọi là </a:t>
              </a:r>
              <a:r>
                <a:rPr lang="vi-VN" sz="2000" b="1" dirty="0"/>
                <a:t>dòng điện cảm ứng</a:t>
              </a:r>
              <a:r>
                <a:rPr lang="vi-VN" sz="2000" dirty="0"/>
                <a:t>. Suất điện động sinh ra dòng điện cảm ứng trong mạch kín được gọi là </a:t>
              </a:r>
              <a:r>
                <a:rPr lang="vi-VN" sz="2000" b="1" dirty="0"/>
                <a:t>suất điện động cảm ứng</a:t>
              </a:r>
              <a:r>
                <a:rPr lang="vi-VN" sz="2000" dirty="0"/>
                <a:t>.</a:t>
              </a:r>
            </a:p>
          </p:txBody>
        </p:sp>
        <p:pic>
          <p:nvPicPr>
            <p:cNvPr id="11" name="Picture 10">
              <a:extLst>
                <a:ext uri="{FF2B5EF4-FFF2-40B4-BE49-F238E27FC236}">
                  <a16:creationId xmlns:a16="http://schemas.microsoft.com/office/drawing/2014/main" xmlns="" id="{A1E1AD6E-3E17-6C84-6D3D-A4C737747FCC}"/>
                </a:ext>
              </a:extLst>
            </p:cNvPr>
            <p:cNvPicPr>
              <a:picLocks noChangeAspect="1"/>
            </p:cNvPicPr>
            <p:nvPr/>
          </p:nvPicPr>
          <p:blipFill>
            <a:blip r:embed="rId3"/>
            <a:stretch>
              <a:fillRect/>
            </a:stretch>
          </p:blipFill>
          <p:spPr>
            <a:xfrm>
              <a:off x="60702" y="3571315"/>
              <a:ext cx="625188" cy="606374"/>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xmlns="" id="{DC631732-B8DF-2005-B964-2DF7DDEA4F52}"/>
            </a:ext>
          </a:extLst>
        </p:cNvPr>
        <p:cNvGrpSpPr/>
        <p:nvPr/>
      </p:nvGrpSpPr>
      <p:grpSpPr>
        <a:xfrm>
          <a:off x="0" y="0"/>
          <a:ext cx="0" cy="0"/>
          <a:chOff x="0" y="0"/>
          <a:chExt cx="0" cy="0"/>
        </a:xfrm>
      </p:grpSpPr>
      <p:sp>
        <p:nvSpPr>
          <p:cNvPr id="195" name="Google Shape;195;p18">
            <a:extLst>
              <a:ext uri="{FF2B5EF4-FFF2-40B4-BE49-F238E27FC236}">
                <a16:creationId xmlns:a16="http://schemas.microsoft.com/office/drawing/2014/main" xmlns="" id="{5E8A976D-6507-7AF7-F7C7-77B168B038FA}"/>
              </a:ext>
            </a:extLst>
          </p:cNvPr>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2. Kết luận </a:t>
            </a:r>
            <a:endParaRPr b="1" dirty="0">
              <a:latin typeface="Arial" panose="020B0604020202020204" pitchFamily="34" charset="0"/>
              <a:cs typeface="Arial" panose="020B0604020202020204" pitchFamily="34" charset="0"/>
            </a:endParaRPr>
          </a:p>
        </p:txBody>
      </p:sp>
      <p:sp>
        <p:nvSpPr>
          <p:cNvPr id="197" name="Google Shape;197;p18">
            <a:extLst>
              <a:ext uri="{FF2B5EF4-FFF2-40B4-BE49-F238E27FC236}">
                <a16:creationId xmlns:a16="http://schemas.microsoft.com/office/drawing/2014/main" xmlns="" id="{D7CEE3F2-1824-CEE9-8F9E-6FFCD6EA968A}"/>
              </a:ext>
            </a:extLst>
          </p:cNvPr>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13" name="Group 12">
            <a:extLst>
              <a:ext uri="{FF2B5EF4-FFF2-40B4-BE49-F238E27FC236}">
                <a16:creationId xmlns:a16="http://schemas.microsoft.com/office/drawing/2014/main" xmlns="" id="{0296D6AF-7000-2073-2480-DAE801B7CA70}"/>
              </a:ext>
            </a:extLst>
          </p:cNvPr>
          <p:cNvGrpSpPr/>
          <p:nvPr/>
        </p:nvGrpSpPr>
        <p:grpSpPr>
          <a:xfrm>
            <a:off x="482579" y="1702374"/>
            <a:ext cx="8084994" cy="1015663"/>
            <a:chOff x="267698" y="1552969"/>
            <a:chExt cx="8084994" cy="1015663"/>
          </a:xfrm>
        </p:grpSpPr>
        <p:sp>
          <p:nvSpPr>
            <p:cNvPr id="7" name="TextBox 6">
              <a:extLst>
                <a:ext uri="{FF2B5EF4-FFF2-40B4-BE49-F238E27FC236}">
                  <a16:creationId xmlns:a16="http://schemas.microsoft.com/office/drawing/2014/main" xmlns="" id="{C419590E-B4E1-BD42-6040-D4A5AE263D98}"/>
                </a:ext>
              </a:extLst>
            </p:cNvPr>
            <p:cNvSpPr txBox="1"/>
            <p:nvPr/>
          </p:nvSpPr>
          <p:spPr>
            <a:xfrm>
              <a:off x="943707" y="1552969"/>
              <a:ext cx="7408985" cy="1015663"/>
            </a:xfrm>
            <a:prstGeom prst="rect">
              <a:avLst/>
            </a:prstGeom>
            <a:noFill/>
          </p:spPr>
          <p:txBody>
            <a:bodyPr wrap="square">
              <a:spAutoFit/>
            </a:bodyPr>
            <a:lstStyle/>
            <a:p>
              <a:pPr algn="just">
                <a:lnSpc>
                  <a:spcPct val="150000"/>
                </a:lnSpc>
              </a:pPr>
              <a:r>
                <a:rPr lang="en-US" sz="2000" dirty="0" smtClean="0"/>
                <a:t>K</a:t>
              </a:r>
              <a:r>
                <a:rPr lang="vi-VN" sz="2000" dirty="0" smtClean="0"/>
                <a:t>hi </a:t>
              </a:r>
              <a:r>
                <a:rPr lang="vi-VN" sz="2000" dirty="0"/>
                <a:t>có sự biến thiên của từ thông qua một mặt giới hạn bởi một mạch kín thì trong mạch xuất hiện suất điện động cảm ứng.</a:t>
              </a:r>
              <a:endParaRPr lang="en-US" sz="2000" dirty="0"/>
            </a:p>
          </p:txBody>
        </p:sp>
        <p:pic>
          <p:nvPicPr>
            <p:cNvPr id="10" name="Picture 9">
              <a:extLst>
                <a:ext uri="{FF2B5EF4-FFF2-40B4-BE49-F238E27FC236}">
                  <a16:creationId xmlns:a16="http://schemas.microsoft.com/office/drawing/2014/main" xmlns="" id="{3ACED64C-A6D9-8B95-DBBA-B8F773A2B8C3}"/>
                </a:ext>
              </a:extLst>
            </p:cNvPr>
            <p:cNvPicPr>
              <a:picLocks noChangeAspect="1"/>
            </p:cNvPicPr>
            <p:nvPr/>
          </p:nvPicPr>
          <p:blipFill>
            <a:blip r:embed="rId3"/>
            <a:stretch>
              <a:fillRect/>
            </a:stretch>
          </p:blipFill>
          <p:spPr>
            <a:xfrm>
              <a:off x="267698" y="1878833"/>
              <a:ext cx="625188" cy="606374"/>
            </a:xfrm>
            <a:prstGeom prst="rect">
              <a:avLst/>
            </a:prstGeom>
          </p:spPr>
        </p:pic>
      </p:grpSp>
      <p:grpSp>
        <p:nvGrpSpPr>
          <p:cNvPr id="3" name="Group 2">
            <a:extLst>
              <a:ext uri="{FF2B5EF4-FFF2-40B4-BE49-F238E27FC236}">
                <a16:creationId xmlns:a16="http://schemas.microsoft.com/office/drawing/2014/main" xmlns="" id="{6249DFB2-5141-8B8E-68A5-AD0938BB1330}"/>
              </a:ext>
            </a:extLst>
          </p:cNvPr>
          <p:cNvGrpSpPr/>
          <p:nvPr/>
        </p:nvGrpSpPr>
        <p:grpSpPr>
          <a:xfrm>
            <a:off x="482579" y="3347282"/>
            <a:ext cx="8095706" cy="1420325"/>
            <a:chOff x="484511" y="3192000"/>
            <a:chExt cx="8095706" cy="1420325"/>
          </a:xfrm>
        </p:grpSpPr>
        <p:pic>
          <p:nvPicPr>
            <p:cNvPr id="11" name="Picture 10">
              <a:extLst>
                <a:ext uri="{FF2B5EF4-FFF2-40B4-BE49-F238E27FC236}">
                  <a16:creationId xmlns:a16="http://schemas.microsoft.com/office/drawing/2014/main" xmlns="" id="{8BC38319-415C-91F9-27CE-CB7A3F61B4E2}"/>
                </a:ext>
              </a:extLst>
            </p:cNvPr>
            <p:cNvPicPr>
              <a:picLocks noChangeAspect="1"/>
            </p:cNvPicPr>
            <p:nvPr/>
          </p:nvPicPr>
          <p:blipFill>
            <a:blip r:embed="rId3"/>
            <a:stretch>
              <a:fillRect/>
            </a:stretch>
          </p:blipFill>
          <p:spPr>
            <a:xfrm>
              <a:off x="484511" y="3496342"/>
              <a:ext cx="625188" cy="606374"/>
            </a:xfrm>
            <a:prstGeom prst="rect">
              <a:avLst/>
            </a:prstGeom>
          </p:spPr>
        </p:pic>
        <p:sp>
          <p:nvSpPr>
            <p:cNvPr id="2" name="TextBox 1">
              <a:extLst>
                <a:ext uri="{FF2B5EF4-FFF2-40B4-BE49-F238E27FC236}">
                  <a16:creationId xmlns:a16="http://schemas.microsoft.com/office/drawing/2014/main" xmlns="" id="{B7BDFB08-B9BC-78CF-3DF8-2A83B4AEE0A5}"/>
                </a:ext>
              </a:extLst>
            </p:cNvPr>
            <p:cNvSpPr txBox="1"/>
            <p:nvPr/>
          </p:nvSpPr>
          <p:spPr>
            <a:xfrm>
              <a:off x="1145942" y="3192000"/>
              <a:ext cx="7434275" cy="1420325"/>
            </a:xfrm>
            <a:prstGeom prst="rect">
              <a:avLst/>
            </a:prstGeom>
            <a:noFill/>
          </p:spPr>
          <p:txBody>
            <a:bodyPr wrap="square">
              <a:spAutoFit/>
            </a:bodyPr>
            <a:lstStyle/>
            <a:p>
              <a:pPr algn="just">
                <a:lnSpc>
                  <a:spcPct val="150000"/>
                </a:lnSpc>
              </a:pPr>
              <a:r>
                <a:rPr lang="vi-VN" sz="2000" dirty="0"/>
                <a:t>Hiện tượng xuất hiện suất điện động cảm ứng là hiện tượng cảm ứng điện từ và hiện tượng này chỉ tồn tại trong khoảng thời gian từ thông qua mạch kín biến thiên.</a:t>
              </a:r>
              <a:endParaRPr lang="en-US" sz="2000" dirty="0"/>
            </a:p>
          </p:txBody>
        </p:sp>
      </p:grpSp>
    </p:spTree>
    <p:extLst>
      <p:ext uri="{BB962C8B-B14F-4D97-AF65-F5344CB8AC3E}">
        <p14:creationId xmlns:p14="http://schemas.microsoft.com/office/powerpoint/2010/main" val="38557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3"/>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3. Định luật Lenz</a:t>
            </a:r>
            <a:endParaRPr b="1" dirty="0">
              <a:latin typeface="Arial" panose="020B0604020202020204" pitchFamily="34" charset="0"/>
              <a:cs typeface="Arial" panose="020B0604020202020204" pitchFamily="34" charset="0"/>
            </a:endParaRPr>
          </a:p>
        </p:txBody>
      </p:sp>
      <p:sp>
        <p:nvSpPr>
          <p:cNvPr id="246" name="Google Shape;246;p23"/>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 name="Rectangle 1">
            <a:extLst>
              <a:ext uri="{FF2B5EF4-FFF2-40B4-BE49-F238E27FC236}">
                <a16:creationId xmlns:a16="http://schemas.microsoft.com/office/drawing/2014/main" xmlns="" id="{92D6C6D8-868B-4DFA-A0B5-C0F08E3179B8}"/>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B5D21C04-AA86-C26A-614E-A8C9B2488481}"/>
              </a:ext>
            </a:extLst>
          </p:cNvPr>
          <p:cNvGrpSpPr/>
          <p:nvPr/>
        </p:nvGrpSpPr>
        <p:grpSpPr>
          <a:xfrm>
            <a:off x="2450113" y="1261957"/>
            <a:ext cx="3007173" cy="3615868"/>
            <a:chOff x="5779476" y="1354603"/>
            <a:chExt cx="3007173" cy="3615868"/>
          </a:xfrm>
        </p:grpSpPr>
        <p:pic>
          <p:nvPicPr>
            <p:cNvPr id="4" name="Picture 3">
              <a:extLst>
                <a:ext uri="{FF2B5EF4-FFF2-40B4-BE49-F238E27FC236}">
                  <a16:creationId xmlns:a16="http://schemas.microsoft.com/office/drawing/2014/main" xmlns="" id="{3F3280BC-0FB8-DB73-BBA0-D7FC4E3116DA}"/>
                </a:ext>
              </a:extLst>
            </p:cNvPr>
            <p:cNvPicPr>
              <a:picLocks noChangeAspect="1"/>
            </p:cNvPicPr>
            <p:nvPr/>
          </p:nvPicPr>
          <p:blipFill>
            <a:blip r:embed="rId3"/>
            <a:stretch>
              <a:fillRect/>
            </a:stretch>
          </p:blipFill>
          <p:spPr>
            <a:xfrm>
              <a:off x="5920654" y="1354603"/>
              <a:ext cx="2472395" cy="3013638"/>
            </a:xfrm>
            <a:prstGeom prst="rect">
              <a:avLst/>
            </a:prstGeom>
          </p:spPr>
        </p:pic>
        <p:sp>
          <p:nvSpPr>
            <p:cNvPr id="5" name="TextBox 4">
              <a:extLst>
                <a:ext uri="{FF2B5EF4-FFF2-40B4-BE49-F238E27FC236}">
                  <a16:creationId xmlns:a16="http://schemas.microsoft.com/office/drawing/2014/main" xmlns="" id="{924C0AED-51DF-181D-4B50-2B8DDAB5B440}"/>
                </a:ext>
              </a:extLst>
            </p:cNvPr>
            <p:cNvSpPr txBox="1"/>
            <p:nvPr/>
          </p:nvSpPr>
          <p:spPr>
            <a:xfrm>
              <a:off x="5779476" y="4271305"/>
              <a:ext cx="3007173" cy="699166"/>
            </a:xfrm>
            <a:prstGeom prst="rect">
              <a:avLst/>
            </a:prstGeom>
            <a:noFill/>
          </p:spPr>
          <p:txBody>
            <a:bodyPr wrap="square" rtlCol="0">
              <a:spAutoFit/>
            </a:bodyPr>
            <a:lstStyle/>
            <a:p>
              <a:pPr algn="ctr">
                <a:lnSpc>
                  <a:spcPct val="130000"/>
                </a:lnSpc>
              </a:pPr>
              <a:r>
                <a:rPr lang="en-US" sz="1600" b="1" dirty="0" err="1"/>
                <a:t>Hình</a:t>
              </a:r>
              <a:r>
                <a:rPr lang="en-US" sz="1600" b="1" dirty="0"/>
                <a:t> 3.6. </a:t>
              </a:r>
              <a:r>
                <a:rPr lang="en-US" sz="1600" dirty="0" err="1"/>
                <a:t>Thí</a:t>
              </a:r>
              <a:r>
                <a:rPr lang="en-US" sz="1600" dirty="0"/>
                <a:t> </a:t>
              </a:r>
              <a:r>
                <a:rPr lang="en-US" sz="1600" dirty="0" err="1"/>
                <a:t>nghiệm</a:t>
              </a:r>
              <a:r>
                <a:rPr lang="en-US" sz="1600" dirty="0"/>
                <a:t> </a:t>
              </a:r>
              <a:r>
                <a:rPr lang="en-US" sz="1600" dirty="0" err="1"/>
                <a:t>xác</a:t>
              </a:r>
              <a:r>
                <a:rPr lang="en-US" sz="1600" dirty="0"/>
                <a:t> </a:t>
              </a:r>
              <a:r>
                <a:rPr lang="en-US" sz="1600" dirty="0" err="1"/>
                <a:t>định</a:t>
              </a:r>
              <a:r>
                <a:rPr lang="en-US" sz="1600" dirty="0"/>
                <a:t> </a:t>
              </a:r>
              <a:r>
                <a:rPr lang="en-US" sz="1600" dirty="0" err="1"/>
                <a:t>chiều</a:t>
              </a:r>
              <a:r>
                <a:rPr lang="en-US" sz="1600" dirty="0"/>
                <a:t> </a:t>
              </a:r>
              <a:r>
                <a:rPr lang="en-US" sz="1600" dirty="0" err="1"/>
                <a:t>của</a:t>
              </a:r>
              <a:r>
                <a:rPr lang="en-US" sz="1600" dirty="0"/>
                <a:t> </a:t>
              </a:r>
              <a:r>
                <a:rPr lang="en-US" sz="1600" dirty="0" err="1"/>
                <a:t>dòng</a:t>
              </a:r>
              <a:r>
                <a:rPr lang="en-US" sz="1600" dirty="0"/>
                <a:t> </a:t>
              </a:r>
              <a:r>
                <a:rPr lang="en-US" sz="1600" dirty="0" err="1"/>
                <a:t>điện</a:t>
              </a:r>
              <a:r>
                <a:rPr lang="en-US" sz="1600" dirty="0"/>
                <a:t> </a:t>
              </a:r>
              <a:r>
                <a:rPr lang="en-US" sz="1600" dirty="0" err="1"/>
                <a:t>cảm</a:t>
              </a:r>
              <a:r>
                <a:rPr lang="en-US" sz="1600" dirty="0"/>
                <a:t> </a:t>
              </a:r>
              <a:r>
                <a:rPr lang="en-US" sz="1600" dirty="0" err="1"/>
                <a:t>ứng</a:t>
              </a:r>
              <a:endParaRPr lang="en-US" sz="1600" dirty="0"/>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5" name="TextBox 4">
            <a:extLst>
              <a:ext uri="{FF2B5EF4-FFF2-40B4-BE49-F238E27FC236}">
                <a16:creationId xmlns:a16="http://schemas.microsoft.com/office/drawing/2014/main" xmlns="" id="{B9F6481A-C5FD-BDBB-6299-BA08A64D8E47}"/>
              </a:ext>
            </a:extLst>
          </p:cNvPr>
          <p:cNvSpPr txBox="1"/>
          <p:nvPr/>
        </p:nvSpPr>
        <p:spPr>
          <a:xfrm>
            <a:off x="990600" y="1728827"/>
            <a:ext cx="7162800" cy="1685846"/>
          </a:xfrm>
          <a:prstGeom prst="rect">
            <a:avLst/>
          </a:prstGeom>
          <a:noFill/>
        </p:spPr>
        <p:txBody>
          <a:bodyPr wrap="square">
            <a:spAutoFit/>
          </a:bodyPr>
          <a:lstStyle/>
          <a:p>
            <a:pPr algn="ctr">
              <a:lnSpc>
                <a:spcPct val="150000"/>
              </a:lnSpc>
            </a:pPr>
            <a:r>
              <a:rPr lang="vi-VN" sz="2400" dirty="0">
                <a:solidFill>
                  <a:schemeClr val="bg1"/>
                </a:solidFill>
              </a:rPr>
              <a:t>Dòng điện cảm ứng có chiều sao cho từ trường do nó sinh ra có tác dụng chống lại sự bi</a:t>
            </a:r>
            <a:r>
              <a:rPr lang="en-US" sz="2400" dirty="0">
                <a:solidFill>
                  <a:schemeClr val="bg1"/>
                </a:solidFill>
              </a:rPr>
              <a:t>ế</a:t>
            </a:r>
            <a:r>
              <a:rPr lang="vi-VN" sz="2400" dirty="0">
                <a:solidFill>
                  <a:schemeClr val="bg1"/>
                </a:solidFill>
              </a:rPr>
              <a:t>n thiên của từ thông qua mạch kín.</a:t>
            </a:r>
            <a:endParaRPr lang="en-US" sz="2400" dirty="0">
              <a:solidFill>
                <a:schemeClr val="bg1"/>
              </a:solidFill>
            </a:endParaRPr>
          </a:p>
        </p:txBody>
      </p:sp>
      <p:sp>
        <p:nvSpPr>
          <p:cNvPr id="7" name="TextBox 6">
            <a:extLst>
              <a:ext uri="{FF2B5EF4-FFF2-40B4-BE49-F238E27FC236}">
                <a16:creationId xmlns:a16="http://schemas.microsoft.com/office/drawing/2014/main" xmlns="" id="{38535A7B-F064-990A-C72F-D901A4F846A0}"/>
              </a:ext>
            </a:extLst>
          </p:cNvPr>
          <p:cNvSpPr txBox="1"/>
          <p:nvPr/>
        </p:nvSpPr>
        <p:spPr>
          <a:xfrm>
            <a:off x="990600" y="346521"/>
            <a:ext cx="2919045" cy="523220"/>
          </a:xfrm>
          <a:prstGeom prst="rect">
            <a:avLst/>
          </a:prstGeom>
          <a:noFill/>
        </p:spPr>
        <p:txBody>
          <a:bodyPr wrap="square">
            <a:spAutoFit/>
          </a:bodyPr>
          <a:lstStyle/>
          <a:p>
            <a:r>
              <a:rPr kumimoji="0" lang="en" sz="2800" b="1" i="0" u="none" strike="noStrike" kern="0" cap="none" spc="0" normalizeH="0" baseline="0" noProof="0" dirty="0">
                <a:ln>
                  <a:noFill/>
                </a:ln>
                <a:solidFill>
                  <a:schemeClr val="tx2">
                    <a:lumMod val="25000"/>
                  </a:schemeClr>
                </a:solidFill>
                <a:effectLst/>
                <a:uLnTx/>
                <a:uFillTx/>
                <a:latin typeface="Arial" panose="020B0604020202020204" pitchFamily="34" charset="0"/>
                <a:cs typeface="Arial" panose="020B0604020202020204" pitchFamily="34" charset="0"/>
                <a:sym typeface="Encode Sans Semi Condensed SemiBold"/>
              </a:rPr>
              <a:t>Định luật Lenz:</a:t>
            </a:r>
            <a:endParaRPr lang="en-US" sz="1200" b="1" dirty="0">
              <a:solidFill>
                <a:schemeClr val="tx2">
                  <a:lumMod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8"/>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4. Định luật Faraday</a:t>
            </a:r>
            <a:endParaRPr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D079FAC3-2109-4005-84C2-47827EC5A930}"/>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3EA2344D-0B9F-826F-5588-B724808CF908}"/>
              </a:ext>
            </a:extLst>
          </p:cNvPr>
          <p:cNvGrpSpPr/>
          <p:nvPr/>
        </p:nvGrpSpPr>
        <p:grpSpPr>
          <a:xfrm>
            <a:off x="533400" y="2057875"/>
            <a:ext cx="4959203" cy="2598183"/>
            <a:chOff x="435935" y="691116"/>
            <a:chExt cx="4959203" cy="2598183"/>
          </a:xfrm>
        </p:grpSpPr>
        <p:sp>
          <p:nvSpPr>
            <p:cNvPr id="16" name="Rectangle: Rounded Corners 15">
              <a:extLst>
                <a:ext uri="{FF2B5EF4-FFF2-40B4-BE49-F238E27FC236}">
                  <a16:creationId xmlns:a16="http://schemas.microsoft.com/office/drawing/2014/main" xmlns="" id="{B81A864F-20C4-4FF8-F392-D93F35182F01}"/>
                </a:ext>
              </a:extLst>
            </p:cNvPr>
            <p:cNvSpPr/>
            <p:nvPr/>
          </p:nvSpPr>
          <p:spPr>
            <a:xfrm>
              <a:off x="435935" y="691116"/>
              <a:ext cx="4959203" cy="2598183"/>
            </a:xfrm>
            <a:prstGeom prst="roundRect">
              <a:avLst>
                <a:gd name="adj" fmla="val 5667"/>
              </a:avLst>
            </a:prstGeom>
            <a:solidFill>
              <a:srgbClr val="FFFFFF">
                <a:lumMod val="95000"/>
              </a:srgbClr>
            </a:solidFill>
            <a:ln w="12700" cap="flat" cmpd="sng" algn="ctr">
              <a:solidFill>
                <a:srgbClr val="8097FF">
                  <a:shade val="15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152C"/>
                </a:solidFill>
                <a:effectLst/>
                <a:uLnTx/>
                <a:uFillTx/>
                <a:latin typeface="Arial"/>
                <a:ea typeface="+mn-ea"/>
                <a:cs typeface="+mn-cs"/>
              </a:endParaRPr>
            </a:p>
          </p:txBody>
        </p:sp>
        <p:sp>
          <p:nvSpPr>
            <p:cNvPr id="18" name="TextBox 17">
              <a:extLst>
                <a:ext uri="{FF2B5EF4-FFF2-40B4-BE49-F238E27FC236}">
                  <a16:creationId xmlns:a16="http://schemas.microsoft.com/office/drawing/2014/main" xmlns="" id="{2DD3E1F3-09AD-8BF0-7261-61BB32267092}"/>
                </a:ext>
              </a:extLst>
            </p:cNvPr>
            <p:cNvSpPr txBox="1"/>
            <p:nvPr/>
          </p:nvSpPr>
          <p:spPr>
            <a:xfrm>
              <a:off x="635000" y="1088075"/>
              <a:ext cx="4544238" cy="2060885"/>
            </a:xfrm>
            <a:prstGeom prst="rect">
              <a:avLst/>
            </a:prstGeom>
            <a:noFill/>
          </p:spPr>
          <p:txBody>
            <a:bodyPr wrap="square">
              <a:spAutoFit/>
            </a:bodyPr>
            <a:lstStyle/>
            <a:p>
              <a:pPr marL="0" marR="0" algn="just">
                <a:lnSpc>
                  <a:spcPct val="150000"/>
                </a:lnSpc>
                <a:spcAft>
                  <a:spcPts val="80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3.6,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nam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nam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châm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gần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D42971B8-9878-3194-376C-7E59C466C9EE}"/>
              </a:ext>
            </a:extLst>
          </p:cNvPr>
          <p:cNvGrpSpPr/>
          <p:nvPr/>
        </p:nvGrpSpPr>
        <p:grpSpPr>
          <a:xfrm>
            <a:off x="5870413" y="1389773"/>
            <a:ext cx="3007173" cy="3615868"/>
            <a:chOff x="5779476" y="1354603"/>
            <a:chExt cx="3007173" cy="3615868"/>
          </a:xfrm>
        </p:grpSpPr>
        <p:pic>
          <p:nvPicPr>
            <p:cNvPr id="20" name="Picture 19">
              <a:extLst>
                <a:ext uri="{FF2B5EF4-FFF2-40B4-BE49-F238E27FC236}">
                  <a16:creationId xmlns:a16="http://schemas.microsoft.com/office/drawing/2014/main" xmlns="" id="{72A5510E-D130-22E4-114F-910CA6C1CDDA}"/>
                </a:ext>
              </a:extLst>
            </p:cNvPr>
            <p:cNvPicPr>
              <a:picLocks noChangeAspect="1"/>
            </p:cNvPicPr>
            <p:nvPr/>
          </p:nvPicPr>
          <p:blipFill>
            <a:blip r:embed="rId5"/>
            <a:stretch>
              <a:fillRect/>
            </a:stretch>
          </p:blipFill>
          <p:spPr>
            <a:xfrm>
              <a:off x="5920654" y="1354603"/>
              <a:ext cx="2472395" cy="3013638"/>
            </a:xfrm>
            <a:prstGeom prst="rect">
              <a:avLst/>
            </a:prstGeom>
          </p:spPr>
        </p:pic>
        <p:sp>
          <p:nvSpPr>
            <p:cNvPr id="21" name="TextBox 20">
              <a:extLst>
                <a:ext uri="{FF2B5EF4-FFF2-40B4-BE49-F238E27FC236}">
                  <a16:creationId xmlns:a16="http://schemas.microsoft.com/office/drawing/2014/main" xmlns="" id="{92369E13-B679-F152-939B-FD4FA1AE5EDF}"/>
                </a:ext>
              </a:extLst>
            </p:cNvPr>
            <p:cNvSpPr txBox="1"/>
            <p:nvPr/>
          </p:nvSpPr>
          <p:spPr>
            <a:xfrm>
              <a:off x="5779476" y="4271305"/>
              <a:ext cx="3007173" cy="699166"/>
            </a:xfrm>
            <a:prstGeom prst="rect">
              <a:avLst/>
            </a:prstGeom>
            <a:noFill/>
          </p:spPr>
          <p:txBody>
            <a:bodyPr wrap="square" rtlCol="0">
              <a:spAutoFit/>
            </a:bodyPr>
            <a:lstStyle/>
            <a:p>
              <a:pPr algn="ctr">
                <a:lnSpc>
                  <a:spcPct val="130000"/>
                </a:lnSpc>
              </a:pPr>
              <a:r>
                <a:rPr lang="en-US" sz="1600" b="1" dirty="0" err="1"/>
                <a:t>Hình</a:t>
              </a:r>
              <a:r>
                <a:rPr lang="en-US" sz="1600" b="1" dirty="0"/>
                <a:t> 3.6. </a:t>
              </a:r>
              <a:r>
                <a:rPr lang="en-US" sz="1600" dirty="0" err="1"/>
                <a:t>Thí</a:t>
              </a:r>
              <a:r>
                <a:rPr lang="en-US" sz="1600" dirty="0"/>
                <a:t> </a:t>
              </a:r>
              <a:r>
                <a:rPr lang="en-US" sz="1600" dirty="0" err="1"/>
                <a:t>nghiệm</a:t>
              </a:r>
              <a:r>
                <a:rPr lang="en-US" sz="1600" dirty="0"/>
                <a:t> </a:t>
              </a:r>
              <a:r>
                <a:rPr lang="en-US" sz="1600" dirty="0" err="1"/>
                <a:t>xác</a:t>
              </a:r>
              <a:r>
                <a:rPr lang="en-US" sz="1600" dirty="0"/>
                <a:t> </a:t>
              </a:r>
              <a:r>
                <a:rPr lang="en-US" sz="1600" dirty="0" err="1"/>
                <a:t>định</a:t>
              </a:r>
              <a:r>
                <a:rPr lang="en-US" sz="1600" dirty="0"/>
                <a:t> </a:t>
              </a:r>
              <a:r>
                <a:rPr lang="en-US" sz="1600" dirty="0" err="1"/>
                <a:t>chiều</a:t>
              </a:r>
              <a:r>
                <a:rPr lang="en-US" sz="1600" dirty="0"/>
                <a:t> </a:t>
              </a:r>
              <a:r>
                <a:rPr lang="en-US" sz="1600" dirty="0" err="1"/>
                <a:t>của</a:t>
              </a:r>
              <a:r>
                <a:rPr lang="en-US" sz="1600" dirty="0"/>
                <a:t> </a:t>
              </a:r>
              <a:r>
                <a:rPr lang="en-US" sz="1600" dirty="0" err="1"/>
                <a:t>dòng</a:t>
              </a:r>
              <a:r>
                <a:rPr lang="en-US" sz="1600" dirty="0"/>
                <a:t> </a:t>
              </a:r>
              <a:r>
                <a:rPr lang="en-US" sz="1600" dirty="0" err="1"/>
                <a:t>điện</a:t>
              </a:r>
              <a:r>
                <a:rPr lang="en-US" sz="1600" dirty="0"/>
                <a:t> </a:t>
              </a:r>
              <a:r>
                <a:rPr lang="en-US" sz="1600" dirty="0" err="1"/>
                <a:t>cảm</a:t>
              </a:r>
              <a:r>
                <a:rPr lang="en-US" sz="1600" dirty="0"/>
                <a:t> </a:t>
              </a:r>
              <a:r>
                <a:rPr lang="en-US" sz="1600" dirty="0" err="1"/>
                <a:t>ứng</a:t>
              </a:r>
              <a:endParaRPr lang="en-US" sz="1600" dirty="0"/>
            </a:p>
          </p:txBody>
        </p:sp>
      </p:grpSp>
      <p:grpSp>
        <p:nvGrpSpPr>
          <p:cNvPr id="24" name="Group 23">
            <a:extLst>
              <a:ext uri="{FF2B5EF4-FFF2-40B4-BE49-F238E27FC236}">
                <a16:creationId xmlns:a16="http://schemas.microsoft.com/office/drawing/2014/main" xmlns="" id="{7BCB0C7F-62AC-9F1C-C24F-CFD1238E9FA3}"/>
              </a:ext>
            </a:extLst>
          </p:cNvPr>
          <p:cNvGrpSpPr/>
          <p:nvPr/>
        </p:nvGrpSpPr>
        <p:grpSpPr>
          <a:xfrm>
            <a:off x="4107655" y="3709699"/>
            <a:ext cx="1820070" cy="1820070"/>
            <a:chOff x="4107655" y="3709699"/>
            <a:chExt cx="1820070" cy="1820070"/>
          </a:xfrm>
        </p:grpSpPr>
        <p:sp>
          <p:nvSpPr>
            <p:cNvPr id="22" name="Explosion: 14 Points 21">
              <a:extLst>
                <a:ext uri="{FF2B5EF4-FFF2-40B4-BE49-F238E27FC236}">
                  <a16:creationId xmlns:a16="http://schemas.microsoft.com/office/drawing/2014/main" xmlns="" id="{459E5415-9C77-0830-A894-DDCAA6DA699D}"/>
                </a:ext>
              </a:extLst>
            </p:cNvPr>
            <p:cNvSpPr/>
            <p:nvPr/>
          </p:nvSpPr>
          <p:spPr>
            <a:xfrm rot="1947661">
              <a:off x="4107655" y="3709699"/>
              <a:ext cx="1820070" cy="1820070"/>
            </a:xfrm>
            <a:prstGeom prst="irregularSeal2">
              <a:avLst/>
            </a:prstGeom>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EB71A02F-FEE3-4FD7-7BEA-A9B80C37582C}"/>
                </a:ext>
              </a:extLst>
            </p:cNvPr>
            <p:cNvSpPr txBox="1"/>
            <p:nvPr/>
          </p:nvSpPr>
          <p:spPr>
            <a:xfrm>
              <a:off x="4246316" y="4388890"/>
              <a:ext cx="1361270" cy="430887"/>
            </a:xfrm>
            <a:prstGeom prst="rect">
              <a:avLst/>
            </a:prstGeom>
            <a:noFill/>
          </p:spPr>
          <p:txBody>
            <a:bodyPr wrap="none" rtlCol="0">
              <a:spAutoFit/>
            </a:bodyPr>
            <a:lstStyle/>
            <a:p>
              <a:r>
                <a:rPr lang="en-US" sz="2200" b="1" dirty="0" err="1">
                  <a:solidFill>
                    <a:schemeClr val="bg1"/>
                  </a:solidFill>
                </a:rPr>
                <a:t>cực</a:t>
              </a:r>
              <a:r>
                <a:rPr lang="en-US" sz="2200" b="1" dirty="0">
                  <a:solidFill>
                    <a:schemeClr val="bg1"/>
                  </a:solidFill>
                </a:rPr>
                <a:t> </a:t>
              </a:r>
              <a:r>
                <a:rPr lang="en-US" sz="2200" b="1" dirty="0" err="1">
                  <a:solidFill>
                    <a:schemeClr val="bg1"/>
                  </a:solidFill>
                </a:rPr>
                <a:t>nam</a:t>
              </a:r>
              <a:endParaRPr lang="en-US" sz="2200" b="1" dirty="0">
                <a:solidFill>
                  <a:schemeClr val="bg1"/>
                </a:solidFill>
              </a:endParaRPr>
            </a:p>
          </p:txBody>
        </p:sp>
      </p:grpSp>
      <p:pic>
        <p:nvPicPr>
          <p:cNvPr id="2" name="hieu_ung_tieng_keng-www_tiengdong_com">
            <a:hlinkClick r:id="" action="ppaction://media"/>
            <a:extLst>
              <a:ext uri="{FF2B5EF4-FFF2-40B4-BE49-F238E27FC236}">
                <a16:creationId xmlns:a16="http://schemas.microsoft.com/office/drawing/2014/main" xmlns="" id="{ABD11F73-7450-C4E8-756C-1763944DB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0680" y="2286992"/>
            <a:ext cx="609600" cy="6096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1" presetClass="mediacall" presetSubtype="0" fill="hold" nodeType="withEffect">
                                  <p:stCondLst>
                                    <p:cond delay="0"/>
                                  </p:stCondLst>
                                  <p:childTnLst>
                                    <p:cmd type="call" cmd="playFrom(0.0)">
                                      <p:cBhvr>
                                        <p:cTn id="23"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xmlns="" id="{2FA8B3C1-7E31-6075-90A5-340AE903123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E8A642CB-A938-1D74-F252-E54FA72D0CD2}"/>
              </a:ext>
            </a:extLst>
          </p:cNvPr>
          <p:cNvSpPr txBox="1"/>
          <p:nvPr/>
        </p:nvSpPr>
        <p:spPr>
          <a:xfrm>
            <a:off x="794238" y="405136"/>
            <a:ext cx="3346938" cy="492443"/>
          </a:xfrm>
          <a:prstGeom prst="rect">
            <a:avLst/>
          </a:prstGeom>
          <a:noFill/>
        </p:spPr>
        <p:txBody>
          <a:bodyPr wrap="square">
            <a:spAutoFit/>
          </a:bodyPr>
          <a:lstStyle/>
          <a:p>
            <a:r>
              <a:rPr kumimoji="0" lang="en" sz="2600" b="1" i="0" u="none" strike="noStrike" kern="0" cap="none" spc="0" normalizeH="0" baseline="0" noProof="0" dirty="0">
                <a:ln>
                  <a:noFill/>
                </a:ln>
                <a:solidFill>
                  <a:schemeClr val="tx2">
                    <a:lumMod val="25000"/>
                  </a:schemeClr>
                </a:solidFill>
                <a:effectLst/>
                <a:uLnTx/>
                <a:uFillTx/>
                <a:latin typeface="Arial" panose="020B0604020202020204" pitchFamily="34" charset="0"/>
                <a:cs typeface="Arial" panose="020B0604020202020204" pitchFamily="34" charset="0"/>
                <a:sym typeface="Encode Sans Semi Condensed SemiBold"/>
              </a:rPr>
              <a:t>Định luật Faraday:</a:t>
            </a:r>
            <a:endParaRPr lang="en-US" sz="2600" b="1" dirty="0">
              <a:solidFill>
                <a:schemeClr val="tx2">
                  <a:lumMod val="25000"/>
                </a:schemeClr>
              </a:solidFill>
            </a:endParaRPr>
          </a:p>
        </p:txBody>
      </p:sp>
      <p:grpSp>
        <p:nvGrpSpPr>
          <p:cNvPr id="3" name="Group 2">
            <a:extLst>
              <a:ext uri="{FF2B5EF4-FFF2-40B4-BE49-F238E27FC236}">
                <a16:creationId xmlns:a16="http://schemas.microsoft.com/office/drawing/2014/main" xmlns="" id="{338B23E9-FA21-887D-1019-0A12567C7594}"/>
              </a:ext>
            </a:extLst>
          </p:cNvPr>
          <p:cNvGrpSpPr/>
          <p:nvPr/>
        </p:nvGrpSpPr>
        <p:grpSpPr>
          <a:xfrm>
            <a:off x="794238" y="1246449"/>
            <a:ext cx="7555523" cy="2597899"/>
            <a:chOff x="794238" y="1246449"/>
            <a:chExt cx="7555523" cy="2597899"/>
          </a:xfrm>
        </p:grpSpPr>
        <p:sp>
          <p:nvSpPr>
            <p:cNvPr id="4" name="TextBox 3">
              <a:extLst>
                <a:ext uri="{FF2B5EF4-FFF2-40B4-BE49-F238E27FC236}">
                  <a16:creationId xmlns:a16="http://schemas.microsoft.com/office/drawing/2014/main" xmlns="" id="{2A93B569-1CD4-786E-D681-89F55BAE00FB}"/>
                </a:ext>
              </a:extLst>
            </p:cNvPr>
            <p:cNvSpPr txBox="1"/>
            <p:nvPr/>
          </p:nvSpPr>
          <p:spPr>
            <a:xfrm>
              <a:off x="794238" y="1246449"/>
              <a:ext cx="7555523" cy="1045223"/>
            </a:xfrm>
            <a:prstGeom prst="rect">
              <a:avLst/>
            </a:prstGeom>
            <a:noFill/>
          </p:spPr>
          <p:txBody>
            <a:bodyPr wrap="square">
              <a:spAutoFit/>
            </a:bodyPr>
            <a:lstStyle/>
            <a:p>
              <a:pPr marL="342900" indent="-342900" algn="just">
                <a:lnSpc>
                  <a:spcPct val="150000"/>
                </a:lnSpc>
                <a:buClr>
                  <a:schemeClr val="bg1"/>
                </a:buClr>
                <a:buFont typeface="Wingdings" panose="05000000000000000000" pitchFamily="2" charset="2"/>
                <a:buChar char="§"/>
              </a:pPr>
              <a:r>
                <a:rPr lang="vi-VN" sz="2200" dirty="0">
                  <a:solidFill>
                    <a:schemeClr val="bg1"/>
                  </a:solidFill>
                </a:rPr>
                <a:t>Độ lớn của suất điện động cảm ứng trong mạch kín tỉ lệ với tốc độ biến thiên của từ thông qua mạch kín đó.</a:t>
              </a:r>
              <a:endParaRPr lang="en-US" sz="2200" dirty="0">
                <a:solidFill>
                  <a:schemeClr val="bg1"/>
                </a:solidFill>
              </a:endParaRPr>
            </a:p>
          </p:txBody>
        </p:sp>
        <p:sp>
          <p:nvSpPr>
            <p:cNvPr id="6" name="TextBox 5">
              <a:extLst>
                <a:ext uri="{FF2B5EF4-FFF2-40B4-BE49-F238E27FC236}">
                  <a16:creationId xmlns:a16="http://schemas.microsoft.com/office/drawing/2014/main" xmlns="" id="{3512555E-4267-CCB6-DBC0-C80D75B8391A}"/>
                </a:ext>
              </a:extLst>
            </p:cNvPr>
            <p:cNvSpPr txBox="1"/>
            <p:nvPr/>
          </p:nvSpPr>
          <p:spPr>
            <a:xfrm>
              <a:off x="794238" y="2459478"/>
              <a:ext cx="6755424" cy="430887"/>
            </a:xfrm>
            <a:prstGeom prst="rect">
              <a:avLst/>
            </a:prstGeom>
            <a:noFill/>
          </p:spPr>
          <p:txBody>
            <a:bodyPr wrap="square">
              <a:spAutoFit/>
            </a:bodyPr>
            <a:lstStyle/>
            <a:p>
              <a:pPr marL="342900" indent="-342900" algn="just">
                <a:buClr>
                  <a:schemeClr val="bg1"/>
                </a:buClr>
                <a:buFont typeface="Wingdings" panose="05000000000000000000" pitchFamily="2" charset="2"/>
                <a:buChar char="§"/>
              </a:pPr>
              <a:r>
                <a:rPr lang="vi-VN" sz="2200" dirty="0">
                  <a:solidFill>
                    <a:schemeClr val="bg1"/>
                  </a:solidFill>
                </a:rPr>
                <a:t>Công thức xác định suất điện động cảm ứng là</a:t>
              </a:r>
              <a:r>
                <a:rPr lang="en-US" sz="2200" dirty="0">
                  <a:solidFill>
                    <a:schemeClr val="bg1"/>
                  </a:solidFill>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976D8EAB-34BE-5DE7-DD81-EB033F5370A5}"/>
                    </a:ext>
                  </a:extLst>
                </p:cNvPr>
                <p:cNvSpPr txBox="1"/>
                <p:nvPr/>
              </p:nvSpPr>
              <p:spPr>
                <a:xfrm>
                  <a:off x="3776294" y="3058171"/>
                  <a:ext cx="159140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𝒆</m:t>
                            </m:r>
                          </m:e>
                          <m:sub>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𝒄</m:t>
                            </m:r>
                          </m:sub>
                        </m:sSub>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𝜱</m:t>
                            </m:r>
                          </m:num>
                          <m:den>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𝜟</m:t>
                            </m:r>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𝒕</m:t>
                            </m:r>
                          </m:den>
                        </m:f>
                      </m:oMath>
                    </m:oMathPara>
                  </a14:m>
                  <a:endParaRPr lang="en-US" sz="2400" b="1" dirty="0">
                    <a:solidFill>
                      <a:schemeClr val="bg1"/>
                    </a:solidFill>
                  </a:endParaRPr>
                </a:p>
              </p:txBody>
            </p:sp>
          </mc:Choice>
          <mc:Fallback xmlns="">
            <p:sp>
              <p:nvSpPr>
                <p:cNvPr id="7" name="TextBox 6">
                  <a:extLst>
                    <a:ext uri="{FF2B5EF4-FFF2-40B4-BE49-F238E27FC236}">
                      <a16:creationId xmlns:a16="http://schemas.microsoft.com/office/drawing/2014/main" xmlns="" xmlns:a14="http://schemas.microsoft.com/office/drawing/2010/main" id="{976D8EAB-34BE-5DE7-DD81-EB033F5370A5}"/>
                    </a:ext>
                  </a:extLst>
                </p:cNvPr>
                <p:cNvSpPr txBox="1">
                  <a:spLocks noRot="1" noChangeAspect="1" noMove="1" noResize="1" noEditPoints="1" noAdjustHandles="1" noChangeArrowheads="1" noChangeShapeType="1" noTextEdit="1"/>
                </p:cNvSpPr>
                <p:nvPr/>
              </p:nvSpPr>
              <p:spPr>
                <a:xfrm>
                  <a:off x="3776294" y="3058171"/>
                  <a:ext cx="1591409" cy="786177"/>
                </a:xfrm>
                <a:prstGeom prst="rect">
                  <a:avLst/>
                </a:prstGeom>
                <a:blipFill rotWithShape="0">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4341372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a:extLst>
            <a:ext uri="{FF2B5EF4-FFF2-40B4-BE49-F238E27FC236}">
              <a16:creationId xmlns:a16="http://schemas.microsoft.com/office/drawing/2014/main" xmlns="" id="{1F5214E7-1080-85ED-E823-0F87B15B5C4E}"/>
            </a:ext>
          </a:extLst>
        </p:cNvPr>
        <p:cNvGrpSpPr/>
        <p:nvPr/>
      </p:nvGrpSpPr>
      <p:grpSpPr>
        <a:xfrm>
          <a:off x="0" y="0"/>
          <a:ext cx="0" cy="0"/>
          <a:chOff x="0" y="0"/>
          <a:chExt cx="0" cy="0"/>
        </a:xfrm>
      </p:grpSpPr>
      <p:sp>
        <p:nvSpPr>
          <p:cNvPr id="421" name="Google Shape;421;p36">
            <a:extLst>
              <a:ext uri="{FF2B5EF4-FFF2-40B4-BE49-F238E27FC236}">
                <a16:creationId xmlns:a16="http://schemas.microsoft.com/office/drawing/2014/main" xmlns="" id="{C43A5435-4B73-2553-D1E8-CFE77AC58AC0}"/>
              </a:ext>
            </a:extLst>
          </p:cNvPr>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dirty="0">
                <a:latin typeface="Arial" panose="020B0604020202020204" pitchFamily="34" charset="0"/>
                <a:ea typeface="Encode Sans Semi Condensed"/>
                <a:cs typeface="Arial" panose="020B0604020202020204" pitchFamily="34" charset="0"/>
                <a:sym typeface="Encode Sans Semi Condensed"/>
              </a:rPr>
              <a:t>III.</a:t>
            </a:r>
            <a:endParaRPr sz="72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xmlns="" id="{584CE475-1B00-24F6-1509-EF8A88644F51}"/>
              </a:ext>
            </a:extLst>
          </p:cNvPr>
          <p:cNvSpPr txBox="1"/>
          <p:nvPr/>
        </p:nvSpPr>
        <p:spPr>
          <a:xfrm>
            <a:off x="2421794" y="788553"/>
            <a:ext cx="6440852" cy="3013838"/>
          </a:xfrm>
          <a:prstGeom prst="rect">
            <a:avLst/>
          </a:prstGeom>
          <a:noFill/>
        </p:spPr>
        <p:txBody>
          <a:bodyPr wrap="square" rtlCol="0">
            <a:spAutoFit/>
          </a:bodyPr>
          <a:lstStyle/>
          <a:p>
            <a:pPr>
              <a:lnSpc>
                <a:spcPct val="150000"/>
              </a:lnSpc>
            </a:pPr>
            <a:r>
              <a:rPr lang="en-US" sz="4400" b="1" dirty="0">
                <a:solidFill>
                  <a:schemeClr val="accent2">
                    <a:lumMod val="75000"/>
                  </a:schemeClr>
                </a:solidFill>
              </a:rPr>
              <a:t>VẬN DỤNG ĐỊNH LUẬT LENZ VÀ ĐỊNH LUẬT FARADAY</a:t>
            </a:r>
          </a:p>
        </p:txBody>
      </p:sp>
      <p:pic>
        <p:nvPicPr>
          <p:cNvPr id="2" name="Picture 1">
            <a:extLst>
              <a:ext uri="{FF2B5EF4-FFF2-40B4-BE49-F238E27FC236}">
                <a16:creationId xmlns:a16="http://schemas.microsoft.com/office/drawing/2014/main" xmlns="" id="{5D787BC1-0809-796F-50AC-68D923E96321}"/>
              </a:ext>
            </a:extLst>
          </p:cNvPr>
          <p:cNvPicPr>
            <a:picLocks noChangeAspect="1"/>
          </p:cNvPicPr>
          <p:nvPr/>
        </p:nvPicPr>
        <p:blipFill>
          <a:blip r:embed="rId3"/>
          <a:stretch>
            <a:fillRect/>
          </a:stretch>
        </p:blipFill>
        <p:spPr>
          <a:xfrm>
            <a:off x="6769198" y="3001108"/>
            <a:ext cx="2093448" cy="2142392"/>
          </a:xfrm>
          <a:prstGeom prst="rect">
            <a:avLst/>
          </a:prstGeom>
        </p:spPr>
      </p:pic>
    </p:spTree>
    <p:extLst>
      <p:ext uri="{BB962C8B-B14F-4D97-AF65-F5344CB8AC3E}">
        <p14:creationId xmlns:p14="http://schemas.microsoft.com/office/powerpoint/2010/main" val="615211794"/>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9"/>
          <p:cNvSpPr txBox="1">
            <a:spLocks noGrp="1"/>
          </p:cNvSpPr>
          <p:nvPr>
            <p:ph type="title"/>
          </p:nvPr>
        </p:nvSpPr>
        <p:spPr>
          <a:xfrm>
            <a:off x="533400" y="277650"/>
            <a:ext cx="7016262" cy="895800"/>
          </a:xfrm>
          <a:prstGeom prst="rect">
            <a:avLst/>
          </a:prstGeom>
        </p:spPr>
        <p:txBody>
          <a:bodyPr spcFirstLastPara="1" wrap="square" lIns="0" tIns="0" rIns="0" bIns="0" anchor="ctr" anchorCtr="0">
            <a:noAutofit/>
          </a:bodyPr>
          <a:lstStyle/>
          <a:p>
            <a:pPr marL="0" lvl="0" indent="0" algn="just" rtl="0">
              <a:lnSpc>
                <a:spcPct val="120000"/>
              </a:lnSpc>
              <a:spcBef>
                <a:spcPts val="0"/>
              </a:spcBef>
              <a:spcAft>
                <a:spcPts val="0"/>
              </a:spcAft>
              <a:buNone/>
            </a:pPr>
            <a:r>
              <a:rPr lang="vi-VN" sz="2400" b="1" dirty="0">
                <a:latin typeface="Arial" panose="020B0604020202020204" pitchFamily="34" charset="0"/>
                <a:cs typeface="Arial" panose="020B0604020202020204" pitchFamily="34" charset="0"/>
              </a:rPr>
              <a:t>1. Suất điện động cảm ứng trong một đoạn dây dẫn chuyển động trong từ trường</a:t>
            </a:r>
            <a:endParaRPr sz="2400"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42D1CCA7-A8B5-0238-9017-39AE84FF172F}"/>
              </a:ext>
            </a:extLst>
          </p:cNvPr>
          <p:cNvGrpSpPr/>
          <p:nvPr/>
        </p:nvGrpSpPr>
        <p:grpSpPr>
          <a:xfrm>
            <a:off x="4567515" y="1858373"/>
            <a:ext cx="4013777" cy="2932919"/>
            <a:chOff x="4567515" y="1858373"/>
            <a:chExt cx="4013777" cy="2932919"/>
          </a:xfrm>
        </p:grpSpPr>
        <p:pic>
          <p:nvPicPr>
            <p:cNvPr id="5" name="Picture 4">
              <a:extLst>
                <a:ext uri="{FF2B5EF4-FFF2-40B4-BE49-F238E27FC236}">
                  <a16:creationId xmlns:a16="http://schemas.microsoft.com/office/drawing/2014/main" xmlns="" id="{DCE03F26-05AE-7E77-E1EB-9E2A3677489B}"/>
                </a:ext>
              </a:extLst>
            </p:cNvPr>
            <p:cNvPicPr>
              <a:picLocks noChangeAspect="1"/>
            </p:cNvPicPr>
            <p:nvPr/>
          </p:nvPicPr>
          <p:blipFill>
            <a:blip r:embed="rId3"/>
            <a:stretch>
              <a:fillRect/>
            </a:stretch>
          </p:blipFill>
          <p:spPr>
            <a:xfrm>
              <a:off x="4767739" y="1858373"/>
              <a:ext cx="3613328" cy="2060885"/>
            </a:xfrm>
            <a:prstGeom prst="rect">
              <a:avLst/>
            </a:prstGeom>
          </p:spPr>
        </p:pic>
        <p:sp>
          <p:nvSpPr>
            <p:cNvPr id="6" name="TextBox 5">
              <a:extLst>
                <a:ext uri="{FF2B5EF4-FFF2-40B4-BE49-F238E27FC236}">
                  <a16:creationId xmlns:a16="http://schemas.microsoft.com/office/drawing/2014/main" xmlns="" id="{E88C5B12-E81C-2061-4455-83B2837EF0DB}"/>
                </a:ext>
              </a:extLst>
            </p:cNvPr>
            <p:cNvSpPr txBox="1"/>
            <p:nvPr/>
          </p:nvSpPr>
          <p:spPr>
            <a:xfrm>
              <a:off x="4567515" y="3919258"/>
              <a:ext cx="4013777" cy="872034"/>
            </a:xfrm>
            <a:prstGeom prst="rect">
              <a:avLst/>
            </a:prstGeom>
            <a:noFill/>
          </p:spPr>
          <p:txBody>
            <a:bodyPr wrap="square" rtlCol="0">
              <a:spAutoFit/>
            </a:bodyPr>
            <a:lstStyle/>
            <a:p>
              <a:pPr algn="ctr">
                <a:lnSpc>
                  <a:spcPct val="150000"/>
                </a:lnSpc>
              </a:pPr>
              <a:r>
                <a:rPr lang="en-US" sz="1800" b="1" dirty="0" err="1"/>
                <a:t>Hình</a:t>
              </a:r>
              <a:r>
                <a:rPr lang="en-US" sz="1800" b="1" dirty="0"/>
                <a:t> 3.8. </a:t>
              </a:r>
              <a:r>
                <a:rPr lang="en-US" sz="1800" dirty="0" err="1"/>
                <a:t>Đoạn</a:t>
              </a:r>
              <a:r>
                <a:rPr lang="en-US" sz="1800" dirty="0"/>
                <a:t> </a:t>
              </a:r>
              <a:r>
                <a:rPr lang="en-US" sz="1800" dirty="0" err="1"/>
                <a:t>dây</a:t>
              </a:r>
              <a:r>
                <a:rPr lang="en-US" sz="1800" dirty="0"/>
                <a:t> </a:t>
              </a:r>
              <a:r>
                <a:rPr lang="en-US" sz="1800" dirty="0" err="1"/>
                <a:t>dẫn</a:t>
              </a:r>
              <a:r>
                <a:rPr lang="en-US" sz="1800" dirty="0"/>
                <a:t> </a:t>
              </a:r>
              <a:r>
                <a:rPr lang="en-US" sz="1800" dirty="0" err="1"/>
                <a:t>chuyển</a:t>
              </a:r>
              <a:r>
                <a:rPr lang="en-US" sz="1800" dirty="0"/>
                <a:t> </a:t>
              </a:r>
              <a:r>
                <a:rPr lang="en-US" sz="1800" dirty="0" err="1"/>
                <a:t>động</a:t>
              </a:r>
              <a:r>
                <a:rPr lang="en-US" sz="1800" dirty="0"/>
                <a:t> </a:t>
              </a:r>
              <a:r>
                <a:rPr lang="en-US" sz="1800" dirty="0" err="1"/>
                <a:t>trong</a:t>
              </a:r>
              <a:r>
                <a:rPr lang="en-US" sz="1800" dirty="0"/>
                <a:t> </a:t>
              </a:r>
              <a:r>
                <a:rPr lang="en-US" sz="1800" dirty="0" err="1"/>
                <a:t>từ</a:t>
              </a:r>
              <a:r>
                <a:rPr lang="en-US" sz="1800" dirty="0"/>
                <a:t> </a:t>
              </a:r>
              <a:r>
                <a:rPr lang="en-US" sz="1800" dirty="0" err="1"/>
                <a:t>trường</a:t>
              </a:r>
              <a:r>
                <a:rPr lang="en-US" sz="1800" dirty="0"/>
                <a:t> </a:t>
              </a:r>
              <a:r>
                <a:rPr lang="en-US" sz="1800" dirty="0" err="1"/>
                <a:t>đều</a:t>
              </a:r>
              <a:endParaRPr lang="en-US" sz="1800" dirty="0"/>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B2479A3-8976-78D7-838F-71FE037B45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E2F375D3-D210-1F84-082F-55848D42D491}"/>
              </a:ext>
            </a:extLst>
          </p:cNvPr>
          <p:cNvSpPr txBox="1"/>
          <p:nvPr/>
        </p:nvSpPr>
        <p:spPr>
          <a:xfrm>
            <a:off x="290146" y="1127574"/>
            <a:ext cx="8563706" cy="400110"/>
          </a:xfrm>
          <a:prstGeom prst="rect">
            <a:avLst/>
          </a:prstGeom>
          <a:noFill/>
        </p:spPr>
        <p:txBody>
          <a:bodyPr wrap="square">
            <a:spAutoFit/>
          </a:bodyPr>
          <a:lstStyle/>
          <a:p>
            <a:pPr algn="just"/>
            <a:r>
              <a:rPr lang="en-US" sz="2000" dirty="0" err="1"/>
              <a:t>Suất</a:t>
            </a:r>
            <a:r>
              <a:rPr lang="en-US" sz="2000" dirty="0"/>
              <a:t> </a:t>
            </a:r>
            <a:r>
              <a:rPr lang="en-US" sz="2000" dirty="0" err="1"/>
              <a:t>điện</a:t>
            </a:r>
            <a:r>
              <a:rPr lang="en-US" sz="2000" dirty="0"/>
              <a:t> </a:t>
            </a:r>
            <a:r>
              <a:rPr lang="en-US" sz="2000" dirty="0" err="1"/>
              <a:t>động</a:t>
            </a:r>
            <a:r>
              <a:rPr lang="en-US" sz="2000" dirty="0"/>
              <a:t> </a:t>
            </a:r>
            <a:r>
              <a:rPr lang="en-US" sz="2000" dirty="0" err="1"/>
              <a:t>cảm</a:t>
            </a:r>
            <a:r>
              <a:rPr lang="en-US" sz="2000" dirty="0"/>
              <a:t> </a:t>
            </a:r>
            <a:r>
              <a:rPr lang="en-US" sz="2000" dirty="0" err="1"/>
              <a:t>ứng</a:t>
            </a:r>
            <a:r>
              <a:rPr lang="en-US" sz="2000" dirty="0"/>
              <a:t> </a:t>
            </a:r>
            <a:r>
              <a:rPr lang="en-US" sz="2000" dirty="0" err="1"/>
              <a:t>trong</a:t>
            </a:r>
            <a:r>
              <a:rPr lang="en-US" sz="2000" dirty="0"/>
              <a:t> </a:t>
            </a:r>
            <a:r>
              <a:rPr lang="en-US" sz="2000" dirty="0" err="1"/>
              <a:t>một</a:t>
            </a:r>
            <a:r>
              <a:rPr lang="en-US" sz="2000" dirty="0"/>
              <a:t> </a:t>
            </a:r>
            <a:r>
              <a:rPr lang="en-US" sz="2000" dirty="0" err="1"/>
              <a:t>đoạn</a:t>
            </a:r>
            <a:r>
              <a:rPr lang="en-US" sz="2000" dirty="0"/>
              <a:t> </a:t>
            </a:r>
            <a:r>
              <a:rPr lang="en-US" sz="2000" dirty="0" err="1"/>
              <a:t>dây</a:t>
            </a:r>
            <a:r>
              <a:rPr lang="en-US" sz="2000" dirty="0"/>
              <a:t> </a:t>
            </a:r>
            <a:r>
              <a:rPr lang="en-US" sz="2000" dirty="0" err="1"/>
              <a:t>chuyển</a:t>
            </a:r>
            <a:r>
              <a:rPr lang="en-US" sz="2000" dirty="0"/>
              <a:t> </a:t>
            </a:r>
            <a:r>
              <a:rPr lang="en-US" sz="2000" dirty="0" err="1"/>
              <a:t>động</a:t>
            </a:r>
            <a:r>
              <a:rPr lang="en-US" sz="2000" dirty="0"/>
              <a:t> </a:t>
            </a:r>
            <a:r>
              <a:rPr lang="en-US" sz="2000" dirty="0" err="1"/>
              <a:t>có</a:t>
            </a:r>
            <a:r>
              <a:rPr lang="en-US" sz="2000" dirty="0"/>
              <a:t> </a:t>
            </a:r>
            <a:r>
              <a:rPr lang="en-US" sz="2000" dirty="0" err="1"/>
              <a:t>độ</a:t>
            </a:r>
            <a:r>
              <a:rPr lang="en-US" sz="2000" dirty="0"/>
              <a:t> </a:t>
            </a:r>
            <a:r>
              <a:rPr lang="en-US" sz="2000" dirty="0" err="1"/>
              <a:t>lớn</a:t>
            </a:r>
            <a:r>
              <a:rPr lang="en-US" sz="2000" dirty="0"/>
              <a:t> </a:t>
            </a:r>
            <a:r>
              <a:rPr lang="en-US" sz="2000" dirty="0" err="1"/>
              <a:t>là</a:t>
            </a:r>
            <a:r>
              <a:rPr lang="en-US" sz="2000" dirty="0"/>
              <a:t>: </a:t>
            </a:r>
          </a:p>
        </p:txBody>
      </p:sp>
      <p:grpSp>
        <p:nvGrpSpPr>
          <p:cNvPr id="19" name="Group 18">
            <a:extLst>
              <a:ext uri="{FF2B5EF4-FFF2-40B4-BE49-F238E27FC236}">
                <a16:creationId xmlns:a16="http://schemas.microsoft.com/office/drawing/2014/main" xmlns="" id="{23CCD6C9-74D6-EB2D-7BDA-5E42122136C3}"/>
              </a:ext>
            </a:extLst>
          </p:cNvPr>
          <p:cNvGrpSpPr/>
          <p:nvPr/>
        </p:nvGrpSpPr>
        <p:grpSpPr>
          <a:xfrm>
            <a:off x="451334" y="2779166"/>
            <a:ext cx="8241323" cy="2257628"/>
            <a:chOff x="410308" y="2817465"/>
            <a:chExt cx="8241323" cy="2257628"/>
          </a:xfrm>
        </p:grpSpPr>
        <p:sp>
          <p:nvSpPr>
            <p:cNvPr id="18" name="Rectangle: Rounded Corners 17">
              <a:extLst>
                <a:ext uri="{FF2B5EF4-FFF2-40B4-BE49-F238E27FC236}">
                  <a16:creationId xmlns:a16="http://schemas.microsoft.com/office/drawing/2014/main" xmlns="" id="{C374000B-3187-2326-114C-867DC544D180}"/>
                </a:ext>
              </a:extLst>
            </p:cNvPr>
            <p:cNvSpPr/>
            <p:nvPr/>
          </p:nvSpPr>
          <p:spPr>
            <a:xfrm>
              <a:off x="410308" y="2817466"/>
              <a:ext cx="8241323" cy="2151422"/>
            </a:xfrm>
            <a:prstGeom prst="roundRect">
              <a:avLst>
                <a:gd name="adj" fmla="val 8088"/>
              </a:avLst>
            </a:prstGeom>
            <a:solidFill>
              <a:schemeClr val="accent4">
                <a:lumMod val="20000"/>
                <a:lumOff val="8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06E835E0-7A29-7BC4-1252-79521177A1CE}"/>
                </a:ext>
              </a:extLst>
            </p:cNvPr>
            <p:cNvGrpSpPr/>
            <p:nvPr/>
          </p:nvGrpSpPr>
          <p:grpSpPr>
            <a:xfrm>
              <a:off x="590549" y="2817465"/>
              <a:ext cx="7896959" cy="2257628"/>
              <a:chOff x="590549" y="2817465"/>
              <a:chExt cx="7896959" cy="2257628"/>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01312475-6322-5BF2-7650-CDA19C4A3264}"/>
                      </a:ext>
                    </a:extLst>
                  </p:cNvPr>
                  <p:cNvSpPr txBox="1"/>
                  <p:nvPr/>
                </p:nvSpPr>
                <p:spPr>
                  <a:xfrm>
                    <a:off x="590549" y="2817465"/>
                    <a:ext cx="7896959" cy="1056636"/>
                  </a:xfrm>
                  <a:prstGeom prst="rect">
                    <a:avLst/>
                  </a:prstGeom>
                  <a:noFill/>
                </p:spPr>
                <p:txBody>
                  <a:bodyPr wrap="square">
                    <a:spAutoFit/>
                  </a:bodyPr>
                  <a:lstStyle/>
                  <a:p>
                    <a:pPr marR="0" algn="just">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acc>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thì:</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01312475-6322-5BF2-7650-CDA19C4A3264}"/>
                      </a:ext>
                    </a:extLst>
                  </p:cNvPr>
                  <p:cNvSpPr txBox="1">
                    <a:spLocks noRot="1" noChangeAspect="1" noMove="1" noResize="1" noEditPoints="1" noAdjustHandles="1" noChangeArrowheads="1" noChangeShapeType="1" noTextEdit="1"/>
                  </p:cNvSpPr>
                  <p:nvPr/>
                </p:nvSpPr>
                <p:spPr>
                  <a:xfrm>
                    <a:off x="590549" y="2817465"/>
                    <a:ext cx="7896959" cy="1056636"/>
                  </a:xfrm>
                  <a:prstGeom prst="rect">
                    <a:avLst/>
                  </a:prstGeom>
                  <a:blipFill>
                    <a:blip r:embed="rId4"/>
                    <a:stretch>
                      <a:fillRect l="-849" r="-772" b="-98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D4A7DD10-A372-96C3-EE42-893F6F61C4F6}"/>
                      </a:ext>
                    </a:extLst>
                  </p:cNvPr>
                  <p:cNvSpPr txBox="1"/>
                  <p:nvPr/>
                </p:nvSpPr>
                <p:spPr>
                  <a:xfrm>
                    <a:off x="3212176" y="3471790"/>
                    <a:ext cx="271964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smtClean="0">
                              <a:latin typeface="Cambria Math" panose="02040503050406030204" pitchFamily="18" charset="0"/>
                            </a:rPr>
                            <m:t>Δ</m:t>
                          </m:r>
                          <m:r>
                            <m:rPr>
                              <m:sty m:val="p"/>
                            </m:rPr>
                            <a:rPr lang="en-US" sz="2000" i="0">
                              <a:latin typeface="Cambria Math" panose="02040503050406030204" pitchFamily="18" charset="0"/>
                            </a:rPr>
                            <m:t>Φ</m:t>
                          </m:r>
                          <m:r>
                            <a:rPr lang="en-US" sz="2000" i="0">
                              <a:latin typeface="Cambria Math" panose="02040503050406030204" pitchFamily="18" charset="0"/>
                            </a:rPr>
                            <m:t>=</m:t>
                          </m:r>
                          <m:r>
                            <a:rPr lang="en-US" sz="2000" i="1">
                              <a:latin typeface="Cambria Math" panose="02040503050406030204" pitchFamily="18" charset="0"/>
                            </a:rPr>
                            <m:t>𝐵</m:t>
                          </m:r>
                          <m:r>
                            <m:rPr>
                              <m:sty m:val="p"/>
                            </m:rPr>
                            <a:rPr lang="en-US" sz="2000" i="0">
                              <a:latin typeface="Cambria Math" panose="02040503050406030204" pitchFamily="18" charset="0"/>
                            </a:rPr>
                            <m:t>Δ</m:t>
                          </m:r>
                          <m:r>
                            <a:rPr lang="en-US" sz="2000" i="1">
                              <a:latin typeface="Cambria Math" panose="02040503050406030204" pitchFamily="18" charset="0"/>
                            </a:rPr>
                            <m:t>𝑆</m:t>
                          </m:r>
                          <m:r>
                            <a:rPr lang="en-US" sz="2000" i="0">
                              <a:latin typeface="Cambria Math" panose="02040503050406030204" pitchFamily="18" charset="0"/>
                            </a:rPr>
                            <m:t>=</m:t>
                          </m:r>
                          <m:r>
                            <a:rPr lang="en-US" sz="2000" i="1">
                              <a:latin typeface="Cambria Math" panose="02040503050406030204" pitchFamily="18" charset="0"/>
                            </a:rPr>
                            <m:t>𝐵</m:t>
                          </m:r>
                          <m:d>
                            <m:dPr>
                              <m:ctrlPr>
                                <a:rPr lang="en-US" sz="2000" i="1">
                                  <a:latin typeface="Cambria Math" panose="02040503050406030204" pitchFamily="18" charset="0"/>
                                </a:rPr>
                              </m:ctrlPr>
                            </m:dPr>
                            <m:e>
                              <m:r>
                                <a:rPr lang="en-US" sz="2000" i="1">
                                  <a:latin typeface="Cambria Math" panose="02040503050406030204" pitchFamily="18" charset="0"/>
                                </a:rPr>
                                <m:t>𝑙𝑣</m:t>
                              </m:r>
                              <m:r>
                                <m:rPr>
                                  <m:sty m:val="p"/>
                                </m:rPr>
                                <a:rPr lang="en-US" sz="2000" i="0">
                                  <a:latin typeface="Cambria Math" panose="02040503050406030204" pitchFamily="18" charset="0"/>
                                </a:rPr>
                                <m:t>Δ</m:t>
                              </m:r>
                              <m:r>
                                <a:rPr lang="en-US" sz="2000" i="1">
                                  <a:latin typeface="Cambria Math" panose="02040503050406030204" pitchFamily="18" charset="0"/>
                                </a:rPr>
                                <m:t>𝑡</m:t>
                              </m:r>
                            </m:e>
                          </m:d>
                        </m:oMath>
                      </m:oMathPara>
                    </a14:m>
                    <a:endParaRPr lang="en-US" sz="2000" dirty="0"/>
                  </a:p>
                </p:txBody>
              </p:sp>
            </mc:Choice>
            <mc:Fallback xmlns="">
              <p:sp>
                <p:nvSpPr>
                  <p:cNvPr id="13" name="TextBox 12">
                    <a:extLst>
                      <a:ext uri="{FF2B5EF4-FFF2-40B4-BE49-F238E27FC236}">
                        <a16:creationId xmlns:a16="http://schemas.microsoft.com/office/drawing/2014/main" id="{D4A7DD10-A372-96C3-EE42-893F6F61C4F6}"/>
                      </a:ext>
                    </a:extLst>
                  </p:cNvPr>
                  <p:cNvSpPr txBox="1">
                    <a:spLocks noRot="1" noChangeAspect="1" noMove="1" noResize="1" noEditPoints="1" noAdjustHandles="1" noChangeArrowheads="1" noChangeShapeType="1" noTextEdit="1"/>
                  </p:cNvSpPr>
                  <p:nvPr/>
                </p:nvSpPr>
                <p:spPr>
                  <a:xfrm>
                    <a:off x="3212176" y="3471790"/>
                    <a:ext cx="2719643"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E4E1E208-39F3-9EF3-FFCB-23F5FC170DD6}"/>
                      </a:ext>
                    </a:extLst>
                  </p:cNvPr>
                  <p:cNvSpPr txBox="1"/>
                  <p:nvPr/>
                </p:nvSpPr>
                <p:spPr>
                  <a:xfrm>
                    <a:off x="590549" y="3915801"/>
                    <a:ext cx="7702062" cy="1159292"/>
                  </a:xfrm>
                  <a:prstGeom prst="rect">
                    <a:avLst/>
                  </a:prstGeom>
                  <a:noFill/>
                </p:spPr>
                <p:txBody>
                  <a:bodyPr wrap="square">
                    <a:spAutoFit/>
                  </a:bodyPr>
                  <a:lstStyle/>
                  <a:p>
                    <a:pPr marL="0" marR="0" algn="just">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Aft>
                        <a:spcPts val="800"/>
                      </a:spcAft>
                    </a:pPr>
                    <a14:m>
                      <m:oMathPara xmlns:m="http://schemas.openxmlformats.org/officeDocument/2006/math">
                        <m:oMathParaPr>
                          <m:jc m:val="centerGroup"/>
                        </m:oMathParaPr>
                        <m:oMath xmlns:m="http://schemas.openxmlformats.org/officeDocument/2006/math">
                          <m:r>
                            <a:rPr lang="en-US" sz="2000" b="1"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2000" b="1" i="1" dirty="0" err="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𝒆</m:t>
                          </m:r>
                          <m:r>
                            <a:rPr lang="en-US" sz="2000" b="1" i="1" baseline="-25000" dirty="0" err="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𝒄</m:t>
                          </m:r>
                          <m:r>
                            <a:rPr lang="en-US" sz="2000" b="1"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2000" b="1" i="1" dirty="0" err="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𝑩𝒍𝒗</m:t>
                          </m:r>
                        </m:oMath>
                      </m:oMathPara>
                    </a14:m>
                    <a:endParaRPr lang="en-US" sz="2000" b="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E4E1E208-39F3-9EF3-FFCB-23F5FC170DD6}"/>
                      </a:ext>
                    </a:extLst>
                  </p:cNvPr>
                  <p:cNvSpPr txBox="1">
                    <a:spLocks noRot="1" noChangeAspect="1" noMove="1" noResize="1" noEditPoints="1" noAdjustHandles="1" noChangeArrowheads="1" noChangeShapeType="1" noTextEdit="1"/>
                  </p:cNvSpPr>
                  <p:nvPr/>
                </p:nvSpPr>
                <p:spPr>
                  <a:xfrm>
                    <a:off x="590549" y="3915801"/>
                    <a:ext cx="7702062" cy="1159292"/>
                  </a:xfrm>
                  <a:prstGeom prst="rect">
                    <a:avLst/>
                  </a:prstGeom>
                  <a:blipFill>
                    <a:blip r:embed="rId6"/>
                    <a:stretch>
                      <a:fillRect l="-871"/>
                    </a:stretch>
                  </a:blipFill>
                </p:spPr>
                <p:txBody>
                  <a:bodyPr/>
                  <a:lstStyle/>
                  <a:p>
                    <a:r>
                      <a:rPr lang="en-US">
                        <a:noFill/>
                      </a:rPr>
                      <a:t> </a:t>
                    </a:r>
                  </a:p>
                </p:txBody>
              </p:sp>
            </mc:Fallback>
          </mc:AlternateContent>
        </p:grpSp>
      </p:grpSp>
      <p:pic>
        <p:nvPicPr>
          <p:cNvPr id="17" name="Picture 16">
            <a:extLst>
              <a:ext uri="{FF2B5EF4-FFF2-40B4-BE49-F238E27FC236}">
                <a16:creationId xmlns:a16="http://schemas.microsoft.com/office/drawing/2014/main" xmlns="" id="{3BBA75B3-3733-3321-2BE5-BED19C7A60CD}"/>
              </a:ext>
            </a:extLst>
          </p:cNvPr>
          <p:cNvPicPr>
            <a:picLocks noChangeAspect="1"/>
          </p:cNvPicPr>
          <p:nvPr/>
        </p:nvPicPr>
        <p:blipFill>
          <a:blip r:embed="rId7"/>
          <a:stretch>
            <a:fillRect/>
          </a:stretch>
        </p:blipFill>
        <p:spPr>
          <a:xfrm rot="3434452">
            <a:off x="8085683" y="4260690"/>
            <a:ext cx="1213945" cy="554582"/>
          </a:xfrm>
          <a:prstGeom prst="rect">
            <a:avLst/>
          </a:prstGeom>
        </p:spPr>
      </p:pic>
      <p:grpSp>
        <p:nvGrpSpPr>
          <p:cNvPr id="10" name="Group 9">
            <a:extLst>
              <a:ext uri="{FF2B5EF4-FFF2-40B4-BE49-F238E27FC236}">
                <a16:creationId xmlns:a16="http://schemas.microsoft.com/office/drawing/2014/main" xmlns="" id="{4B7E5C87-76A0-84D0-F0B9-712FA87BED59}"/>
              </a:ext>
            </a:extLst>
          </p:cNvPr>
          <p:cNvGrpSpPr/>
          <p:nvPr/>
        </p:nvGrpSpPr>
        <p:grpSpPr>
          <a:xfrm>
            <a:off x="3208553" y="1753960"/>
            <a:ext cx="2527237" cy="863539"/>
            <a:chOff x="662141" y="1753960"/>
            <a:chExt cx="2527237" cy="863539"/>
          </a:xfrm>
        </p:grpSpPr>
        <p:pic>
          <p:nvPicPr>
            <p:cNvPr id="2" name="Picture 1">
              <a:extLst>
                <a:ext uri="{FF2B5EF4-FFF2-40B4-BE49-F238E27FC236}">
                  <a16:creationId xmlns:a16="http://schemas.microsoft.com/office/drawing/2014/main" xmlns="" id="{E1568BBA-9CBE-11D1-04C5-201B1C9D6A18}"/>
                </a:ext>
              </a:extLst>
            </p:cNvPr>
            <p:cNvPicPr>
              <a:picLocks noChangeAspect="1"/>
            </p:cNvPicPr>
            <p:nvPr/>
          </p:nvPicPr>
          <p:blipFill>
            <a:blip r:embed="rId8"/>
            <a:stretch>
              <a:fillRect/>
            </a:stretch>
          </p:blipFill>
          <p:spPr>
            <a:xfrm>
              <a:off x="662141" y="1753960"/>
              <a:ext cx="2527237" cy="86353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7D36E0BC-22BB-259D-92D7-A5A4CCC47949}"/>
                    </a:ext>
                  </a:extLst>
                </p:cNvPr>
                <p:cNvSpPr txBox="1"/>
                <p:nvPr/>
              </p:nvSpPr>
              <p:spPr>
                <a:xfrm>
                  <a:off x="946235" y="1795045"/>
                  <a:ext cx="1959048" cy="78136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𝒆</m:t>
                            </m:r>
                          </m:e>
                          <m:sub>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𝒄</m:t>
                            </m:r>
                          </m:sub>
                        </m:sSub>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d>
                          <m:dPr>
                            <m:begChr m:val="|"/>
                            <m:endChr m:val="|"/>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f>
                              <m:fPr>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𝜱</m:t>
                                </m:r>
                              </m:num>
                              <m:den>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𝜟</m:t>
                                </m:r>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𝒕</m:t>
                                </m:r>
                              </m:den>
                            </m:f>
                          </m:e>
                        </m:d>
                      </m:oMath>
                    </m:oMathPara>
                  </a14:m>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5" name="TextBox 4">
                  <a:extLst>
                    <a:ext uri="{FF2B5EF4-FFF2-40B4-BE49-F238E27FC236}">
                      <a16:creationId xmlns="" xmlns:a16="http://schemas.microsoft.com/office/drawing/2014/main" xmlns:a14="http://schemas.microsoft.com/office/drawing/2010/main" id="{7D36E0BC-22BB-259D-92D7-A5A4CCC47949}"/>
                    </a:ext>
                  </a:extLst>
                </p:cNvPr>
                <p:cNvSpPr txBox="1">
                  <a:spLocks noRot="1" noChangeAspect="1" noMove="1" noResize="1" noEditPoints="1" noAdjustHandles="1" noChangeArrowheads="1" noChangeShapeType="1" noTextEdit="1"/>
                </p:cNvSpPr>
                <p:nvPr/>
              </p:nvSpPr>
              <p:spPr>
                <a:xfrm>
                  <a:off x="946235" y="1795045"/>
                  <a:ext cx="1959048" cy="781368"/>
                </a:xfrm>
                <a:prstGeom prst="rect">
                  <a:avLst/>
                </a:prstGeom>
                <a:blipFill rotWithShape="0">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2748401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strVal val="#ppt_x"/>
                                          </p:val>
                                        </p:tav>
                                        <p:tav tm="100000">
                                          <p:val>
                                            <p:strVal val="#ppt_x"/>
                                          </p:val>
                                        </p:tav>
                                      </p:tavLst>
                                    </p:anim>
                                    <p:anim calcmode="lin" valueType="num">
                                      <p:cBhvr>
                                        <p:cTn id="2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A97AD46B-4D61-D228-CE93-46DC9D1F699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A11DD83-36B5-0E41-D8DF-A51F330C951E}"/>
              </a:ext>
            </a:extLst>
          </p:cNvPr>
          <p:cNvGrpSpPr/>
          <p:nvPr/>
        </p:nvGrpSpPr>
        <p:grpSpPr>
          <a:xfrm>
            <a:off x="535592" y="842639"/>
            <a:ext cx="8241323" cy="1945109"/>
            <a:chOff x="494566" y="679964"/>
            <a:chExt cx="8241323" cy="1945109"/>
          </a:xfrm>
        </p:grpSpPr>
        <p:sp>
          <p:nvSpPr>
            <p:cNvPr id="18" name="Rectangle: Rounded Corners 17">
              <a:extLst>
                <a:ext uri="{FF2B5EF4-FFF2-40B4-BE49-F238E27FC236}">
                  <a16:creationId xmlns:a16="http://schemas.microsoft.com/office/drawing/2014/main" xmlns="" id="{8CA10DBD-76DA-3549-FE76-5B7B770E534D}"/>
                </a:ext>
              </a:extLst>
            </p:cNvPr>
            <p:cNvSpPr/>
            <p:nvPr/>
          </p:nvSpPr>
          <p:spPr>
            <a:xfrm>
              <a:off x="494566" y="679964"/>
              <a:ext cx="8241323" cy="1794721"/>
            </a:xfrm>
            <a:prstGeom prst="roundRect">
              <a:avLst>
                <a:gd name="adj" fmla="val 8088"/>
              </a:avLst>
            </a:prstGeom>
            <a:solidFill>
              <a:schemeClr val="accent4">
                <a:lumMod val="20000"/>
                <a:lumOff val="8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52E5A09B-3347-5047-8F09-0942208630BB}"/>
                    </a:ext>
                  </a:extLst>
                </p:cNvPr>
                <p:cNvSpPr txBox="1"/>
                <p:nvPr/>
              </p:nvSpPr>
              <p:spPr>
                <a:xfrm>
                  <a:off x="666747" y="830351"/>
                  <a:ext cx="7896959" cy="1794722"/>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cs typeface="Arial" panose="020B0604020202020204" pitchFamily="34" charset="0"/>
                    </a:rPr>
                    <a:t>Nếu</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cùng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vuông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góc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đoạn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chuyển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nhưng</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tạo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một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góc</a:t>
                  </a:r>
                  <a:r>
                    <a:rPr lang="en-US" sz="2000" dirty="0">
                      <a:latin typeface="Arial" panose="020B0604020202020204" pitchFamily="34" charset="0"/>
                      <a:ea typeface="Times New Roman" panose="02020603050405020304" pitchFamily="18" charset="0"/>
                      <a:cs typeface="Arial" panose="020B0604020202020204" pitchFamily="34" charset="0"/>
                    </a:rPr>
                    <a:t> θ </a:t>
                  </a:r>
                  <a:r>
                    <a:rPr lang="en-US" sz="2000" dirty="0" err="1">
                      <a:latin typeface="Arial" panose="020B0604020202020204" pitchFamily="34" charset="0"/>
                      <a:ea typeface="Times New Roman" panose="02020603050405020304" pitchFamily="18" charset="0"/>
                      <a:cs typeface="Arial" panose="020B0604020202020204" pitchFamily="34" charset="0"/>
                    </a:rPr>
                    <a:t>thì</a:t>
                  </a:r>
                  <a:endParaRPr lang="en-US" sz="20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b="1" i="1" dirty="0" smtClean="0">
                            <a:latin typeface="Cambria Math" panose="02040503050406030204" pitchFamily="18" charset="0"/>
                            <a:ea typeface="Times New Roman" panose="02020603050405020304" pitchFamily="18" charset="0"/>
                            <a:cs typeface="Arial" panose="020B0604020202020204" pitchFamily="34" charset="0"/>
                          </a:rPr>
                          <m:t>|</m:t>
                        </m:r>
                        <m:r>
                          <a:rPr lang="en-US" sz="2000" b="1" i="1" dirty="0" err="1">
                            <a:latin typeface="Cambria Math" panose="02040503050406030204" pitchFamily="18" charset="0"/>
                            <a:ea typeface="Times New Roman" panose="02020603050405020304" pitchFamily="18" charset="0"/>
                            <a:cs typeface="Arial" panose="020B0604020202020204" pitchFamily="34" charset="0"/>
                          </a:rPr>
                          <m:t>𝒆</m:t>
                        </m:r>
                        <m:r>
                          <a:rPr lang="en-US" sz="2000" b="1" i="1" baseline="-25000" dirty="0" err="1">
                            <a:latin typeface="Cambria Math" panose="02040503050406030204" pitchFamily="18" charset="0"/>
                            <a:ea typeface="Times New Roman" panose="02020603050405020304" pitchFamily="18" charset="0"/>
                            <a:cs typeface="Arial" panose="020B0604020202020204" pitchFamily="34" charset="0"/>
                          </a:rPr>
                          <m:t>𝒄</m:t>
                        </m:r>
                        <m:r>
                          <a:rPr lang="en-US" sz="2000" b="1" i="1" dirty="0">
                            <a:latin typeface="Cambria Math" panose="02040503050406030204" pitchFamily="18" charset="0"/>
                            <a:ea typeface="Times New Roman" panose="02020603050405020304" pitchFamily="18" charset="0"/>
                            <a:cs typeface="Arial" panose="020B0604020202020204" pitchFamily="34" charset="0"/>
                          </a:rPr>
                          <m:t>| = </m:t>
                        </m:r>
                        <m:r>
                          <a:rPr lang="en-US" sz="2000" b="1" i="1" dirty="0" err="1">
                            <a:latin typeface="Cambria Math" panose="02040503050406030204" pitchFamily="18" charset="0"/>
                            <a:ea typeface="Times New Roman" panose="02020603050405020304" pitchFamily="18" charset="0"/>
                            <a:cs typeface="Arial" panose="020B0604020202020204" pitchFamily="34" charset="0"/>
                          </a:rPr>
                          <m:t>𝑩𝒍𝒗𝒔𝒊𝒏</m:t>
                        </m:r>
                        <m:r>
                          <a:rPr lang="en-US" sz="2000" b="1" i="1" dirty="0" err="1">
                            <a:latin typeface="Cambria Math" panose="02040503050406030204" pitchFamily="18" charset="0"/>
                            <a:ea typeface="Times New Roman" panose="02020603050405020304" pitchFamily="18" charset="0"/>
                            <a:cs typeface="Arial" panose="020B0604020202020204" pitchFamily="34" charset="0"/>
                          </a:rPr>
                          <m:t>𝜽</m:t>
                        </m:r>
                      </m:oMath>
                    </m:oMathPara>
                  </a14:m>
                  <a:endParaRPr lang="en-US" sz="2000" b="1"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 xmlns:a16="http://schemas.microsoft.com/office/drawing/2014/main" xmlns:a14="http://schemas.microsoft.com/office/drawing/2010/main" id="{52E5A09B-3347-5047-8F09-0942208630BB}"/>
                    </a:ext>
                  </a:extLst>
                </p:cNvPr>
                <p:cNvSpPr txBox="1">
                  <a:spLocks noRot="1" noChangeAspect="1" noMove="1" noResize="1" noEditPoints="1" noAdjustHandles="1" noChangeArrowheads="1" noChangeShapeType="1" noTextEdit="1"/>
                </p:cNvSpPr>
                <p:nvPr/>
              </p:nvSpPr>
              <p:spPr>
                <a:xfrm>
                  <a:off x="666747" y="830351"/>
                  <a:ext cx="7896959" cy="1794722"/>
                </a:xfrm>
                <a:prstGeom prst="rect">
                  <a:avLst/>
                </a:prstGeom>
                <a:blipFill rotWithShape="0">
                  <a:blip r:embed="rId2"/>
                  <a:stretch>
                    <a:fillRect l="-772" r="-772"/>
                  </a:stretch>
                </a:blipFill>
              </p:spPr>
              <p:txBody>
                <a:bodyPr/>
                <a:lstStyle/>
                <a:p>
                  <a:r>
                    <a:rPr lang="en-US">
                      <a:noFill/>
                    </a:rPr>
                    <a:t> </a:t>
                  </a:r>
                </a:p>
              </p:txBody>
            </p:sp>
          </mc:Fallback>
        </mc:AlternateContent>
      </p:grpSp>
      <p:pic>
        <p:nvPicPr>
          <p:cNvPr id="17" name="Picture 16">
            <a:extLst>
              <a:ext uri="{FF2B5EF4-FFF2-40B4-BE49-F238E27FC236}">
                <a16:creationId xmlns:a16="http://schemas.microsoft.com/office/drawing/2014/main" xmlns="" id="{F707EE09-9CB5-FF81-861F-8E22BB6CB6C4}"/>
              </a:ext>
            </a:extLst>
          </p:cNvPr>
          <p:cNvPicPr>
            <a:picLocks noChangeAspect="1"/>
          </p:cNvPicPr>
          <p:nvPr/>
        </p:nvPicPr>
        <p:blipFill>
          <a:blip r:embed="rId3"/>
          <a:stretch>
            <a:fillRect/>
          </a:stretch>
        </p:blipFill>
        <p:spPr>
          <a:xfrm rot="3434452">
            <a:off x="8085683" y="4260690"/>
            <a:ext cx="1213945" cy="554582"/>
          </a:xfrm>
          <a:prstGeom prst="rect">
            <a:avLst/>
          </a:prstGeom>
        </p:spPr>
      </p:pic>
    </p:spTree>
    <p:extLst>
      <p:ext uri="{BB962C8B-B14F-4D97-AF65-F5344CB8AC3E}">
        <p14:creationId xmlns:p14="http://schemas.microsoft.com/office/powerpoint/2010/main" val="115850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1"/>
          <p:cNvSpPr txBox="1">
            <a:spLocks noGrp="1"/>
          </p:cNvSpPr>
          <p:nvPr>
            <p:ph type="ctrTitle"/>
          </p:nvPr>
        </p:nvSpPr>
        <p:spPr>
          <a:xfrm>
            <a:off x="901374" y="1396852"/>
            <a:ext cx="7341251" cy="2349795"/>
          </a:xfrm>
          <a:prstGeom prst="rect">
            <a:avLst/>
          </a:prstGeom>
        </p:spPr>
        <p:txBody>
          <a:bodyPr spcFirstLastPara="1" wrap="square" lIns="0" tIns="0" rIns="0" bIns="0" anchor="ctr" anchorCtr="0">
            <a:noAutofit/>
          </a:bodyPr>
          <a:lstStyle/>
          <a:p>
            <a:pPr marL="0" lvl="0" indent="0" algn="ctr" rtl="0">
              <a:lnSpc>
                <a:spcPct val="130000"/>
              </a:lnSpc>
              <a:spcBef>
                <a:spcPts val="0"/>
              </a:spcBef>
              <a:spcAft>
                <a:spcPts val="0"/>
              </a:spcAft>
              <a:buNone/>
            </a:pPr>
            <a:r>
              <a:rPr lang="en" b="1" dirty="0">
                <a:latin typeface="Arial" panose="020B0604020202020204" pitchFamily="34" charset="0"/>
                <a:cs typeface="Arial" panose="020B0604020202020204" pitchFamily="34" charset="0"/>
              </a:rPr>
              <a:t>BÀI 3: </a:t>
            </a:r>
            <a:br>
              <a:rPr lang="en" b="1" dirty="0">
                <a:latin typeface="Arial" panose="020B0604020202020204" pitchFamily="34" charset="0"/>
                <a:cs typeface="Arial" panose="020B0604020202020204" pitchFamily="34" charset="0"/>
              </a:rPr>
            </a:br>
            <a:r>
              <a:rPr lang="en" b="1" dirty="0">
                <a:latin typeface="Arial" panose="020B0604020202020204" pitchFamily="34" charset="0"/>
                <a:cs typeface="Arial" panose="020B0604020202020204" pitchFamily="34" charset="0"/>
              </a:rPr>
              <a:t>CẢM ỨNG ĐIỆN TỪ</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4ECD20D-6ED3-8E3D-61E1-7980467A4D8D}"/>
              </a:ext>
            </a:extLst>
          </p:cNvPr>
          <p:cNvGrpSpPr/>
          <p:nvPr/>
        </p:nvGrpSpPr>
        <p:grpSpPr>
          <a:xfrm>
            <a:off x="392313" y="278227"/>
            <a:ext cx="2183609" cy="1761444"/>
            <a:chOff x="394501" y="735878"/>
            <a:chExt cx="2183609" cy="1761444"/>
          </a:xfrm>
        </p:grpSpPr>
        <p:pic>
          <p:nvPicPr>
            <p:cNvPr id="8" name="Picture 11">
              <a:extLst>
                <a:ext uri="{FF2B5EF4-FFF2-40B4-BE49-F238E27FC236}">
                  <a16:creationId xmlns:a16="http://schemas.microsoft.com/office/drawing/2014/main" xmlns="" id="{7EEDEBB1-68D2-A3EA-87FE-92406221F77F}"/>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394501" y="735878"/>
              <a:ext cx="2183609" cy="1761444"/>
            </a:xfrm>
            <a:prstGeom prst="rect">
              <a:avLst/>
            </a:prstGeom>
          </p:spPr>
        </p:pic>
        <p:sp>
          <p:nvSpPr>
            <p:cNvPr id="9" name="TextBox 8">
              <a:extLst>
                <a:ext uri="{FF2B5EF4-FFF2-40B4-BE49-F238E27FC236}">
                  <a16:creationId xmlns:a16="http://schemas.microsoft.com/office/drawing/2014/main" xmlns="" id="{6B566853-FB7C-C299-5D41-1223EC497961}"/>
                </a:ext>
              </a:extLst>
            </p:cNvPr>
            <p:cNvSpPr txBox="1"/>
            <p:nvPr/>
          </p:nvSpPr>
          <p:spPr>
            <a:xfrm rot="20925824">
              <a:off x="466306" y="1071666"/>
              <a:ext cx="1928647" cy="926729"/>
            </a:xfrm>
            <a:prstGeom prst="rect">
              <a:avLst/>
            </a:prstGeom>
            <a:noFill/>
          </p:spPr>
          <p:txBody>
            <a:bodyPr wrap="square" rtlCol="0">
              <a:spAutoFit/>
            </a:bodyPr>
            <a:lstStyle/>
            <a:p>
              <a:pPr algn="ctr">
                <a:lnSpc>
                  <a:spcPct val="130000"/>
                </a:lnSpc>
              </a:pPr>
              <a:r>
                <a:rPr lang="en-US" sz="2200" b="1" dirty="0">
                  <a:solidFill>
                    <a:schemeClr val="bg1"/>
                  </a:solidFill>
                </a:rPr>
                <a:t>Quy </a:t>
              </a:r>
              <a:r>
                <a:rPr lang="en-US" sz="2200" b="1" dirty="0" err="1">
                  <a:solidFill>
                    <a:schemeClr val="bg1"/>
                  </a:solidFill>
                </a:rPr>
                <a:t>tắc</a:t>
              </a:r>
              <a:r>
                <a:rPr lang="en-US" sz="2200" b="1" dirty="0">
                  <a:solidFill>
                    <a:schemeClr val="bg1"/>
                  </a:solidFill>
                </a:rPr>
                <a:t> </a:t>
              </a:r>
            </a:p>
            <a:p>
              <a:pPr algn="ctr">
                <a:lnSpc>
                  <a:spcPct val="130000"/>
                </a:lnSpc>
              </a:pPr>
              <a:r>
                <a:rPr lang="en-US" sz="2200" b="1" dirty="0" err="1">
                  <a:solidFill>
                    <a:schemeClr val="bg1"/>
                  </a:solidFill>
                </a:rPr>
                <a:t>bàn</a:t>
              </a:r>
              <a:r>
                <a:rPr lang="en-US" sz="2200" b="1" dirty="0">
                  <a:solidFill>
                    <a:schemeClr val="bg1"/>
                  </a:solidFill>
                </a:rPr>
                <a:t> </a:t>
              </a:r>
              <a:r>
                <a:rPr lang="en-US" sz="2200" b="1" dirty="0" err="1">
                  <a:solidFill>
                    <a:schemeClr val="bg1"/>
                  </a:solidFill>
                </a:rPr>
                <a:t>tay</a:t>
              </a:r>
              <a:r>
                <a:rPr lang="en-US" sz="2200" b="1" dirty="0">
                  <a:solidFill>
                    <a:schemeClr val="bg1"/>
                  </a:solidFill>
                </a:rPr>
                <a:t> </a:t>
              </a:r>
              <a:r>
                <a:rPr lang="en-US" sz="2200" b="1" dirty="0" err="1">
                  <a:solidFill>
                    <a:schemeClr val="bg1"/>
                  </a:solidFill>
                </a:rPr>
                <a:t>phải</a:t>
              </a:r>
              <a:endParaRPr lang="en-US" sz="2200" b="1" dirty="0">
                <a:solidFill>
                  <a:schemeClr val="bg1"/>
                </a:solidFill>
              </a:endParaRPr>
            </a:p>
          </p:txBody>
        </p:sp>
      </p:grpSp>
      <p:sp>
        <p:nvSpPr>
          <p:cNvPr id="11" name="TextBox 10">
            <a:extLst>
              <a:ext uri="{FF2B5EF4-FFF2-40B4-BE49-F238E27FC236}">
                <a16:creationId xmlns:a16="http://schemas.microsoft.com/office/drawing/2014/main" xmlns="" id="{4A6B159F-8764-F7B6-18B6-A20266C9BD7C}"/>
              </a:ext>
            </a:extLst>
          </p:cNvPr>
          <p:cNvSpPr txBox="1"/>
          <p:nvPr/>
        </p:nvSpPr>
        <p:spPr>
          <a:xfrm>
            <a:off x="4148886" y="1747478"/>
            <a:ext cx="4602801" cy="3076548"/>
          </a:xfrm>
          <a:prstGeom prst="rect">
            <a:avLst/>
          </a:prstGeom>
          <a:noFill/>
        </p:spPr>
        <p:txBody>
          <a:bodyPr wrap="square">
            <a:spAutoFit/>
          </a:bodyPr>
          <a:lstStyle/>
          <a:p>
            <a:pPr algn="just">
              <a:lnSpc>
                <a:spcPct val="150000"/>
              </a:lnSpc>
            </a:pPr>
            <a:r>
              <a:rPr lang="en-US" sz="2200" dirty="0" err="1"/>
              <a:t>Đặt</a:t>
            </a:r>
            <a:r>
              <a:rPr lang="en-US" sz="2200" dirty="0"/>
              <a:t> </a:t>
            </a:r>
            <a:r>
              <a:rPr lang="en-US" sz="2200" dirty="0" err="1"/>
              <a:t>bàn</a:t>
            </a:r>
            <a:r>
              <a:rPr lang="en-US" sz="2200" dirty="0"/>
              <a:t> </a:t>
            </a:r>
            <a:r>
              <a:rPr lang="en-US" sz="2200" dirty="0" err="1"/>
              <a:t>tay</a:t>
            </a:r>
            <a:r>
              <a:rPr lang="en-US" sz="2200" dirty="0"/>
              <a:t> </a:t>
            </a:r>
            <a:r>
              <a:rPr lang="en-US" sz="2200" dirty="0" err="1"/>
              <a:t>phải</a:t>
            </a:r>
            <a:r>
              <a:rPr lang="en-US" sz="2200" dirty="0"/>
              <a:t> </a:t>
            </a:r>
            <a:r>
              <a:rPr lang="en-US" sz="2200" dirty="0" err="1"/>
              <a:t>sao</a:t>
            </a:r>
            <a:r>
              <a:rPr lang="en-US" sz="2200" dirty="0"/>
              <a:t> </a:t>
            </a:r>
            <a:r>
              <a:rPr lang="en-US" sz="2200" dirty="0" err="1"/>
              <a:t>cho</a:t>
            </a:r>
            <a:r>
              <a:rPr lang="en-US" sz="2200" dirty="0"/>
              <a:t> </a:t>
            </a:r>
            <a:r>
              <a:rPr lang="en-US" sz="2200" dirty="0" err="1"/>
              <a:t>các</a:t>
            </a:r>
            <a:r>
              <a:rPr lang="en-US" sz="2200" dirty="0"/>
              <a:t> </a:t>
            </a:r>
            <a:r>
              <a:rPr lang="en-US" sz="2200" dirty="0" err="1"/>
              <a:t>đường</a:t>
            </a:r>
            <a:r>
              <a:rPr lang="en-US" sz="2200" dirty="0"/>
              <a:t> </a:t>
            </a:r>
            <a:r>
              <a:rPr lang="en-US" sz="2200" dirty="0" err="1"/>
              <a:t>sức</a:t>
            </a:r>
            <a:r>
              <a:rPr lang="en-US" sz="2200" dirty="0"/>
              <a:t> </a:t>
            </a:r>
            <a:r>
              <a:rPr lang="en-US" sz="2200" dirty="0" err="1"/>
              <a:t>từ</a:t>
            </a:r>
            <a:r>
              <a:rPr lang="en-US" sz="2200" dirty="0"/>
              <a:t> </a:t>
            </a:r>
            <a:r>
              <a:rPr lang="en-US" sz="2200" dirty="0" err="1"/>
              <a:t>đâm</a:t>
            </a:r>
            <a:r>
              <a:rPr lang="en-US" sz="2200" dirty="0"/>
              <a:t> </a:t>
            </a:r>
            <a:r>
              <a:rPr lang="en-US" sz="2200" dirty="0" err="1"/>
              <a:t>xuyên</a:t>
            </a:r>
            <a:r>
              <a:rPr lang="en-US" sz="2200" dirty="0"/>
              <a:t> </a:t>
            </a:r>
            <a:r>
              <a:rPr lang="en-US" sz="2200" dirty="0" err="1"/>
              <a:t>vào</a:t>
            </a:r>
            <a:r>
              <a:rPr lang="en-US" sz="2200" dirty="0"/>
              <a:t> </a:t>
            </a:r>
            <a:r>
              <a:rPr lang="en-US" sz="2200" dirty="0" err="1"/>
              <a:t>lòng</a:t>
            </a:r>
            <a:r>
              <a:rPr lang="en-US" sz="2200" dirty="0"/>
              <a:t> </a:t>
            </a:r>
            <a:r>
              <a:rPr lang="en-US" sz="2200" dirty="0" err="1"/>
              <a:t>bàn</a:t>
            </a:r>
            <a:r>
              <a:rPr lang="en-US" sz="2200" dirty="0"/>
              <a:t> </a:t>
            </a:r>
            <a:r>
              <a:rPr lang="en-US" sz="2200" dirty="0" err="1"/>
              <a:t>tay</a:t>
            </a:r>
            <a:r>
              <a:rPr lang="en-US" sz="2200" dirty="0"/>
              <a:t>, </a:t>
            </a:r>
            <a:r>
              <a:rPr lang="en-US" sz="2200" dirty="0" err="1"/>
              <a:t>ngón</a:t>
            </a:r>
            <a:r>
              <a:rPr lang="en-US" sz="2200" dirty="0"/>
              <a:t> </a:t>
            </a:r>
            <a:r>
              <a:rPr lang="en-US" sz="2200" dirty="0" err="1"/>
              <a:t>cái</a:t>
            </a:r>
            <a:r>
              <a:rPr lang="en-US" sz="2200" dirty="0"/>
              <a:t> </a:t>
            </a:r>
            <a:r>
              <a:rPr lang="en-US" sz="2200" dirty="0" err="1"/>
              <a:t>choãi</a:t>
            </a:r>
            <a:r>
              <a:rPr lang="en-US" sz="2200" dirty="0"/>
              <a:t> </a:t>
            </a:r>
            <a:r>
              <a:rPr lang="en-US" sz="2200" dirty="0" err="1"/>
              <a:t>ra</a:t>
            </a:r>
            <a:r>
              <a:rPr lang="en-US" sz="2200" dirty="0"/>
              <a:t> 90</a:t>
            </a:r>
            <a:r>
              <a:rPr lang="en-US" sz="2200" baseline="30000" dirty="0"/>
              <a:t>o</a:t>
            </a:r>
            <a:r>
              <a:rPr lang="en-US" sz="2200" dirty="0"/>
              <a:t> </a:t>
            </a:r>
            <a:r>
              <a:rPr lang="en-US" sz="2200" dirty="0" err="1"/>
              <a:t>chỉ</a:t>
            </a:r>
            <a:r>
              <a:rPr lang="en-US" sz="2200" dirty="0"/>
              <a:t> </a:t>
            </a:r>
            <a:r>
              <a:rPr lang="en-US" sz="2200" dirty="0" err="1"/>
              <a:t>chiều</a:t>
            </a:r>
            <a:r>
              <a:rPr lang="en-US" sz="2200" dirty="0"/>
              <a:t> </a:t>
            </a:r>
            <a:r>
              <a:rPr lang="en-US" sz="2200" dirty="0" err="1"/>
              <a:t>chuyển</a:t>
            </a:r>
            <a:r>
              <a:rPr lang="en-US" sz="2200" dirty="0"/>
              <a:t> </a:t>
            </a:r>
            <a:r>
              <a:rPr lang="en-US" sz="2200" dirty="0" err="1"/>
              <a:t>động</a:t>
            </a:r>
            <a:r>
              <a:rPr lang="en-US" sz="2200" dirty="0"/>
              <a:t> </a:t>
            </a:r>
            <a:r>
              <a:rPr lang="en-US" sz="2200" dirty="0" err="1"/>
              <a:t>của</a:t>
            </a:r>
            <a:r>
              <a:rPr lang="en-US" sz="2200" dirty="0"/>
              <a:t> </a:t>
            </a:r>
            <a:r>
              <a:rPr lang="en-US" sz="2200" dirty="0" err="1"/>
              <a:t>dây</a:t>
            </a:r>
            <a:r>
              <a:rPr lang="en-US" sz="2200" dirty="0"/>
              <a:t> </a:t>
            </a:r>
            <a:r>
              <a:rPr lang="en-US" sz="2200" dirty="0" err="1"/>
              <a:t>dẫn</a:t>
            </a:r>
            <a:r>
              <a:rPr lang="en-US" sz="2200" dirty="0"/>
              <a:t> </a:t>
            </a:r>
            <a:r>
              <a:rPr lang="en-US" sz="2200" dirty="0" err="1"/>
              <a:t>thì</a:t>
            </a:r>
            <a:r>
              <a:rPr lang="en-US" sz="2200" dirty="0"/>
              <a:t> </a:t>
            </a:r>
            <a:r>
              <a:rPr lang="en-US" sz="2200" dirty="0" err="1"/>
              <a:t>chiều</a:t>
            </a:r>
            <a:r>
              <a:rPr lang="en-US" sz="2200" dirty="0"/>
              <a:t> </a:t>
            </a:r>
            <a:r>
              <a:rPr lang="en-US" sz="2200" dirty="0" err="1"/>
              <a:t>từ</a:t>
            </a:r>
            <a:r>
              <a:rPr lang="en-US" sz="2200" dirty="0"/>
              <a:t> </a:t>
            </a:r>
            <a:r>
              <a:rPr lang="en-US" sz="2200" dirty="0" err="1"/>
              <a:t>cổ</a:t>
            </a:r>
            <a:r>
              <a:rPr lang="en-US" sz="2200" dirty="0"/>
              <a:t> </a:t>
            </a:r>
            <a:r>
              <a:rPr lang="en-US" sz="2200" dirty="0" err="1"/>
              <a:t>tay</a:t>
            </a:r>
            <a:r>
              <a:rPr lang="en-US" sz="2200" dirty="0"/>
              <a:t> </a:t>
            </a:r>
            <a:r>
              <a:rPr lang="en-US" sz="2200" dirty="0" err="1"/>
              <a:t>đến</a:t>
            </a:r>
            <a:r>
              <a:rPr lang="en-US" sz="2200" dirty="0"/>
              <a:t> </a:t>
            </a:r>
            <a:r>
              <a:rPr lang="en-US" sz="2200" dirty="0" err="1"/>
              <a:t>các</a:t>
            </a:r>
            <a:r>
              <a:rPr lang="en-US" sz="2200" dirty="0"/>
              <a:t> </a:t>
            </a:r>
            <a:r>
              <a:rPr lang="en-US" sz="2200" dirty="0" err="1"/>
              <a:t>ngón</a:t>
            </a:r>
            <a:r>
              <a:rPr lang="en-US" sz="2200" dirty="0"/>
              <a:t> </a:t>
            </a:r>
            <a:r>
              <a:rPr lang="en-US" sz="2200" dirty="0" err="1"/>
              <a:t>tay</a:t>
            </a:r>
            <a:r>
              <a:rPr lang="en-US" sz="2200" dirty="0"/>
              <a:t> </a:t>
            </a:r>
            <a:r>
              <a:rPr lang="en-US" sz="2200" dirty="0" err="1"/>
              <a:t>chỉ</a:t>
            </a:r>
            <a:r>
              <a:rPr lang="en-US" sz="2200" dirty="0"/>
              <a:t> </a:t>
            </a:r>
            <a:r>
              <a:rPr lang="en-US" sz="2200" dirty="0" err="1"/>
              <a:t>chiều</a:t>
            </a:r>
            <a:r>
              <a:rPr lang="en-US" sz="2200" dirty="0"/>
              <a:t> </a:t>
            </a:r>
            <a:r>
              <a:rPr lang="en-US" sz="2200" dirty="0" err="1"/>
              <a:t>dòng</a:t>
            </a:r>
            <a:r>
              <a:rPr lang="en-US" sz="2200" dirty="0"/>
              <a:t> </a:t>
            </a:r>
            <a:r>
              <a:rPr lang="en-US" sz="2200" dirty="0" err="1"/>
              <a:t>điện</a:t>
            </a:r>
            <a:r>
              <a:rPr lang="en-US" sz="2200" dirty="0"/>
              <a:t> </a:t>
            </a:r>
            <a:r>
              <a:rPr lang="en-US" sz="2200" dirty="0" err="1"/>
              <a:t>cảm</a:t>
            </a:r>
            <a:r>
              <a:rPr lang="en-US" sz="2200" dirty="0"/>
              <a:t> </a:t>
            </a:r>
            <a:r>
              <a:rPr lang="en-US" sz="2200" dirty="0" err="1"/>
              <a:t>ứng</a:t>
            </a:r>
            <a:r>
              <a:rPr lang="en-US" sz="2200" dirty="0"/>
              <a:t>.</a:t>
            </a:r>
          </a:p>
        </p:txBody>
      </p:sp>
      <p:grpSp>
        <p:nvGrpSpPr>
          <p:cNvPr id="15" name="Group 14">
            <a:extLst>
              <a:ext uri="{FF2B5EF4-FFF2-40B4-BE49-F238E27FC236}">
                <a16:creationId xmlns:a16="http://schemas.microsoft.com/office/drawing/2014/main" xmlns="" id="{DE759273-E278-A71E-8A0E-1754CD108076}"/>
              </a:ext>
            </a:extLst>
          </p:cNvPr>
          <p:cNvGrpSpPr/>
          <p:nvPr/>
        </p:nvGrpSpPr>
        <p:grpSpPr>
          <a:xfrm>
            <a:off x="392313" y="2125324"/>
            <a:ext cx="3461884" cy="2689647"/>
            <a:chOff x="362007" y="2125324"/>
            <a:chExt cx="3461884" cy="2689647"/>
          </a:xfrm>
        </p:grpSpPr>
        <p:pic>
          <p:nvPicPr>
            <p:cNvPr id="13" name="Picture 12">
              <a:extLst>
                <a:ext uri="{FF2B5EF4-FFF2-40B4-BE49-F238E27FC236}">
                  <a16:creationId xmlns:a16="http://schemas.microsoft.com/office/drawing/2014/main" xmlns="" id="{3AB7D5E5-3D58-9CDD-7D78-EEE515084134}"/>
                </a:ext>
              </a:extLst>
            </p:cNvPr>
            <p:cNvPicPr>
              <a:picLocks noChangeAspect="1"/>
            </p:cNvPicPr>
            <p:nvPr/>
          </p:nvPicPr>
          <p:blipFill>
            <a:blip r:embed="rId3"/>
            <a:stretch>
              <a:fillRect/>
            </a:stretch>
          </p:blipFill>
          <p:spPr>
            <a:xfrm>
              <a:off x="840538" y="2125324"/>
              <a:ext cx="2504823" cy="2302746"/>
            </a:xfrm>
            <a:prstGeom prst="rect">
              <a:avLst/>
            </a:prstGeom>
          </p:spPr>
        </p:pic>
        <p:sp>
          <p:nvSpPr>
            <p:cNvPr id="14" name="TextBox 13">
              <a:extLst>
                <a:ext uri="{FF2B5EF4-FFF2-40B4-BE49-F238E27FC236}">
                  <a16:creationId xmlns:a16="http://schemas.microsoft.com/office/drawing/2014/main" xmlns="" id="{E7F7833D-EDA1-E0A3-5513-CD070222B379}"/>
                </a:ext>
              </a:extLst>
            </p:cNvPr>
            <p:cNvSpPr txBox="1"/>
            <p:nvPr/>
          </p:nvSpPr>
          <p:spPr>
            <a:xfrm>
              <a:off x="362007" y="4445639"/>
              <a:ext cx="3461884" cy="369332"/>
            </a:xfrm>
            <a:prstGeom prst="rect">
              <a:avLst/>
            </a:prstGeom>
            <a:noFill/>
          </p:spPr>
          <p:txBody>
            <a:bodyPr wrap="square" rtlCol="0">
              <a:spAutoFit/>
            </a:bodyPr>
            <a:lstStyle/>
            <a:p>
              <a:pPr algn="ctr"/>
              <a:r>
                <a:rPr lang="en-US" sz="1800" b="1" dirty="0" err="1"/>
                <a:t>Hình</a:t>
              </a:r>
              <a:r>
                <a:rPr lang="en-US" sz="1800" b="1" dirty="0"/>
                <a:t> 3.9. </a:t>
              </a:r>
              <a:r>
                <a:rPr lang="en-US" sz="1800" dirty="0"/>
                <a:t>Quy </a:t>
              </a:r>
              <a:r>
                <a:rPr lang="en-US" sz="1800" dirty="0" err="1"/>
                <a:t>tắc</a:t>
              </a:r>
              <a:r>
                <a:rPr lang="en-US" sz="1800" dirty="0"/>
                <a:t> </a:t>
              </a:r>
              <a:r>
                <a:rPr lang="en-US" sz="1800" dirty="0" err="1"/>
                <a:t>bàn</a:t>
              </a:r>
              <a:r>
                <a:rPr lang="en-US" sz="1800" dirty="0"/>
                <a:t> </a:t>
              </a:r>
              <a:r>
                <a:rPr lang="en-US" sz="1800" dirty="0" err="1"/>
                <a:t>tay</a:t>
              </a:r>
              <a:r>
                <a:rPr lang="en-US" sz="1800" dirty="0"/>
                <a:t> </a:t>
              </a:r>
              <a:r>
                <a:rPr lang="en-US" sz="1800" dirty="0" err="1"/>
                <a:t>phải</a:t>
              </a:r>
              <a:endParaRPr lang="en-US" sz="1800" dirty="0"/>
            </a:p>
          </p:txBody>
        </p:sp>
      </p:grpSp>
    </p:spTree>
    <p:extLst>
      <p:ext uri="{BB962C8B-B14F-4D97-AF65-F5344CB8AC3E}">
        <p14:creationId xmlns:p14="http://schemas.microsoft.com/office/powerpoint/2010/main" val="12431756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7"/>
          <p:cNvSpPr txBox="1">
            <a:spLocks noGrp="1"/>
          </p:cNvSpPr>
          <p:nvPr>
            <p:ph type="title"/>
          </p:nvPr>
        </p:nvSpPr>
        <p:spPr>
          <a:xfrm>
            <a:off x="533399" y="277650"/>
            <a:ext cx="7121769"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b="1" dirty="0">
                <a:latin typeface="Arial" panose="020B0604020202020204" pitchFamily="34" charset="0"/>
                <a:cs typeface="Arial" panose="020B0604020202020204" pitchFamily="34" charset="0"/>
              </a:rPr>
              <a:t>2. </a:t>
            </a:r>
            <a:r>
              <a:rPr lang="en-US" sz="2400" b="1" dirty="0" err="1">
                <a:latin typeface="Arial" panose="020B0604020202020204" pitchFamily="34" charset="0"/>
                <a:cs typeface="Arial" panose="020B0604020202020204" pitchFamily="34" charset="0"/>
              </a:rPr>
              <a:t>Ví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định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luật</a:t>
            </a:r>
            <a:r>
              <a:rPr lang="en-US" sz="2400" b="1" dirty="0">
                <a:latin typeface="Arial" panose="020B0604020202020204" pitchFamily="34" charset="0"/>
                <a:cs typeface="Arial" panose="020B0604020202020204" pitchFamily="34" charset="0"/>
              </a:rPr>
              <a:t> Lenz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Faraday</a:t>
            </a:r>
            <a:endParaRPr sz="2400" b="1"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F7F7B7AE-F4DE-1363-F2CE-9833B1C4E488}"/>
              </a:ext>
            </a:extLst>
          </p:cNvPr>
          <p:cNvSpPr/>
          <p:nvPr/>
        </p:nvSpPr>
        <p:spPr>
          <a:xfrm>
            <a:off x="533400" y="1749531"/>
            <a:ext cx="2784231" cy="559915"/>
          </a:xfrm>
          <a:prstGeom prst="roundRect">
            <a:avLst/>
          </a:prstGeom>
          <a:solidFill>
            <a:schemeClr val="bg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Ví</a:t>
            </a:r>
            <a:r>
              <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2000" b="1" i="0" u="none" strike="noStrike" kern="0" cap="none" spc="0" normalizeH="0" baseline="0" noProof="0" dirty="0" err="1" smtClean="0">
                <a:ln>
                  <a:noFill/>
                </a:ln>
                <a:solidFill>
                  <a:srgbClr val="FFFFFF"/>
                </a:solidFill>
                <a:effectLst/>
                <a:uLnTx/>
                <a:uFillTx/>
                <a:latin typeface="Arial"/>
                <a:ea typeface="+mn-ea"/>
                <a:cs typeface="Arial" panose="020B0604020202020204" pitchFamily="34" charset="0"/>
              </a:rPr>
              <a:t>dụ</a:t>
            </a:r>
            <a:endPar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543F8BCF-F535-BD2E-E7DA-1970F7154A5B}"/>
                  </a:ext>
                </a:extLst>
              </p:cNvPr>
              <p:cNvSpPr txBox="1"/>
              <p:nvPr/>
            </p:nvSpPr>
            <p:spPr>
              <a:xfrm>
                <a:off x="533399" y="2419971"/>
                <a:ext cx="5433873" cy="2399760"/>
              </a:xfrm>
              <a:prstGeom prst="rect">
                <a:avLst/>
              </a:prstGeom>
              <a:noFill/>
            </p:spPr>
            <p:txBody>
              <a:bodyPr wrap="square">
                <a:spAutoFit/>
              </a:bodyPr>
              <a:lstStyle/>
              <a:p>
                <a:pPr marL="0" marR="0" algn="just">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MN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smtClean="0">
                            <a:solidFill>
                              <a:srgbClr val="000000"/>
                            </a:solidFill>
                            <a:effectLst/>
                            <a:latin typeface="Cambria Math" panose="02040503050406030204" pitchFamily="18" charset="0"/>
                            <a:cs typeface="Arial" panose="020B0604020202020204" pitchFamily="34" charset="0"/>
                          </a:rPr>
                        </m:ctrlPr>
                      </m:accPr>
                      <m:e>
                        <m:r>
                          <a:rPr lang="en-US" sz="2000" b="0" i="1" smtClean="0">
                            <a:solidFill>
                              <a:srgbClr val="000000"/>
                            </a:solidFill>
                            <a:effectLst/>
                            <a:latin typeface="Cambria Math" panose="02040503050406030204" pitchFamily="18" charset="0"/>
                            <a:cs typeface="Arial" panose="020B0604020202020204" pitchFamily="34" charset="0"/>
                          </a:rPr>
                          <m:t>𝐵</m:t>
                        </m:r>
                      </m:e>
                    </m:acc>
                  </m:oMath>
                </a14:m>
                <a:r>
                  <a:rPr lang="en-US" sz="2000" dirty="0">
                    <a:effectLst/>
                    <a:latin typeface="Arial" panose="020B0604020202020204" pitchFamily="34" charset="0"/>
                    <a:ea typeface="Calibri" panose="020F0502020204030204" pitchFamily="34" charset="0"/>
                    <a:cs typeface="Arial" panose="020B0604020202020204" pitchFamily="34" charset="0"/>
                  </a:rPr>
                  <a:t>. Trong </a:t>
                </a:r>
                <a:r>
                  <a:rPr lang="en-US" sz="2000" dirty="0" err="1">
                    <a:effectLst/>
                    <a:latin typeface="Arial" panose="020B0604020202020204" pitchFamily="34" charset="0"/>
                    <a:ea typeface="Calibri" panose="020F0502020204030204" pitchFamily="34" charset="0"/>
                    <a:cs typeface="Arial" panose="020B0604020202020204" pitchFamily="34" charset="0"/>
                  </a:rPr>
                  <a:t>đoạn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dây</a:t>
                </a:r>
                <a:r>
                  <a:rPr lang="en-US" sz="2000" dirty="0">
                    <a:effectLst/>
                    <a:latin typeface="Arial" panose="020B0604020202020204" pitchFamily="34" charset="0"/>
                    <a:ea typeface="Calibri" panose="020F0502020204030204" pitchFamily="34" charset="0"/>
                    <a:cs typeface="Arial" panose="020B0604020202020204" pitchFamily="34" charset="0"/>
                  </a:rPr>
                  <a:t> MN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suất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cảm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ứng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coi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nguồn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cực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nguồn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này</a:t>
                </a:r>
                <a:r>
                  <a:rPr lang="en-US" sz="2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543F8BCF-F535-BD2E-E7DA-1970F7154A5B}"/>
                  </a:ext>
                </a:extLst>
              </p:cNvPr>
              <p:cNvSpPr txBox="1">
                <a:spLocks noRot="1" noChangeAspect="1" noMove="1" noResize="1" noEditPoints="1" noAdjustHandles="1" noChangeArrowheads="1" noChangeShapeType="1" noTextEdit="1"/>
              </p:cNvSpPr>
              <p:nvPr/>
            </p:nvSpPr>
            <p:spPr>
              <a:xfrm>
                <a:off x="533399" y="2419971"/>
                <a:ext cx="5433873" cy="2399760"/>
              </a:xfrm>
              <a:prstGeom prst="rect">
                <a:avLst/>
              </a:prstGeom>
              <a:blipFill>
                <a:blip r:embed="rId3"/>
                <a:stretch>
                  <a:fillRect l="-1121" r="-1121" b="-3553"/>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xmlns="" id="{CCDF51EC-C2E0-A1CE-05FD-02A081268F02}"/>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9C09C4EF-D456-987A-55F1-2B037545354C}"/>
              </a:ext>
            </a:extLst>
          </p:cNvPr>
          <p:cNvGrpSpPr/>
          <p:nvPr/>
        </p:nvGrpSpPr>
        <p:grpSpPr>
          <a:xfrm>
            <a:off x="6208060" y="2300935"/>
            <a:ext cx="2821290" cy="2149913"/>
            <a:chOff x="6208060" y="2300935"/>
            <a:chExt cx="2821290" cy="2149913"/>
          </a:xfrm>
        </p:grpSpPr>
        <p:pic>
          <p:nvPicPr>
            <p:cNvPr id="7" name="Picture 6">
              <a:extLst>
                <a:ext uri="{FF2B5EF4-FFF2-40B4-BE49-F238E27FC236}">
                  <a16:creationId xmlns:a16="http://schemas.microsoft.com/office/drawing/2014/main" xmlns="" id="{5ABEE54B-E858-F248-95C0-82633CFA241D}"/>
                </a:ext>
              </a:extLst>
            </p:cNvPr>
            <p:cNvPicPr>
              <a:picLocks noChangeAspect="1"/>
            </p:cNvPicPr>
            <p:nvPr/>
          </p:nvPicPr>
          <p:blipFill>
            <a:blip r:embed="rId4"/>
            <a:stretch>
              <a:fillRect/>
            </a:stretch>
          </p:blipFill>
          <p:spPr>
            <a:xfrm>
              <a:off x="6208060" y="2300935"/>
              <a:ext cx="2821290" cy="1318916"/>
            </a:xfrm>
            <a:prstGeom prst="rect">
              <a:avLst/>
            </a:prstGeom>
          </p:spPr>
        </p:pic>
        <p:sp>
          <p:nvSpPr>
            <p:cNvPr id="9" name="TextBox 8">
              <a:extLst>
                <a:ext uri="{FF2B5EF4-FFF2-40B4-BE49-F238E27FC236}">
                  <a16:creationId xmlns:a16="http://schemas.microsoft.com/office/drawing/2014/main" xmlns="" id="{28E06785-4009-5DB4-D02A-B70ACA1B48D3}"/>
                </a:ext>
              </a:extLst>
            </p:cNvPr>
            <p:cNvSpPr txBox="1"/>
            <p:nvPr/>
          </p:nvSpPr>
          <p:spPr>
            <a:xfrm>
              <a:off x="6293884" y="3619851"/>
              <a:ext cx="2649641" cy="830997"/>
            </a:xfrm>
            <a:prstGeom prst="rect">
              <a:avLst/>
            </a:prstGeom>
            <a:noFill/>
          </p:spPr>
          <p:txBody>
            <a:bodyPr wrap="square" rtlCol="0">
              <a:spAutoFit/>
            </a:bodyPr>
            <a:lstStyle/>
            <a:p>
              <a:pPr algn="ctr">
                <a:lnSpc>
                  <a:spcPct val="150000"/>
                </a:lnSpc>
              </a:pPr>
              <a:r>
                <a:rPr lang="en-US" sz="1600" dirty="0" err="1" smtClean="0"/>
                <a:t>Đoạn</a:t>
              </a:r>
              <a:r>
                <a:rPr lang="en-US" sz="1600" dirty="0" smtClean="0"/>
                <a:t> </a:t>
              </a:r>
              <a:r>
                <a:rPr lang="en-US" sz="1600" dirty="0" err="1"/>
                <a:t>dây</a:t>
              </a:r>
              <a:r>
                <a:rPr lang="en-US" sz="1600" dirty="0"/>
                <a:t> </a:t>
              </a:r>
              <a:r>
                <a:rPr lang="en-US" sz="1600" dirty="0" err="1"/>
                <a:t>dẫn</a:t>
              </a:r>
              <a:r>
                <a:rPr lang="en-US" sz="1600" dirty="0"/>
                <a:t> </a:t>
              </a:r>
              <a:r>
                <a:rPr lang="en-US" sz="1600" dirty="0" err="1"/>
                <a:t>chuyển</a:t>
              </a:r>
              <a:r>
                <a:rPr lang="en-US" sz="1600" dirty="0"/>
                <a:t> </a:t>
              </a:r>
              <a:r>
                <a:rPr lang="en-US" sz="1600" dirty="0" err="1"/>
                <a:t>động</a:t>
              </a:r>
              <a:r>
                <a:rPr lang="en-US" sz="1600" dirty="0"/>
                <a:t> </a:t>
              </a:r>
              <a:r>
                <a:rPr lang="en-US" sz="1600" dirty="0" err="1"/>
                <a:t>trong</a:t>
              </a:r>
              <a:r>
                <a:rPr lang="en-US" sz="1600" dirty="0"/>
                <a:t> </a:t>
              </a:r>
              <a:r>
                <a:rPr lang="en-US" sz="1600" dirty="0" err="1"/>
                <a:t>từ</a:t>
              </a:r>
              <a:r>
                <a:rPr lang="en-US" sz="1600" dirty="0"/>
                <a:t> </a:t>
              </a:r>
              <a:r>
                <a:rPr lang="en-US" sz="1600" dirty="0" err="1"/>
                <a:t>trường</a:t>
              </a:r>
              <a:r>
                <a:rPr lang="en-US" sz="1600" dirty="0"/>
                <a:t> </a:t>
              </a:r>
              <a:r>
                <a:rPr lang="en-US" sz="1600" dirty="0" err="1"/>
                <a:t>đều</a:t>
              </a:r>
              <a:endParaRPr lang="en-US" sz="1600" dirty="0"/>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Google Shape;220;p21"/>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3" name="Picture 2">
            <a:extLst>
              <a:ext uri="{FF2B5EF4-FFF2-40B4-BE49-F238E27FC236}">
                <a16:creationId xmlns:a16="http://schemas.microsoft.com/office/drawing/2014/main" xmlns="" id="{F50AB216-6D84-0263-30D9-BE3B02874AE5}"/>
              </a:ext>
            </a:extLst>
          </p:cNvPr>
          <p:cNvPicPr>
            <a:picLocks noChangeAspect="1"/>
          </p:cNvPicPr>
          <p:nvPr/>
        </p:nvPicPr>
        <p:blipFill>
          <a:blip r:embed="rId3"/>
          <a:stretch>
            <a:fillRect/>
          </a:stretch>
        </p:blipFill>
        <p:spPr>
          <a:xfrm>
            <a:off x="2697945" y="272841"/>
            <a:ext cx="3748109" cy="1752192"/>
          </a:xfrm>
          <a:prstGeom prst="rect">
            <a:avLst/>
          </a:prstGeom>
        </p:spPr>
      </p:pic>
      <p:sp>
        <p:nvSpPr>
          <p:cNvPr id="10" name="TextBox 9">
            <a:extLst>
              <a:ext uri="{FF2B5EF4-FFF2-40B4-BE49-F238E27FC236}">
                <a16:creationId xmlns:a16="http://schemas.microsoft.com/office/drawing/2014/main" xmlns="" id="{1B7626F4-F29D-1E0C-22CD-8C21A51B1A9C}"/>
              </a:ext>
            </a:extLst>
          </p:cNvPr>
          <p:cNvSpPr txBox="1"/>
          <p:nvPr/>
        </p:nvSpPr>
        <p:spPr>
          <a:xfrm>
            <a:off x="685430" y="2618633"/>
            <a:ext cx="7720018" cy="2163477"/>
          </a:xfrm>
          <a:prstGeom prst="rect">
            <a:avLst/>
          </a:prstGeom>
          <a:noFill/>
        </p:spPr>
        <p:txBody>
          <a:bodyPr wrap="square">
            <a:spAutoFit/>
          </a:bodyPr>
          <a:lstStyle/>
          <a:p>
            <a:pPr marL="0" marR="0" algn="just">
              <a:lnSpc>
                <a:spcPct val="150000"/>
              </a:lnSpc>
              <a:spcAft>
                <a:spcPts val="80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MN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MNPQ.</a:t>
            </a:r>
          </a:p>
          <a:p>
            <a:pPr marL="0" marR="0" algn="just">
              <a:lnSpc>
                <a:spcPct val="150000"/>
              </a:lnSpc>
              <a:spcAft>
                <a:spcPts val="800"/>
              </a:spcAft>
            </a:pPr>
            <a:r>
              <a:rPr lang="en-US" sz="2200" dirty="0">
                <a:latin typeface="Arial" panose="020B0604020202020204" pitchFamily="34" charset="0"/>
                <a:ea typeface="Calibri" panose="020F0502020204030204" pitchFamily="34" charset="0"/>
                <a:cs typeface="Arial" panose="020B0604020202020204" pitchFamily="34" charset="0"/>
              </a:rPr>
              <a:t>Do </a:t>
            </a:r>
            <a:r>
              <a:rPr lang="en-US" sz="2200" dirty="0" err="1">
                <a:latin typeface="Arial" panose="020B0604020202020204" pitchFamily="34" charset="0"/>
                <a:ea typeface="Calibri" panose="020F0502020204030204" pitchFamily="34" charset="0"/>
                <a:cs typeface="Arial" panose="020B0604020202020204" pitchFamily="34" charset="0"/>
              </a:rPr>
              <a:t>đó</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nếu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coi</a:t>
            </a:r>
            <a:r>
              <a:rPr lang="en-US" sz="2200" dirty="0">
                <a:latin typeface="Arial" panose="020B0604020202020204" pitchFamily="34" charset="0"/>
                <a:ea typeface="Calibri" panose="020F0502020204030204" pitchFamily="34" charset="0"/>
                <a:cs typeface="Arial" panose="020B0604020202020204" pitchFamily="34" charset="0"/>
              </a:rPr>
              <a:t> MN </a:t>
            </a:r>
            <a:r>
              <a:rPr lang="en-US" sz="2200" dirty="0" err="1">
                <a:latin typeface="Arial" panose="020B0604020202020204" pitchFamily="34" charset="0"/>
                <a:ea typeface="Calibri" panose="020F0502020204030204" pitchFamily="34" charset="0"/>
                <a:cs typeface="Arial" panose="020B0604020202020204" pitchFamily="34" charset="0"/>
              </a:rPr>
              <a:t>là</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nguồn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điện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thì</a:t>
            </a:r>
            <a:r>
              <a:rPr lang="en-US" sz="2200" dirty="0">
                <a:latin typeface="Arial" panose="020B0604020202020204" pitchFamily="34" charset="0"/>
                <a:ea typeface="Calibri" panose="020F0502020204030204" pitchFamily="34" charset="0"/>
                <a:cs typeface="Arial" panose="020B0604020202020204" pitchFamily="34" charset="0"/>
              </a:rPr>
              <a:t> M </a:t>
            </a:r>
            <a:r>
              <a:rPr lang="en-US" sz="2200" dirty="0" err="1">
                <a:latin typeface="Arial" panose="020B0604020202020204" pitchFamily="34" charset="0"/>
                <a:ea typeface="Calibri" panose="020F0502020204030204" pitchFamily="34" charset="0"/>
                <a:cs typeface="Arial" panose="020B0604020202020204" pitchFamily="34" charset="0"/>
              </a:rPr>
              <a:t>đóng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vai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trò</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âm</a:t>
            </a:r>
            <a:r>
              <a:rPr lang="en-US" sz="2200" dirty="0">
                <a:latin typeface="Arial" panose="020B0604020202020204" pitchFamily="34" charset="0"/>
                <a:ea typeface="Calibri" panose="020F0502020204030204" pitchFamily="34" charset="0"/>
                <a:cs typeface="Arial" panose="020B0604020202020204" pitchFamily="34" charset="0"/>
              </a:rPr>
              <a:t>, N </a:t>
            </a:r>
            <a:r>
              <a:rPr lang="en-US" sz="2200" dirty="0" err="1">
                <a:latin typeface="Arial" panose="020B0604020202020204" pitchFamily="34" charset="0"/>
                <a:ea typeface="Calibri" panose="020F0502020204030204" pitchFamily="34" charset="0"/>
                <a:cs typeface="Arial" panose="020B0604020202020204" pitchFamily="34" charset="0"/>
              </a:rPr>
              <a:t>đóng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vai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trò</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dương</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CF2D2658-1630-796D-5BD8-1933E7F3407D}"/>
              </a:ext>
            </a:extLst>
          </p:cNvPr>
          <p:cNvPicPr>
            <a:picLocks noChangeAspect="1"/>
          </p:cNvPicPr>
          <p:nvPr/>
        </p:nvPicPr>
        <p:blipFill>
          <a:blip r:embed="rId4"/>
          <a:stretch>
            <a:fillRect/>
          </a:stretch>
        </p:blipFill>
        <p:spPr>
          <a:xfrm>
            <a:off x="8110035" y="272841"/>
            <a:ext cx="867829" cy="1157105"/>
          </a:xfrm>
          <a:prstGeom prst="rect">
            <a:avLst/>
          </a:prstGeom>
        </p:spPr>
      </p:pic>
      <p:grpSp>
        <p:nvGrpSpPr>
          <p:cNvPr id="12" name="Group 11">
            <a:extLst>
              <a:ext uri="{FF2B5EF4-FFF2-40B4-BE49-F238E27FC236}">
                <a16:creationId xmlns:a16="http://schemas.microsoft.com/office/drawing/2014/main" xmlns="" id="{5C9B1809-BFC0-2FD1-B660-F50A9F42CE18}"/>
              </a:ext>
            </a:extLst>
          </p:cNvPr>
          <p:cNvGrpSpPr/>
          <p:nvPr/>
        </p:nvGrpSpPr>
        <p:grpSpPr>
          <a:xfrm>
            <a:off x="685430" y="1599401"/>
            <a:ext cx="1277816" cy="906425"/>
            <a:chOff x="687991" y="3355657"/>
            <a:chExt cx="1277816" cy="906425"/>
          </a:xfrm>
        </p:grpSpPr>
        <p:pic>
          <p:nvPicPr>
            <p:cNvPr id="13" name="Picture 12">
              <a:extLst>
                <a:ext uri="{FF2B5EF4-FFF2-40B4-BE49-F238E27FC236}">
                  <a16:creationId xmlns:a16="http://schemas.microsoft.com/office/drawing/2014/main" xmlns="" id="{1817AF75-7796-6F90-B36B-6BB47DC59EE7}"/>
                </a:ext>
              </a:extLst>
            </p:cNvPr>
            <p:cNvPicPr>
              <a:picLocks noChangeAspect="1"/>
            </p:cNvPicPr>
            <p:nvPr/>
          </p:nvPicPr>
          <p:blipFill>
            <a:blip r:embed="rId5"/>
            <a:stretch>
              <a:fillRect/>
            </a:stretch>
          </p:blipFill>
          <p:spPr>
            <a:xfrm>
              <a:off x="687991" y="3355657"/>
              <a:ext cx="1277816" cy="906425"/>
            </a:xfrm>
            <a:prstGeom prst="rect">
              <a:avLst/>
            </a:prstGeom>
          </p:spPr>
        </p:pic>
        <p:sp>
          <p:nvSpPr>
            <p:cNvPr id="14" name="TextBox 13">
              <a:extLst>
                <a:ext uri="{FF2B5EF4-FFF2-40B4-BE49-F238E27FC236}">
                  <a16:creationId xmlns:a16="http://schemas.microsoft.com/office/drawing/2014/main" xmlns="" id="{6BBCD3FB-8089-72C1-2183-1090943B4340}"/>
                </a:ext>
              </a:extLst>
            </p:cNvPr>
            <p:cNvSpPr txBox="1"/>
            <p:nvPr/>
          </p:nvSpPr>
          <p:spPr>
            <a:xfrm>
              <a:off x="936898" y="3541912"/>
              <a:ext cx="718466"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00286">
                      <a:lumMod val="75000"/>
                    </a:srgbClr>
                  </a:solidFill>
                  <a:effectLst/>
                  <a:uLnTx/>
                  <a:uFillTx/>
                </a:rPr>
                <a:t>Giải</a:t>
              </a:r>
              <a:endParaRPr kumimoji="0" lang="en-US" sz="2200" b="1" i="0" u="none" strike="noStrike" kern="0" cap="none" spc="0" normalizeH="0" baseline="0" noProof="0" dirty="0">
                <a:ln>
                  <a:noFill/>
                </a:ln>
                <a:solidFill>
                  <a:srgbClr val="F00286">
                    <a:lumMod val="75000"/>
                  </a:srgbClr>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E48BD38A-384D-EE85-EA7D-6263B0E5C1A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xmlns="" id="{3ABF5996-1DE3-852B-F8EC-CE00CF78053D}"/>
              </a:ext>
            </a:extLst>
          </p:cNvPr>
          <p:cNvGrpSpPr/>
          <p:nvPr/>
        </p:nvGrpSpPr>
        <p:grpSpPr>
          <a:xfrm>
            <a:off x="489097" y="413098"/>
            <a:ext cx="8165805" cy="2689831"/>
            <a:chOff x="489097" y="413098"/>
            <a:chExt cx="8165805" cy="2689831"/>
          </a:xfrm>
        </p:grpSpPr>
        <p:grpSp>
          <p:nvGrpSpPr>
            <p:cNvPr id="2" name="Group 1">
              <a:extLst>
                <a:ext uri="{FF2B5EF4-FFF2-40B4-BE49-F238E27FC236}">
                  <a16:creationId xmlns:a16="http://schemas.microsoft.com/office/drawing/2014/main" xmlns="" id="{F4B72FCC-DE8B-9A10-F2D3-0AB5608AB824}"/>
                </a:ext>
              </a:extLst>
            </p:cNvPr>
            <p:cNvGrpSpPr/>
            <p:nvPr/>
          </p:nvGrpSpPr>
          <p:grpSpPr>
            <a:xfrm>
              <a:off x="489097" y="413098"/>
              <a:ext cx="8165805" cy="2689831"/>
              <a:chOff x="489097" y="413098"/>
              <a:chExt cx="8165805" cy="2689831"/>
            </a:xfrm>
          </p:grpSpPr>
          <p:sp>
            <p:nvSpPr>
              <p:cNvPr id="6" name="Rectangle: Rounded Corners 5">
                <a:extLst>
                  <a:ext uri="{FF2B5EF4-FFF2-40B4-BE49-F238E27FC236}">
                    <a16:creationId xmlns:a16="http://schemas.microsoft.com/office/drawing/2014/main" xmlns="" id="{1BCFE54D-46FD-AA42-B0B6-D724A7FC0909}"/>
                  </a:ext>
                </a:extLst>
              </p:cNvPr>
              <p:cNvSpPr/>
              <p:nvPr/>
            </p:nvSpPr>
            <p:spPr>
              <a:xfrm>
                <a:off x="489097" y="693056"/>
                <a:ext cx="8165805" cy="2409873"/>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ED5734DE-285F-87A4-1A35-F8A9A4FF25E6}"/>
                  </a:ext>
                </a:extLst>
              </p:cNvPr>
              <p:cNvSpPr/>
              <p:nvPr/>
            </p:nvSpPr>
            <p:spPr>
              <a:xfrm>
                <a:off x="489097" y="413098"/>
                <a:ext cx="2784231" cy="559915"/>
              </a:xfrm>
              <a:prstGeom prst="roundRect">
                <a:avLst/>
              </a:prstGeom>
              <a:solidFill>
                <a:srgbClr val="707A96"/>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FFF"/>
                    </a:solidFill>
                    <a:effectLst/>
                    <a:uLnTx/>
                    <a:uFillTx/>
                    <a:ea typeface="+mn-ea"/>
                    <a:cs typeface="Arial" panose="020B0604020202020204" pitchFamily="34" charset="0"/>
                  </a:rPr>
                  <a:t>Ví</a:t>
                </a:r>
                <a:r>
                  <a:rPr kumimoji="0" lang="en-US" sz="2000" b="1" i="0" u="none" strike="noStrike" kern="0" cap="none" spc="0" normalizeH="0" baseline="0" noProof="0" dirty="0">
                    <a:ln>
                      <a:noFill/>
                    </a:ln>
                    <a:solidFill>
                      <a:srgbClr val="FFFFFF"/>
                    </a:solidFill>
                    <a:effectLst/>
                    <a:uLnTx/>
                    <a:uFillTx/>
                    <a:ea typeface="+mn-ea"/>
                    <a:cs typeface="Arial" panose="020B0604020202020204" pitchFamily="34" charset="0"/>
                  </a:rPr>
                  <a:t> </a:t>
                </a:r>
                <a:r>
                  <a:rPr kumimoji="0" lang="en-US" sz="2000" b="1" i="0" u="none" strike="noStrike" kern="0" cap="none" spc="0" normalizeH="0" baseline="0" noProof="0" dirty="0" err="1">
                    <a:ln>
                      <a:noFill/>
                    </a:ln>
                    <a:solidFill>
                      <a:srgbClr val="FFFFFF"/>
                    </a:solidFill>
                    <a:effectLst/>
                    <a:uLnTx/>
                    <a:uFillTx/>
                    <a:ea typeface="+mn-ea"/>
                    <a:cs typeface="Arial" panose="020B0604020202020204" pitchFamily="34" charset="0"/>
                  </a:rPr>
                  <a:t>dụ</a:t>
                </a:r>
                <a:r>
                  <a:rPr kumimoji="0" lang="en-US" sz="2000" b="1" i="0" u="none" strike="noStrike" kern="0" cap="none" spc="0" normalizeH="0" baseline="0" noProof="0" dirty="0">
                    <a:ln>
                      <a:noFill/>
                    </a:ln>
                    <a:solidFill>
                      <a:srgbClr val="FFFFFF"/>
                    </a:solidFill>
                    <a:effectLst/>
                    <a:uLnTx/>
                    <a:uFillTx/>
                    <a:ea typeface="+mn-ea"/>
                    <a:cs typeface="Arial" panose="020B0604020202020204" pitchFamily="34" charset="0"/>
                  </a:rPr>
                  <a:t> </a:t>
                </a:r>
                <a:r>
                  <a:rPr kumimoji="0" lang="en-US" sz="2000" b="1" i="0" u="none" strike="noStrike" kern="0" cap="none" spc="0" normalizeH="0" baseline="0" noProof="0" dirty="0" smtClean="0">
                    <a:ln>
                      <a:noFill/>
                    </a:ln>
                    <a:solidFill>
                      <a:srgbClr val="FFFFFF"/>
                    </a:solidFill>
                    <a:effectLst/>
                    <a:uLnTx/>
                    <a:uFillTx/>
                    <a:ea typeface="+mn-ea"/>
                    <a:cs typeface="Arial" panose="020B0604020202020204" pitchFamily="34" charset="0"/>
                  </a:rPr>
                  <a:t>2</a:t>
                </a:r>
                <a:endParaRPr kumimoji="0" lang="en-US" sz="2000" b="1" i="0" u="none" strike="noStrike" kern="0" cap="none" spc="0" normalizeH="0" baseline="0" noProof="0" dirty="0">
                  <a:ln>
                    <a:noFill/>
                  </a:ln>
                  <a:solidFill>
                    <a:srgbClr val="FFFFFF"/>
                  </a:solidFill>
                  <a:effectLst/>
                  <a:uLnTx/>
                  <a:uFillTx/>
                  <a:ea typeface="+mn-ea"/>
                  <a:cs typeface="Arial" panose="020B0604020202020204" pitchFamily="34" charset="0"/>
                </a:endParaRPr>
              </a:p>
            </p:txBody>
          </p:sp>
        </p:grpSp>
        <p:sp>
          <p:nvSpPr>
            <p:cNvPr id="5" name="TextBox 4">
              <a:extLst>
                <a:ext uri="{FF2B5EF4-FFF2-40B4-BE49-F238E27FC236}">
                  <a16:creationId xmlns:a16="http://schemas.microsoft.com/office/drawing/2014/main" xmlns="" id="{C094915E-35C4-4A1B-9D4C-5C604FA57F45}"/>
                </a:ext>
              </a:extLst>
            </p:cNvPr>
            <p:cNvSpPr txBox="1"/>
            <p:nvPr/>
          </p:nvSpPr>
          <p:spPr>
            <a:xfrm>
              <a:off x="548053" y="1029178"/>
              <a:ext cx="8047892" cy="1938992"/>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cs typeface="Arial" panose="020B0604020202020204" pitchFamily="34" charset="0"/>
                </a:rPr>
                <a:t>Một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đoạn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dẫn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thẳng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dài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smtClean="0">
                  <a:latin typeface="Arial" panose="020B0604020202020204" pitchFamily="34" charset="0"/>
                  <a:ea typeface="Times New Roman" panose="02020603050405020304" pitchFamily="18" charset="0"/>
                  <a:cs typeface="Arial" panose="020B0604020202020204" pitchFamily="34" charset="0"/>
                </a:rPr>
                <a:t>40cm </a:t>
              </a:r>
              <a:r>
                <a:rPr lang="en-US" sz="2000" dirty="0" err="1">
                  <a:latin typeface="Arial" panose="020B0604020202020204" pitchFamily="34" charset="0"/>
                  <a:ea typeface="Times New Roman" panose="02020603050405020304" pitchFamily="18" charset="0"/>
                  <a:cs typeface="Arial" panose="020B0604020202020204" pitchFamily="34" charset="0"/>
                </a:rPr>
                <a:t>chuyển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tốc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không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đổi</a:t>
              </a:r>
              <a:r>
                <a:rPr lang="en-US" sz="2000" dirty="0">
                  <a:latin typeface="Arial" panose="020B0604020202020204" pitchFamily="34" charset="0"/>
                  <a:ea typeface="Times New Roman" panose="02020603050405020304" pitchFamily="18" charset="0"/>
                  <a:cs typeface="Arial" panose="020B0604020202020204" pitchFamily="34" charset="0"/>
                </a:rPr>
                <a:t> 3,0 m/s </a:t>
              </a:r>
              <a:r>
                <a:rPr lang="en-US" sz="2000" dirty="0" err="1">
                  <a:latin typeface="Arial" panose="020B0604020202020204" pitchFamily="34" charset="0"/>
                  <a:ea typeface="Times New Roman" panose="02020603050405020304" pitchFamily="18" charset="0"/>
                  <a:cs typeface="Arial" panose="020B0604020202020204" pitchFamily="34" charset="0"/>
                </a:rPr>
                <a:t>theo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hướng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vuông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góc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cả</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đoạn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từ</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trường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đều</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Biết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lớn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cảm</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ứng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từ</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của</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từ</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trường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smtClean="0">
                  <a:latin typeface="Arial" panose="020B0604020202020204" pitchFamily="34" charset="0"/>
                  <a:ea typeface="Times New Roman" panose="02020603050405020304" pitchFamily="18" charset="0"/>
                  <a:cs typeface="Arial" panose="020B0604020202020204" pitchFamily="34" charset="0"/>
                </a:rPr>
                <a:t>0,20 </a:t>
              </a:r>
              <a:r>
                <a:rPr lang="en-US" sz="2000" dirty="0">
                  <a:latin typeface="Arial" panose="020B0604020202020204" pitchFamily="34" charset="0"/>
                  <a:ea typeface="Times New Roman" panose="02020603050405020304" pitchFamily="18" charset="0"/>
                  <a:cs typeface="Arial" panose="020B0604020202020204" pitchFamily="34" charset="0"/>
                </a:rPr>
                <a:t>T. </a:t>
              </a:r>
              <a:r>
                <a:rPr lang="en-US" sz="2000" dirty="0" err="1">
                  <a:latin typeface="Arial" panose="020B0604020202020204" pitchFamily="34" charset="0"/>
                  <a:ea typeface="Times New Roman" panose="02020603050405020304" pitchFamily="18" charset="0"/>
                  <a:cs typeface="Arial" panose="020B0604020202020204" pitchFamily="34" charset="0"/>
                </a:rPr>
                <a:t>Tính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lớn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suất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điện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cảm</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ứng</a:t>
              </a:r>
              <a:r>
                <a:rPr lang="en-US" sz="2000" dirty="0">
                  <a:latin typeface="Arial" panose="020B0604020202020204" pitchFamily="34" charset="0"/>
                  <a:ea typeface="Times New Roman" panose="02020603050405020304" pitchFamily="18" charset="0"/>
                  <a:cs typeface="Arial" panose="020B0604020202020204" pitchFamily="34" charset="0"/>
                </a:rPr>
                <a:t> ở </a:t>
              </a:r>
              <a:r>
                <a:rPr lang="en-US" sz="2000" dirty="0" err="1">
                  <a:latin typeface="Arial" panose="020B0604020202020204" pitchFamily="34" charset="0"/>
                  <a:ea typeface="Times New Roman" panose="02020603050405020304" pitchFamily="18" charset="0"/>
                  <a:cs typeface="Arial" panose="020B0604020202020204" pitchFamily="34" charset="0"/>
                </a:rPr>
                <a:t>hai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đầu</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51480589-26F6-F894-3054-45653BE45A9F}"/>
              </a:ext>
            </a:extLst>
          </p:cNvPr>
          <p:cNvGrpSpPr/>
          <p:nvPr/>
        </p:nvGrpSpPr>
        <p:grpSpPr>
          <a:xfrm>
            <a:off x="548053" y="3392212"/>
            <a:ext cx="1277816" cy="906425"/>
            <a:chOff x="687991" y="3355657"/>
            <a:chExt cx="1277816" cy="906425"/>
          </a:xfrm>
        </p:grpSpPr>
        <p:pic>
          <p:nvPicPr>
            <p:cNvPr id="8" name="Picture 7">
              <a:extLst>
                <a:ext uri="{FF2B5EF4-FFF2-40B4-BE49-F238E27FC236}">
                  <a16:creationId xmlns:a16="http://schemas.microsoft.com/office/drawing/2014/main" xmlns="" id="{C97A320A-5788-D235-9BBD-E9EFC2094DCD}"/>
                </a:ext>
              </a:extLst>
            </p:cNvPr>
            <p:cNvPicPr>
              <a:picLocks noChangeAspect="1"/>
            </p:cNvPicPr>
            <p:nvPr/>
          </p:nvPicPr>
          <p:blipFill>
            <a:blip r:embed="rId2"/>
            <a:stretch>
              <a:fillRect/>
            </a:stretch>
          </p:blipFill>
          <p:spPr>
            <a:xfrm>
              <a:off x="687991" y="3355657"/>
              <a:ext cx="1277816" cy="906425"/>
            </a:xfrm>
            <a:prstGeom prst="rect">
              <a:avLst/>
            </a:prstGeom>
          </p:spPr>
        </p:pic>
        <p:sp>
          <p:nvSpPr>
            <p:cNvPr id="9" name="TextBox 8">
              <a:extLst>
                <a:ext uri="{FF2B5EF4-FFF2-40B4-BE49-F238E27FC236}">
                  <a16:creationId xmlns:a16="http://schemas.microsoft.com/office/drawing/2014/main" xmlns="" id="{FC1D75E3-3089-495A-A1A4-5AB3A3635ACA}"/>
                </a:ext>
              </a:extLst>
            </p:cNvPr>
            <p:cNvSpPr txBox="1"/>
            <p:nvPr/>
          </p:nvSpPr>
          <p:spPr>
            <a:xfrm>
              <a:off x="936898" y="3541912"/>
              <a:ext cx="718466"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00286">
                      <a:lumMod val="75000"/>
                    </a:srgbClr>
                  </a:solidFill>
                  <a:effectLst/>
                  <a:uLnTx/>
                  <a:uFillTx/>
                </a:rPr>
                <a:t>Giải</a:t>
              </a:r>
              <a:endParaRPr kumimoji="0" lang="en-US" sz="2200" b="1" i="0" u="none" strike="noStrike" kern="0" cap="none" spc="0" normalizeH="0" baseline="0" noProof="0" dirty="0">
                <a:ln>
                  <a:noFill/>
                </a:ln>
                <a:solidFill>
                  <a:srgbClr val="F00286">
                    <a:lumMod val="75000"/>
                  </a:srgbClr>
                </a:solidFill>
                <a:effectLst/>
                <a:uLnTx/>
                <a:uFillTx/>
              </a:endParaRPr>
            </a:p>
          </p:txBody>
        </p:sp>
      </p:grpSp>
      <p:sp>
        <p:nvSpPr>
          <p:cNvPr id="10" name="TextBox 9">
            <a:extLst>
              <a:ext uri="{FF2B5EF4-FFF2-40B4-BE49-F238E27FC236}">
                <a16:creationId xmlns:a16="http://schemas.microsoft.com/office/drawing/2014/main" xmlns="" id="{2900CCB6-6388-5FBF-4BC1-C898981AD413}"/>
              </a:ext>
            </a:extLst>
          </p:cNvPr>
          <p:cNvSpPr txBox="1"/>
          <p:nvPr/>
        </p:nvSpPr>
        <p:spPr>
          <a:xfrm>
            <a:off x="2074776" y="3265015"/>
            <a:ext cx="6580126" cy="1118255"/>
          </a:xfrm>
          <a:prstGeom prst="rect">
            <a:avLst/>
          </a:prstGeom>
          <a:noFill/>
        </p:spPr>
        <p:txBody>
          <a:bodyPr wrap="square">
            <a:spAutoFit/>
          </a:bodyPr>
          <a:lstStyle/>
          <a:p>
            <a:pPr algn="just">
              <a:lnSpc>
                <a:spcPct val="150000"/>
              </a:lnSpc>
              <a:spcAft>
                <a:spcPts val="800"/>
              </a:spcAft>
            </a:pPr>
            <a:r>
              <a:rPr lang="en-US" sz="2000" dirty="0" smtClean="0">
                <a:latin typeface="Arial" panose="020B0604020202020204" pitchFamily="34" charset="0"/>
                <a:ea typeface="Calibri" panose="020F0502020204030204" pitchFamily="34" charset="0"/>
                <a:cs typeface="Arial" panose="020B0604020202020204" pitchFamily="34" charset="0"/>
              </a:rPr>
              <a:t>        </a:t>
            </a:r>
            <a:r>
              <a:rPr lang="en-US" sz="2000" dirty="0" err="1" smtClean="0">
                <a:latin typeface="Arial" panose="020B0604020202020204" pitchFamily="34" charset="0"/>
                <a:ea typeface="Calibri" panose="020F0502020204030204" pitchFamily="34" charset="0"/>
                <a:cs typeface="Arial" panose="020B0604020202020204" pitchFamily="34" charset="0"/>
              </a:rPr>
              <a:t>Độ</a:t>
            </a:r>
            <a:r>
              <a:rPr lang="en-US" sz="2000" dirty="0" smtClean="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lớn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của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suất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cảm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ứng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smtClean="0">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a:t>
            </a:r>
            <a:r>
              <a:rPr lang="en-US" sz="2000" baseline="-25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Blvsinθ</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0,20</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 </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 = </a:t>
            </a:r>
            <a:r>
              <a:rPr lang="en-US" sz="2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24,0</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68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a:extLst>
            <a:ext uri="{FF2B5EF4-FFF2-40B4-BE49-F238E27FC236}">
              <a16:creationId xmlns:a16="http://schemas.microsoft.com/office/drawing/2014/main" xmlns="" id="{7B423190-D5F6-3539-9780-B9B04F6E308E}"/>
            </a:ext>
          </a:extLst>
        </p:cNvPr>
        <p:cNvGrpSpPr/>
        <p:nvPr/>
      </p:nvGrpSpPr>
      <p:grpSpPr>
        <a:xfrm>
          <a:off x="0" y="0"/>
          <a:ext cx="0" cy="0"/>
          <a:chOff x="0" y="0"/>
          <a:chExt cx="0" cy="0"/>
        </a:xfrm>
      </p:grpSpPr>
      <p:sp>
        <p:nvSpPr>
          <p:cNvPr id="421" name="Google Shape;421;p36">
            <a:extLst>
              <a:ext uri="{FF2B5EF4-FFF2-40B4-BE49-F238E27FC236}">
                <a16:creationId xmlns:a16="http://schemas.microsoft.com/office/drawing/2014/main" xmlns="" id="{5AEBE444-47DD-B8EC-1657-0C5E6F8D63A9}"/>
              </a:ext>
            </a:extLst>
          </p:cNvPr>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dirty="0">
                <a:latin typeface="Arial" panose="020B0604020202020204" pitchFamily="34" charset="0"/>
                <a:ea typeface="Encode Sans Semi Condensed"/>
                <a:cs typeface="Arial" panose="020B0604020202020204" pitchFamily="34" charset="0"/>
                <a:sym typeface="Encode Sans Semi Condensed"/>
              </a:rPr>
              <a:t>IV.</a:t>
            </a:r>
            <a:endParaRPr sz="72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xmlns="" id="{9C1314A3-E9F8-B602-01EC-1518581AC771}"/>
              </a:ext>
            </a:extLst>
          </p:cNvPr>
          <p:cNvSpPr txBox="1"/>
          <p:nvPr/>
        </p:nvSpPr>
        <p:spPr>
          <a:xfrm>
            <a:off x="2292839" y="751727"/>
            <a:ext cx="6851161" cy="2881045"/>
          </a:xfrm>
          <a:prstGeom prst="rect">
            <a:avLst/>
          </a:prstGeom>
          <a:noFill/>
        </p:spPr>
        <p:txBody>
          <a:bodyPr wrap="square" rtlCol="0">
            <a:spAutoFit/>
          </a:bodyPr>
          <a:lstStyle/>
          <a:p>
            <a:pPr>
              <a:lnSpc>
                <a:spcPct val="150000"/>
              </a:lnSpc>
            </a:pPr>
            <a:r>
              <a:rPr lang="vi-VN" sz="4200" b="1" dirty="0">
                <a:solidFill>
                  <a:schemeClr val="accent2">
                    <a:lumMod val="75000"/>
                  </a:schemeClr>
                </a:solidFill>
              </a:rPr>
              <a:t>GIẢI THÍCH MỘT SỐ </a:t>
            </a:r>
            <a:endParaRPr lang="en-US" sz="4200" b="1" dirty="0">
              <a:solidFill>
                <a:schemeClr val="accent2">
                  <a:lumMod val="75000"/>
                </a:schemeClr>
              </a:solidFill>
            </a:endParaRPr>
          </a:p>
          <a:p>
            <a:pPr>
              <a:lnSpc>
                <a:spcPct val="150000"/>
              </a:lnSpc>
            </a:pPr>
            <a:r>
              <a:rPr lang="vi-VN" sz="4200" b="1" dirty="0">
                <a:solidFill>
                  <a:schemeClr val="accent2">
                    <a:lumMod val="75000"/>
                  </a:schemeClr>
                </a:solidFill>
              </a:rPr>
              <a:t>ỨNG DỤNG HIỆN TƯỢNG CẢM ỨNG ĐIỆN TỪ</a:t>
            </a:r>
          </a:p>
        </p:txBody>
      </p:sp>
      <p:pic>
        <p:nvPicPr>
          <p:cNvPr id="2" name="Picture 1">
            <a:extLst>
              <a:ext uri="{FF2B5EF4-FFF2-40B4-BE49-F238E27FC236}">
                <a16:creationId xmlns:a16="http://schemas.microsoft.com/office/drawing/2014/main" xmlns="" id="{0C1D0CA7-56A9-75F8-EF7E-9A6C53799145}"/>
              </a:ext>
            </a:extLst>
          </p:cNvPr>
          <p:cNvPicPr>
            <a:picLocks noChangeAspect="1"/>
          </p:cNvPicPr>
          <p:nvPr/>
        </p:nvPicPr>
        <p:blipFill>
          <a:blip r:embed="rId3"/>
          <a:stretch>
            <a:fillRect/>
          </a:stretch>
        </p:blipFill>
        <p:spPr>
          <a:xfrm>
            <a:off x="7235978" y="3094892"/>
            <a:ext cx="2001807" cy="2048608"/>
          </a:xfrm>
          <a:prstGeom prst="rect">
            <a:avLst/>
          </a:prstGeom>
        </p:spPr>
      </p:pic>
    </p:spTree>
    <p:extLst>
      <p:ext uri="{BB962C8B-B14F-4D97-AF65-F5344CB8AC3E}">
        <p14:creationId xmlns:p14="http://schemas.microsoft.com/office/powerpoint/2010/main" val="3415456211"/>
      </p:ext>
    </p:extLst>
  </p:cSld>
  <p:clrMapOvr>
    <a:masterClrMapping/>
  </p:clrMapOvr>
  <mc:AlternateContent xmlns:mc="http://schemas.openxmlformats.org/markup-compatibility/2006" xmlns:p14="http://schemas.microsoft.com/office/powerpoint/2010/main">
    <mc:Choice Requires="p14">
      <p:transition spd="slow">
        <p14:prism dir="d" isContent="1"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EA542E97-B612-174A-2222-C45B16DAC68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xmlns="" id="{56C926DF-6AC9-0C2D-1AB5-0FAC311B10AC}"/>
              </a:ext>
            </a:extLst>
          </p:cNvPr>
          <p:cNvGrpSpPr/>
          <p:nvPr/>
        </p:nvGrpSpPr>
        <p:grpSpPr>
          <a:xfrm>
            <a:off x="1823546" y="375257"/>
            <a:ext cx="5426848" cy="624138"/>
            <a:chOff x="1688123" y="485735"/>
            <a:chExt cx="5426848" cy="624138"/>
          </a:xfrm>
        </p:grpSpPr>
        <p:pic>
          <p:nvPicPr>
            <p:cNvPr id="3" name="Picture 2">
              <a:extLst>
                <a:ext uri="{FF2B5EF4-FFF2-40B4-BE49-F238E27FC236}">
                  <a16:creationId xmlns:a16="http://schemas.microsoft.com/office/drawing/2014/main" xmlns="" id="{D1F9FF6D-572D-5E49-A2F2-0B5EB1CC270B}"/>
                </a:ext>
              </a:extLst>
            </p:cNvPr>
            <p:cNvPicPr>
              <a:picLocks noChangeAspect="1"/>
            </p:cNvPicPr>
            <p:nvPr/>
          </p:nvPicPr>
          <p:blipFill>
            <a:blip r:embed="rId2"/>
            <a:stretch>
              <a:fillRect/>
            </a:stretch>
          </p:blipFill>
          <p:spPr>
            <a:xfrm>
              <a:off x="1688123" y="485735"/>
              <a:ext cx="644770" cy="624138"/>
            </a:xfrm>
            <a:prstGeom prst="rect">
              <a:avLst/>
            </a:prstGeom>
          </p:spPr>
        </p:pic>
        <p:sp>
          <p:nvSpPr>
            <p:cNvPr id="4" name="TextBox 3">
              <a:extLst>
                <a:ext uri="{FF2B5EF4-FFF2-40B4-BE49-F238E27FC236}">
                  <a16:creationId xmlns:a16="http://schemas.microsoft.com/office/drawing/2014/main" xmlns="" id="{43D191BC-42DA-539C-8C0E-FE75DC7DBF35}"/>
                </a:ext>
              </a:extLst>
            </p:cNvPr>
            <p:cNvSpPr txBox="1"/>
            <p:nvPr/>
          </p:nvSpPr>
          <p:spPr>
            <a:xfrm>
              <a:off x="2332893" y="586653"/>
              <a:ext cx="4782078" cy="523220"/>
            </a:xfrm>
            <a:prstGeom prst="rect">
              <a:avLst/>
            </a:prstGeom>
            <a:noFill/>
          </p:spPr>
          <p:txBody>
            <a:bodyPr wrap="none" rtlCol="0">
              <a:spAutoFit/>
            </a:bodyPr>
            <a:lstStyle/>
            <a:p>
              <a:pPr algn="ctr"/>
              <a:r>
                <a:rPr lang="en-US" sz="2800" b="1" dirty="0">
                  <a:solidFill>
                    <a:schemeClr val="bg1">
                      <a:lumMod val="75000"/>
                      <a:lumOff val="25000"/>
                    </a:schemeClr>
                  </a:solidFill>
                </a:rPr>
                <a:t>CHIA LỚP THÀNH 6 NHÓM</a:t>
              </a:r>
            </a:p>
          </p:txBody>
        </p:sp>
      </p:grpSp>
      <p:sp>
        <p:nvSpPr>
          <p:cNvPr id="18" name="TextBox 17">
            <a:extLst>
              <a:ext uri="{FF2B5EF4-FFF2-40B4-BE49-F238E27FC236}">
                <a16:creationId xmlns:a16="http://schemas.microsoft.com/office/drawing/2014/main" xmlns="" id="{A6F32280-4D05-7B51-9744-595578069105}"/>
              </a:ext>
            </a:extLst>
          </p:cNvPr>
          <p:cNvSpPr txBox="1"/>
          <p:nvPr/>
        </p:nvSpPr>
        <p:spPr>
          <a:xfrm>
            <a:off x="6382204" y="1318471"/>
            <a:ext cx="2545896" cy="1553054"/>
          </a:xfrm>
          <a:prstGeom prst="rect">
            <a:avLst/>
          </a:prstGeom>
          <a:solidFill>
            <a:srgbClr val="3C78D8"/>
          </a:solidFill>
        </p:spPr>
        <p:txBody>
          <a:bodyPr wrap="square">
            <a:spAutoFit/>
          </a:bodyPr>
          <a:lstStyle/>
          <a:p>
            <a:pPr algn="ctr">
              <a:lnSpc>
                <a:spcPct val="150000"/>
              </a:lnSpc>
            </a:pPr>
            <a:r>
              <a:rPr lang="en-US" sz="2200" dirty="0" err="1">
                <a:solidFill>
                  <a:schemeClr val="tx1"/>
                </a:solidFill>
              </a:rPr>
              <a:t>Giải</a:t>
            </a:r>
            <a:r>
              <a:rPr lang="en-US" sz="2200" dirty="0">
                <a:solidFill>
                  <a:schemeClr val="tx1"/>
                </a:solidFill>
              </a:rPr>
              <a:t> </a:t>
            </a:r>
            <a:r>
              <a:rPr lang="en-US" sz="2200" dirty="0" err="1">
                <a:solidFill>
                  <a:schemeClr val="tx1"/>
                </a:solidFill>
              </a:rPr>
              <a:t>thích</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hãm</a:t>
            </a:r>
            <a:r>
              <a:rPr lang="en-US" sz="2200" dirty="0">
                <a:solidFill>
                  <a:schemeClr val="tx1"/>
                </a:solidFill>
              </a:rPr>
              <a:t> </a:t>
            </a:r>
            <a:r>
              <a:rPr lang="en-US" sz="2200" dirty="0" err="1">
                <a:solidFill>
                  <a:schemeClr val="tx1"/>
                </a:solidFill>
              </a:rPr>
              <a:t>chuyển</a:t>
            </a:r>
            <a:r>
              <a:rPr lang="en-US" sz="2200" dirty="0">
                <a:solidFill>
                  <a:schemeClr val="tx1"/>
                </a:solidFill>
              </a:rPr>
              <a:t> </a:t>
            </a:r>
            <a:r>
              <a:rPr lang="en-US" sz="2200" dirty="0" err="1">
                <a:solidFill>
                  <a:schemeClr val="tx1"/>
                </a:solidFill>
              </a:rPr>
              <a:t>động</a:t>
            </a:r>
            <a:r>
              <a:rPr lang="en-US" sz="2200" dirty="0">
                <a:solidFill>
                  <a:schemeClr val="tx1"/>
                </a:solidFill>
              </a:rPr>
              <a:t> </a:t>
            </a:r>
            <a:r>
              <a:rPr lang="en-US" sz="2200" dirty="0" err="1">
                <a:solidFill>
                  <a:schemeClr val="tx1"/>
                </a:solidFill>
              </a:rPr>
              <a:t>bằng</a:t>
            </a:r>
            <a:r>
              <a:rPr lang="en-US" sz="2200" dirty="0">
                <a:solidFill>
                  <a:schemeClr val="tx1"/>
                </a:solidFill>
              </a:rPr>
              <a:t> </a:t>
            </a:r>
            <a:r>
              <a:rPr lang="en-US" sz="2200" dirty="0" err="1">
                <a:solidFill>
                  <a:schemeClr val="tx1"/>
                </a:solidFill>
              </a:rPr>
              <a:t>điện</a:t>
            </a:r>
            <a:r>
              <a:rPr lang="en-US" sz="2200" dirty="0">
                <a:solidFill>
                  <a:schemeClr val="tx1"/>
                </a:solidFill>
              </a:rPr>
              <a:t> </a:t>
            </a:r>
            <a:r>
              <a:rPr lang="en-US" sz="2200" dirty="0" err="1">
                <a:solidFill>
                  <a:schemeClr val="tx1"/>
                </a:solidFill>
              </a:rPr>
              <a:t>từ</a:t>
            </a:r>
            <a:r>
              <a:rPr lang="en-US" sz="2200" dirty="0">
                <a:solidFill>
                  <a:schemeClr val="tx1"/>
                </a:solidFill>
              </a:rPr>
              <a:t>.</a:t>
            </a:r>
          </a:p>
        </p:txBody>
      </p:sp>
      <p:sp>
        <p:nvSpPr>
          <p:cNvPr id="19" name="TextBox 18">
            <a:extLst>
              <a:ext uri="{FF2B5EF4-FFF2-40B4-BE49-F238E27FC236}">
                <a16:creationId xmlns:a16="http://schemas.microsoft.com/office/drawing/2014/main" xmlns="" id="{2D2E1E98-8E3D-58C6-40EA-B9B023E5FFFB}"/>
              </a:ext>
            </a:extLst>
          </p:cNvPr>
          <p:cNvSpPr txBox="1"/>
          <p:nvPr/>
        </p:nvSpPr>
        <p:spPr>
          <a:xfrm>
            <a:off x="6382204" y="3230008"/>
            <a:ext cx="2545896" cy="1553054"/>
          </a:xfrm>
          <a:prstGeom prst="rect">
            <a:avLst/>
          </a:prstGeom>
          <a:solidFill>
            <a:srgbClr val="45818E"/>
          </a:solidFill>
        </p:spPr>
        <p:txBody>
          <a:bodyPr wrap="square">
            <a:spAutoFit/>
          </a:bodyPr>
          <a:lstStyle/>
          <a:p>
            <a:pPr marL="0" marR="0" algn="ctr">
              <a:lnSpc>
                <a:spcPct val="150000"/>
              </a:lnSpc>
              <a:spcAft>
                <a:spcPts val="800"/>
              </a:spcAft>
            </a:pP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thích</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làm</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giảm</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ại</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dòng</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xoáy</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52054FAC-F981-44F7-BF1B-A5BFACE3A810}"/>
              </a:ext>
            </a:extLst>
          </p:cNvPr>
          <p:cNvGrpSpPr/>
          <p:nvPr/>
        </p:nvGrpSpPr>
        <p:grpSpPr>
          <a:xfrm>
            <a:off x="2926155" y="1582599"/>
            <a:ext cx="3291689" cy="3086577"/>
            <a:chOff x="2926155" y="1582599"/>
            <a:chExt cx="3291689" cy="3086577"/>
          </a:xfrm>
        </p:grpSpPr>
        <p:grpSp>
          <p:nvGrpSpPr>
            <p:cNvPr id="16" name="Group 15">
              <a:extLst>
                <a:ext uri="{FF2B5EF4-FFF2-40B4-BE49-F238E27FC236}">
                  <a16:creationId xmlns:a16="http://schemas.microsoft.com/office/drawing/2014/main" xmlns="" id="{867FF693-CE79-9FCB-6028-99561E840EEB}"/>
                </a:ext>
              </a:extLst>
            </p:cNvPr>
            <p:cNvGrpSpPr/>
            <p:nvPr/>
          </p:nvGrpSpPr>
          <p:grpSpPr>
            <a:xfrm>
              <a:off x="2926155" y="1582599"/>
              <a:ext cx="3291689" cy="3086577"/>
              <a:chOff x="2926155" y="1582599"/>
              <a:chExt cx="3291689" cy="3086577"/>
            </a:xfrm>
          </p:grpSpPr>
          <p:grpSp>
            <p:nvGrpSpPr>
              <p:cNvPr id="6" name="Google Shape;1211;p47">
                <a:extLst>
                  <a:ext uri="{FF2B5EF4-FFF2-40B4-BE49-F238E27FC236}">
                    <a16:creationId xmlns:a16="http://schemas.microsoft.com/office/drawing/2014/main" xmlns="" id="{7DD1D889-1BCE-2A85-A96F-868A400295D6}"/>
                  </a:ext>
                </a:extLst>
              </p:cNvPr>
              <p:cNvGrpSpPr/>
              <p:nvPr/>
            </p:nvGrpSpPr>
            <p:grpSpPr>
              <a:xfrm>
                <a:off x="2926155" y="1582599"/>
                <a:ext cx="3291689" cy="2995825"/>
                <a:chOff x="8843122" y="4420259"/>
                <a:chExt cx="720202" cy="655469"/>
              </a:xfrm>
            </p:grpSpPr>
            <p:sp>
              <p:nvSpPr>
                <p:cNvPr id="7" name="Google Shape;1212;p47">
                  <a:extLst>
                    <a:ext uri="{FF2B5EF4-FFF2-40B4-BE49-F238E27FC236}">
                      <a16:creationId xmlns:a16="http://schemas.microsoft.com/office/drawing/2014/main" xmlns="" id="{E398E3BE-EC69-9D12-FAF2-4B0575922AFD}"/>
                    </a:ext>
                  </a:extLst>
                </p:cNvPr>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213;p47">
                  <a:extLst>
                    <a:ext uri="{FF2B5EF4-FFF2-40B4-BE49-F238E27FC236}">
                      <a16:creationId xmlns:a16="http://schemas.microsoft.com/office/drawing/2014/main" xmlns="" id="{A0D26162-FB15-DFEA-BDFE-BE277FCB854C}"/>
                    </a:ext>
                  </a:extLst>
                </p:cNvPr>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 name="Google Shape;1214;p47">
                  <a:extLst>
                    <a:ext uri="{FF2B5EF4-FFF2-40B4-BE49-F238E27FC236}">
                      <a16:creationId xmlns:a16="http://schemas.microsoft.com/office/drawing/2014/main" xmlns="" id="{08DB5828-7601-17C1-FBDB-F9F37AC469E9}"/>
                    </a:ext>
                  </a:extLst>
                </p:cNvPr>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 name="Google Shape;1215;p47">
                  <a:extLst>
                    <a:ext uri="{FF2B5EF4-FFF2-40B4-BE49-F238E27FC236}">
                      <a16:creationId xmlns:a16="http://schemas.microsoft.com/office/drawing/2014/main" xmlns="" id="{928CA7A6-4233-8D86-C8BD-4F06FE6B39F0}"/>
                    </a:ext>
                  </a:extLst>
                </p:cNvPr>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 name="Google Shape;1216;p47">
                  <a:extLst>
                    <a:ext uri="{FF2B5EF4-FFF2-40B4-BE49-F238E27FC236}">
                      <a16:creationId xmlns:a16="http://schemas.microsoft.com/office/drawing/2014/main" xmlns="" id="{25877A08-F485-8815-FE1E-0BCC5B2A3549}"/>
                    </a:ext>
                  </a:extLst>
                </p:cNvPr>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 name="Google Shape;1217;p47">
                  <a:extLst>
                    <a:ext uri="{FF2B5EF4-FFF2-40B4-BE49-F238E27FC236}">
                      <a16:creationId xmlns:a16="http://schemas.microsoft.com/office/drawing/2014/main" xmlns="" id="{EE73054F-8941-A5A1-4546-F2B7D2CA8963}"/>
                    </a:ext>
                  </a:extLst>
                </p:cNvPr>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3" name="TextBox 12">
                <a:extLst>
                  <a:ext uri="{FF2B5EF4-FFF2-40B4-BE49-F238E27FC236}">
                    <a16:creationId xmlns:a16="http://schemas.microsoft.com/office/drawing/2014/main" xmlns="" id="{4320B024-937A-DD8D-7523-E2697B91BFF2}"/>
                  </a:ext>
                </a:extLst>
              </p:cNvPr>
              <p:cNvSpPr txBox="1"/>
              <p:nvPr/>
            </p:nvSpPr>
            <p:spPr>
              <a:xfrm>
                <a:off x="3693179" y="1936308"/>
                <a:ext cx="1699504" cy="430887"/>
              </a:xfrm>
              <a:prstGeom prst="rect">
                <a:avLst/>
              </a:prstGeom>
              <a:noFill/>
            </p:spPr>
            <p:txBody>
              <a:bodyPr wrap="none" rtlCol="0">
                <a:spAutoFit/>
              </a:bodyPr>
              <a:lstStyle/>
              <a:p>
                <a:pPr algn="ctr"/>
                <a:r>
                  <a:rPr lang="en-US" sz="2200" b="1" dirty="0" err="1">
                    <a:solidFill>
                      <a:schemeClr val="tx1"/>
                    </a:solidFill>
                  </a:rPr>
                  <a:t>Nhóm</a:t>
                </a:r>
                <a:r>
                  <a:rPr lang="en-US" sz="2200" b="1" dirty="0">
                    <a:solidFill>
                      <a:schemeClr val="tx1"/>
                    </a:solidFill>
                  </a:rPr>
                  <a:t> 1 + 2</a:t>
                </a:r>
              </a:p>
            </p:txBody>
          </p:sp>
          <p:sp>
            <p:nvSpPr>
              <p:cNvPr id="14" name="TextBox 13">
                <a:extLst>
                  <a:ext uri="{FF2B5EF4-FFF2-40B4-BE49-F238E27FC236}">
                    <a16:creationId xmlns:a16="http://schemas.microsoft.com/office/drawing/2014/main" xmlns="" id="{EB1B76AC-BC3D-3789-FBB3-548A0A22DD5C}"/>
                  </a:ext>
                </a:extLst>
              </p:cNvPr>
              <p:cNvSpPr txBox="1"/>
              <p:nvPr/>
            </p:nvSpPr>
            <p:spPr>
              <a:xfrm rot="18108519">
                <a:off x="4710699" y="3603980"/>
                <a:ext cx="1699504" cy="430887"/>
              </a:xfrm>
              <a:prstGeom prst="rect">
                <a:avLst/>
              </a:prstGeom>
              <a:noFill/>
            </p:spPr>
            <p:txBody>
              <a:bodyPr wrap="none" rtlCol="0">
                <a:spAutoFit/>
              </a:bodyPr>
              <a:lstStyle/>
              <a:p>
                <a:pPr algn="ctr"/>
                <a:r>
                  <a:rPr lang="en-US" sz="2200" b="1" dirty="0" err="1">
                    <a:solidFill>
                      <a:schemeClr val="tx1"/>
                    </a:solidFill>
                  </a:rPr>
                  <a:t>Nhóm</a:t>
                </a:r>
                <a:r>
                  <a:rPr lang="en-US" sz="2200" b="1" dirty="0">
                    <a:solidFill>
                      <a:schemeClr val="tx1"/>
                    </a:solidFill>
                  </a:rPr>
                  <a:t> 3 + 4</a:t>
                </a:r>
              </a:p>
            </p:txBody>
          </p:sp>
          <p:sp>
            <p:nvSpPr>
              <p:cNvPr id="15" name="TextBox 14">
                <a:extLst>
                  <a:ext uri="{FF2B5EF4-FFF2-40B4-BE49-F238E27FC236}">
                    <a16:creationId xmlns:a16="http://schemas.microsoft.com/office/drawing/2014/main" xmlns="" id="{9C53C6BE-9461-5F2E-A8D3-B53D981D9200}"/>
                  </a:ext>
                </a:extLst>
              </p:cNvPr>
              <p:cNvSpPr txBox="1"/>
              <p:nvPr/>
            </p:nvSpPr>
            <p:spPr>
              <a:xfrm rot="3224354">
                <a:off x="2842620" y="3550366"/>
                <a:ext cx="1699504" cy="430887"/>
              </a:xfrm>
              <a:prstGeom prst="rect">
                <a:avLst/>
              </a:prstGeom>
              <a:noFill/>
            </p:spPr>
            <p:txBody>
              <a:bodyPr wrap="none" rtlCol="0">
                <a:spAutoFit/>
              </a:bodyPr>
              <a:lstStyle/>
              <a:p>
                <a:pPr algn="ctr"/>
                <a:r>
                  <a:rPr lang="en-US" sz="2200" b="1" dirty="0" err="1">
                    <a:solidFill>
                      <a:schemeClr val="tx1"/>
                    </a:solidFill>
                  </a:rPr>
                  <a:t>Nhóm</a:t>
                </a:r>
                <a:r>
                  <a:rPr lang="en-US" sz="2200" b="1" dirty="0">
                    <a:solidFill>
                      <a:schemeClr val="tx1"/>
                    </a:solidFill>
                  </a:rPr>
                  <a:t> 5 + 6</a:t>
                </a:r>
              </a:p>
            </p:txBody>
          </p:sp>
        </p:grpSp>
        <p:pic>
          <p:nvPicPr>
            <p:cNvPr id="21" name="Picture 20">
              <a:extLst>
                <a:ext uri="{FF2B5EF4-FFF2-40B4-BE49-F238E27FC236}">
                  <a16:creationId xmlns:a16="http://schemas.microsoft.com/office/drawing/2014/main" xmlns="" id="{2F207B82-F93A-F25D-56C4-C11AFCDB134B}"/>
                </a:ext>
              </a:extLst>
            </p:cNvPr>
            <p:cNvPicPr>
              <a:picLocks noChangeAspect="1"/>
            </p:cNvPicPr>
            <p:nvPr/>
          </p:nvPicPr>
          <p:blipFill>
            <a:blip r:embed="rId3"/>
            <a:stretch>
              <a:fillRect/>
            </a:stretch>
          </p:blipFill>
          <p:spPr>
            <a:xfrm rot="20389409">
              <a:off x="4357933" y="2835785"/>
              <a:ext cx="522058" cy="687730"/>
            </a:xfrm>
            <a:prstGeom prst="rect">
              <a:avLst/>
            </a:prstGeom>
          </p:spPr>
        </p:pic>
      </p:grpSp>
      <p:grpSp>
        <p:nvGrpSpPr>
          <p:cNvPr id="24" name="Group 23">
            <a:extLst>
              <a:ext uri="{FF2B5EF4-FFF2-40B4-BE49-F238E27FC236}">
                <a16:creationId xmlns:a16="http://schemas.microsoft.com/office/drawing/2014/main" xmlns="" id="{EA76C56B-13F8-ECD3-AB4A-430E05ED7A3D}"/>
              </a:ext>
            </a:extLst>
          </p:cNvPr>
          <p:cNvGrpSpPr/>
          <p:nvPr/>
        </p:nvGrpSpPr>
        <p:grpSpPr>
          <a:xfrm>
            <a:off x="289876" y="2322725"/>
            <a:ext cx="2517994" cy="1683810"/>
            <a:chOff x="289876" y="2322725"/>
            <a:chExt cx="2517994" cy="1683810"/>
          </a:xfrm>
        </p:grpSpPr>
        <p:sp>
          <p:nvSpPr>
            <p:cNvPr id="2" name="Rectangle 1">
              <a:extLst>
                <a:ext uri="{FF2B5EF4-FFF2-40B4-BE49-F238E27FC236}">
                  <a16:creationId xmlns:a16="http://schemas.microsoft.com/office/drawing/2014/main" xmlns="" id="{C1948A3E-A85B-94F5-7787-955F0AB569A2}"/>
                </a:ext>
              </a:extLst>
            </p:cNvPr>
            <p:cNvSpPr/>
            <p:nvPr/>
          </p:nvSpPr>
          <p:spPr>
            <a:xfrm>
              <a:off x="302052" y="2322725"/>
              <a:ext cx="2505818" cy="1683810"/>
            </a:xfrm>
            <a:prstGeom prst="rect">
              <a:avLst/>
            </a:prstGeom>
            <a:solidFill>
              <a:srgbClr val="6AA84F"/>
            </a:solidFill>
            <a:ln>
              <a:solidFill>
                <a:srgbClr val="6AA8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1D5925F8-2E2A-ECE7-5F87-CB20FF08A9BB}"/>
                </a:ext>
              </a:extLst>
            </p:cNvPr>
            <p:cNvSpPr txBox="1"/>
            <p:nvPr/>
          </p:nvSpPr>
          <p:spPr>
            <a:xfrm>
              <a:off x="289876" y="2367195"/>
              <a:ext cx="2505819" cy="1553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thích</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hiện</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tượng</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cảm</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ứng</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giữa</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hai</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cuộn</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dây</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8833224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77166C-AACC-5DD1-2486-30180A225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E9706A7-809F-BA1F-1EE6-EEA768B7FAE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1. </a:t>
            </a:r>
            <a:r>
              <a:rPr lang="en-US" b="1" dirty="0" err="1">
                <a:latin typeface="Arial" panose="020B0604020202020204" pitchFamily="34" charset="0"/>
                <a:cs typeface="Arial" panose="020B0604020202020204" pitchFamily="34" charset="0"/>
              </a:rPr>
              <a:t>Hãm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chuyển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điện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từ</a:t>
            </a:r>
            <a:endParaRPr lang="en-US"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B3726ED-7F57-4121-84A4-4439F49EB3BB}"/>
              </a:ext>
            </a:extLst>
          </p:cNvPr>
          <p:cNvGrpSpPr/>
          <p:nvPr/>
        </p:nvGrpSpPr>
        <p:grpSpPr>
          <a:xfrm>
            <a:off x="422994" y="1781084"/>
            <a:ext cx="3377325" cy="3084766"/>
            <a:chOff x="966073" y="2568165"/>
            <a:chExt cx="3377325" cy="3084766"/>
          </a:xfrm>
        </p:grpSpPr>
        <p:pic>
          <p:nvPicPr>
            <p:cNvPr id="5" name="Picture 4">
              <a:extLst>
                <a:ext uri="{FF2B5EF4-FFF2-40B4-BE49-F238E27FC236}">
                  <a16:creationId xmlns:a16="http://schemas.microsoft.com/office/drawing/2014/main" xmlns="" id="{9B05BDC9-2798-EE05-E6DB-A64C29AF310F}"/>
                </a:ext>
              </a:extLst>
            </p:cNvPr>
            <p:cNvPicPr>
              <a:picLocks noChangeAspect="1"/>
            </p:cNvPicPr>
            <p:nvPr/>
          </p:nvPicPr>
          <p:blipFill>
            <a:blip r:embed="rId2"/>
            <a:stretch>
              <a:fillRect/>
            </a:stretch>
          </p:blipFill>
          <p:spPr>
            <a:xfrm>
              <a:off x="1629283" y="2568165"/>
              <a:ext cx="2294950" cy="2188966"/>
            </a:xfrm>
            <a:prstGeom prst="rect">
              <a:avLst/>
            </a:prstGeom>
          </p:spPr>
        </p:pic>
        <p:sp>
          <p:nvSpPr>
            <p:cNvPr id="6" name="TextBox 5">
              <a:extLst>
                <a:ext uri="{FF2B5EF4-FFF2-40B4-BE49-F238E27FC236}">
                  <a16:creationId xmlns:a16="http://schemas.microsoft.com/office/drawing/2014/main" xmlns="" id="{ED126CEF-F165-C740-D927-066E3437D228}"/>
                </a:ext>
              </a:extLst>
            </p:cNvPr>
            <p:cNvSpPr txBox="1"/>
            <p:nvPr/>
          </p:nvSpPr>
          <p:spPr>
            <a:xfrm>
              <a:off x="966073" y="4867588"/>
              <a:ext cx="3377325" cy="78534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3.11.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grpSp>
      <p:sp>
        <p:nvSpPr>
          <p:cNvPr id="8" name="Rectangle 7">
            <a:extLst>
              <a:ext uri="{FF2B5EF4-FFF2-40B4-BE49-F238E27FC236}">
                <a16:creationId xmlns:a16="http://schemas.microsoft.com/office/drawing/2014/main" xmlns="" id="{149DC151-F714-9007-ECB9-125D40FF6AE5}"/>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8EDF3D8C-596C-63A9-2F14-89CC069978A5}"/>
              </a:ext>
            </a:extLst>
          </p:cNvPr>
          <p:cNvGrpSpPr/>
          <p:nvPr/>
        </p:nvGrpSpPr>
        <p:grpSpPr>
          <a:xfrm>
            <a:off x="4391790" y="1574847"/>
            <a:ext cx="4430952" cy="2543762"/>
            <a:chOff x="4444953" y="1534296"/>
            <a:chExt cx="4430952" cy="2543762"/>
          </a:xfrm>
        </p:grpSpPr>
        <p:grpSp>
          <p:nvGrpSpPr>
            <p:cNvPr id="21" name="Group 20">
              <a:extLst>
                <a:ext uri="{FF2B5EF4-FFF2-40B4-BE49-F238E27FC236}">
                  <a16:creationId xmlns:a16="http://schemas.microsoft.com/office/drawing/2014/main" xmlns="" id="{E0CC2432-BE4A-8DAF-2E5A-DAD4354122FF}"/>
                </a:ext>
              </a:extLst>
            </p:cNvPr>
            <p:cNvGrpSpPr/>
            <p:nvPr/>
          </p:nvGrpSpPr>
          <p:grpSpPr>
            <a:xfrm>
              <a:off x="4444953" y="1868504"/>
              <a:ext cx="3711958" cy="2209554"/>
              <a:chOff x="4444953" y="1868504"/>
              <a:chExt cx="3711958" cy="2209554"/>
            </a:xfrm>
          </p:grpSpPr>
          <p:sp>
            <p:nvSpPr>
              <p:cNvPr id="19" name="Speech Bubble: Rectangle 18">
                <a:extLst>
                  <a:ext uri="{FF2B5EF4-FFF2-40B4-BE49-F238E27FC236}">
                    <a16:creationId xmlns:a16="http://schemas.microsoft.com/office/drawing/2014/main" xmlns="" id="{F2E5FDB3-C804-8988-6B5B-CA36C9F44E68}"/>
                  </a:ext>
                </a:extLst>
              </p:cNvPr>
              <p:cNvSpPr/>
              <p:nvPr/>
            </p:nvSpPr>
            <p:spPr>
              <a:xfrm rot="483260">
                <a:off x="4444953" y="1868504"/>
                <a:ext cx="3711958" cy="2209554"/>
              </a:xfrm>
              <a:prstGeom prst="wedgeRectCallout">
                <a:avLst>
                  <a:gd name="adj1" fmla="val -36681"/>
                  <a:gd name="adj2" fmla="val 80276"/>
                </a:avLst>
              </a:prstGeom>
              <a:solidFill>
                <a:schemeClr val="accent4">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791DFA18-CDED-02F3-8B3F-0D11E65F45B8}"/>
                  </a:ext>
                </a:extLst>
              </p:cNvPr>
              <p:cNvSpPr txBox="1"/>
              <p:nvPr/>
            </p:nvSpPr>
            <p:spPr>
              <a:xfrm rot="497323">
                <a:off x="4592637" y="1920896"/>
                <a:ext cx="3416589" cy="2060885"/>
              </a:xfrm>
              <a:prstGeom prst="rect">
                <a:avLst/>
              </a:prstGeom>
              <a:noFill/>
            </p:spPr>
            <p:txBody>
              <a:bodyPr wrap="square" rtlCol="0">
                <a:spAutoFit/>
              </a:bodyPr>
              <a:lstStyle/>
              <a:p>
                <a:pPr algn="just">
                  <a:lnSpc>
                    <a:spcPct val="150000"/>
                  </a:lnSpc>
                </a:pPr>
                <a:r>
                  <a:rPr lang="en-US" sz="2200" dirty="0"/>
                  <a:t>Khi </a:t>
                </a:r>
                <a:r>
                  <a:rPr lang="en-US" sz="2200" dirty="0" err="1"/>
                  <a:t>cho</a:t>
                </a:r>
                <a:r>
                  <a:rPr lang="en-US" sz="2200" dirty="0"/>
                  <a:t> </a:t>
                </a:r>
                <a:r>
                  <a:rPr lang="en-US" sz="2200" dirty="0" err="1"/>
                  <a:t>đĩa</a:t>
                </a:r>
                <a:r>
                  <a:rPr lang="en-US" sz="2200" dirty="0"/>
                  <a:t> dao </a:t>
                </a:r>
                <a:r>
                  <a:rPr lang="en-US" sz="2200" dirty="0" err="1"/>
                  <a:t>động</a:t>
                </a:r>
                <a:r>
                  <a:rPr lang="en-US" sz="2200" dirty="0"/>
                  <a:t> </a:t>
                </a:r>
                <a:r>
                  <a:rPr lang="en-US" sz="2200" dirty="0" err="1"/>
                  <a:t>giữa</a:t>
                </a:r>
                <a:r>
                  <a:rPr lang="en-US" sz="2200" dirty="0"/>
                  <a:t> </a:t>
                </a:r>
                <a:r>
                  <a:rPr lang="en-US" sz="2200" dirty="0" err="1"/>
                  <a:t>hai</a:t>
                </a:r>
                <a:r>
                  <a:rPr lang="en-US" sz="2200" dirty="0"/>
                  <a:t> </a:t>
                </a:r>
                <a:r>
                  <a:rPr lang="en-US" sz="2200" dirty="0" err="1"/>
                  <a:t>cực</a:t>
                </a:r>
                <a:r>
                  <a:rPr lang="en-US" sz="2200" dirty="0"/>
                  <a:t> </a:t>
                </a:r>
                <a:r>
                  <a:rPr lang="en-US" sz="2200" dirty="0" err="1"/>
                  <a:t>từ</a:t>
                </a:r>
                <a:r>
                  <a:rPr lang="en-US" sz="2200" dirty="0"/>
                  <a:t> </a:t>
                </a:r>
                <a:r>
                  <a:rPr lang="en-US" sz="2200" dirty="0" err="1"/>
                  <a:t>của</a:t>
                </a:r>
                <a:r>
                  <a:rPr lang="en-US" sz="2200" dirty="0"/>
                  <a:t> </a:t>
                </a:r>
                <a:r>
                  <a:rPr lang="en-US" sz="2200" dirty="0" err="1"/>
                  <a:t>một</a:t>
                </a:r>
                <a:r>
                  <a:rPr lang="en-US" sz="2200" dirty="0"/>
                  <a:t> </a:t>
                </a:r>
                <a:r>
                  <a:rPr lang="en-US" sz="2200" dirty="0" err="1"/>
                  <a:t>nam</a:t>
                </a:r>
                <a:r>
                  <a:rPr lang="en-US" sz="2200" dirty="0"/>
                  <a:t> </a:t>
                </a:r>
                <a:r>
                  <a:rPr lang="en-US" sz="2200" dirty="0" err="1"/>
                  <a:t>châm</a:t>
                </a:r>
                <a:r>
                  <a:rPr lang="en-US" sz="2200" dirty="0"/>
                  <a:t>, </a:t>
                </a:r>
                <a:r>
                  <a:rPr lang="en-US" sz="2200" dirty="0" err="1"/>
                  <a:t>thời</a:t>
                </a:r>
                <a:r>
                  <a:rPr lang="en-US" sz="2200" dirty="0"/>
                  <a:t> </a:t>
                </a:r>
                <a:r>
                  <a:rPr lang="en-US" sz="2200" dirty="0" err="1"/>
                  <a:t>gian</a:t>
                </a:r>
                <a:r>
                  <a:rPr lang="en-US" sz="2200" dirty="0"/>
                  <a:t> </a:t>
                </a:r>
                <a:r>
                  <a:rPr lang="en-US" sz="2200" dirty="0" err="1"/>
                  <a:t>đĩa</a:t>
                </a:r>
                <a:r>
                  <a:rPr lang="en-US" sz="2200" dirty="0"/>
                  <a:t> dao </a:t>
                </a:r>
                <a:r>
                  <a:rPr lang="en-US" sz="2200" dirty="0" err="1"/>
                  <a:t>động</a:t>
                </a:r>
                <a:r>
                  <a:rPr lang="en-US" sz="2200" dirty="0"/>
                  <a:t> </a:t>
                </a:r>
                <a:r>
                  <a:rPr lang="en-US" sz="2200" dirty="0" err="1"/>
                  <a:t>sẽ</a:t>
                </a:r>
                <a:r>
                  <a:rPr lang="en-US" sz="2200" dirty="0"/>
                  <a:t> </a:t>
                </a:r>
                <a:r>
                  <a:rPr lang="en-US" sz="2200" dirty="0" err="1"/>
                  <a:t>ngắn</a:t>
                </a:r>
                <a:r>
                  <a:rPr lang="en-US" sz="2200" dirty="0"/>
                  <a:t> </a:t>
                </a:r>
                <a:r>
                  <a:rPr lang="en-US" sz="2200" dirty="0" err="1"/>
                  <a:t>hơn</a:t>
                </a:r>
                <a:r>
                  <a:rPr lang="en-US" sz="2200" dirty="0"/>
                  <a:t>.</a:t>
                </a:r>
              </a:p>
            </p:txBody>
          </p:sp>
        </p:grpSp>
        <p:pic>
          <p:nvPicPr>
            <p:cNvPr id="22" name="Picture 21">
              <a:extLst>
                <a:ext uri="{FF2B5EF4-FFF2-40B4-BE49-F238E27FC236}">
                  <a16:creationId xmlns:a16="http://schemas.microsoft.com/office/drawing/2014/main" xmlns="" id="{117AF93B-8EB8-E9B2-5447-663529903545}"/>
                </a:ext>
              </a:extLst>
            </p:cNvPr>
            <p:cNvPicPr>
              <a:picLocks noChangeAspect="1"/>
            </p:cNvPicPr>
            <p:nvPr/>
          </p:nvPicPr>
          <p:blipFill>
            <a:blip r:embed="rId3"/>
            <a:stretch>
              <a:fillRect/>
            </a:stretch>
          </p:blipFill>
          <p:spPr>
            <a:xfrm>
              <a:off x="8293395" y="1534296"/>
              <a:ext cx="582510" cy="700932"/>
            </a:xfrm>
            <a:prstGeom prst="rect">
              <a:avLst/>
            </a:prstGeom>
          </p:spPr>
        </p:pic>
      </p:grpSp>
    </p:spTree>
    <p:extLst>
      <p:ext uri="{BB962C8B-B14F-4D97-AF65-F5344CB8AC3E}">
        <p14:creationId xmlns:p14="http://schemas.microsoft.com/office/powerpoint/2010/main" val="27248419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D670F76-63B0-9363-7A1A-97D6C979831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9B772C1F-77EC-8527-BAF7-9A620720F7CC}"/>
              </a:ext>
            </a:extLst>
          </p:cNvPr>
          <p:cNvSpPr txBox="1"/>
          <p:nvPr/>
        </p:nvSpPr>
        <p:spPr>
          <a:xfrm>
            <a:off x="2678369" y="429228"/>
            <a:ext cx="6104125" cy="2805320"/>
          </a:xfrm>
          <a:prstGeom prst="rect">
            <a:avLst/>
          </a:prstGeom>
          <a:noFill/>
        </p:spPr>
        <p:txBody>
          <a:bodyPr wrap="square">
            <a:spAutoFit/>
          </a:bodyPr>
          <a:lstStyle/>
          <a:p>
            <a:pPr marL="342900" indent="-342900" algn="just">
              <a:lnSpc>
                <a:spcPct val="150000"/>
              </a:lnSpc>
              <a:buBlip>
                <a:blip r:embed="rId2"/>
              </a:buBlip>
            </a:pPr>
            <a:r>
              <a:rPr lang="vi-VN" sz="2000" dirty="0"/>
              <a:t>Khi đĩa đi vào từ trường, nó cắt các đường sức từ và do đó trong đĩa xuất hiện suất điện động cảm ứng. Vì đĩa là chất dẫn điện nên suất điện động cảm ứng tạo ra dòng điện trong đĩa. Những dòng điện này được gọi là dòng điện xoáy hay dòng điện Foucault (Fu-cô). </a:t>
            </a:r>
            <a:endParaRPr lang="en-US" sz="2000" dirty="0"/>
          </a:p>
        </p:txBody>
      </p:sp>
      <p:sp>
        <p:nvSpPr>
          <p:cNvPr id="7" name="TextBox 6">
            <a:extLst>
              <a:ext uri="{FF2B5EF4-FFF2-40B4-BE49-F238E27FC236}">
                <a16:creationId xmlns:a16="http://schemas.microsoft.com/office/drawing/2014/main" xmlns="" id="{EE5EF6FF-167F-A93E-B51E-CD679416030D}"/>
              </a:ext>
            </a:extLst>
          </p:cNvPr>
          <p:cNvSpPr txBox="1"/>
          <p:nvPr/>
        </p:nvSpPr>
        <p:spPr>
          <a:xfrm>
            <a:off x="2678368" y="3365750"/>
            <a:ext cx="6104125" cy="1420325"/>
          </a:xfrm>
          <a:prstGeom prst="rect">
            <a:avLst/>
          </a:prstGeom>
          <a:noFill/>
        </p:spPr>
        <p:txBody>
          <a:bodyPr wrap="square">
            <a:spAutoFit/>
          </a:bodyPr>
          <a:lstStyle/>
          <a:p>
            <a:pPr marL="342900" indent="-342900" algn="just">
              <a:lnSpc>
                <a:spcPct val="150000"/>
              </a:lnSpc>
              <a:buBlip>
                <a:blip r:embed="rId2"/>
              </a:buBlip>
            </a:pPr>
            <a:r>
              <a:rPr lang="vi-VN" sz="2000" dirty="0"/>
              <a:t>Theo định luật Lenz, các dòng điện cảm ứng chạy trong đĩa sẽ tạo ra lực cản trở chuyển động, làm cho dao động bị tắt dần nhanh.</a:t>
            </a:r>
            <a:endParaRPr lang="en-US" sz="2000" dirty="0"/>
          </a:p>
        </p:txBody>
      </p:sp>
      <p:grpSp>
        <p:nvGrpSpPr>
          <p:cNvPr id="13" name="Group 12">
            <a:extLst>
              <a:ext uri="{FF2B5EF4-FFF2-40B4-BE49-F238E27FC236}">
                <a16:creationId xmlns:a16="http://schemas.microsoft.com/office/drawing/2014/main" xmlns="" id="{AC2B38A3-3DCB-B88F-14F3-9AE53D69AB0A}"/>
              </a:ext>
            </a:extLst>
          </p:cNvPr>
          <p:cNvGrpSpPr/>
          <p:nvPr/>
        </p:nvGrpSpPr>
        <p:grpSpPr>
          <a:xfrm>
            <a:off x="162581" y="565800"/>
            <a:ext cx="2515787" cy="4220275"/>
            <a:chOff x="78557" y="1572791"/>
            <a:chExt cx="2515787" cy="4220275"/>
          </a:xfrm>
        </p:grpSpPr>
        <p:pic>
          <p:nvPicPr>
            <p:cNvPr id="12" name="Picture 11">
              <a:extLst>
                <a:ext uri="{FF2B5EF4-FFF2-40B4-BE49-F238E27FC236}">
                  <a16:creationId xmlns:a16="http://schemas.microsoft.com/office/drawing/2014/main" xmlns="" id="{7D05A2C8-E71A-60A8-322E-58A9E28D656A}"/>
                </a:ext>
              </a:extLst>
            </p:cNvPr>
            <p:cNvPicPr>
              <a:picLocks noChangeAspect="1"/>
            </p:cNvPicPr>
            <p:nvPr/>
          </p:nvPicPr>
          <p:blipFill>
            <a:blip r:embed="rId3"/>
            <a:stretch>
              <a:fillRect/>
            </a:stretch>
          </p:blipFill>
          <p:spPr>
            <a:xfrm>
              <a:off x="594920" y="1572791"/>
              <a:ext cx="1697537" cy="1807617"/>
            </a:xfrm>
            <a:prstGeom prst="rect">
              <a:avLst/>
            </a:prstGeom>
          </p:spPr>
        </p:pic>
        <p:sp>
          <p:nvSpPr>
            <p:cNvPr id="10" name="TextBox 9">
              <a:extLst>
                <a:ext uri="{FF2B5EF4-FFF2-40B4-BE49-F238E27FC236}">
                  <a16:creationId xmlns:a16="http://schemas.microsoft.com/office/drawing/2014/main" xmlns="" id="{C7AB21DF-0FF3-C7AA-9BC2-03E07A5B0E96}"/>
                </a:ext>
              </a:extLst>
            </p:cNvPr>
            <p:cNvSpPr txBox="1"/>
            <p:nvPr/>
          </p:nvSpPr>
          <p:spPr>
            <a:xfrm>
              <a:off x="78557" y="3373942"/>
              <a:ext cx="2515787" cy="2419124"/>
            </a:xfrm>
            <a:prstGeom prst="rect">
              <a:avLst/>
            </a:prstGeom>
            <a:noFill/>
          </p:spPr>
          <p:txBody>
            <a:bodyPr wrap="square" rtlCol="0">
              <a:spAutoFit/>
            </a:bodyPr>
            <a:lstStyle/>
            <a:p>
              <a:pPr algn="ctr">
                <a:lnSpc>
                  <a:spcPct val="120000"/>
                </a:lnSpc>
              </a:pPr>
              <a:r>
                <a:rPr lang="en-US" sz="1800" b="1" i="1" dirty="0" err="1"/>
                <a:t>Hình</a:t>
              </a:r>
              <a:r>
                <a:rPr lang="en-US" sz="1800" b="1" i="1" dirty="0"/>
                <a:t>: </a:t>
              </a:r>
              <a:r>
                <a:rPr lang="en-US" sz="1800" i="1" dirty="0" err="1"/>
                <a:t>Khối</a:t>
              </a:r>
              <a:r>
                <a:rPr lang="en-US" sz="1800" i="1" dirty="0"/>
                <a:t> </a:t>
              </a:r>
              <a:r>
                <a:rPr lang="en-US" sz="1800" i="1" dirty="0" err="1"/>
                <a:t>kim</a:t>
              </a:r>
              <a:r>
                <a:rPr lang="en-US" sz="1800" i="1" dirty="0"/>
                <a:t> </a:t>
              </a:r>
              <a:r>
                <a:rPr lang="en-US" sz="1800" i="1" dirty="0" err="1"/>
                <a:t>loại</a:t>
              </a:r>
              <a:r>
                <a:rPr lang="en-US" sz="1800" i="1" dirty="0"/>
                <a:t> </a:t>
              </a:r>
              <a:r>
                <a:rPr lang="en-US" sz="1800" i="1" dirty="0" err="1"/>
                <a:t>đặt</a:t>
              </a:r>
              <a:r>
                <a:rPr lang="en-US" sz="1800" i="1" dirty="0"/>
                <a:t> </a:t>
              </a:r>
              <a:r>
                <a:rPr lang="en-US" sz="1800" i="1" dirty="0" err="1"/>
                <a:t>trong</a:t>
              </a:r>
              <a:r>
                <a:rPr lang="en-US" sz="1800" i="1" dirty="0"/>
                <a:t> </a:t>
              </a:r>
              <a:r>
                <a:rPr lang="en-US" sz="1800" i="1" dirty="0" err="1"/>
                <a:t>từ</a:t>
              </a:r>
              <a:r>
                <a:rPr lang="en-US" sz="1800" i="1" dirty="0"/>
                <a:t> </a:t>
              </a:r>
              <a:r>
                <a:rPr lang="en-US" sz="1800" i="1" dirty="0" err="1"/>
                <a:t>trường</a:t>
              </a:r>
              <a:r>
                <a:rPr lang="en-US" sz="1800" i="1" dirty="0"/>
                <a:t> </a:t>
              </a:r>
              <a:r>
                <a:rPr lang="en-US" sz="1800" i="1" dirty="0" err="1"/>
                <a:t>biến</a:t>
              </a:r>
              <a:r>
                <a:rPr lang="en-US" sz="1800" i="1" dirty="0"/>
                <a:t> </a:t>
              </a:r>
              <a:r>
                <a:rPr lang="en-US" sz="1800" i="1" dirty="0" err="1"/>
                <a:t>thiên</a:t>
              </a:r>
              <a:r>
                <a:rPr lang="en-US" sz="1800" i="1" dirty="0"/>
                <a:t> </a:t>
              </a:r>
              <a:r>
                <a:rPr lang="en-US" sz="1800" i="1" dirty="0" err="1"/>
                <a:t>thì</a:t>
              </a:r>
              <a:r>
                <a:rPr lang="en-US" sz="1800" i="1" dirty="0"/>
                <a:t> </a:t>
              </a:r>
              <a:r>
                <a:rPr lang="en-US" sz="1800" i="1" dirty="0" err="1"/>
                <a:t>trong</a:t>
              </a:r>
              <a:r>
                <a:rPr lang="en-US" sz="1800" i="1" dirty="0"/>
                <a:t> </a:t>
              </a:r>
              <a:r>
                <a:rPr lang="en-US" sz="1800" i="1" dirty="0" err="1"/>
                <a:t>lòng</a:t>
              </a:r>
              <a:r>
                <a:rPr lang="en-US" sz="1800" i="1" dirty="0"/>
                <a:t> </a:t>
              </a:r>
              <a:r>
                <a:rPr lang="en-US" sz="1800" i="1" dirty="0" err="1"/>
                <a:t>khối</a:t>
              </a:r>
              <a:r>
                <a:rPr lang="en-US" sz="1800" i="1" dirty="0"/>
                <a:t> </a:t>
              </a:r>
              <a:r>
                <a:rPr lang="en-US" sz="1800" i="1" dirty="0" err="1"/>
                <a:t>kim</a:t>
              </a:r>
              <a:r>
                <a:rPr lang="en-US" sz="1800" i="1" dirty="0"/>
                <a:t> </a:t>
              </a:r>
              <a:r>
                <a:rPr lang="en-US" sz="1800" i="1" dirty="0" err="1"/>
                <a:t>loại</a:t>
              </a:r>
              <a:r>
                <a:rPr lang="en-US" sz="1800" i="1" dirty="0"/>
                <a:t> </a:t>
              </a:r>
              <a:r>
                <a:rPr lang="en-US" sz="1800" i="1" dirty="0" err="1"/>
                <a:t>xuất</a:t>
              </a:r>
              <a:r>
                <a:rPr lang="en-US" sz="1800" i="1" dirty="0"/>
                <a:t> </a:t>
              </a:r>
              <a:r>
                <a:rPr lang="en-US" sz="1800" i="1" dirty="0" err="1"/>
                <a:t>hiện</a:t>
              </a:r>
              <a:r>
                <a:rPr lang="en-US" sz="1800" i="1" dirty="0"/>
                <a:t> </a:t>
              </a:r>
              <a:r>
                <a:rPr lang="en-US" sz="1800" i="1" dirty="0" err="1"/>
                <a:t>dòng</a:t>
              </a:r>
              <a:r>
                <a:rPr lang="en-US" sz="1800" i="1" dirty="0"/>
                <a:t> </a:t>
              </a:r>
              <a:r>
                <a:rPr lang="en-US" sz="1800" i="1" dirty="0" err="1"/>
                <a:t>điện</a:t>
              </a:r>
              <a:r>
                <a:rPr lang="en-US" sz="1800" i="1" dirty="0"/>
                <a:t> Foucault I</a:t>
              </a:r>
              <a:r>
                <a:rPr lang="en-US" sz="1800" i="1" baseline="-25000" dirty="0"/>
                <a:t>F</a:t>
              </a:r>
              <a:r>
                <a:rPr lang="en-US" sz="1800" i="1" dirty="0"/>
                <a:t> </a:t>
              </a:r>
              <a:r>
                <a:rPr lang="en-US" sz="1800" i="1" dirty="0" err="1"/>
                <a:t>xoáy</a:t>
              </a:r>
              <a:r>
                <a:rPr lang="en-US" sz="1800" i="1" dirty="0"/>
                <a:t> </a:t>
              </a:r>
              <a:r>
                <a:rPr lang="en-US" sz="1800" i="1" dirty="0" err="1"/>
                <a:t>tròn</a:t>
              </a:r>
              <a:r>
                <a:rPr lang="en-US" sz="1800" i="1" dirty="0"/>
                <a:t> </a:t>
              </a:r>
              <a:r>
                <a:rPr lang="en-US" sz="1800" i="1" dirty="0" err="1"/>
                <a:t>quanh</a:t>
              </a:r>
              <a:r>
                <a:rPr lang="en-US" sz="1800" i="1" dirty="0"/>
                <a:t> </a:t>
              </a:r>
              <a:r>
                <a:rPr lang="en-US" sz="1800" i="1" dirty="0" err="1"/>
                <a:t>các</a:t>
              </a:r>
              <a:r>
                <a:rPr lang="en-US" sz="1800" i="1" dirty="0"/>
                <a:t> </a:t>
              </a:r>
              <a:r>
                <a:rPr lang="en-US" sz="1800" i="1" dirty="0" err="1"/>
                <a:t>đường</a:t>
              </a:r>
              <a:r>
                <a:rPr lang="en-US" sz="1800" i="1" dirty="0"/>
                <a:t> </a:t>
              </a:r>
              <a:r>
                <a:rPr lang="en-US" sz="1800" i="1" dirty="0" err="1"/>
                <a:t>sức</a:t>
              </a:r>
              <a:r>
                <a:rPr lang="en-US" sz="1800" i="1" dirty="0"/>
                <a:t> </a:t>
              </a:r>
              <a:r>
                <a:rPr lang="en-US" sz="1800" i="1" dirty="0" err="1"/>
                <a:t>từ</a:t>
              </a:r>
              <a:endParaRPr lang="en-US" sz="1800" i="1" dirty="0"/>
            </a:p>
          </p:txBody>
        </p:sp>
      </p:grpSp>
    </p:spTree>
    <p:extLst>
      <p:ext uri="{BB962C8B-B14F-4D97-AF65-F5344CB8AC3E}">
        <p14:creationId xmlns:p14="http://schemas.microsoft.com/office/powerpoint/2010/main" val="98583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64D75864-722A-9B4B-4284-0940199AB58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xmlns="" id="{E4711819-C710-2A74-E68C-39028BCF6C2E}"/>
              </a:ext>
            </a:extLst>
          </p:cNvPr>
          <p:cNvGrpSpPr/>
          <p:nvPr/>
        </p:nvGrpSpPr>
        <p:grpSpPr>
          <a:xfrm>
            <a:off x="435935" y="691117"/>
            <a:ext cx="8165805" cy="1477652"/>
            <a:chOff x="435935" y="691117"/>
            <a:chExt cx="8165805" cy="1477652"/>
          </a:xfrm>
        </p:grpSpPr>
        <p:sp>
          <p:nvSpPr>
            <p:cNvPr id="3" name="Rectangle: Rounded Corners 2">
              <a:extLst>
                <a:ext uri="{FF2B5EF4-FFF2-40B4-BE49-F238E27FC236}">
                  <a16:creationId xmlns:a16="http://schemas.microsoft.com/office/drawing/2014/main" xmlns="" id="{42F0EF11-7AA7-3A4D-D611-238ECD14DCF5}"/>
                </a:ext>
              </a:extLst>
            </p:cNvPr>
            <p:cNvSpPr/>
            <p:nvPr/>
          </p:nvSpPr>
          <p:spPr>
            <a:xfrm>
              <a:off x="435935" y="691117"/>
              <a:ext cx="8165805" cy="1477652"/>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B6C452C-E2B0-C7D2-4C48-CA36E3403C43}"/>
                </a:ext>
              </a:extLst>
            </p:cNvPr>
            <p:cNvSpPr txBox="1"/>
            <p:nvPr/>
          </p:nvSpPr>
          <p:spPr>
            <a:xfrm>
              <a:off x="542260" y="1003512"/>
              <a:ext cx="7941339" cy="1045223"/>
            </a:xfrm>
            <a:prstGeom prst="rect">
              <a:avLst/>
            </a:prstGeom>
            <a:noFill/>
          </p:spPr>
          <p:txBody>
            <a:bodyPr wrap="square">
              <a:spAutoFit/>
            </a:bodyPr>
            <a:lstStyle/>
            <a:p>
              <a:pPr algn="just">
                <a:lnSpc>
                  <a:spcPct val="150000"/>
                </a:lnSpc>
                <a:spcAft>
                  <a:spcPts val="800"/>
                </a:spcAft>
              </a:pPr>
              <a:r>
                <a:rPr lang="vi-VN" sz="2200" dirty="0">
                  <a:latin typeface="Arial" panose="020B0604020202020204" pitchFamily="34" charset="0"/>
                  <a:ea typeface="Times New Roman" panose="02020603050405020304" pitchFamily="18" charset="0"/>
                  <a:cs typeface="Arial" panose="020B0604020202020204" pitchFamily="34" charset="0"/>
                </a:rPr>
                <a:t>Nếu thay đĩa kim loại đặc trong Hình 3.11 bằng đĩa có xẻ rãnh (hình 3.12) thì dao động sẽ diễn ra lâu hơn. Giải thích tại sao.</a:t>
              </a:r>
              <a:endParaRPr lang="en-US" sz="22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631C16B1-8E39-CF12-137E-140E92AC70F9}"/>
              </a:ext>
            </a:extLst>
          </p:cNvPr>
          <p:cNvGrpSpPr/>
          <p:nvPr/>
        </p:nvGrpSpPr>
        <p:grpSpPr>
          <a:xfrm>
            <a:off x="542260" y="2398723"/>
            <a:ext cx="7565503" cy="2496897"/>
            <a:chOff x="542260" y="2398723"/>
            <a:chExt cx="7565503" cy="2496897"/>
          </a:xfrm>
        </p:grpSpPr>
        <p:grpSp>
          <p:nvGrpSpPr>
            <p:cNvPr id="17" name="Group 16">
              <a:extLst>
                <a:ext uri="{FF2B5EF4-FFF2-40B4-BE49-F238E27FC236}">
                  <a16:creationId xmlns:a16="http://schemas.microsoft.com/office/drawing/2014/main" xmlns="" id="{78D45EDE-7A70-74C5-91DF-1249EBEB31DF}"/>
                </a:ext>
              </a:extLst>
            </p:cNvPr>
            <p:cNvGrpSpPr/>
            <p:nvPr/>
          </p:nvGrpSpPr>
          <p:grpSpPr>
            <a:xfrm>
              <a:off x="542260" y="2398723"/>
              <a:ext cx="3377325" cy="2496897"/>
              <a:chOff x="976706" y="2739507"/>
              <a:chExt cx="3377325" cy="2496897"/>
            </a:xfrm>
          </p:grpSpPr>
          <p:pic>
            <p:nvPicPr>
              <p:cNvPr id="12" name="Picture 11">
                <a:extLst>
                  <a:ext uri="{FF2B5EF4-FFF2-40B4-BE49-F238E27FC236}">
                    <a16:creationId xmlns:a16="http://schemas.microsoft.com/office/drawing/2014/main" xmlns="" id="{BD859B08-C3AE-F5C8-B83F-2115961FBB51}"/>
                  </a:ext>
                </a:extLst>
              </p:cNvPr>
              <p:cNvPicPr>
                <a:picLocks noChangeAspect="1"/>
              </p:cNvPicPr>
              <p:nvPr/>
            </p:nvPicPr>
            <p:blipFill>
              <a:blip r:embed="rId2"/>
              <a:stretch>
                <a:fillRect/>
              </a:stretch>
            </p:blipFill>
            <p:spPr>
              <a:xfrm>
                <a:off x="1718803" y="2739507"/>
                <a:ext cx="1893133" cy="1805706"/>
              </a:xfrm>
              <a:prstGeom prst="rect">
                <a:avLst/>
              </a:prstGeom>
            </p:spPr>
          </p:pic>
          <p:sp>
            <p:nvSpPr>
              <p:cNvPr id="13" name="TextBox 12">
                <a:extLst>
                  <a:ext uri="{FF2B5EF4-FFF2-40B4-BE49-F238E27FC236}">
                    <a16:creationId xmlns:a16="http://schemas.microsoft.com/office/drawing/2014/main" xmlns="" id="{E4B250D3-3F2A-5417-5243-FC505DE28F47}"/>
                  </a:ext>
                </a:extLst>
              </p:cNvPr>
              <p:cNvSpPr txBox="1"/>
              <p:nvPr/>
            </p:nvSpPr>
            <p:spPr>
              <a:xfrm>
                <a:off x="976706" y="4580327"/>
                <a:ext cx="3377325"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3.11.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grpSp>
        <p:grpSp>
          <p:nvGrpSpPr>
            <p:cNvPr id="16" name="Group 15">
              <a:extLst>
                <a:ext uri="{FF2B5EF4-FFF2-40B4-BE49-F238E27FC236}">
                  <a16:creationId xmlns:a16="http://schemas.microsoft.com/office/drawing/2014/main" xmlns="" id="{293E65E3-2306-946B-CDE2-1E434D86D181}"/>
                </a:ext>
              </a:extLst>
            </p:cNvPr>
            <p:cNvGrpSpPr/>
            <p:nvPr/>
          </p:nvGrpSpPr>
          <p:grpSpPr>
            <a:xfrm>
              <a:off x="4936721" y="2398723"/>
              <a:ext cx="3171042" cy="2496897"/>
              <a:chOff x="5194299" y="2739507"/>
              <a:chExt cx="3171042" cy="2496897"/>
            </a:xfrm>
          </p:grpSpPr>
          <p:sp>
            <p:nvSpPr>
              <p:cNvPr id="14" name="TextBox 13">
                <a:extLst>
                  <a:ext uri="{FF2B5EF4-FFF2-40B4-BE49-F238E27FC236}">
                    <a16:creationId xmlns:a16="http://schemas.microsoft.com/office/drawing/2014/main" xmlns="" id="{08697539-F56F-9934-D18B-B67B0D72367E}"/>
                  </a:ext>
                </a:extLst>
              </p:cNvPr>
              <p:cNvSpPr txBox="1"/>
              <p:nvPr/>
            </p:nvSpPr>
            <p:spPr>
              <a:xfrm>
                <a:off x="5194299" y="4580327"/>
                <a:ext cx="3171042"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3.12.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xẻ</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rãnh</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xmlns="" id="{44CCEC8E-3C9C-FF12-6292-D73A3A61187E}"/>
                  </a:ext>
                </a:extLst>
              </p:cNvPr>
              <p:cNvPicPr>
                <a:picLocks noChangeAspect="1"/>
              </p:cNvPicPr>
              <p:nvPr/>
            </p:nvPicPr>
            <p:blipFill>
              <a:blip r:embed="rId3"/>
              <a:stretch>
                <a:fillRect/>
              </a:stretch>
            </p:blipFill>
            <p:spPr>
              <a:xfrm>
                <a:off x="5780092" y="2739507"/>
                <a:ext cx="2122296" cy="1805861"/>
              </a:xfrm>
              <a:prstGeom prst="rect">
                <a:avLst/>
              </a:prstGeom>
            </p:spPr>
          </p:pic>
        </p:grpSp>
        <p:cxnSp>
          <p:nvCxnSpPr>
            <p:cNvPr id="10" name="Straight Arrow Connector 9">
              <a:extLst>
                <a:ext uri="{FF2B5EF4-FFF2-40B4-BE49-F238E27FC236}">
                  <a16:creationId xmlns:a16="http://schemas.microsoft.com/office/drawing/2014/main" xmlns="" id="{E890CC23-F666-D1B8-C4CD-96BBF44B85D1}"/>
                </a:ext>
              </a:extLst>
            </p:cNvPr>
            <p:cNvCxnSpPr/>
            <p:nvPr/>
          </p:nvCxnSpPr>
          <p:spPr>
            <a:xfrm>
              <a:off x="3806456" y="3407902"/>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251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6457E395-23E1-89C7-7E7C-3D2A1C1EBF2B}"/>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39AE508-6FE2-4AB8-3200-82400D7E22B8}"/>
              </a:ext>
            </a:extLst>
          </p:cNvPr>
          <p:cNvGrpSpPr/>
          <p:nvPr/>
        </p:nvGrpSpPr>
        <p:grpSpPr>
          <a:xfrm>
            <a:off x="542260" y="2398723"/>
            <a:ext cx="7565503" cy="2496897"/>
            <a:chOff x="542260" y="2398723"/>
            <a:chExt cx="7565503" cy="2496897"/>
          </a:xfrm>
        </p:grpSpPr>
        <p:grpSp>
          <p:nvGrpSpPr>
            <p:cNvPr id="17" name="Group 16">
              <a:extLst>
                <a:ext uri="{FF2B5EF4-FFF2-40B4-BE49-F238E27FC236}">
                  <a16:creationId xmlns:a16="http://schemas.microsoft.com/office/drawing/2014/main" xmlns="" id="{EE2456EB-2677-0E89-DA70-926ADDDA01BC}"/>
                </a:ext>
              </a:extLst>
            </p:cNvPr>
            <p:cNvGrpSpPr/>
            <p:nvPr/>
          </p:nvGrpSpPr>
          <p:grpSpPr>
            <a:xfrm>
              <a:off x="542260" y="2398723"/>
              <a:ext cx="3377325" cy="2496897"/>
              <a:chOff x="976706" y="2739507"/>
              <a:chExt cx="3377325" cy="2496897"/>
            </a:xfrm>
          </p:grpSpPr>
          <p:pic>
            <p:nvPicPr>
              <p:cNvPr id="12" name="Picture 11">
                <a:extLst>
                  <a:ext uri="{FF2B5EF4-FFF2-40B4-BE49-F238E27FC236}">
                    <a16:creationId xmlns:a16="http://schemas.microsoft.com/office/drawing/2014/main" xmlns="" id="{E9040D85-5390-3C1C-E6AE-BD1B14B10F08}"/>
                  </a:ext>
                </a:extLst>
              </p:cNvPr>
              <p:cNvPicPr>
                <a:picLocks noChangeAspect="1"/>
              </p:cNvPicPr>
              <p:nvPr/>
            </p:nvPicPr>
            <p:blipFill>
              <a:blip r:embed="rId2"/>
              <a:stretch>
                <a:fillRect/>
              </a:stretch>
            </p:blipFill>
            <p:spPr>
              <a:xfrm>
                <a:off x="1718803" y="2739507"/>
                <a:ext cx="1893133" cy="1805706"/>
              </a:xfrm>
              <a:prstGeom prst="rect">
                <a:avLst/>
              </a:prstGeom>
            </p:spPr>
          </p:pic>
          <p:sp>
            <p:nvSpPr>
              <p:cNvPr id="13" name="TextBox 12">
                <a:extLst>
                  <a:ext uri="{FF2B5EF4-FFF2-40B4-BE49-F238E27FC236}">
                    <a16:creationId xmlns:a16="http://schemas.microsoft.com/office/drawing/2014/main" xmlns="" id="{A112122F-E9F4-3720-5D91-8070231BBA00}"/>
                  </a:ext>
                </a:extLst>
              </p:cNvPr>
              <p:cNvSpPr txBox="1"/>
              <p:nvPr/>
            </p:nvSpPr>
            <p:spPr>
              <a:xfrm>
                <a:off x="976706" y="4580327"/>
                <a:ext cx="3377325"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3.11.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grpSp>
        <p:grpSp>
          <p:nvGrpSpPr>
            <p:cNvPr id="16" name="Group 15">
              <a:extLst>
                <a:ext uri="{FF2B5EF4-FFF2-40B4-BE49-F238E27FC236}">
                  <a16:creationId xmlns:a16="http://schemas.microsoft.com/office/drawing/2014/main" xmlns="" id="{2B4A860C-FB0E-19BA-CF4E-E4F5B48F1B95}"/>
                </a:ext>
              </a:extLst>
            </p:cNvPr>
            <p:cNvGrpSpPr/>
            <p:nvPr/>
          </p:nvGrpSpPr>
          <p:grpSpPr>
            <a:xfrm>
              <a:off x="4936721" y="2398723"/>
              <a:ext cx="3171042" cy="2496897"/>
              <a:chOff x="5194299" y="2739507"/>
              <a:chExt cx="3171042" cy="2496897"/>
            </a:xfrm>
          </p:grpSpPr>
          <p:sp>
            <p:nvSpPr>
              <p:cNvPr id="14" name="TextBox 13">
                <a:extLst>
                  <a:ext uri="{FF2B5EF4-FFF2-40B4-BE49-F238E27FC236}">
                    <a16:creationId xmlns:a16="http://schemas.microsoft.com/office/drawing/2014/main" xmlns="" id="{E506E2EC-8AE3-0FB2-6927-AE9989DDCCF2}"/>
                  </a:ext>
                </a:extLst>
              </p:cNvPr>
              <p:cNvSpPr txBox="1"/>
              <p:nvPr/>
            </p:nvSpPr>
            <p:spPr>
              <a:xfrm>
                <a:off x="5194299" y="4580327"/>
                <a:ext cx="3171042"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3.12.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xẻ</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rãnh</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xmlns="" id="{9D78F0F8-5909-CCDA-15D2-F840E61566FD}"/>
                  </a:ext>
                </a:extLst>
              </p:cNvPr>
              <p:cNvPicPr>
                <a:picLocks noChangeAspect="1"/>
              </p:cNvPicPr>
              <p:nvPr/>
            </p:nvPicPr>
            <p:blipFill>
              <a:blip r:embed="rId3"/>
              <a:stretch>
                <a:fillRect/>
              </a:stretch>
            </p:blipFill>
            <p:spPr>
              <a:xfrm>
                <a:off x="5780092" y="2739507"/>
                <a:ext cx="2122296" cy="1805861"/>
              </a:xfrm>
              <a:prstGeom prst="rect">
                <a:avLst/>
              </a:prstGeom>
            </p:spPr>
          </p:pic>
        </p:grpSp>
        <p:cxnSp>
          <p:nvCxnSpPr>
            <p:cNvPr id="10" name="Straight Arrow Connector 9">
              <a:extLst>
                <a:ext uri="{FF2B5EF4-FFF2-40B4-BE49-F238E27FC236}">
                  <a16:creationId xmlns:a16="http://schemas.microsoft.com/office/drawing/2014/main" xmlns="" id="{E8DAD986-A638-866A-B8B6-33AF6EE612BC}"/>
                </a:ext>
              </a:extLst>
            </p:cNvPr>
            <p:cNvCxnSpPr/>
            <p:nvPr/>
          </p:nvCxnSpPr>
          <p:spPr>
            <a:xfrm>
              <a:off x="3806456" y="3407902"/>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F54D866F-D862-E50F-E8C0-1D9A4826B67D}"/>
              </a:ext>
            </a:extLst>
          </p:cNvPr>
          <p:cNvGrpSpPr/>
          <p:nvPr/>
        </p:nvGrpSpPr>
        <p:grpSpPr>
          <a:xfrm>
            <a:off x="542260" y="332940"/>
            <a:ext cx="8208334" cy="1553054"/>
            <a:chOff x="542260" y="247880"/>
            <a:chExt cx="8208334" cy="1553054"/>
          </a:xfrm>
        </p:grpSpPr>
        <p:sp>
          <p:nvSpPr>
            <p:cNvPr id="8" name="TextBox 7">
              <a:extLst>
                <a:ext uri="{FF2B5EF4-FFF2-40B4-BE49-F238E27FC236}">
                  <a16:creationId xmlns:a16="http://schemas.microsoft.com/office/drawing/2014/main" xmlns="" id="{30C7B1D9-EE61-6682-1023-9A8AF141F18E}"/>
                </a:ext>
              </a:extLst>
            </p:cNvPr>
            <p:cNvSpPr txBox="1"/>
            <p:nvPr/>
          </p:nvSpPr>
          <p:spPr>
            <a:xfrm>
              <a:off x="1945757" y="247880"/>
              <a:ext cx="6804837" cy="1553054"/>
            </a:xfrm>
            <a:prstGeom prst="rect">
              <a:avLst/>
            </a:prstGeom>
            <a:noFill/>
          </p:spPr>
          <p:txBody>
            <a:bodyPr wrap="square">
              <a:spAutoFit/>
            </a:bodyPr>
            <a:lstStyle/>
            <a:p>
              <a:pPr marL="0" marR="0" algn="just">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Tấm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xẻ</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rãnh</a:t>
              </a:r>
              <a:r>
                <a:rPr lang="en-US" sz="2200" dirty="0">
                  <a:effectLst/>
                  <a:latin typeface="Arial" panose="020B0604020202020204" pitchFamily="34" charset="0"/>
                  <a:ea typeface="Times New Roman" panose="02020603050405020304" pitchFamily="18" charset="0"/>
                  <a:cs typeface="Arial" panose="020B0604020202020204" pitchFamily="34" charset="0"/>
                </a:rPr>
                <a:t> dao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lâu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hơn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khi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trở</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tấm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200" dirty="0">
                  <a:effectLst/>
                  <a:latin typeface="Arial" panose="020B0604020202020204" pitchFamily="34" charset="0"/>
                  <a:ea typeface="Times New Roman" panose="02020603050405020304" pitchFamily="18" charset="0"/>
                  <a:cs typeface="Arial" panose="020B0604020202020204" pitchFamily="34" charset="0"/>
                </a:rPr>
                <a:t> Fu-</a:t>
              </a:r>
              <a:r>
                <a:rPr lang="en-US" sz="2200" dirty="0" err="1">
                  <a:effectLst/>
                  <a:latin typeface="Arial" panose="020B0604020202020204" pitchFamily="34" charset="0"/>
                  <a:ea typeface="Times New Roman" panose="02020603050405020304" pitchFamily="18" charset="0"/>
                  <a:cs typeface="Arial" panose="020B0604020202020204" pitchFamily="34" charset="0"/>
                </a:rPr>
                <a:t>cô</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cho</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cường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200" dirty="0">
                  <a:effectLst/>
                  <a:latin typeface="Arial" panose="020B0604020202020204" pitchFamily="34" charset="0"/>
                  <a:ea typeface="Times New Roman" panose="02020603050405020304" pitchFamily="18" charset="0"/>
                  <a:cs typeface="Arial" panose="020B0604020202020204" pitchFamily="34" charset="0"/>
                </a:rPr>
                <a:t> Fu-</a:t>
              </a:r>
              <a:r>
                <a:rPr lang="en-US" sz="2200" dirty="0" err="1">
                  <a:effectLst/>
                  <a:latin typeface="Arial" panose="020B0604020202020204" pitchFamily="34" charset="0"/>
                  <a:ea typeface="Times New Roman" panose="02020603050405020304" pitchFamily="18" charset="0"/>
                  <a:cs typeface="Arial" panose="020B0604020202020204" pitchFamily="34" charset="0"/>
                </a:rPr>
                <a:t>cô</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0715F34D-FC67-7A88-074F-9517017DECB7}"/>
                </a:ext>
              </a:extLst>
            </p:cNvPr>
            <p:cNvPicPr>
              <a:picLocks noChangeAspect="1"/>
            </p:cNvPicPr>
            <p:nvPr/>
          </p:nvPicPr>
          <p:blipFill>
            <a:blip r:embed="rId4"/>
            <a:stretch>
              <a:fillRect/>
            </a:stretch>
          </p:blipFill>
          <p:spPr>
            <a:xfrm>
              <a:off x="542260" y="523114"/>
              <a:ext cx="1219361" cy="1002585"/>
            </a:xfrm>
            <a:prstGeom prst="rect">
              <a:avLst/>
            </a:prstGeom>
          </p:spPr>
        </p:pic>
      </p:grpSp>
    </p:spTree>
    <p:extLst>
      <p:ext uri="{BB962C8B-B14F-4D97-AF65-F5344CB8AC3E}">
        <p14:creationId xmlns:p14="http://schemas.microsoft.com/office/powerpoint/2010/main" val="94079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a:extLst>
            <a:ext uri="{FF2B5EF4-FFF2-40B4-BE49-F238E27FC236}">
              <a16:creationId xmlns:a16="http://schemas.microsoft.com/office/drawing/2014/main" xmlns="" id="{59F14D67-5795-9804-407D-17F4BDE6DAF2}"/>
            </a:ext>
          </a:extLst>
        </p:cNvPr>
        <p:cNvGrpSpPr/>
        <p:nvPr/>
      </p:nvGrpSpPr>
      <p:grpSpPr>
        <a:xfrm>
          <a:off x="0" y="0"/>
          <a:ext cx="0" cy="0"/>
          <a:chOff x="0" y="0"/>
          <a:chExt cx="0" cy="0"/>
        </a:xfrm>
      </p:grpSpPr>
      <p:sp>
        <p:nvSpPr>
          <p:cNvPr id="131" name="Google Shape;131;p12">
            <a:extLst>
              <a:ext uri="{FF2B5EF4-FFF2-40B4-BE49-F238E27FC236}">
                <a16:creationId xmlns:a16="http://schemas.microsoft.com/office/drawing/2014/main" xmlns="" id="{E17EBEB4-C898-1B00-EEC3-07F341342A39}"/>
              </a:ext>
            </a:extLst>
          </p:cNvPr>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NỘI DUNG BÀI HỌC</a:t>
            </a:r>
            <a:endParaRPr sz="3400" b="1" dirty="0">
              <a:latin typeface="Arial" panose="020B0604020202020204" pitchFamily="34" charset="0"/>
              <a:cs typeface="Arial" panose="020B0604020202020204" pitchFamily="34" charset="0"/>
            </a:endParaRPr>
          </a:p>
        </p:txBody>
      </p:sp>
      <p:grpSp>
        <p:nvGrpSpPr>
          <p:cNvPr id="138" name="Group 137">
            <a:extLst>
              <a:ext uri="{FF2B5EF4-FFF2-40B4-BE49-F238E27FC236}">
                <a16:creationId xmlns:a16="http://schemas.microsoft.com/office/drawing/2014/main" xmlns="" id="{B674CE94-5A62-19DB-B0F4-C52F1FC295BF}"/>
              </a:ext>
            </a:extLst>
          </p:cNvPr>
          <p:cNvGrpSpPr/>
          <p:nvPr/>
        </p:nvGrpSpPr>
        <p:grpSpPr>
          <a:xfrm>
            <a:off x="242857" y="1503331"/>
            <a:ext cx="8658285" cy="3294862"/>
            <a:chOff x="308344" y="1570988"/>
            <a:chExt cx="8658285" cy="3294862"/>
          </a:xfrm>
        </p:grpSpPr>
        <p:grpSp>
          <p:nvGrpSpPr>
            <p:cNvPr id="19" name="Google Shape;1008;p47">
              <a:extLst>
                <a:ext uri="{FF2B5EF4-FFF2-40B4-BE49-F238E27FC236}">
                  <a16:creationId xmlns:a16="http://schemas.microsoft.com/office/drawing/2014/main" xmlns="" id="{DC113DD1-61E1-ACFE-4BE8-FB4AB0E2DA6A}"/>
                </a:ext>
              </a:extLst>
            </p:cNvPr>
            <p:cNvGrpSpPr/>
            <p:nvPr/>
          </p:nvGrpSpPr>
          <p:grpSpPr>
            <a:xfrm>
              <a:off x="3561886" y="1897567"/>
              <a:ext cx="2020227" cy="2022116"/>
              <a:chOff x="1301750" y="920750"/>
              <a:chExt cx="5095875" cy="5100637"/>
            </a:xfrm>
          </p:grpSpPr>
          <p:sp>
            <p:nvSpPr>
              <p:cNvPr id="20" name="Google Shape;1009;p47">
                <a:extLst>
                  <a:ext uri="{FF2B5EF4-FFF2-40B4-BE49-F238E27FC236}">
                    <a16:creationId xmlns:a16="http://schemas.microsoft.com/office/drawing/2014/main" xmlns="" id="{E73B5978-C8D2-CDD2-0864-370E86B0502F}"/>
                  </a:ext>
                </a:extLst>
              </p:cNvPr>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ctr" rtl="0">
                  <a:lnSpc>
                    <a:spcPct val="2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V</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1" name="Google Shape;1010;p47">
                <a:extLst>
                  <a:ext uri="{FF2B5EF4-FFF2-40B4-BE49-F238E27FC236}">
                    <a16:creationId xmlns:a16="http://schemas.microsoft.com/office/drawing/2014/main" xmlns="" id="{B38338C2-D888-BF10-422F-5AEAC12909EE}"/>
                  </a:ext>
                </a:extLst>
              </p:cNvPr>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IV</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2" name="Google Shape;1011;p47">
                <a:extLst>
                  <a:ext uri="{FF2B5EF4-FFF2-40B4-BE49-F238E27FC236}">
                    <a16:creationId xmlns:a16="http://schemas.microsoft.com/office/drawing/2014/main" xmlns="" id="{B7B73FCD-18DC-7E01-CB9E-50C367704194}"/>
                  </a:ext>
                </a:extLst>
              </p:cNvPr>
              <p:cNvSpPr/>
              <p:nvPr/>
            </p:nvSpPr>
            <p:spPr>
              <a:xfrm>
                <a:off x="4546600" y="2790826"/>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III</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3" name="Google Shape;1012;p47">
                <a:extLst>
                  <a:ext uri="{FF2B5EF4-FFF2-40B4-BE49-F238E27FC236}">
                    <a16:creationId xmlns:a16="http://schemas.microsoft.com/office/drawing/2014/main" xmlns="" id="{E50FE4CD-4D87-FFDE-57F4-83F00268E59D}"/>
                  </a:ext>
                </a:extLst>
              </p:cNvPr>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II</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4" name="Google Shape;1013;p47">
                <a:extLst>
                  <a:ext uri="{FF2B5EF4-FFF2-40B4-BE49-F238E27FC236}">
                    <a16:creationId xmlns:a16="http://schemas.microsoft.com/office/drawing/2014/main" xmlns="" id="{C69512F6-1FEA-702D-4D9A-DF8072FA936D}"/>
                  </a:ext>
                </a:extLst>
              </p:cNvPr>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latin typeface="Arial" panose="020B0604020202020204" pitchFamily="34" charset="0"/>
                    <a:ea typeface="Calibri"/>
                    <a:cs typeface="Arial" panose="020B0604020202020204" pitchFamily="34" charset="0"/>
                    <a:sym typeface="Calibri"/>
                  </a:rPr>
                  <a:t>I</a:t>
                </a:r>
                <a:endParaRPr sz="2200" b="1" i="0" u="none" strike="noStrike" cap="none" dirty="0">
                  <a:latin typeface="Arial" panose="020B0604020202020204" pitchFamily="34" charset="0"/>
                  <a:ea typeface="Calibri"/>
                  <a:cs typeface="Arial" panose="020B0604020202020204" pitchFamily="34" charset="0"/>
                  <a:sym typeface="Calibri"/>
                </a:endParaRPr>
              </a:p>
            </p:txBody>
          </p:sp>
        </p:grpSp>
        <p:sp>
          <p:nvSpPr>
            <p:cNvPr id="25" name="TextBox 24">
              <a:extLst>
                <a:ext uri="{FF2B5EF4-FFF2-40B4-BE49-F238E27FC236}">
                  <a16:creationId xmlns:a16="http://schemas.microsoft.com/office/drawing/2014/main" xmlns="" id="{1203D38E-05D7-7EAA-DE7D-3FD00EC2B6FC}"/>
                </a:ext>
              </a:extLst>
            </p:cNvPr>
            <p:cNvSpPr txBox="1"/>
            <p:nvPr/>
          </p:nvSpPr>
          <p:spPr>
            <a:xfrm>
              <a:off x="2621284" y="1662713"/>
              <a:ext cx="1426994" cy="430887"/>
            </a:xfrm>
            <a:prstGeom prst="rect">
              <a:avLst/>
            </a:prstGeom>
            <a:noFill/>
          </p:spPr>
          <p:txBody>
            <a:bodyPr wrap="none" rtlCol="0">
              <a:spAutoFit/>
            </a:bodyPr>
            <a:lstStyle/>
            <a:p>
              <a:r>
                <a:rPr lang="en-US" sz="2200" b="1" dirty="0" err="1"/>
                <a:t>Từ</a:t>
              </a:r>
              <a:r>
                <a:rPr lang="en-US" sz="2200" b="1" dirty="0"/>
                <a:t> </a:t>
              </a:r>
              <a:r>
                <a:rPr lang="en-US" sz="2200" b="1" dirty="0" err="1"/>
                <a:t>thông</a:t>
              </a:r>
              <a:endParaRPr lang="en-US" sz="2200" b="1" dirty="0"/>
            </a:p>
          </p:txBody>
        </p:sp>
        <p:sp>
          <p:nvSpPr>
            <p:cNvPr id="134" name="TextBox 133">
              <a:extLst>
                <a:ext uri="{FF2B5EF4-FFF2-40B4-BE49-F238E27FC236}">
                  <a16:creationId xmlns:a16="http://schemas.microsoft.com/office/drawing/2014/main" xmlns="" id="{37001C7E-EAE9-88DC-D10C-5AC10B21694E}"/>
                </a:ext>
              </a:extLst>
            </p:cNvPr>
            <p:cNvSpPr txBox="1"/>
            <p:nvPr/>
          </p:nvSpPr>
          <p:spPr>
            <a:xfrm>
              <a:off x="5527359" y="1570988"/>
              <a:ext cx="3072789" cy="1045223"/>
            </a:xfrm>
            <a:prstGeom prst="rect">
              <a:avLst/>
            </a:prstGeom>
            <a:noFill/>
          </p:spPr>
          <p:txBody>
            <a:bodyPr wrap="square" rtlCol="0">
              <a:spAutoFit/>
            </a:bodyPr>
            <a:lstStyle/>
            <a:p>
              <a:pPr algn="just">
                <a:lnSpc>
                  <a:spcPct val="150000"/>
                </a:lnSpc>
              </a:pPr>
              <a:r>
                <a:rPr lang="en-US" sz="2200" b="1" dirty="0" err="1"/>
                <a:t>Hiện</a:t>
              </a:r>
              <a:r>
                <a:rPr lang="en-US" sz="2200" b="1" dirty="0"/>
                <a:t> </a:t>
              </a:r>
              <a:r>
                <a:rPr lang="en-US" sz="2200" b="1" dirty="0" err="1"/>
                <a:t>tượng</a:t>
              </a:r>
              <a:r>
                <a:rPr lang="en-US" sz="2200" b="1" dirty="0"/>
                <a:t> </a:t>
              </a:r>
              <a:r>
                <a:rPr lang="en-US" sz="2200" b="1" dirty="0" err="1"/>
                <a:t>cảm</a:t>
              </a:r>
              <a:r>
                <a:rPr lang="en-US" sz="2200" b="1" dirty="0"/>
                <a:t> </a:t>
              </a:r>
              <a:r>
                <a:rPr lang="en-US" sz="2200" b="1" dirty="0" err="1"/>
                <a:t>ứng</a:t>
              </a:r>
              <a:r>
                <a:rPr lang="en-US" sz="2200" b="1" dirty="0"/>
                <a:t> </a:t>
              </a:r>
              <a:r>
                <a:rPr lang="en-US" sz="2200" b="1" dirty="0" err="1"/>
                <a:t>điện</a:t>
              </a:r>
              <a:r>
                <a:rPr lang="en-US" sz="2200" b="1" dirty="0"/>
                <a:t> </a:t>
              </a:r>
              <a:r>
                <a:rPr lang="en-US" sz="2200" b="1" dirty="0" err="1"/>
                <a:t>từ</a:t>
              </a:r>
              <a:endParaRPr lang="en-US" sz="2200" b="1" dirty="0"/>
            </a:p>
          </p:txBody>
        </p:sp>
        <p:sp>
          <p:nvSpPr>
            <p:cNvPr id="135" name="TextBox 134">
              <a:extLst>
                <a:ext uri="{FF2B5EF4-FFF2-40B4-BE49-F238E27FC236}">
                  <a16:creationId xmlns:a16="http://schemas.microsoft.com/office/drawing/2014/main" xmlns="" id="{0523070D-6CEC-3CB7-72BD-15944B5AD791}"/>
                </a:ext>
              </a:extLst>
            </p:cNvPr>
            <p:cNvSpPr txBox="1"/>
            <p:nvPr/>
          </p:nvSpPr>
          <p:spPr>
            <a:xfrm>
              <a:off x="5497555" y="3002051"/>
              <a:ext cx="3469074" cy="1045223"/>
            </a:xfrm>
            <a:prstGeom prst="rect">
              <a:avLst/>
            </a:prstGeom>
            <a:noFill/>
          </p:spPr>
          <p:txBody>
            <a:bodyPr wrap="square" rtlCol="0">
              <a:spAutoFit/>
            </a:bodyPr>
            <a:lstStyle/>
            <a:p>
              <a:pPr algn="just">
                <a:lnSpc>
                  <a:spcPct val="150000"/>
                </a:lnSpc>
              </a:pP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Lenz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Faraday</a:t>
              </a:r>
              <a:endParaRPr lang="en-US" sz="2200" b="1" dirty="0">
                <a:latin typeface="Arial" panose="020B0604020202020204" pitchFamily="34" charset="0"/>
                <a:cs typeface="Arial" panose="020B0604020202020204" pitchFamily="34" charset="0"/>
              </a:endParaRPr>
            </a:p>
          </p:txBody>
        </p:sp>
        <p:sp>
          <p:nvSpPr>
            <p:cNvPr id="136" name="TextBox 135">
              <a:extLst>
                <a:ext uri="{FF2B5EF4-FFF2-40B4-BE49-F238E27FC236}">
                  <a16:creationId xmlns:a16="http://schemas.microsoft.com/office/drawing/2014/main" xmlns="" id="{54B95785-7B4B-22A3-6A28-9B5B715BA07B}"/>
                </a:ext>
              </a:extLst>
            </p:cNvPr>
            <p:cNvSpPr txBox="1"/>
            <p:nvPr/>
          </p:nvSpPr>
          <p:spPr>
            <a:xfrm>
              <a:off x="533400" y="3820627"/>
              <a:ext cx="4108233" cy="1045223"/>
            </a:xfrm>
            <a:prstGeom prst="rect">
              <a:avLst/>
            </a:prstGeom>
            <a:noFill/>
          </p:spPr>
          <p:txBody>
            <a:bodyPr wrap="square" rtlCol="0">
              <a:spAutoFit/>
            </a:bodyPr>
            <a:lstStyle/>
            <a:p>
              <a:pPr algn="r">
                <a:lnSpc>
                  <a:spcPct val="150000"/>
                </a:lnSpc>
              </a:pP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endParaRPr lang="en-US" sz="2200" b="1" dirty="0">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xmlns="" id="{13D804F9-0BCF-0D2F-B4E2-F7AB849C96EE}"/>
                </a:ext>
              </a:extLst>
            </p:cNvPr>
            <p:cNvSpPr txBox="1"/>
            <p:nvPr/>
          </p:nvSpPr>
          <p:spPr>
            <a:xfrm>
              <a:off x="308344" y="2808523"/>
              <a:ext cx="3137741" cy="430887"/>
            </a:xfrm>
            <a:prstGeom prst="rect">
              <a:avLst/>
            </a:prstGeom>
            <a:noFill/>
          </p:spPr>
          <p:txBody>
            <a:bodyPr wrap="square" rtlCol="0">
              <a:spAutoFit/>
            </a:bodyPr>
            <a:lstStyle/>
            <a:p>
              <a:pPr algn="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endParaRPr lang="en-US" sz="22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2326304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dissolve">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4581B0B-2E33-CD96-5748-8AC25A15E24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sp>
        <p:nvSpPr>
          <p:cNvPr id="3" name="TextBox 2">
            <a:extLst>
              <a:ext uri="{FF2B5EF4-FFF2-40B4-BE49-F238E27FC236}">
                <a16:creationId xmlns:a16="http://schemas.microsoft.com/office/drawing/2014/main" xmlns="" id="{9A65FFE2-1F5A-6B92-655D-9593BA834D9E}"/>
              </a:ext>
            </a:extLst>
          </p:cNvPr>
          <p:cNvSpPr txBox="1"/>
          <p:nvPr/>
        </p:nvSpPr>
        <p:spPr>
          <a:xfrm>
            <a:off x="586774" y="359217"/>
            <a:ext cx="7970452" cy="461665"/>
          </a:xfrm>
          <a:prstGeom prst="rect">
            <a:avLst/>
          </a:prstGeom>
          <a:noFill/>
        </p:spPr>
        <p:txBody>
          <a:bodyPr wrap="none" rtlCol="0">
            <a:spAutoFit/>
          </a:bodyPr>
          <a:lstStyle/>
          <a:p>
            <a:pPr algn="ctr"/>
            <a:r>
              <a:rPr lang="en-US" sz="2400" b="1" dirty="0" err="1">
                <a:solidFill>
                  <a:srgbClr val="C00000"/>
                </a:solidFill>
              </a:rPr>
              <a:t>Một</a:t>
            </a:r>
            <a:r>
              <a:rPr lang="en-US" sz="2400" b="1" dirty="0">
                <a:solidFill>
                  <a:srgbClr val="C00000"/>
                </a:solidFill>
              </a:rPr>
              <a:t> </a:t>
            </a:r>
            <a:r>
              <a:rPr lang="en-US" sz="2400" b="1" dirty="0" err="1">
                <a:solidFill>
                  <a:srgbClr val="C00000"/>
                </a:solidFill>
              </a:rPr>
              <a:t>số</a:t>
            </a:r>
            <a:r>
              <a:rPr lang="en-US" sz="2400" b="1" dirty="0">
                <a:solidFill>
                  <a:srgbClr val="C00000"/>
                </a:solidFill>
              </a:rPr>
              <a:t> </a:t>
            </a:r>
            <a:r>
              <a:rPr lang="en-US" sz="2400" b="1" dirty="0" err="1">
                <a:solidFill>
                  <a:srgbClr val="C00000"/>
                </a:solidFill>
              </a:rPr>
              <a:t>ứng</a:t>
            </a:r>
            <a:r>
              <a:rPr lang="en-US" sz="2400" b="1" dirty="0">
                <a:solidFill>
                  <a:srgbClr val="C00000"/>
                </a:solidFill>
              </a:rPr>
              <a:t> </a:t>
            </a:r>
            <a:r>
              <a:rPr lang="en-US" sz="2400" b="1" dirty="0" err="1">
                <a:solidFill>
                  <a:srgbClr val="C00000"/>
                </a:solidFill>
              </a:rPr>
              <a:t>dụng</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hãm</a:t>
            </a:r>
            <a:r>
              <a:rPr lang="en-US" sz="2400" b="1" dirty="0">
                <a:solidFill>
                  <a:srgbClr val="C00000"/>
                </a:solidFill>
              </a:rPr>
              <a:t> </a:t>
            </a:r>
            <a:r>
              <a:rPr lang="en-US" sz="2400" b="1" dirty="0" err="1">
                <a:solidFill>
                  <a:srgbClr val="C00000"/>
                </a:solidFill>
              </a:rPr>
              <a:t>chuyển</a:t>
            </a:r>
            <a:r>
              <a:rPr lang="en-US" sz="2400" b="1" dirty="0">
                <a:solidFill>
                  <a:srgbClr val="C00000"/>
                </a:solidFill>
              </a:rPr>
              <a:t> </a:t>
            </a:r>
            <a:r>
              <a:rPr lang="en-US" sz="2400" b="1" dirty="0" err="1">
                <a:solidFill>
                  <a:srgbClr val="C00000"/>
                </a:solidFill>
              </a:rPr>
              <a:t>động</a:t>
            </a:r>
            <a:r>
              <a:rPr lang="en-US" sz="2400" b="1" dirty="0">
                <a:solidFill>
                  <a:srgbClr val="C00000"/>
                </a:solidFill>
              </a:rPr>
              <a:t> </a:t>
            </a:r>
            <a:r>
              <a:rPr lang="en-US" sz="2400" b="1" dirty="0" err="1">
                <a:solidFill>
                  <a:srgbClr val="C00000"/>
                </a:solidFill>
              </a:rPr>
              <a:t>bằng</a:t>
            </a:r>
            <a:r>
              <a:rPr lang="en-US" sz="2400" b="1" dirty="0">
                <a:solidFill>
                  <a:srgbClr val="C00000"/>
                </a:solidFill>
              </a:rPr>
              <a:t> </a:t>
            </a:r>
            <a:r>
              <a:rPr lang="en-US" sz="2400" b="1" dirty="0" err="1">
                <a:solidFill>
                  <a:srgbClr val="C00000"/>
                </a:solidFill>
              </a:rPr>
              <a:t>điện</a:t>
            </a:r>
            <a:r>
              <a:rPr lang="en-US" sz="2400" b="1" dirty="0">
                <a:solidFill>
                  <a:srgbClr val="C00000"/>
                </a:solidFill>
              </a:rPr>
              <a:t> </a:t>
            </a:r>
            <a:r>
              <a:rPr lang="en-US" sz="2400" b="1" dirty="0" err="1">
                <a:solidFill>
                  <a:srgbClr val="C00000"/>
                </a:solidFill>
              </a:rPr>
              <a:t>từ</a:t>
            </a:r>
            <a:endParaRPr lang="en-US" sz="2400" b="1" dirty="0">
              <a:solidFill>
                <a:srgbClr val="C00000"/>
              </a:solidFill>
            </a:endParaRPr>
          </a:p>
        </p:txBody>
      </p:sp>
      <p:grpSp>
        <p:nvGrpSpPr>
          <p:cNvPr id="17" name="Group 16">
            <a:extLst>
              <a:ext uri="{FF2B5EF4-FFF2-40B4-BE49-F238E27FC236}">
                <a16:creationId xmlns:a16="http://schemas.microsoft.com/office/drawing/2014/main" xmlns="" id="{CE51AE12-5DBE-CA4D-289A-68DE5F7F727F}"/>
              </a:ext>
            </a:extLst>
          </p:cNvPr>
          <p:cNvGrpSpPr/>
          <p:nvPr/>
        </p:nvGrpSpPr>
        <p:grpSpPr>
          <a:xfrm>
            <a:off x="2571813" y="1241349"/>
            <a:ext cx="4154041" cy="3902151"/>
            <a:chOff x="340241" y="1127049"/>
            <a:chExt cx="4154041" cy="3902151"/>
          </a:xfrm>
        </p:grpSpPr>
        <p:sp>
          <p:nvSpPr>
            <p:cNvPr id="4" name="Rectangle: Rounded Corners 3">
              <a:extLst>
                <a:ext uri="{FF2B5EF4-FFF2-40B4-BE49-F238E27FC236}">
                  <a16:creationId xmlns:a16="http://schemas.microsoft.com/office/drawing/2014/main" xmlns="" id="{EBCBF738-B400-0173-16CA-8560D2F27C69}"/>
                </a:ext>
              </a:extLst>
            </p:cNvPr>
            <p:cNvSpPr/>
            <p:nvPr/>
          </p:nvSpPr>
          <p:spPr>
            <a:xfrm>
              <a:off x="340241" y="1127049"/>
              <a:ext cx="4029739" cy="1446029"/>
            </a:xfrm>
            <a:prstGeom prst="roundRect">
              <a:avLst>
                <a:gd name="adj" fmla="val 9096"/>
              </a:avLst>
            </a:prstGeom>
            <a:solidFill>
              <a:schemeClr val="accent2">
                <a:lumMod val="20000"/>
                <a:lumOff val="80000"/>
              </a:schemeClr>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latin typeface="Arial" panose="020B0604020202020204" pitchFamily="34" charset="0"/>
                  <a:cs typeface="Arial" panose="020B0604020202020204" pitchFamily="34" charset="0"/>
                </a:rPr>
                <a:t>Hãm</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chuyển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động</a:t>
              </a:r>
              <a:r>
                <a:rPr lang="en-US" sz="2000" dirty="0">
                  <a:solidFill>
                    <a:srgbClr val="000000"/>
                  </a:solidFill>
                  <a:latin typeface="Arial" panose="020B0604020202020204" pitchFamily="34" charset="0"/>
                  <a:cs typeface="Arial" panose="020B0604020202020204" pitchFamily="34" charset="0"/>
                </a:rPr>
                <a:t> quay </a:t>
              </a:r>
              <a:r>
                <a:rPr lang="en-US" sz="2000" dirty="0" err="1">
                  <a:solidFill>
                    <a:srgbClr val="000000"/>
                  </a:solidFill>
                  <a:latin typeface="Arial" panose="020B0604020202020204" pitchFamily="34" charset="0"/>
                  <a:cs typeface="Arial" panose="020B0604020202020204" pitchFamily="34" charset="0"/>
                </a:rPr>
                <a:t>của</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một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bộ</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phận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nào</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đó</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trong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một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số</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thiết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bị</a:t>
              </a:r>
              <a:r>
                <a:rPr lang="en-US" sz="2000" dirty="0">
                  <a:solidFill>
                    <a:srgbClr val="000000"/>
                  </a:solidFill>
                  <a:latin typeface="Arial" panose="020B0604020202020204" pitchFamily="34" charset="0"/>
                  <a:cs typeface="Arial" panose="020B0604020202020204" pitchFamily="34" charset="0"/>
                </a:rPr>
                <a:t>.</a:t>
              </a:r>
            </a:p>
          </p:txBody>
        </p:sp>
        <p:grpSp>
          <p:nvGrpSpPr>
            <p:cNvPr id="16" name="Group 15">
              <a:extLst>
                <a:ext uri="{FF2B5EF4-FFF2-40B4-BE49-F238E27FC236}">
                  <a16:creationId xmlns:a16="http://schemas.microsoft.com/office/drawing/2014/main" xmlns="" id="{224139D8-B706-2B48-B4BB-8D5A17A4E17C}"/>
                </a:ext>
              </a:extLst>
            </p:cNvPr>
            <p:cNvGrpSpPr/>
            <p:nvPr/>
          </p:nvGrpSpPr>
          <p:grpSpPr>
            <a:xfrm>
              <a:off x="340241" y="2652390"/>
              <a:ext cx="4154041" cy="2376810"/>
              <a:chOff x="340241" y="2652390"/>
              <a:chExt cx="4154041" cy="2376810"/>
            </a:xfrm>
          </p:grpSpPr>
          <p:pic>
            <p:nvPicPr>
              <p:cNvPr id="10" name="Picture 9">
                <a:extLst>
                  <a:ext uri="{FF2B5EF4-FFF2-40B4-BE49-F238E27FC236}">
                    <a16:creationId xmlns:a16="http://schemas.microsoft.com/office/drawing/2014/main" xmlns="" id="{A247F41A-0647-7240-745D-924607F6C0A1}"/>
                  </a:ext>
                </a:extLst>
              </p:cNvPr>
              <p:cNvPicPr>
                <a:picLocks noChangeAspect="1"/>
              </p:cNvPicPr>
              <p:nvPr/>
            </p:nvPicPr>
            <p:blipFill>
              <a:blip r:embed="rId2"/>
              <a:stretch>
                <a:fillRect/>
              </a:stretch>
            </p:blipFill>
            <p:spPr>
              <a:xfrm>
                <a:off x="340241" y="2652390"/>
                <a:ext cx="2376810" cy="2376810"/>
              </a:xfrm>
              <a:prstGeom prst="rect">
                <a:avLst/>
              </a:prstGeom>
            </p:spPr>
          </p:pic>
          <p:cxnSp>
            <p:nvCxnSpPr>
              <p:cNvPr id="12" name="Straight Arrow Connector 11">
                <a:extLst>
                  <a:ext uri="{FF2B5EF4-FFF2-40B4-BE49-F238E27FC236}">
                    <a16:creationId xmlns:a16="http://schemas.microsoft.com/office/drawing/2014/main" xmlns="" id="{5C914738-8F5B-E35C-BAB7-4DE555D56DA6}"/>
                  </a:ext>
                </a:extLst>
              </p:cNvPr>
              <p:cNvCxnSpPr>
                <a:cxnSpLocks/>
              </p:cNvCxnSpPr>
              <p:nvPr/>
            </p:nvCxnSpPr>
            <p:spPr>
              <a:xfrm flipV="1">
                <a:off x="1626781" y="3338623"/>
                <a:ext cx="1180214" cy="170121"/>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15959727-B567-FC10-7647-2B944CFE05F4}"/>
                  </a:ext>
                </a:extLst>
              </p:cNvPr>
              <p:cNvSpPr txBox="1"/>
              <p:nvPr/>
            </p:nvSpPr>
            <p:spPr>
              <a:xfrm>
                <a:off x="2806995" y="2864978"/>
                <a:ext cx="1687287" cy="1287532"/>
              </a:xfrm>
              <a:prstGeom prst="rect">
                <a:avLst/>
              </a:prstGeom>
              <a:noFill/>
            </p:spPr>
            <p:txBody>
              <a:bodyPr wrap="square" rtlCol="0">
                <a:spAutoFit/>
              </a:bodyPr>
              <a:lstStyle/>
              <a:p>
                <a:pPr>
                  <a:lnSpc>
                    <a:spcPct val="150000"/>
                  </a:lnSpc>
                </a:pPr>
                <a:r>
                  <a:rPr lang="en-US" sz="1800" dirty="0" err="1"/>
                  <a:t>Hãm</a:t>
                </a:r>
                <a:r>
                  <a:rPr lang="en-US" sz="1800" dirty="0"/>
                  <a:t> </a:t>
                </a:r>
                <a:r>
                  <a:rPr lang="en-US" sz="1800" dirty="0" err="1"/>
                  <a:t>chuyển</a:t>
                </a:r>
                <a:r>
                  <a:rPr lang="en-US" sz="1800" dirty="0"/>
                  <a:t> </a:t>
                </a:r>
                <a:r>
                  <a:rPr lang="en-US" sz="1800" dirty="0" err="1"/>
                  <a:t>động</a:t>
                </a:r>
                <a:r>
                  <a:rPr lang="en-US" sz="1800" dirty="0"/>
                  <a:t> quay </a:t>
                </a:r>
                <a:r>
                  <a:rPr lang="en-US" sz="1800" dirty="0" err="1"/>
                  <a:t>của</a:t>
                </a:r>
                <a:r>
                  <a:rPr lang="en-US" sz="1800" dirty="0"/>
                  <a:t> </a:t>
                </a:r>
                <a:r>
                  <a:rPr lang="en-US" sz="1800" dirty="0" err="1"/>
                  <a:t>kim</a:t>
                </a:r>
                <a:r>
                  <a:rPr lang="en-US" sz="1800" dirty="0"/>
                  <a:t> </a:t>
                </a:r>
                <a:r>
                  <a:rPr lang="en-US" sz="1800" dirty="0" err="1"/>
                  <a:t>cân</a:t>
                </a:r>
                <a:endParaRPr lang="en-US" sz="1800" dirty="0"/>
              </a:p>
            </p:txBody>
          </p:sp>
        </p:grpSp>
      </p:grpSp>
    </p:spTree>
    <p:extLst>
      <p:ext uri="{BB962C8B-B14F-4D97-AF65-F5344CB8AC3E}">
        <p14:creationId xmlns:p14="http://schemas.microsoft.com/office/powerpoint/2010/main" val="9637728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7"/>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xoáy</a:t>
            </a:r>
            <a:endParaRPr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7643CD77-5901-E9EA-7917-FA2E81DEA697}"/>
              </a:ext>
            </a:extLst>
          </p:cNvPr>
          <p:cNvSpPr txBox="1"/>
          <p:nvPr/>
        </p:nvSpPr>
        <p:spPr>
          <a:xfrm>
            <a:off x="395177" y="1700380"/>
            <a:ext cx="4974265" cy="3076548"/>
          </a:xfrm>
          <a:prstGeom prst="rect">
            <a:avLst/>
          </a:prstGeom>
          <a:noFill/>
        </p:spPr>
        <p:txBody>
          <a:bodyPr wrap="square">
            <a:spAutoFit/>
          </a:bodyPr>
          <a:lstStyle/>
          <a:p>
            <a:pPr marL="342900" indent="-342900" algn="just">
              <a:lnSpc>
                <a:spcPct val="150000"/>
              </a:lnSpc>
              <a:buBlip>
                <a:blip r:embed="rId3"/>
              </a:buBlip>
            </a:pPr>
            <a:r>
              <a:rPr lang="vi-VN" sz="2200" dirty="0"/>
              <a:t>Để giảm tác hại của dòng điện xoáy, người ta dùng những lá thép silicon mỏng có phủ lớp sơn cách điện ghép sát với nhau. </a:t>
            </a:r>
            <a:endParaRPr lang="en-US" sz="2200" dirty="0"/>
          </a:p>
          <a:p>
            <a:pPr marL="342900" indent="-342900" algn="just">
              <a:lnSpc>
                <a:spcPct val="150000"/>
              </a:lnSpc>
              <a:buBlip>
                <a:blip r:embed="rId3"/>
              </a:buBlip>
            </a:pPr>
            <a:r>
              <a:rPr lang="en-US" sz="2200" dirty="0"/>
              <a:t>N</a:t>
            </a:r>
            <a:r>
              <a:rPr lang="vi-VN" sz="2200" dirty="0"/>
              <a:t>hững lá mỏng này lại được đặt song song với đường sức từ. </a:t>
            </a:r>
            <a:endParaRPr lang="en-US" sz="2200" dirty="0"/>
          </a:p>
        </p:txBody>
      </p:sp>
      <p:sp>
        <p:nvSpPr>
          <p:cNvPr id="4" name="Rectangle 3">
            <a:extLst>
              <a:ext uri="{FF2B5EF4-FFF2-40B4-BE49-F238E27FC236}">
                <a16:creationId xmlns:a16="http://schemas.microsoft.com/office/drawing/2014/main" xmlns="" id="{7B31F16B-426A-338D-6261-A6C3576D8872}"/>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C481C541-C729-9B36-76D3-21BA14946856}"/>
              </a:ext>
            </a:extLst>
          </p:cNvPr>
          <p:cNvGrpSpPr/>
          <p:nvPr/>
        </p:nvGrpSpPr>
        <p:grpSpPr>
          <a:xfrm>
            <a:off x="5712714" y="1566199"/>
            <a:ext cx="3111422" cy="3299651"/>
            <a:chOff x="5702082" y="1477277"/>
            <a:chExt cx="3111422" cy="3299651"/>
          </a:xfrm>
        </p:grpSpPr>
        <p:pic>
          <p:nvPicPr>
            <p:cNvPr id="6" name="Picture 5">
              <a:extLst>
                <a:ext uri="{FF2B5EF4-FFF2-40B4-BE49-F238E27FC236}">
                  <a16:creationId xmlns:a16="http://schemas.microsoft.com/office/drawing/2014/main" xmlns="" id="{A63098E3-426E-ABCA-B734-02B331415AE9}"/>
                </a:ext>
              </a:extLst>
            </p:cNvPr>
            <p:cNvPicPr>
              <a:picLocks noChangeAspect="1"/>
            </p:cNvPicPr>
            <p:nvPr/>
          </p:nvPicPr>
          <p:blipFill>
            <a:blip r:embed="rId4"/>
            <a:stretch>
              <a:fillRect/>
            </a:stretch>
          </p:blipFill>
          <p:spPr>
            <a:xfrm>
              <a:off x="5766763" y="1477277"/>
              <a:ext cx="2982059" cy="2280398"/>
            </a:xfrm>
            <a:prstGeom prst="rect">
              <a:avLst/>
            </a:prstGeom>
          </p:spPr>
        </p:pic>
        <p:sp>
          <p:nvSpPr>
            <p:cNvPr id="7" name="TextBox 6">
              <a:extLst>
                <a:ext uri="{FF2B5EF4-FFF2-40B4-BE49-F238E27FC236}">
                  <a16:creationId xmlns:a16="http://schemas.microsoft.com/office/drawing/2014/main" xmlns="" id="{3B5F13C5-F59D-4389-83AF-983F67500B59}"/>
                </a:ext>
              </a:extLst>
            </p:cNvPr>
            <p:cNvSpPr txBox="1"/>
            <p:nvPr/>
          </p:nvSpPr>
          <p:spPr>
            <a:xfrm>
              <a:off x="5702082" y="3757675"/>
              <a:ext cx="3111422" cy="1019253"/>
            </a:xfrm>
            <a:prstGeom prst="rect">
              <a:avLst/>
            </a:prstGeom>
            <a:noFill/>
          </p:spPr>
          <p:txBody>
            <a:bodyPr wrap="square" rtlCol="0">
              <a:spAutoFit/>
            </a:bodyPr>
            <a:lstStyle/>
            <a:p>
              <a:pPr algn="ctr">
                <a:lnSpc>
                  <a:spcPct val="130000"/>
                </a:lnSpc>
              </a:pPr>
              <a:r>
                <a:rPr lang="en-US" sz="1600" b="1" dirty="0" err="1"/>
                <a:t>Hình</a:t>
              </a:r>
              <a:r>
                <a:rPr lang="en-US" sz="1600" b="1" dirty="0"/>
                <a:t> 3.14. </a:t>
              </a:r>
              <a:r>
                <a:rPr lang="en-US" sz="1600" dirty="0" err="1"/>
                <a:t>Lõi</a:t>
              </a:r>
              <a:r>
                <a:rPr lang="en-US" sz="1600" dirty="0"/>
                <a:t> </a:t>
              </a:r>
              <a:r>
                <a:rPr lang="en-US" sz="1600" dirty="0" err="1"/>
                <a:t>của</a:t>
              </a:r>
              <a:r>
                <a:rPr lang="en-US" sz="1600" dirty="0"/>
                <a:t> </a:t>
              </a:r>
              <a:r>
                <a:rPr lang="en-US" sz="1600" dirty="0" err="1"/>
                <a:t>máy</a:t>
              </a:r>
              <a:r>
                <a:rPr lang="en-US" sz="1600" dirty="0"/>
                <a:t> </a:t>
              </a:r>
              <a:r>
                <a:rPr lang="en-US" sz="1600" dirty="0" err="1"/>
                <a:t>biến</a:t>
              </a:r>
              <a:r>
                <a:rPr lang="en-US" sz="1600" dirty="0"/>
                <a:t> </a:t>
              </a:r>
              <a:r>
                <a:rPr lang="en-US" sz="1600" dirty="0" err="1"/>
                <a:t>áp</a:t>
              </a:r>
              <a:r>
                <a:rPr lang="en-US" sz="1600" dirty="0"/>
                <a:t> </a:t>
              </a:r>
              <a:r>
                <a:rPr lang="en-US" sz="1600" dirty="0" err="1"/>
                <a:t>gồm</a:t>
              </a:r>
              <a:r>
                <a:rPr lang="en-US" sz="1600" dirty="0"/>
                <a:t> </a:t>
              </a:r>
              <a:r>
                <a:rPr lang="en-US" sz="1600" dirty="0" err="1"/>
                <a:t>nhiều</a:t>
              </a:r>
              <a:r>
                <a:rPr lang="en-US" sz="1600" dirty="0"/>
                <a:t> </a:t>
              </a:r>
              <a:r>
                <a:rPr lang="en-US" sz="1600" dirty="0" err="1"/>
                <a:t>lá</a:t>
              </a:r>
              <a:r>
                <a:rPr lang="en-US" sz="1600" dirty="0"/>
                <a:t> </a:t>
              </a:r>
              <a:r>
                <a:rPr lang="en-US" sz="1600" dirty="0" err="1"/>
                <a:t>thép</a:t>
              </a:r>
              <a:r>
                <a:rPr lang="en-US" sz="1600" dirty="0"/>
                <a:t> silicon </a:t>
              </a:r>
              <a:r>
                <a:rPr lang="en-US" sz="1600" dirty="0" err="1"/>
                <a:t>được</a:t>
              </a:r>
              <a:r>
                <a:rPr lang="en-US" sz="1600" dirty="0"/>
                <a:t> </a:t>
              </a:r>
              <a:r>
                <a:rPr lang="en-US" sz="1600" dirty="0" err="1"/>
                <a:t>ghép</a:t>
              </a:r>
              <a:r>
                <a:rPr lang="en-US" sz="1600" dirty="0"/>
                <a:t> </a:t>
              </a:r>
              <a:r>
                <a:rPr lang="en-US" sz="1600" dirty="0" err="1"/>
                <a:t>cách</a:t>
              </a:r>
              <a:r>
                <a:rPr lang="en-US" sz="1600" dirty="0"/>
                <a:t> </a:t>
              </a:r>
              <a:r>
                <a:rPr lang="en-US" sz="1600" dirty="0" err="1"/>
                <a:t>điện</a:t>
              </a:r>
              <a:r>
                <a:rPr lang="en-US" sz="1600" dirty="0"/>
                <a:t> </a:t>
              </a:r>
              <a:r>
                <a:rPr lang="en-US" sz="1600" dirty="0" err="1"/>
                <a:t>với</a:t>
              </a:r>
              <a:r>
                <a:rPr lang="en-US" sz="1600" dirty="0"/>
                <a:t> </a:t>
              </a:r>
              <a:r>
                <a:rPr lang="en-US" sz="1600" dirty="0" err="1"/>
                <a:t>nhau</a:t>
              </a:r>
              <a:r>
                <a:rPr lang="en-US" sz="1600" dirty="0"/>
                <a:t> </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xmlns="" id="{DAA01502-205E-2224-288A-5945AA1C69B2}"/>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xmlns="" id="{B1969A17-CE0F-5C13-7F81-9AF0D85CA7D8}"/>
              </a:ext>
            </a:extLst>
          </p:cNvPr>
          <p:cNvSpPr txBox="1">
            <a:spLocks noGrp="1"/>
          </p:cNvSpPr>
          <p:nvPr>
            <p:ph type="title"/>
          </p:nvPr>
        </p:nvSpPr>
        <p:spPr>
          <a:xfrm>
            <a:off x="444422" y="277650"/>
            <a:ext cx="7090144"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800" b="1" dirty="0">
                <a:latin typeface="Arial" panose="020B0604020202020204" pitchFamily="34" charset="0"/>
                <a:cs typeface="Arial" panose="020B0604020202020204" pitchFamily="34" charset="0"/>
              </a:rPr>
              <a:t>3. Hiện tượng cảm ứng giữa hai cuộn dây</a:t>
            </a:r>
            <a:endParaRPr sz="2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5805DE8A-B34D-2D5F-336D-FF2C3FA5A9BF}"/>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6EA6CEAB-99B1-B41C-58A2-152DA90450E2}"/>
              </a:ext>
            </a:extLst>
          </p:cNvPr>
          <p:cNvGrpSpPr/>
          <p:nvPr/>
        </p:nvGrpSpPr>
        <p:grpSpPr>
          <a:xfrm>
            <a:off x="372139" y="1760358"/>
            <a:ext cx="2245615" cy="3105492"/>
            <a:chOff x="444421" y="1860869"/>
            <a:chExt cx="2245615" cy="3105492"/>
          </a:xfrm>
        </p:grpSpPr>
        <p:pic>
          <p:nvPicPr>
            <p:cNvPr id="5" name="Picture 4">
              <a:extLst>
                <a:ext uri="{FF2B5EF4-FFF2-40B4-BE49-F238E27FC236}">
                  <a16:creationId xmlns:a16="http://schemas.microsoft.com/office/drawing/2014/main" xmlns="" id="{476BAF8F-DF43-9BE0-19B7-43441F3568BE}"/>
                </a:ext>
              </a:extLst>
            </p:cNvPr>
            <p:cNvPicPr>
              <a:picLocks noChangeAspect="1"/>
            </p:cNvPicPr>
            <p:nvPr/>
          </p:nvPicPr>
          <p:blipFill>
            <a:blip r:embed="rId3"/>
            <a:stretch>
              <a:fillRect/>
            </a:stretch>
          </p:blipFill>
          <p:spPr>
            <a:xfrm>
              <a:off x="444421" y="1860869"/>
              <a:ext cx="2245615" cy="2406326"/>
            </a:xfrm>
            <a:prstGeom prst="rect">
              <a:avLst/>
            </a:prstGeom>
          </p:spPr>
        </p:pic>
        <p:sp>
          <p:nvSpPr>
            <p:cNvPr id="9" name="TextBox 8">
              <a:extLst>
                <a:ext uri="{FF2B5EF4-FFF2-40B4-BE49-F238E27FC236}">
                  <a16:creationId xmlns:a16="http://schemas.microsoft.com/office/drawing/2014/main" xmlns="" id="{BE9EFF6B-5EF1-996D-D391-86ED22550DD5}"/>
                </a:ext>
              </a:extLst>
            </p:cNvPr>
            <p:cNvSpPr txBox="1"/>
            <p:nvPr/>
          </p:nvSpPr>
          <p:spPr>
            <a:xfrm>
              <a:off x="516121" y="4267195"/>
              <a:ext cx="2102216" cy="699166"/>
            </a:xfrm>
            <a:prstGeom prst="rect">
              <a:avLst/>
            </a:prstGeom>
            <a:noFill/>
          </p:spPr>
          <p:txBody>
            <a:bodyPr wrap="square" rtlCol="0">
              <a:spAutoFit/>
            </a:bodyPr>
            <a:lstStyle/>
            <a:p>
              <a:pPr algn="ctr">
                <a:lnSpc>
                  <a:spcPct val="130000"/>
                </a:lnSpc>
              </a:pPr>
              <a:r>
                <a:rPr lang="en-US" sz="1600" b="1" dirty="0" err="1"/>
                <a:t>Hình</a:t>
              </a:r>
              <a:r>
                <a:rPr lang="en-US" sz="1600" b="1" dirty="0"/>
                <a:t> 3.15. </a:t>
              </a:r>
              <a:r>
                <a:rPr lang="en-US" sz="1600" dirty="0"/>
                <a:t>Hai </a:t>
              </a:r>
              <a:r>
                <a:rPr lang="en-US" sz="1600" dirty="0" err="1"/>
                <a:t>cuộn</a:t>
              </a:r>
              <a:r>
                <a:rPr lang="en-US" sz="1600" dirty="0"/>
                <a:t> </a:t>
              </a:r>
              <a:r>
                <a:rPr lang="en-US" sz="1600" dirty="0" err="1"/>
                <a:t>dây</a:t>
              </a:r>
              <a:r>
                <a:rPr lang="en-US" sz="1600" dirty="0"/>
                <a:t> </a:t>
              </a:r>
              <a:r>
                <a:rPr lang="en-US" sz="1600" dirty="0" err="1"/>
                <a:t>dẫn</a:t>
              </a:r>
              <a:endParaRPr lang="en-US" sz="1600" dirty="0"/>
            </a:p>
          </p:txBody>
        </p:sp>
      </p:grpSp>
      <p:sp>
        <p:nvSpPr>
          <p:cNvPr id="12" name="TextBox 11">
            <a:extLst>
              <a:ext uri="{FF2B5EF4-FFF2-40B4-BE49-F238E27FC236}">
                <a16:creationId xmlns:a16="http://schemas.microsoft.com/office/drawing/2014/main" xmlns="" id="{5F2BE9F5-E21A-1983-8938-7864D6053F71}"/>
              </a:ext>
            </a:extLst>
          </p:cNvPr>
          <p:cNvSpPr txBox="1"/>
          <p:nvPr/>
        </p:nvSpPr>
        <p:spPr>
          <a:xfrm>
            <a:off x="3030279" y="1710947"/>
            <a:ext cx="5786258" cy="2805320"/>
          </a:xfrm>
          <a:prstGeom prst="rect">
            <a:avLst/>
          </a:prstGeom>
          <a:noFill/>
        </p:spPr>
        <p:txBody>
          <a:bodyPr wrap="square">
            <a:spAutoFit/>
          </a:bodyPr>
          <a:lstStyle/>
          <a:p>
            <a:pPr algn="just">
              <a:lnSpc>
                <a:spcPct val="150000"/>
              </a:lnSpc>
            </a:pPr>
            <a:r>
              <a:rPr lang="vi-VN" sz="2000" dirty="0"/>
              <a:t>Khi đóng khoá K, cường độ dòng điện trong cuộn dây A tăng từ không đến một giá trị xác định. Trong thời gian đó, từ trường trong cuộn dây này tăng lên. Từ trường này làm thay đổi từ thông trong cuộn dây B và làm xuất hiện một suất điện động cảm ứng trong cuộn dây này. </a:t>
            </a:r>
            <a:endParaRPr lang="en-US" sz="2000" dirty="0"/>
          </a:p>
        </p:txBody>
      </p:sp>
    </p:spTree>
    <p:extLst>
      <p:ext uri="{BB962C8B-B14F-4D97-AF65-F5344CB8AC3E}">
        <p14:creationId xmlns:p14="http://schemas.microsoft.com/office/powerpoint/2010/main" val="343682822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xmlns="" id="{7B5DFEE8-0BFB-0A8C-1E40-7A169901B1BB}"/>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xmlns="" id="{02EF9623-3646-5521-1390-9340D3358901}"/>
              </a:ext>
            </a:extLst>
          </p:cNvPr>
          <p:cNvSpPr txBox="1">
            <a:spLocks noGrp="1"/>
          </p:cNvSpPr>
          <p:nvPr>
            <p:ph type="title"/>
          </p:nvPr>
        </p:nvSpPr>
        <p:spPr>
          <a:xfrm>
            <a:off x="444422" y="277650"/>
            <a:ext cx="7090144"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800" b="1" dirty="0">
                <a:latin typeface="Arial" panose="020B0604020202020204" pitchFamily="34" charset="0"/>
                <a:cs typeface="Arial" panose="020B0604020202020204" pitchFamily="34" charset="0"/>
              </a:rPr>
              <a:t>3. Hiện tượng cảm ứng giữa hai cuộn dây</a:t>
            </a:r>
            <a:endParaRPr sz="2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8D48CF2F-0C05-4ACD-E7F3-156743918E26}"/>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7FC261C7-DB36-9B90-C613-3675E4B5D2FA}"/>
              </a:ext>
            </a:extLst>
          </p:cNvPr>
          <p:cNvGrpSpPr/>
          <p:nvPr/>
        </p:nvGrpSpPr>
        <p:grpSpPr>
          <a:xfrm>
            <a:off x="372139" y="1760358"/>
            <a:ext cx="2245615" cy="3105492"/>
            <a:chOff x="444421" y="1860869"/>
            <a:chExt cx="2245615" cy="3105492"/>
          </a:xfrm>
        </p:grpSpPr>
        <p:pic>
          <p:nvPicPr>
            <p:cNvPr id="5" name="Picture 4">
              <a:extLst>
                <a:ext uri="{FF2B5EF4-FFF2-40B4-BE49-F238E27FC236}">
                  <a16:creationId xmlns:a16="http://schemas.microsoft.com/office/drawing/2014/main" xmlns="" id="{E179C41C-FEA7-C7E1-D70F-3EBE9442AFBC}"/>
                </a:ext>
              </a:extLst>
            </p:cNvPr>
            <p:cNvPicPr>
              <a:picLocks noChangeAspect="1"/>
            </p:cNvPicPr>
            <p:nvPr/>
          </p:nvPicPr>
          <p:blipFill>
            <a:blip r:embed="rId3"/>
            <a:stretch>
              <a:fillRect/>
            </a:stretch>
          </p:blipFill>
          <p:spPr>
            <a:xfrm>
              <a:off x="444421" y="1860869"/>
              <a:ext cx="2245615" cy="2406326"/>
            </a:xfrm>
            <a:prstGeom prst="rect">
              <a:avLst/>
            </a:prstGeom>
          </p:spPr>
        </p:pic>
        <p:sp>
          <p:nvSpPr>
            <p:cNvPr id="9" name="TextBox 8">
              <a:extLst>
                <a:ext uri="{FF2B5EF4-FFF2-40B4-BE49-F238E27FC236}">
                  <a16:creationId xmlns:a16="http://schemas.microsoft.com/office/drawing/2014/main" xmlns="" id="{D1B64657-D5E6-C1B3-BC03-5164549B78E6}"/>
                </a:ext>
              </a:extLst>
            </p:cNvPr>
            <p:cNvSpPr txBox="1"/>
            <p:nvPr/>
          </p:nvSpPr>
          <p:spPr>
            <a:xfrm>
              <a:off x="516121" y="4267195"/>
              <a:ext cx="2102216" cy="699166"/>
            </a:xfrm>
            <a:prstGeom prst="rect">
              <a:avLst/>
            </a:prstGeom>
            <a:noFill/>
          </p:spPr>
          <p:txBody>
            <a:bodyPr wrap="square" rtlCol="0">
              <a:spAutoFit/>
            </a:bodyPr>
            <a:lstStyle/>
            <a:p>
              <a:pPr algn="ctr">
                <a:lnSpc>
                  <a:spcPct val="130000"/>
                </a:lnSpc>
              </a:pPr>
              <a:r>
                <a:rPr lang="en-US" sz="1600" b="1" dirty="0" err="1"/>
                <a:t>Hình</a:t>
              </a:r>
              <a:r>
                <a:rPr lang="en-US" sz="1600" b="1" dirty="0"/>
                <a:t> 3.15. </a:t>
              </a:r>
              <a:r>
                <a:rPr lang="en-US" sz="1600" dirty="0"/>
                <a:t>Hai </a:t>
              </a:r>
              <a:r>
                <a:rPr lang="en-US" sz="1600" dirty="0" err="1"/>
                <a:t>cuộn</a:t>
              </a:r>
              <a:r>
                <a:rPr lang="en-US" sz="1600" dirty="0"/>
                <a:t> </a:t>
              </a:r>
              <a:r>
                <a:rPr lang="en-US" sz="1600" dirty="0" err="1"/>
                <a:t>dây</a:t>
              </a:r>
              <a:r>
                <a:rPr lang="en-US" sz="1600" dirty="0"/>
                <a:t> </a:t>
              </a:r>
              <a:r>
                <a:rPr lang="en-US" sz="1600" dirty="0" err="1"/>
                <a:t>dẫn</a:t>
              </a:r>
              <a:endParaRPr lang="en-US" sz="1600" dirty="0"/>
            </a:p>
          </p:txBody>
        </p:sp>
      </p:grpSp>
      <p:sp>
        <p:nvSpPr>
          <p:cNvPr id="12" name="TextBox 11">
            <a:extLst>
              <a:ext uri="{FF2B5EF4-FFF2-40B4-BE49-F238E27FC236}">
                <a16:creationId xmlns:a16="http://schemas.microsoft.com/office/drawing/2014/main" xmlns="" id="{EB3CD8BA-DDD0-0BA3-5D6B-39E9729BB8B0}"/>
              </a:ext>
            </a:extLst>
          </p:cNvPr>
          <p:cNvSpPr txBox="1"/>
          <p:nvPr/>
        </p:nvSpPr>
        <p:spPr>
          <a:xfrm>
            <a:off x="3320087" y="2315313"/>
            <a:ext cx="5380074" cy="1881990"/>
          </a:xfrm>
          <a:prstGeom prst="rect">
            <a:avLst/>
          </a:prstGeom>
          <a:noFill/>
        </p:spPr>
        <p:txBody>
          <a:bodyPr wrap="square">
            <a:spAutoFit/>
          </a:bodyPr>
          <a:lstStyle/>
          <a:p>
            <a:pPr algn="just">
              <a:lnSpc>
                <a:spcPct val="150000"/>
              </a:lnSpc>
            </a:pPr>
            <a:r>
              <a:rPr lang="vi-VN" sz="2000" dirty="0"/>
              <a:t>Nếu cuộn dây B tạo thành một mạch kín thì sẽ có dòng điện cảm ứng trong cuộn dây B. Chiều của dòng điện này có thể xác định bằng cách sử dụng định luật Lenz.</a:t>
            </a:r>
            <a:endParaRPr lang="en-US" sz="2000" dirty="0"/>
          </a:p>
        </p:txBody>
      </p:sp>
      <p:pic>
        <p:nvPicPr>
          <p:cNvPr id="3" name="Picture 2">
            <a:extLst>
              <a:ext uri="{FF2B5EF4-FFF2-40B4-BE49-F238E27FC236}">
                <a16:creationId xmlns:a16="http://schemas.microsoft.com/office/drawing/2014/main" xmlns="" id="{E0D79F7D-CDEB-B71E-861A-50CE5FC467AD}"/>
              </a:ext>
            </a:extLst>
          </p:cNvPr>
          <p:cNvPicPr>
            <a:picLocks noChangeAspect="1"/>
          </p:cNvPicPr>
          <p:nvPr/>
        </p:nvPicPr>
        <p:blipFill>
          <a:blip r:embed="rId4"/>
          <a:stretch>
            <a:fillRect/>
          </a:stretch>
        </p:blipFill>
        <p:spPr>
          <a:xfrm rot="20133037" flipH="1">
            <a:off x="2723087" y="1565637"/>
            <a:ext cx="1117799" cy="776179"/>
          </a:xfrm>
          <a:prstGeom prst="rect">
            <a:avLst/>
          </a:prstGeom>
        </p:spPr>
      </p:pic>
    </p:spTree>
    <p:extLst>
      <p:ext uri="{BB962C8B-B14F-4D97-AF65-F5344CB8AC3E}">
        <p14:creationId xmlns:p14="http://schemas.microsoft.com/office/powerpoint/2010/main" val="46326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5080705A-E823-47AB-D1B4-05BE4AD968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31528A27-5182-5CE5-75BE-99FFA03DAA23}"/>
              </a:ext>
            </a:extLst>
          </p:cNvPr>
          <p:cNvSpPr txBox="1"/>
          <p:nvPr/>
        </p:nvSpPr>
        <p:spPr>
          <a:xfrm>
            <a:off x="528276" y="359217"/>
            <a:ext cx="8087471" cy="461665"/>
          </a:xfrm>
          <a:prstGeom prst="rect">
            <a:avLst/>
          </a:prstGeom>
          <a:noFill/>
        </p:spPr>
        <p:txBody>
          <a:bodyPr wrap="none" rtlCol="0">
            <a:spAutoFit/>
          </a:bodyPr>
          <a:lstStyle/>
          <a:p>
            <a:pPr algn="ctr"/>
            <a:r>
              <a:rPr lang="en-US" sz="2400" b="1" dirty="0" err="1">
                <a:solidFill>
                  <a:srgbClr val="C00000"/>
                </a:solidFill>
              </a:rPr>
              <a:t>Ứng</a:t>
            </a:r>
            <a:r>
              <a:rPr lang="en-US" sz="2400" b="1" dirty="0">
                <a:solidFill>
                  <a:srgbClr val="C00000"/>
                </a:solidFill>
              </a:rPr>
              <a:t> </a:t>
            </a:r>
            <a:r>
              <a:rPr lang="en-US" sz="2400" b="1" dirty="0" err="1">
                <a:solidFill>
                  <a:srgbClr val="C00000"/>
                </a:solidFill>
              </a:rPr>
              <a:t>dụng</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hiện</a:t>
            </a:r>
            <a:r>
              <a:rPr lang="en-US" sz="2400" b="1" dirty="0">
                <a:solidFill>
                  <a:srgbClr val="C00000"/>
                </a:solidFill>
              </a:rPr>
              <a:t> </a:t>
            </a:r>
            <a:r>
              <a:rPr lang="en-US" sz="2400" b="1" dirty="0" err="1">
                <a:solidFill>
                  <a:srgbClr val="C00000"/>
                </a:solidFill>
              </a:rPr>
              <a:t>tượng</a:t>
            </a:r>
            <a:r>
              <a:rPr lang="en-US" sz="2400" b="1" dirty="0">
                <a:solidFill>
                  <a:srgbClr val="C00000"/>
                </a:solidFill>
              </a:rPr>
              <a:t> </a:t>
            </a:r>
            <a:r>
              <a:rPr lang="en-US" sz="2400" b="1" dirty="0" err="1">
                <a:solidFill>
                  <a:srgbClr val="C00000"/>
                </a:solidFill>
              </a:rPr>
              <a:t>cảm</a:t>
            </a:r>
            <a:r>
              <a:rPr lang="en-US" sz="2400" b="1" dirty="0">
                <a:solidFill>
                  <a:srgbClr val="C00000"/>
                </a:solidFill>
              </a:rPr>
              <a:t> </a:t>
            </a:r>
            <a:r>
              <a:rPr lang="en-US" sz="2400" b="1" dirty="0" err="1">
                <a:solidFill>
                  <a:srgbClr val="C00000"/>
                </a:solidFill>
              </a:rPr>
              <a:t>ứng</a:t>
            </a:r>
            <a:r>
              <a:rPr lang="en-US" sz="2400" b="1" dirty="0">
                <a:solidFill>
                  <a:srgbClr val="C00000"/>
                </a:solidFill>
              </a:rPr>
              <a:t> </a:t>
            </a:r>
            <a:r>
              <a:rPr lang="en-US" sz="2400" b="1" dirty="0" err="1">
                <a:solidFill>
                  <a:srgbClr val="C00000"/>
                </a:solidFill>
              </a:rPr>
              <a:t>giữa</a:t>
            </a:r>
            <a:r>
              <a:rPr lang="en-US" sz="2400" b="1" dirty="0">
                <a:solidFill>
                  <a:srgbClr val="C00000"/>
                </a:solidFill>
              </a:rPr>
              <a:t> </a:t>
            </a:r>
            <a:r>
              <a:rPr lang="en-US" sz="2400" b="1" dirty="0" err="1">
                <a:solidFill>
                  <a:srgbClr val="C00000"/>
                </a:solidFill>
              </a:rPr>
              <a:t>hai</a:t>
            </a:r>
            <a:r>
              <a:rPr lang="en-US" sz="2400" b="1" dirty="0">
                <a:solidFill>
                  <a:srgbClr val="C00000"/>
                </a:solidFill>
              </a:rPr>
              <a:t> </a:t>
            </a:r>
            <a:r>
              <a:rPr lang="en-US" sz="2400" b="1" dirty="0" err="1">
                <a:solidFill>
                  <a:srgbClr val="C00000"/>
                </a:solidFill>
              </a:rPr>
              <a:t>cuộn</a:t>
            </a:r>
            <a:r>
              <a:rPr lang="en-US" sz="2400" b="1" dirty="0">
                <a:solidFill>
                  <a:srgbClr val="C00000"/>
                </a:solidFill>
              </a:rPr>
              <a:t> </a:t>
            </a:r>
            <a:r>
              <a:rPr lang="en-US" sz="2400" b="1" dirty="0" err="1">
                <a:solidFill>
                  <a:srgbClr val="C00000"/>
                </a:solidFill>
              </a:rPr>
              <a:t>dây</a:t>
            </a:r>
            <a:endParaRPr lang="en-US" sz="2400" b="1" dirty="0">
              <a:solidFill>
                <a:srgbClr val="C00000"/>
              </a:solidFill>
            </a:endParaRPr>
          </a:p>
        </p:txBody>
      </p:sp>
      <p:grpSp>
        <p:nvGrpSpPr>
          <p:cNvPr id="11" name="Group 10">
            <a:extLst>
              <a:ext uri="{FF2B5EF4-FFF2-40B4-BE49-F238E27FC236}">
                <a16:creationId xmlns:a16="http://schemas.microsoft.com/office/drawing/2014/main" xmlns="" id="{0C1D19E3-85C6-B542-107B-6E7B113458FA}"/>
              </a:ext>
            </a:extLst>
          </p:cNvPr>
          <p:cNvGrpSpPr/>
          <p:nvPr/>
        </p:nvGrpSpPr>
        <p:grpSpPr>
          <a:xfrm>
            <a:off x="468088" y="1211206"/>
            <a:ext cx="3316511" cy="3670104"/>
            <a:chOff x="436358" y="1211206"/>
            <a:chExt cx="3316511" cy="3670104"/>
          </a:xfrm>
        </p:grpSpPr>
        <p:pic>
          <p:nvPicPr>
            <p:cNvPr id="9" name="Picture 8">
              <a:extLst>
                <a:ext uri="{FF2B5EF4-FFF2-40B4-BE49-F238E27FC236}">
                  <a16:creationId xmlns:a16="http://schemas.microsoft.com/office/drawing/2014/main" xmlns="" id="{D538601B-A7B7-88A0-B06D-7F59BF90DE28}"/>
                </a:ext>
              </a:extLst>
            </p:cNvPr>
            <p:cNvPicPr>
              <a:picLocks noChangeAspect="1"/>
            </p:cNvPicPr>
            <p:nvPr/>
          </p:nvPicPr>
          <p:blipFill>
            <a:blip r:embed="rId2"/>
            <a:stretch>
              <a:fillRect/>
            </a:stretch>
          </p:blipFill>
          <p:spPr>
            <a:xfrm>
              <a:off x="436358" y="1211206"/>
              <a:ext cx="3316511" cy="3316511"/>
            </a:xfrm>
            <a:prstGeom prst="rect">
              <a:avLst/>
            </a:prstGeom>
          </p:spPr>
        </p:pic>
        <p:sp>
          <p:nvSpPr>
            <p:cNvPr id="10" name="TextBox 9">
              <a:extLst>
                <a:ext uri="{FF2B5EF4-FFF2-40B4-BE49-F238E27FC236}">
                  <a16:creationId xmlns:a16="http://schemas.microsoft.com/office/drawing/2014/main" xmlns="" id="{9E44FFCD-601A-EC1D-AB5F-D93DD92F566F}"/>
                </a:ext>
              </a:extLst>
            </p:cNvPr>
            <p:cNvSpPr txBox="1"/>
            <p:nvPr/>
          </p:nvSpPr>
          <p:spPr>
            <a:xfrm>
              <a:off x="1304172" y="4481200"/>
              <a:ext cx="1580882" cy="400110"/>
            </a:xfrm>
            <a:prstGeom prst="rect">
              <a:avLst/>
            </a:prstGeom>
            <a:noFill/>
          </p:spPr>
          <p:txBody>
            <a:bodyPr wrap="none" rtlCol="0">
              <a:spAutoFit/>
            </a:bodyPr>
            <a:lstStyle/>
            <a:p>
              <a:pPr algn="ctr"/>
              <a:r>
                <a:rPr lang="en-US" sz="2000" i="1" dirty="0" err="1"/>
                <a:t>Máy</a:t>
              </a:r>
              <a:r>
                <a:rPr lang="en-US" sz="2000" i="1" dirty="0"/>
                <a:t> </a:t>
              </a:r>
              <a:r>
                <a:rPr lang="en-US" sz="2000" i="1" dirty="0" err="1"/>
                <a:t>biến</a:t>
              </a:r>
              <a:r>
                <a:rPr lang="en-US" sz="2000" i="1" dirty="0"/>
                <a:t> </a:t>
              </a:r>
              <a:r>
                <a:rPr lang="en-US" sz="2000" i="1" dirty="0" err="1"/>
                <a:t>áp</a:t>
              </a:r>
              <a:endParaRPr lang="en-US" sz="2000" i="1" dirty="0"/>
            </a:p>
          </p:txBody>
        </p:sp>
      </p:grpSp>
      <p:grpSp>
        <p:nvGrpSpPr>
          <p:cNvPr id="13" name="Group 12">
            <a:extLst>
              <a:ext uri="{FF2B5EF4-FFF2-40B4-BE49-F238E27FC236}">
                <a16:creationId xmlns:a16="http://schemas.microsoft.com/office/drawing/2014/main" xmlns="" id="{BFF0227C-DD36-E922-D3CF-3AECCD989356}"/>
              </a:ext>
            </a:extLst>
          </p:cNvPr>
          <p:cNvGrpSpPr/>
          <p:nvPr/>
        </p:nvGrpSpPr>
        <p:grpSpPr>
          <a:xfrm>
            <a:off x="4153741" y="1483017"/>
            <a:ext cx="4355680" cy="3398293"/>
            <a:chOff x="4242166" y="1483017"/>
            <a:chExt cx="4355680" cy="3398293"/>
          </a:xfrm>
        </p:grpSpPr>
        <p:pic>
          <p:nvPicPr>
            <p:cNvPr id="8" name="Picture 7">
              <a:extLst>
                <a:ext uri="{FF2B5EF4-FFF2-40B4-BE49-F238E27FC236}">
                  <a16:creationId xmlns:a16="http://schemas.microsoft.com/office/drawing/2014/main" xmlns="" id="{8B01E8EA-4C56-65E3-F0E2-CEAE73CBDE3B}"/>
                </a:ext>
              </a:extLst>
            </p:cNvPr>
            <p:cNvPicPr>
              <a:picLocks noChangeAspect="1"/>
            </p:cNvPicPr>
            <p:nvPr/>
          </p:nvPicPr>
          <p:blipFill>
            <a:blip r:embed="rId3"/>
            <a:stretch>
              <a:fillRect/>
            </a:stretch>
          </p:blipFill>
          <p:spPr>
            <a:xfrm>
              <a:off x="4446608" y="1483017"/>
              <a:ext cx="3946796" cy="2950759"/>
            </a:xfrm>
            <a:prstGeom prst="rect">
              <a:avLst/>
            </a:prstGeom>
          </p:spPr>
        </p:pic>
        <p:sp>
          <p:nvSpPr>
            <p:cNvPr id="12" name="TextBox 11">
              <a:extLst>
                <a:ext uri="{FF2B5EF4-FFF2-40B4-BE49-F238E27FC236}">
                  <a16:creationId xmlns:a16="http://schemas.microsoft.com/office/drawing/2014/main" xmlns="" id="{E9EB3D29-E398-14D2-B4DD-5D92FAF7F6B7}"/>
                </a:ext>
              </a:extLst>
            </p:cNvPr>
            <p:cNvSpPr txBox="1"/>
            <p:nvPr/>
          </p:nvSpPr>
          <p:spPr>
            <a:xfrm>
              <a:off x="4242166" y="4481200"/>
              <a:ext cx="4355680" cy="400110"/>
            </a:xfrm>
            <a:prstGeom prst="rect">
              <a:avLst/>
            </a:prstGeom>
            <a:noFill/>
          </p:spPr>
          <p:txBody>
            <a:bodyPr wrap="none" rtlCol="0">
              <a:spAutoFit/>
            </a:bodyPr>
            <a:lstStyle/>
            <a:p>
              <a:pPr algn="ctr"/>
              <a:r>
                <a:rPr lang="en-US" sz="2000" i="1" dirty="0" err="1"/>
                <a:t>Sơ</a:t>
              </a:r>
              <a:r>
                <a:rPr lang="en-US" sz="2000" i="1" dirty="0"/>
                <a:t> </a:t>
              </a:r>
              <a:r>
                <a:rPr lang="en-US" sz="2000" i="1" dirty="0" err="1"/>
                <a:t>đồ</a:t>
              </a:r>
              <a:r>
                <a:rPr lang="en-US" sz="2000" i="1" dirty="0"/>
                <a:t> </a:t>
              </a:r>
              <a:r>
                <a:rPr lang="en-US" sz="2000" i="1" dirty="0" err="1"/>
                <a:t>nguyên</a:t>
              </a:r>
              <a:r>
                <a:rPr lang="en-US" sz="2000" i="1" dirty="0"/>
                <a:t> </a:t>
              </a:r>
              <a:r>
                <a:rPr lang="en-US" sz="2000" i="1" dirty="0" err="1"/>
                <a:t>lí</a:t>
              </a:r>
              <a:r>
                <a:rPr lang="en-US" sz="2000" i="1" dirty="0"/>
                <a:t> </a:t>
              </a:r>
              <a:r>
                <a:rPr lang="en-US" sz="2000" i="1" dirty="0" err="1"/>
                <a:t>cấu</a:t>
              </a:r>
              <a:r>
                <a:rPr lang="en-US" sz="2000" i="1" dirty="0"/>
                <a:t> </a:t>
              </a:r>
              <a:r>
                <a:rPr lang="en-US" sz="2000" i="1" dirty="0" err="1"/>
                <a:t>tạo</a:t>
              </a:r>
              <a:r>
                <a:rPr lang="en-US" sz="2000" i="1" dirty="0"/>
                <a:t> </a:t>
              </a:r>
              <a:r>
                <a:rPr lang="en-US" sz="2000" i="1" dirty="0" err="1"/>
                <a:t>máy</a:t>
              </a:r>
              <a:r>
                <a:rPr lang="en-US" sz="2000" i="1" dirty="0"/>
                <a:t> </a:t>
              </a:r>
              <a:r>
                <a:rPr lang="en-US" sz="2000" i="1" dirty="0" err="1"/>
                <a:t>biến</a:t>
              </a:r>
              <a:r>
                <a:rPr lang="en-US" sz="2000" i="1" dirty="0"/>
                <a:t> </a:t>
              </a:r>
              <a:r>
                <a:rPr lang="en-US" sz="2000" i="1" dirty="0" err="1"/>
                <a:t>áp</a:t>
              </a:r>
              <a:endParaRPr lang="en-US" sz="2000" i="1" dirty="0"/>
            </a:p>
          </p:txBody>
        </p:sp>
      </p:grpSp>
    </p:spTree>
    <p:extLst>
      <p:ext uri="{BB962C8B-B14F-4D97-AF65-F5344CB8AC3E}">
        <p14:creationId xmlns:p14="http://schemas.microsoft.com/office/powerpoint/2010/main" val="29546595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4/3*#ppt_w"/>
                                          </p:val>
                                        </p:tav>
                                        <p:tav tm="100000">
                                          <p:val>
                                            <p:strVal val="#ppt_w"/>
                                          </p:val>
                                        </p:tav>
                                      </p:tavLst>
                                    </p:anim>
                                    <p:anim calcmode="lin" valueType="num">
                                      <p:cBhvr>
                                        <p:cTn id="13" dur="500" fill="hold"/>
                                        <p:tgtEl>
                                          <p:spTgt spid="11"/>
                                        </p:tgtEl>
                                        <p:attrNameLst>
                                          <p:attrName>ppt_h</p:attrName>
                                        </p:attrNameLst>
                                      </p:cBhvr>
                                      <p:tavLst>
                                        <p:tav tm="0">
                                          <p:val>
                                            <p:strVal val="4/3*#ppt_h"/>
                                          </p:val>
                                        </p:tav>
                                        <p:tav tm="100000">
                                          <p:val>
                                            <p:strVal val="#ppt_h"/>
                                          </p:val>
                                        </p:tav>
                                      </p:tavLst>
                                    </p:anim>
                                  </p:childTnLst>
                                </p:cTn>
                              </p:par>
                              <p:par>
                                <p:cTn id="14" presetID="23" presetClass="entr" presetSubtype="28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strVal val="4/3*#ppt_w"/>
                                          </p:val>
                                        </p:tav>
                                        <p:tav tm="100000">
                                          <p:val>
                                            <p:strVal val="#ppt_w"/>
                                          </p:val>
                                        </p:tav>
                                      </p:tavLst>
                                    </p:anim>
                                    <p:anim calcmode="lin" valueType="num">
                                      <p:cBhvr>
                                        <p:cTn id="17"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783CE40-49EC-060B-840D-670220054F8F}"/>
              </a:ext>
            </a:extLst>
          </p:cNvPr>
          <p:cNvSpPr>
            <a:spLocks noGrp="1"/>
          </p:cNvSpPr>
          <p:nvPr>
            <p:ph type="sldNum" idx="12"/>
          </p:nvPr>
        </p:nvSpPr>
        <p:spPr/>
        <p:txBody>
          <a:bodyPr/>
          <a:lstStyle/>
          <a:p>
            <a:pPr algn="ctr"/>
            <a:fld id="{00000000-1234-1234-1234-123412341234}" type="slidenum">
              <a:rPr lang="en" smtClean="0">
                <a:solidFill>
                  <a:srgbClr val="FFFFFF"/>
                </a:solidFill>
              </a:rPr>
              <a:pPr algn="ctr"/>
              <a:t>45</a:t>
            </a:fld>
            <a:endParaRPr lang="en">
              <a:solidFill>
                <a:srgbClr val="FFFFFF"/>
              </a:solidFill>
            </a:endParaRPr>
          </a:p>
        </p:txBody>
      </p:sp>
      <p:pic>
        <p:nvPicPr>
          <p:cNvPr id="4" name="Join_file_105522140">
            <a:hlinkClick r:id="" action="ppaction://media"/>
            <a:extLst>
              <a:ext uri="{FF2B5EF4-FFF2-40B4-BE49-F238E27FC236}">
                <a16:creationId xmlns:a16="http://schemas.microsoft.com/office/drawing/2014/main" xmlns="" id="{E90330A5-C488-A6C2-AB86-CA998944F258}"/>
              </a:ext>
            </a:extLst>
          </p:cNvPr>
          <p:cNvPicPr>
            <a:picLocks noChangeAspect="1"/>
          </p:cNvPicPr>
          <p:nvPr>
            <a:videoFile r:link="rId1"/>
            <p:extLst>
              <p:ext uri="{DAA4B4D4-6D71-4841-9C94-3DE7FCFB9230}">
                <p14:media xmlns:p14="http://schemas.microsoft.com/office/powerpoint/2010/main" r:embed="rId2">
                  <p14:trim end="2274"/>
                  <p14:fade out="250"/>
                </p14:media>
              </p:ext>
            </p:extLst>
          </p:nvPr>
        </p:nvPicPr>
        <p:blipFill>
          <a:blip r:embed="rId4"/>
          <a:stretch>
            <a:fillRect/>
          </a:stretch>
        </p:blipFill>
        <p:spPr>
          <a:xfrm>
            <a:off x="1063254" y="349998"/>
            <a:ext cx="7208875" cy="4054993"/>
          </a:xfrm>
          <a:prstGeom prst="rect">
            <a:avLst/>
          </a:prstGeom>
        </p:spPr>
      </p:pic>
      <p:pic>
        <p:nvPicPr>
          <p:cNvPr id="5" name="Picture 4">
            <a:extLst>
              <a:ext uri="{FF2B5EF4-FFF2-40B4-BE49-F238E27FC236}">
                <a16:creationId xmlns:a16="http://schemas.microsoft.com/office/drawing/2014/main" xmlns="" id="{0339F935-7810-0A98-8712-0D11C26A5B50}"/>
              </a:ext>
            </a:extLst>
          </p:cNvPr>
          <p:cNvPicPr>
            <a:picLocks noChangeAspect="1"/>
          </p:cNvPicPr>
          <p:nvPr/>
        </p:nvPicPr>
        <p:blipFill>
          <a:blip r:embed="rId5"/>
          <a:stretch>
            <a:fillRect/>
          </a:stretch>
        </p:blipFill>
        <p:spPr>
          <a:xfrm>
            <a:off x="4151339" y="1959882"/>
            <a:ext cx="841321" cy="835224"/>
          </a:xfrm>
          <a:prstGeom prst="rect">
            <a:avLst/>
          </a:prstGeom>
        </p:spPr>
      </p:pic>
      <p:sp>
        <p:nvSpPr>
          <p:cNvPr id="8" name="TextBox 7">
            <a:extLst>
              <a:ext uri="{FF2B5EF4-FFF2-40B4-BE49-F238E27FC236}">
                <a16:creationId xmlns:a16="http://schemas.microsoft.com/office/drawing/2014/main" xmlns="" id="{148CEF24-634C-0368-80A3-234EF7AABBF9}"/>
              </a:ext>
            </a:extLst>
          </p:cNvPr>
          <p:cNvSpPr txBox="1"/>
          <p:nvPr/>
        </p:nvSpPr>
        <p:spPr>
          <a:xfrm>
            <a:off x="3041782" y="4559592"/>
            <a:ext cx="3060454" cy="430887"/>
          </a:xfrm>
          <a:prstGeom prst="rect">
            <a:avLst/>
          </a:prstGeom>
          <a:noFill/>
        </p:spPr>
        <p:txBody>
          <a:bodyPr wrap="none" rtlCol="0">
            <a:spAutoFit/>
          </a:bodyPr>
          <a:lstStyle/>
          <a:p>
            <a:pPr algn="ctr">
              <a:buClrTx/>
              <a:buFontTx/>
              <a:buNone/>
              <a:defRPr/>
            </a:pPr>
            <a:r>
              <a:rPr lang="en-US" sz="2200" b="1" dirty="0">
                <a:solidFill>
                  <a:srgbClr val="04152C">
                    <a:lumMod val="75000"/>
                    <a:lumOff val="25000"/>
                  </a:srgbClr>
                </a:solidFill>
              </a:rPr>
              <a:t>Video: Đ</a:t>
            </a:r>
            <a:r>
              <a:rPr lang="en-US" sz="2200" b="1" dirty="0" err="1" smtClean="0">
                <a:solidFill>
                  <a:srgbClr val="04152C">
                    <a:lumMod val="75000"/>
                    <a:lumOff val="25000"/>
                  </a:srgbClr>
                </a:solidFill>
              </a:rPr>
              <a:t>ịnh</a:t>
            </a:r>
            <a:r>
              <a:rPr lang="en-US" sz="2200" b="1" dirty="0" smtClean="0">
                <a:solidFill>
                  <a:srgbClr val="04152C">
                    <a:lumMod val="75000"/>
                    <a:lumOff val="25000"/>
                  </a:srgbClr>
                </a:solidFill>
              </a:rPr>
              <a:t> </a:t>
            </a:r>
            <a:r>
              <a:rPr lang="en-US" sz="2200" b="1" dirty="0" err="1">
                <a:solidFill>
                  <a:srgbClr val="04152C">
                    <a:lumMod val="75000"/>
                    <a:lumOff val="25000"/>
                  </a:srgbClr>
                </a:solidFill>
              </a:rPr>
              <a:t>luật</a:t>
            </a:r>
            <a:r>
              <a:rPr lang="en-US" sz="2200" b="1" dirty="0">
                <a:solidFill>
                  <a:srgbClr val="04152C">
                    <a:lumMod val="75000"/>
                    <a:lumOff val="25000"/>
                  </a:srgbClr>
                </a:solidFill>
              </a:rPr>
              <a:t> Lenz</a:t>
            </a:r>
          </a:p>
        </p:txBody>
      </p:sp>
    </p:spTree>
    <p:extLst>
      <p:ext uri="{BB962C8B-B14F-4D97-AF65-F5344CB8AC3E}">
        <p14:creationId xmlns:p14="http://schemas.microsoft.com/office/powerpoint/2010/main" val="229768365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4581B0B-2E33-CD96-5748-8AC25A15E245}"/>
              </a:ext>
            </a:extLst>
          </p:cNvPr>
          <p:cNvSpPr>
            <a:spLocks noGrp="1"/>
          </p:cNvSpPr>
          <p:nvPr>
            <p:ph type="sldNum" idx="12"/>
          </p:nvPr>
        </p:nvSpPr>
        <p:spPr/>
        <p:txBody>
          <a:bodyPr/>
          <a:lstStyle/>
          <a:p>
            <a:pPr algn="ctr"/>
            <a:fld id="{00000000-1234-1234-1234-123412341234}" type="slidenum">
              <a:rPr lang="en" smtClean="0">
                <a:solidFill>
                  <a:srgbClr val="FFFFFF"/>
                </a:solidFill>
              </a:rPr>
              <a:pPr algn="ctr"/>
              <a:t>46</a:t>
            </a:fld>
            <a:endParaRPr lang="en">
              <a:solidFill>
                <a:srgbClr val="FFFFFF"/>
              </a:solidFill>
            </a:endParaRPr>
          </a:p>
        </p:txBody>
      </p:sp>
      <p:sp>
        <p:nvSpPr>
          <p:cNvPr id="3" name="TextBox 2">
            <a:extLst>
              <a:ext uri="{FF2B5EF4-FFF2-40B4-BE49-F238E27FC236}">
                <a16:creationId xmlns:a16="http://schemas.microsoft.com/office/drawing/2014/main" xmlns="" id="{9A65FFE2-1F5A-6B92-655D-9593BA834D9E}"/>
              </a:ext>
            </a:extLst>
          </p:cNvPr>
          <p:cNvSpPr txBox="1"/>
          <p:nvPr/>
        </p:nvSpPr>
        <p:spPr>
          <a:xfrm>
            <a:off x="586774" y="359217"/>
            <a:ext cx="7970452" cy="461665"/>
          </a:xfrm>
          <a:prstGeom prst="rect">
            <a:avLst/>
          </a:prstGeom>
          <a:noFill/>
        </p:spPr>
        <p:txBody>
          <a:bodyPr wrap="none" rtlCol="0">
            <a:spAutoFit/>
          </a:bodyPr>
          <a:lstStyle/>
          <a:p>
            <a:pPr algn="ctr"/>
            <a:r>
              <a:rPr lang="en-US" sz="2400" b="1" dirty="0" err="1">
                <a:solidFill>
                  <a:srgbClr val="C00000"/>
                </a:solidFill>
              </a:rPr>
              <a:t>Một</a:t>
            </a:r>
            <a:r>
              <a:rPr lang="en-US" sz="2400" b="1" dirty="0">
                <a:solidFill>
                  <a:srgbClr val="C00000"/>
                </a:solidFill>
              </a:rPr>
              <a:t> </a:t>
            </a:r>
            <a:r>
              <a:rPr lang="en-US" sz="2400" b="1" dirty="0" err="1">
                <a:solidFill>
                  <a:srgbClr val="C00000"/>
                </a:solidFill>
              </a:rPr>
              <a:t>số</a:t>
            </a:r>
            <a:r>
              <a:rPr lang="en-US" sz="2400" b="1" dirty="0">
                <a:solidFill>
                  <a:srgbClr val="C00000"/>
                </a:solidFill>
              </a:rPr>
              <a:t> </a:t>
            </a:r>
            <a:r>
              <a:rPr lang="en-US" sz="2400" b="1" dirty="0" err="1">
                <a:solidFill>
                  <a:srgbClr val="C00000"/>
                </a:solidFill>
              </a:rPr>
              <a:t>ứng</a:t>
            </a:r>
            <a:r>
              <a:rPr lang="en-US" sz="2400" b="1" dirty="0">
                <a:solidFill>
                  <a:srgbClr val="C00000"/>
                </a:solidFill>
              </a:rPr>
              <a:t> </a:t>
            </a:r>
            <a:r>
              <a:rPr lang="en-US" sz="2400" b="1" dirty="0" err="1">
                <a:solidFill>
                  <a:srgbClr val="C00000"/>
                </a:solidFill>
              </a:rPr>
              <a:t>dụng</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hãm</a:t>
            </a:r>
            <a:r>
              <a:rPr lang="en-US" sz="2400" b="1" dirty="0">
                <a:solidFill>
                  <a:srgbClr val="C00000"/>
                </a:solidFill>
              </a:rPr>
              <a:t> </a:t>
            </a:r>
            <a:r>
              <a:rPr lang="en-US" sz="2400" b="1" dirty="0" err="1">
                <a:solidFill>
                  <a:srgbClr val="C00000"/>
                </a:solidFill>
              </a:rPr>
              <a:t>chuyển</a:t>
            </a:r>
            <a:r>
              <a:rPr lang="en-US" sz="2400" b="1" dirty="0">
                <a:solidFill>
                  <a:srgbClr val="C00000"/>
                </a:solidFill>
              </a:rPr>
              <a:t> </a:t>
            </a:r>
            <a:r>
              <a:rPr lang="en-US" sz="2400" b="1" dirty="0" err="1">
                <a:solidFill>
                  <a:srgbClr val="C00000"/>
                </a:solidFill>
              </a:rPr>
              <a:t>động</a:t>
            </a:r>
            <a:r>
              <a:rPr lang="en-US" sz="2400" b="1" dirty="0">
                <a:solidFill>
                  <a:srgbClr val="C00000"/>
                </a:solidFill>
              </a:rPr>
              <a:t> </a:t>
            </a:r>
            <a:r>
              <a:rPr lang="en-US" sz="2400" b="1" dirty="0" err="1">
                <a:solidFill>
                  <a:srgbClr val="C00000"/>
                </a:solidFill>
              </a:rPr>
              <a:t>bằng</a:t>
            </a:r>
            <a:r>
              <a:rPr lang="en-US" sz="2400" b="1" dirty="0">
                <a:solidFill>
                  <a:srgbClr val="C00000"/>
                </a:solidFill>
              </a:rPr>
              <a:t> </a:t>
            </a:r>
            <a:r>
              <a:rPr lang="en-US" sz="2400" b="1" dirty="0" err="1">
                <a:solidFill>
                  <a:srgbClr val="C00000"/>
                </a:solidFill>
              </a:rPr>
              <a:t>điện</a:t>
            </a:r>
            <a:r>
              <a:rPr lang="en-US" sz="2400" b="1" dirty="0">
                <a:solidFill>
                  <a:srgbClr val="C00000"/>
                </a:solidFill>
              </a:rPr>
              <a:t> </a:t>
            </a:r>
            <a:r>
              <a:rPr lang="en-US" sz="2400" b="1" dirty="0" err="1">
                <a:solidFill>
                  <a:srgbClr val="C00000"/>
                </a:solidFill>
              </a:rPr>
              <a:t>từ</a:t>
            </a:r>
            <a:endParaRPr lang="en-US" sz="2400" b="1" dirty="0">
              <a:solidFill>
                <a:srgbClr val="C00000"/>
              </a:solidFill>
            </a:endParaRPr>
          </a:p>
        </p:txBody>
      </p:sp>
      <p:grpSp>
        <p:nvGrpSpPr>
          <p:cNvPr id="18" name="Group 17">
            <a:extLst>
              <a:ext uri="{FF2B5EF4-FFF2-40B4-BE49-F238E27FC236}">
                <a16:creationId xmlns:a16="http://schemas.microsoft.com/office/drawing/2014/main" xmlns="" id="{F15D2149-8B09-F1A2-8B90-12B77AB449AD}"/>
              </a:ext>
            </a:extLst>
          </p:cNvPr>
          <p:cNvGrpSpPr/>
          <p:nvPr/>
        </p:nvGrpSpPr>
        <p:grpSpPr>
          <a:xfrm>
            <a:off x="4756910" y="1125720"/>
            <a:ext cx="4029740" cy="3820463"/>
            <a:chOff x="4756910" y="1125720"/>
            <a:chExt cx="4029740" cy="3820463"/>
          </a:xfrm>
        </p:grpSpPr>
        <p:sp>
          <p:nvSpPr>
            <p:cNvPr id="5" name="Rectangle: Rounded Corners 4">
              <a:extLst>
                <a:ext uri="{FF2B5EF4-FFF2-40B4-BE49-F238E27FC236}">
                  <a16:creationId xmlns:a16="http://schemas.microsoft.com/office/drawing/2014/main" xmlns="" id="{AEBC841B-D9D9-800D-3D8C-5488F58A860F}"/>
                </a:ext>
              </a:extLst>
            </p:cNvPr>
            <p:cNvSpPr/>
            <p:nvPr/>
          </p:nvSpPr>
          <p:spPr>
            <a:xfrm>
              <a:off x="4756911" y="1125720"/>
              <a:ext cx="4029739" cy="1446029"/>
            </a:xfrm>
            <a:prstGeom prst="roundRect">
              <a:avLst>
                <a:gd name="adj" fmla="val 9096"/>
              </a:avLst>
            </a:prstGeom>
            <a:solidFill>
              <a:schemeClr val="accent2">
                <a:lumMod val="20000"/>
                <a:lumOff val="80000"/>
              </a:schemeClr>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ea typeface="Times New Roman" panose="02020603050405020304" pitchFamily="18" charset="0"/>
                  <a:cs typeface="Arial" panose="020B0604020202020204" pitchFamily="34" charset="0"/>
                </a:rPr>
                <a:t>Sử</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dụng</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tác</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dụng</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hãm</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của</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dòng</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điện</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xoáy</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trong</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phanh</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điện</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từ</a:t>
              </a:r>
              <a:r>
                <a:rPr lang="en-US" sz="2000" dirty="0">
                  <a:solidFill>
                    <a:srgbClr val="000000"/>
                  </a:solidFill>
                  <a:ea typeface="Times New Roman" panose="02020603050405020304" pitchFamily="18" charset="0"/>
                  <a:cs typeface="Arial" panose="020B0604020202020204" pitchFamily="34" charset="0"/>
                </a:rPr>
                <a:t> ở </a:t>
              </a:r>
              <a:r>
                <a:rPr lang="en-US" sz="2000" dirty="0" err="1">
                  <a:solidFill>
                    <a:srgbClr val="000000"/>
                  </a:solidFill>
                  <a:ea typeface="Times New Roman" panose="02020603050405020304" pitchFamily="18" charset="0"/>
                  <a:cs typeface="Arial" panose="020B0604020202020204" pitchFamily="34" charset="0"/>
                </a:rPr>
                <a:t>các</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xe</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có</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tải</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trọng</a:t>
              </a:r>
              <a:r>
                <a:rPr lang="en-US" sz="2000" dirty="0">
                  <a:solidFill>
                    <a:srgbClr val="000000"/>
                  </a:solidFill>
                  <a:ea typeface="Times New Roman" panose="02020603050405020304" pitchFamily="18" charset="0"/>
                  <a:cs typeface="Arial" panose="020B0604020202020204" pitchFamily="34" charset="0"/>
                </a:rPr>
                <a:t> </a:t>
              </a:r>
              <a:r>
                <a:rPr lang="en-US" sz="2000" dirty="0" err="1">
                  <a:solidFill>
                    <a:srgbClr val="000000"/>
                  </a:solidFill>
                  <a:ea typeface="Times New Roman" panose="02020603050405020304" pitchFamily="18" charset="0"/>
                  <a:cs typeface="Arial" panose="020B0604020202020204" pitchFamily="34" charset="0"/>
                </a:rPr>
                <a:t>lớn</a:t>
              </a:r>
              <a:r>
                <a:rPr lang="en-US" sz="2000" dirty="0">
                  <a:solidFill>
                    <a:srgbClr val="000000"/>
                  </a:solidFill>
                  <a:ea typeface="Times New Roman" panose="02020603050405020304" pitchFamily="18" charset="0"/>
                  <a:cs typeface="Arial" panose="020B0604020202020204" pitchFamily="34" charset="0"/>
                </a:rPr>
                <a:t>.</a:t>
              </a:r>
              <a:endParaRPr lang="en-US" sz="2400" dirty="0">
                <a:solidFill>
                  <a:srgbClr val="000000"/>
                </a:solidFill>
                <a:cs typeface="Arial" panose="020B0604020202020204" pitchFamily="34" charset="0"/>
              </a:endParaRPr>
            </a:p>
          </p:txBody>
        </p:sp>
        <p:pic>
          <p:nvPicPr>
            <p:cNvPr id="7" name="Picture 6">
              <a:extLst>
                <a:ext uri="{FF2B5EF4-FFF2-40B4-BE49-F238E27FC236}">
                  <a16:creationId xmlns:a16="http://schemas.microsoft.com/office/drawing/2014/main" xmlns="" id="{B2D8F916-6E8A-EECB-1A69-7832F1EC2973}"/>
                </a:ext>
              </a:extLst>
            </p:cNvPr>
            <p:cNvPicPr>
              <a:picLocks noChangeAspect="1"/>
            </p:cNvPicPr>
            <p:nvPr/>
          </p:nvPicPr>
          <p:blipFill rotWithShape="1">
            <a:blip r:embed="rId2"/>
            <a:srcRect l="-119" t="9818" r="415" b="8850"/>
            <a:stretch/>
          </p:blipFill>
          <p:spPr>
            <a:xfrm>
              <a:off x="4756910" y="2768422"/>
              <a:ext cx="4029739" cy="2177761"/>
            </a:xfrm>
            <a:prstGeom prst="roundRect">
              <a:avLst>
                <a:gd name="adj" fmla="val 4079"/>
              </a:avLst>
            </a:prstGeom>
          </p:spPr>
        </p:pic>
      </p:grpSp>
      <p:grpSp>
        <p:nvGrpSpPr>
          <p:cNvPr id="17" name="Group 16">
            <a:extLst>
              <a:ext uri="{FF2B5EF4-FFF2-40B4-BE49-F238E27FC236}">
                <a16:creationId xmlns:a16="http://schemas.microsoft.com/office/drawing/2014/main" xmlns="" id="{CE51AE12-5DBE-CA4D-289A-68DE5F7F727F}"/>
              </a:ext>
            </a:extLst>
          </p:cNvPr>
          <p:cNvGrpSpPr/>
          <p:nvPr/>
        </p:nvGrpSpPr>
        <p:grpSpPr>
          <a:xfrm>
            <a:off x="340241" y="1127049"/>
            <a:ext cx="4154041" cy="3902151"/>
            <a:chOff x="340241" y="1127049"/>
            <a:chExt cx="4154041" cy="3902151"/>
          </a:xfrm>
        </p:grpSpPr>
        <p:sp>
          <p:nvSpPr>
            <p:cNvPr id="4" name="Rectangle: Rounded Corners 3">
              <a:extLst>
                <a:ext uri="{FF2B5EF4-FFF2-40B4-BE49-F238E27FC236}">
                  <a16:creationId xmlns:a16="http://schemas.microsoft.com/office/drawing/2014/main" xmlns="" id="{EBCBF738-B400-0173-16CA-8560D2F27C69}"/>
                </a:ext>
              </a:extLst>
            </p:cNvPr>
            <p:cNvSpPr/>
            <p:nvPr/>
          </p:nvSpPr>
          <p:spPr>
            <a:xfrm>
              <a:off x="340241" y="1127049"/>
              <a:ext cx="4029739" cy="1446029"/>
            </a:xfrm>
            <a:prstGeom prst="roundRect">
              <a:avLst>
                <a:gd name="adj" fmla="val 9096"/>
              </a:avLst>
            </a:prstGeom>
            <a:solidFill>
              <a:schemeClr val="accent2">
                <a:lumMod val="20000"/>
                <a:lumOff val="80000"/>
              </a:schemeClr>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cs typeface="Arial" panose="020B0604020202020204" pitchFamily="34" charset="0"/>
                </a:rPr>
                <a:t>Hãm</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chuyển</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động</a:t>
              </a:r>
              <a:r>
                <a:rPr lang="en-US" sz="2000" dirty="0">
                  <a:solidFill>
                    <a:srgbClr val="000000"/>
                  </a:solidFill>
                  <a:cs typeface="Arial" panose="020B0604020202020204" pitchFamily="34" charset="0"/>
                </a:rPr>
                <a:t> quay </a:t>
              </a:r>
              <a:r>
                <a:rPr lang="en-US" sz="2000" dirty="0" err="1">
                  <a:solidFill>
                    <a:srgbClr val="000000"/>
                  </a:solidFill>
                  <a:cs typeface="Arial" panose="020B0604020202020204" pitchFamily="34" charset="0"/>
                </a:rPr>
                <a:t>của</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một</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bộ</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phận</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nào</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đó</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trong</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một</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số</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thiết</a:t>
              </a:r>
              <a:r>
                <a:rPr lang="en-US" sz="2000" dirty="0">
                  <a:solidFill>
                    <a:srgbClr val="000000"/>
                  </a:solidFill>
                  <a:cs typeface="Arial" panose="020B0604020202020204" pitchFamily="34" charset="0"/>
                </a:rPr>
                <a:t> </a:t>
              </a:r>
              <a:r>
                <a:rPr lang="en-US" sz="2000" dirty="0" err="1">
                  <a:solidFill>
                    <a:srgbClr val="000000"/>
                  </a:solidFill>
                  <a:cs typeface="Arial" panose="020B0604020202020204" pitchFamily="34" charset="0"/>
                </a:rPr>
                <a:t>bị</a:t>
              </a:r>
              <a:r>
                <a:rPr lang="en-US" sz="2000" dirty="0">
                  <a:solidFill>
                    <a:srgbClr val="000000"/>
                  </a:solidFill>
                  <a:cs typeface="Arial" panose="020B0604020202020204" pitchFamily="34" charset="0"/>
                </a:rPr>
                <a:t>.</a:t>
              </a:r>
            </a:p>
          </p:txBody>
        </p:sp>
        <p:grpSp>
          <p:nvGrpSpPr>
            <p:cNvPr id="16" name="Group 15">
              <a:extLst>
                <a:ext uri="{FF2B5EF4-FFF2-40B4-BE49-F238E27FC236}">
                  <a16:creationId xmlns:a16="http://schemas.microsoft.com/office/drawing/2014/main" xmlns="" id="{224139D8-B706-2B48-B4BB-8D5A17A4E17C}"/>
                </a:ext>
              </a:extLst>
            </p:cNvPr>
            <p:cNvGrpSpPr/>
            <p:nvPr/>
          </p:nvGrpSpPr>
          <p:grpSpPr>
            <a:xfrm>
              <a:off x="340241" y="2652390"/>
              <a:ext cx="4154041" cy="2376810"/>
              <a:chOff x="340241" y="2652390"/>
              <a:chExt cx="4154041" cy="2376810"/>
            </a:xfrm>
          </p:grpSpPr>
          <p:pic>
            <p:nvPicPr>
              <p:cNvPr id="10" name="Picture 9">
                <a:extLst>
                  <a:ext uri="{FF2B5EF4-FFF2-40B4-BE49-F238E27FC236}">
                    <a16:creationId xmlns:a16="http://schemas.microsoft.com/office/drawing/2014/main" xmlns="" id="{A247F41A-0647-7240-745D-924607F6C0A1}"/>
                  </a:ext>
                </a:extLst>
              </p:cNvPr>
              <p:cNvPicPr>
                <a:picLocks noChangeAspect="1"/>
              </p:cNvPicPr>
              <p:nvPr/>
            </p:nvPicPr>
            <p:blipFill>
              <a:blip r:embed="rId3"/>
              <a:stretch>
                <a:fillRect/>
              </a:stretch>
            </p:blipFill>
            <p:spPr>
              <a:xfrm>
                <a:off x="340241" y="2652390"/>
                <a:ext cx="2376810" cy="2376810"/>
              </a:xfrm>
              <a:prstGeom prst="rect">
                <a:avLst/>
              </a:prstGeom>
            </p:spPr>
          </p:pic>
          <p:cxnSp>
            <p:nvCxnSpPr>
              <p:cNvPr id="12" name="Straight Arrow Connector 11">
                <a:extLst>
                  <a:ext uri="{FF2B5EF4-FFF2-40B4-BE49-F238E27FC236}">
                    <a16:creationId xmlns:a16="http://schemas.microsoft.com/office/drawing/2014/main" xmlns="" id="{5C914738-8F5B-E35C-BAB7-4DE555D56DA6}"/>
                  </a:ext>
                </a:extLst>
              </p:cNvPr>
              <p:cNvCxnSpPr>
                <a:cxnSpLocks/>
              </p:cNvCxnSpPr>
              <p:nvPr/>
            </p:nvCxnSpPr>
            <p:spPr>
              <a:xfrm flipV="1">
                <a:off x="1626781" y="3338623"/>
                <a:ext cx="1180214" cy="170121"/>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15959727-B567-FC10-7647-2B944CFE05F4}"/>
                  </a:ext>
                </a:extLst>
              </p:cNvPr>
              <p:cNvSpPr txBox="1"/>
              <p:nvPr/>
            </p:nvSpPr>
            <p:spPr>
              <a:xfrm>
                <a:off x="2806995" y="2864978"/>
                <a:ext cx="1687287" cy="1287532"/>
              </a:xfrm>
              <a:prstGeom prst="rect">
                <a:avLst/>
              </a:prstGeom>
              <a:noFill/>
            </p:spPr>
            <p:txBody>
              <a:bodyPr wrap="square" rtlCol="0">
                <a:spAutoFit/>
              </a:bodyPr>
              <a:lstStyle/>
              <a:p>
                <a:pPr>
                  <a:lnSpc>
                    <a:spcPct val="150000"/>
                  </a:lnSpc>
                </a:pPr>
                <a:r>
                  <a:rPr lang="en-US" sz="1800" dirty="0" err="1"/>
                  <a:t>Hãm</a:t>
                </a:r>
                <a:r>
                  <a:rPr lang="en-US" sz="1800" dirty="0"/>
                  <a:t> </a:t>
                </a:r>
                <a:r>
                  <a:rPr lang="en-US" sz="1800" dirty="0" err="1"/>
                  <a:t>chuyển</a:t>
                </a:r>
                <a:r>
                  <a:rPr lang="en-US" sz="1800" dirty="0"/>
                  <a:t> </a:t>
                </a:r>
                <a:r>
                  <a:rPr lang="en-US" sz="1800" dirty="0" err="1"/>
                  <a:t>động</a:t>
                </a:r>
                <a:r>
                  <a:rPr lang="en-US" sz="1800" dirty="0"/>
                  <a:t> quay </a:t>
                </a:r>
                <a:r>
                  <a:rPr lang="en-US" sz="1800" dirty="0" err="1"/>
                  <a:t>của</a:t>
                </a:r>
                <a:r>
                  <a:rPr lang="en-US" sz="1800" dirty="0"/>
                  <a:t> </a:t>
                </a:r>
                <a:r>
                  <a:rPr lang="en-US" sz="1800" dirty="0" err="1"/>
                  <a:t>kim</a:t>
                </a:r>
                <a:r>
                  <a:rPr lang="en-US" sz="1800" dirty="0"/>
                  <a:t> </a:t>
                </a:r>
                <a:r>
                  <a:rPr lang="en-US" sz="1800" dirty="0" err="1"/>
                  <a:t>cân</a:t>
                </a:r>
                <a:endParaRPr lang="en-US" sz="1800" dirty="0"/>
              </a:p>
            </p:txBody>
          </p:sp>
        </p:grpSp>
      </p:grpSp>
    </p:spTree>
    <p:extLst>
      <p:ext uri="{BB962C8B-B14F-4D97-AF65-F5344CB8AC3E}">
        <p14:creationId xmlns:p14="http://schemas.microsoft.com/office/powerpoint/2010/main" val="17689543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8">
          <a:extLst>
            <a:ext uri="{FF2B5EF4-FFF2-40B4-BE49-F238E27FC236}">
              <a16:creationId xmlns:a16="http://schemas.microsoft.com/office/drawing/2014/main" xmlns="" id="{9E6EE2A2-FABF-D9F8-0841-F3CF2CDC83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00E2E537-A3D5-0CF3-696E-9E818F5D8EBD}"/>
              </a:ext>
            </a:extLst>
          </p:cNvPr>
          <p:cNvPicPr>
            <a:picLocks noChangeAspect="1"/>
          </p:cNvPicPr>
          <p:nvPr/>
        </p:nvPicPr>
        <p:blipFill>
          <a:blip r:embed="rId3"/>
          <a:stretch>
            <a:fillRect/>
          </a:stretch>
        </p:blipFill>
        <p:spPr>
          <a:xfrm>
            <a:off x="6009586" y="2192250"/>
            <a:ext cx="2776898" cy="2876636"/>
          </a:xfrm>
          <a:prstGeom prst="rect">
            <a:avLst/>
          </a:prstGeom>
        </p:spPr>
      </p:pic>
      <p:sp>
        <p:nvSpPr>
          <p:cNvPr id="421" name="Google Shape;421;p36">
            <a:extLst>
              <a:ext uri="{FF2B5EF4-FFF2-40B4-BE49-F238E27FC236}">
                <a16:creationId xmlns:a16="http://schemas.microsoft.com/office/drawing/2014/main" xmlns="" id="{966F650E-8D25-F10F-469E-F09A1B748140}"/>
              </a:ext>
            </a:extLst>
          </p:cNvPr>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dirty="0">
                <a:latin typeface="Arial" panose="020B0604020202020204" pitchFamily="34" charset="0"/>
                <a:ea typeface="Encode Sans Semi Condensed"/>
                <a:cs typeface="Arial" panose="020B0604020202020204" pitchFamily="34" charset="0"/>
                <a:sym typeface="Encode Sans Semi Condensed"/>
              </a:rPr>
              <a:t>V.</a:t>
            </a:r>
            <a:endParaRPr sz="72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xmlns="" id="{9A48E66E-1007-293E-C748-D3F0CBCB6E90}"/>
              </a:ext>
            </a:extLst>
          </p:cNvPr>
          <p:cNvSpPr txBox="1"/>
          <p:nvPr/>
        </p:nvSpPr>
        <p:spPr>
          <a:xfrm>
            <a:off x="2591915" y="1106536"/>
            <a:ext cx="5063527" cy="2171428"/>
          </a:xfrm>
          <a:prstGeom prst="rect">
            <a:avLst/>
          </a:prstGeom>
          <a:noFill/>
        </p:spPr>
        <p:txBody>
          <a:bodyPr wrap="square" rtlCol="0">
            <a:spAutoFit/>
          </a:bodyPr>
          <a:lstStyle/>
          <a:p>
            <a:pPr>
              <a:lnSpc>
                <a:spcPct val="150000"/>
              </a:lnSpc>
            </a:pPr>
            <a:r>
              <a:rPr lang="en-US" sz="4800" b="1" dirty="0">
                <a:solidFill>
                  <a:schemeClr val="accent2">
                    <a:lumMod val="75000"/>
                  </a:schemeClr>
                </a:solidFill>
              </a:rPr>
              <a:t>MÔ HÌNH SÓNG ĐIỆN TỪ</a:t>
            </a:r>
          </a:p>
        </p:txBody>
      </p:sp>
    </p:spTree>
    <p:extLst>
      <p:ext uri="{BB962C8B-B14F-4D97-AF65-F5344CB8AC3E}">
        <p14:creationId xmlns:p14="http://schemas.microsoft.com/office/powerpoint/2010/main" val="3679364075"/>
      </p:ext>
    </p:extLst>
  </p:cSld>
  <p:clrMapOvr>
    <a:masterClrMapping/>
  </p:clrMapOvr>
  <mc:AlternateContent xmlns:mc="http://schemas.openxmlformats.org/markup-compatibility/2006" xmlns:p14="http://schemas.microsoft.com/office/powerpoint/2010/main">
    <mc:Choice Requires="p14">
      <p:transition spd="slow">
        <p14:prism dir="d" isContent="1"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xmlns="" id="{2253AD1D-8870-46FA-588A-0816EFF5383B}"/>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xmlns="" id="{26B97284-6B7B-DC3F-1C86-A66FA0D8A3FD}"/>
              </a:ext>
            </a:extLst>
          </p:cNvPr>
          <p:cNvSpPr txBox="1">
            <a:spLocks noGrp="1"/>
          </p:cNvSpPr>
          <p:nvPr>
            <p:ph type="title"/>
          </p:nvPr>
        </p:nvSpPr>
        <p:spPr>
          <a:xfrm>
            <a:off x="422132" y="277650"/>
            <a:ext cx="7207102"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Điện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thiên</a:t>
            </a:r>
            <a:endParaRPr sz="24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4B0CF4D2-1BCE-C31D-B5CF-DE107F5CC4B2}"/>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3DA3B16B-6C0C-5584-0CC3-E8AF97B95123}"/>
              </a:ext>
            </a:extLst>
          </p:cNvPr>
          <p:cNvGrpSpPr/>
          <p:nvPr/>
        </p:nvGrpSpPr>
        <p:grpSpPr>
          <a:xfrm>
            <a:off x="1425932" y="1537033"/>
            <a:ext cx="6867463" cy="3501319"/>
            <a:chOff x="1154136" y="1420075"/>
            <a:chExt cx="6867463" cy="3501319"/>
          </a:xfrm>
        </p:grpSpPr>
        <p:grpSp>
          <p:nvGrpSpPr>
            <p:cNvPr id="12" name="Group 11">
              <a:extLst>
                <a:ext uri="{FF2B5EF4-FFF2-40B4-BE49-F238E27FC236}">
                  <a16:creationId xmlns:a16="http://schemas.microsoft.com/office/drawing/2014/main" xmlns="" id="{7CB3A466-BC5B-DA3B-9672-6122B76B5A23}"/>
                </a:ext>
              </a:extLst>
            </p:cNvPr>
            <p:cNvGrpSpPr/>
            <p:nvPr/>
          </p:nvGrpSpPr>
          <p:grpSpPr>
            <a:xfrm>
              <a:off x="3407068" y="1420075"/>
              <a:ext cx="4614531" cy="3200813"/>
              <a:chOff x="3407068" y="1420075"/>
              <a:chExt cx="4614531" cy="3200813"/>
            </a:xfrm>
          </p:grpSpPr>
          <p:sp>
            <p:nvSpPr>
              <p:cNvPr id="2" name="Speech Bubble: Oval 1">
                <a:extLst>
                  <a:ext uri="{FF2B5EF4-FFF2-40B4-BE49-F238E27FC236}">
                    <a16:creationId xmlns:a16="http://schemas.microsoft.com/office/drawing/2014/main" xmlns="" id="{BF5FA6D7-B79D-C176-032F-5A74747DC458}"/>
                  </a:ext>
                </a:extLst>
              </p:cNvPr>
              <p:cNvSpPr/>
              <p:nvPr/>
            </p:nvSpPr>
            <p:spPr>
              <a:xfrm>
                <a:off x="3407068" y="1420075"/>
                <a:ext cx="4614531" cy="3200813"/>
              </a:xfrm>
              <a:prstGeom prst="wedgeEllipseCallout">
                <a:avLst>
                  <a:gd name="adj1" fmla="val -59759"/>
                  <a:gd name="adj2" fmla="val 34409"/>
                </a:avLst>
              </a:prstGeom>
              <a:solidFill>
                <a:schemeClr val="accent4">
                  <a:lumMod val="20000"/>
                  <a:lumOff val="80000"/>
                </a:schemeClr>
              </a:solid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A203CF3-59C0-92F0-F0BE-6C1495354A8A}"/>
                  </a:ext>
                </a:extLst>
              </p:cNvPr>
              <p:cNvSpPr txBox="1"/>
              <p:nvPr/>
            </p:nvSpPr>
            <p:spPr>
              <a:xfrm>
                <a:off x="3432985" y="1867229"/>
                <a:ext cx="4532130" cy="2456185"/>
              </a:xfrm>
              <a:prstGeom prst="rect">
                <a:avLst/>
              </a:prstGeom>
              <a:noFill/>
            </p:spPr>
            <p:txBody>
              <a:bodyPr wrap="square">
                <a:spAutoFit/>
              </a:bodyPr>
              <a:lstStyle/>
              <a:p>
                <a:pPr algn="ctr">
                  <a:lnSpc>
                    <a:spcPct val="150000"/>
                  </a:lnSpc>
                </a:pPr>
                <a:r>
                  <a:rPr lang="vi-VN" sz="2100" dirty="0"/>
                  <a:t>Từ lớp 11, bạn đã biết, trong </a:t>
                </a:r>
                <a:endParaRPr lang="en-US" sz="2100" dirty="0"/>
              </a:p>
              <a:p>
                <a:pPr algn="ctr">
                  <a:lnSpc>
                    <a:spcPct val="150000"/>
                  </a:lnSpc>
                </a:pPr>
                <a:r>
                  <a:rPr lang="vi-VN" sz="2100" dirty="0"/>
                  <a:t>vùng không gian bao quanh một điện tích có điện trường. Liệu quanh điện tích đó có cả điện trường và </a:t>
                </a:r>
                <a:endParaRPr lang="en-US" sz="2100" dirty="0"/>
              </a:p>
              <a:p>
                <a:pPr algn="ctr">
                  <a:lnSpc>
                    <a:spcPct val="150000"/>
                  </a:lnSpc>
                </a:pPr>
                <a:r>
                  <a:rPr lang="vi-VN" sz="2100" dirty="0"/>
                  <a:t>từ trường không?</a:t>
                </a:r>
                <a:endParaRPr lang="en-US" sz="2100" dirty="0"/>
              </a:p>
            </p:txBody>
          </p:sp>
        </p:grpSp>
        <p:pic>
          <p:nvPicPr>
            <p:cNvPr id="11" name="Picture 10">
              <a:extLst>
                <a:ext uri="{FF2B5EF4-FFF2-40B4-BE49-F238E27FC236}">
                  <a16:creationId xmlns:a16="http://schemas.microsoft.com/office/drawing/2014/main" xmlns="" id="{ACA1F5E3-2E63-FAC2-700E-9C9444FD9D07}"/>
                </a:ext>
              </a:extLst>
            </p:cNvPr>
            <p:cNvPicPr>
              <a:picLocks noChangeAspect="1"/>
            </p:cNvPicPr>
            <p:nvPr/>
          </p:nvPicPr>
          <p:blipFill>
            <a:blip r:embed="rId3"/>
            <a:stretch>
              <a:fillRect/>
            </a:stretch>
          </p:blipFill>
          <p:spPr>
            <a:xfrm>
              <a:off x="1154136" y="3482783"/>
              <a:ext cx="1249757" cy="1438611"/>
            </a:xfrm>
            <a:prstGeom prst="rect">
              <a:avLst/>
            </a:prstGeom>
          </p:spPr>
        </p:pic>
      </p:grpSp>
      <p:pic>
        <p:nvPicPr>
          <p:cNvPr id="15" name="Picture 14">
            <a:extLst>
              <a:ext uri="{FF2B5EF4-FFF2-40B4-BE49-F238E27FC236}">
                <a16:creationId xmlns:a16="http://schemas.microsoft.com/office/drawing/2014/main" xmlns="" id="{F66AF991-2F99-04E0-F579-440B2B6A4345}"/>
              </a:ext>
            </a:extLst>
          </p:cNvPr>
          <p:cNvPicPr>
            <a:picLocks noChangeAspect="1"/>
          </p:cNvPicPr>
          <p:nvPr/>
        </p:nvPicPr>
        <p:blipFill>
          <a:blip r:embed="rId4"/>
          <a:stretch>
            <a:fillRect/>
          </a:stretch>
        </p:blipFill>
        <p:spPr>
          <a:xfrm>
            <a:off x="850605" y="1679596"/>
            <a:ext cx="2400413" cy="1784307"/>
          </a:xfrm>
          <a:prstGeom prst="rect">
            <a:avLst/>
          </a:prstGeom>
        </p:spPr>
      </p:pic>
    </p:spTree>
    <p:extLst>
      <p:ext uri="{BB962C8B-B14F-4D97-AF65-F5344CB8AC3E}">
        <p14:creationId xmlns:p14="http://schemas.microsoft.com/office/powerpoint/2010/main" val="15634331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4869C0A8-1F39-8980-C342-0148AE60973F}"/>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xmlns="" id="{7B2F7231-2106-141C-3757-A47EB6B420BB}"/>
              </a:ext>
            </a:extLst>
          </p:cNvPr>
          <p:cNvGrpSpPr/>
          <p:nvPr/>
        </p:nvGrpSpPr>
        <p:grpSpPr>
          <a:xfrm>
            <a:off x="499730" y="404037"/>
            <a:ext cx="3277335" cy="4609965"/>
            <a:chOff x="499730" y="404037"/>
            <a:chExt cx="3277335" cy="4609965"/>
          </a:xfrm>
        </p:grpSpPr>
        <p:sp>
          <p:nvSpPr>
            <p:cNvPr id="7" name="TextBox 6">
              <a:extLst>
                <a:ext uri="{FF2B5EF4-FFF2-40B4-BE49-F238E27FC236}">
                  <a16:creationId xmlns:a16="http://schemas.microsoft.com/office/drawing/2014/main" xmlns="" id="{1F0FEFE2-5B2E-BE09-CC2D-8B1BF37406A4}"/>
                </a:ext>
              </a:extLst>
            </p:cNvPr>
            <p:cNvSpPr txBox="1"/>
            <p:nvPr/>
          </p:nvSpPr>
          <p:spPr>
            <a:xfrm>
              <a:off x="499730" y="404037"/>
              <a:ext cx="2226892" cy="430887"/>
            </a:xfrm>
            <a:prstGeom prst="rect">
              <a:avLst/>
            </a:prstGeom>
            <a:noFill/>
          </p:spPr>
          <p:txBody>
            <a:bodyPr wrap="none" rtlCol="0">
              <a:spAutoFit/>
            </a:bodyPr>
            <a:lstStyle/>
            <a:p>
              <a:r>
                <a:rPr lang="en-US" sz="2200" b="1" dirty="0" err="1">
                  <a:solidFill>
                    <a:schemeClr val="accent6">
                      <a:lumMod val="75000"/>
                    </a:schemeClr>
                  </a:solidFill>
                </a:rPr>
                <a:t>Xét</a:t>
              </a:r>
              <a:r>
                <a:rPr lang="en-US" sz="2200" b="1" dirty="0">
                  <a:solidFill>
                    <a:schemeClr val="accent6">
                      <a:lumMod val="75000"/>
                    </a:schemeClr>
                  </a:solidFill>
                </a:rPr>
                <a:t> </a:t>
              </a:r>
              <a:r>
                <a:rPr lang="en-US" sz="2200" b="1" dirty="0" err="1">
                  <a:solidFill>
                    <a:schemeClr val="accent6">
                      <a:lumMod val="75000"/>
                    </a:schemeClr>
                  </a:solidFill>
                </a:rPr>
                <a:t>thí</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grpSp>
          <p:nvGrpSpPr>
            <p:cNvPr id="9" name="Group 8">
              <a:extLst>
                <a:ext uri="{FF2B5EF4-FFF2-40B4-BE49-F238E27FC236}">
                  <a16:creationId xmlns:a16="http://schemas.microsoft.com/office/drawing/2014/main" xmlns="" id="{B2F9BEC2-6919-EEB1-3106-9781F5377A01}"/>
                </a:ext>
              </a:extLst>
            </p:cNvPr>
            <p:cNvGrpSpPr/>
            <p:nvPr/>
          </p:nvGrpSpPr>
          <p:grpSpPr>
            <a:xfrm>
              <a:off x="704255" y="1106220"/>
              <a:ext cx="3072810" cy="3907782"/>
              <a:chOff x="938171" y="1127485"/>
              <a:chExt cx="3072810" cy="3907782"/>
            </a:xfrm>
          </p:grpSpPr>
          <p:pic>
            <p:nvPicPr>
              <p:cNvPr id="6" name="Picture 5">
                <a:extLst>
                  <a:ext uri="{FF2B5EF4-FFF2-40B4-BE49-F238E27FC236}">
                    <a16:creationId xmlns:a16="http://schemas.microsoft.com/office/drawing/2014/main" xmlns="" id="{ECD1EC0F-CD0B-C55B-39E0-2F0DC034206C}"/>
                  </a:ext>
                </a:extLst>
              </p:cNvPr>
              <p:cNvPicPr>
                <a:picLocks noChangeAspect="1"/>
              </p:cNvPicPr>
              <p:nvPr/>
            </p:nvPicPr>
            <p:blipFill>
              <a:blip r:embed="rId2"/>
              <a:stretch>
                <a:fillRect/>
              </a:stretch>
            </p:blipFill>
            <p:spPr>
              <a:xfrm>
                <a:off x="1038575" y="1127485"/>
                <a:ext cx="2972406" cy="2888529"/>
              </a:xfrm>
              <a:prstGeom prst="rect">
                <a:avLst/>
              </a:prstGeom>
            </p:spPr>
          </p:pic>
          <p:sp>
            <p:nvSpPr>
              <p:cNvPr id="8" name="TextBox 7">
                <a:extLst>
                  <a:ext uri="{FF2B5EF4-FFF2-40B4-BE49-F238E27FC236}">
                    <a16:creationId xmlns:a16="http://schemas.microsoft.com/office/drawing/2014/main" xmlns="" id="{9D9EAD9D-9D51-25B0-AFB3-023CC131D5C0}"/>
                  </a:ext>
                </a:extLst>
              </p:cNvPr>
              <p:cNvSpPr txBox="1"/>
              <p:nvPr/>
            </p:nvSpPr>
            <p:spPr>
              <a:xfrm>
                <a:off x="938171" y="4016014"/>
                <a:ext cx="3072810" cy="1019253"/>
              </a:xfrm>
              <a:prstGeom prst="rect">
                <a:avLst/>
              </a:prstGeom>
              <a:noFill/>
            </p:spPr>
            <p:txBody>
              <a:bodyPr wrap="square" rtlCol="0">
                <a:spAutoFit/>
              </a:bodyPr>
              <a:lstStyle/>
              <a:p>
                <a:pPr algn="ctr">
                  <a:lnSpc>
                    <a:spcPct val="130000"/>
                  </a:lnSpc>
                </a:pPr>
                <a:r>
                  <a:rPr lang="en-US" sz="1600" b="1" dirty="0" err="1"/>
                  <a:t>Hình</a:t>
                </a:r>
                <a:r>
                  <a:rPr lang="en-US" sz="1600" b="1" dirty="0"/>
                  <a:t> 3.16. </a:t>
                </a:r>
                <a:r>
                  <a:rPr lang="en-US" sz="1600" dirty="0" err="1"/>
                  <a:t>Thả</a:t>
                </a:r>
                <a:r>
                  <a:rPr lang="en-US" sz="1600" dirty="0"/>
                  <a:t> </a:t>
                </a:r>
                <a:r>
                  <a:rPr lang="en-US" sz="1600" dirty="0" err="1"/>
                  <a:t>nam</a:t>
                </a:r>
                <a:r>
                  <a:rPr lang="en-US" sz="1600" dirty="0"/>
                  <a:t> </a:t>
                </a:r>
                <a:r>
                  <a:rPr lang="en-US" sz="1600" dirty="0" err="1"/>
                  <a:t>châm</a:t>
                </a:r>
                <a:r>
                  <a:rPr lang="en-US" sz="1600" dirty="0"/>
                  <a:t> </a:t>
                </a:r>
                <a:r>
                  <a:rPr lang="en-US" sz="1600" dirty="0" err="1"/>
                  <a:t>rơi</a:t>
                </a:r>
                <a:r>
                  <a:rPr lang="en-US" sz="1600" dirty="0"/>
                  <a:t> qua </a:t>
                </a:r>
                <a:r>
                  <a:rPr lang="en-US" sz="1600" dirty="0" err="1"/>
                  <a:t>ống</a:t>
                </a:r>
                <a:r>
                  <a:rPr lang="en-US" sz="1600" dirty="0"/>
                  <a:t> </a:t>
                </a:r>
                <a:r>
                  <a:rPr lang="en-US" sz="1600" dirty="0" err="1"/>
                  <a:t>dây</a:t>
                </a:r>
                <a:r>
                  <a:rPr lang="en-US" sz="1600" dirty="0"/>
                  <a:t> (</a:t>
                </a:r>
                <a:r>
                  <a:rPr lang="en-US" sz="1600" dirty="0" err="1"/>
                  <a:t>ống</a:t>
                </a:r>
                <a:r>
                  <a:rPr lang="en-US" sz="1600" dirty="0"/>
                  <a:t> </a:t>
                </a:r>
                <a:r>
                  <a:rPr lang="en-US" sz="1600" dirty="0" err="1"/>
                  <a:t>dây</a:t>
                </a:r>
                <a:r>
                  <a:rPr lang="en-US" sz="1600" dirty="0"/>
                  <a:t> </a:t>
                </a:r>
                <a:r>
                  <a:rPr lang="en-US" sz="1600" dirty="0" err="1"/>
                  <a:t>được</a:t>
                </a:r>
                <a:r>
                  <a:rPr lang="en-US" sz="1600" dirty="0"/>
                  <a:t> </a:t>
                </a:r>
                <a:r>
                  <a:rPr lang="en-US" sz="1600" dirty="0" err="1"/>
                  <a:t>nối</a:t>
                </a:r>
                <a:r>
                  <a:rPr lang="en-US" sz="1600" dirty="0"/>
                  <a:t> </a:t>
                </a:r>
                <a:r>
                  <a:rPr lang="en-US" sz="1600" dirty="0" err="1"/>
                  <a:t>với</a:t>
                </a:r>
                <a:r>
                  <a:rPr lang="en-US" sz="1600" dirty="0"/>
                  <a:t> </a:t>
                </a:r>
                <a:r>
                  <a:rPr lang="en-US" sz="1600" dirty="0" err="1"/>
                  <a:t>một</a:t>
                </a:r>
                <a:r>
                  <a:rPr lang="en-US" sz="1600" dirty="0"/>
                  <a:t> </a:t>
                </a:r>
                <a:r>
                  <a:rPr lang="en-US" sz="1600" dirty="0" err="1"/>
                  <a:t>điện</a:t>
                </a:r>
                <a:r>
                  <a:rPr lang="en-US" sz="1600" dirty="0"/>
                  <a:t> </a:t>
                </a:r>
                <a:r>
                  <a:rPr lang="en-US" sz="1600" dirty="0" err="1"/>
                  <a:t>kế</a:t>
                </a:r>
                <a:r>
                  <a:rPr lang="en-US" sz="1600" dirty="0"/>
                  <a:t>)</a:t>
                </a:r>
              </a:p>
            </p:txBody>
          </p:sp>
        </p:grpSp>
      </p:grpSp>
      <p:sp>
        <p:nvSpPr>
          <p:cNvPr id="11" name="TextBox 10">
            <a:extLst>
              <a:ext uri="{FF2B5EF4-FFF2-40B4-BE49-F238E27FC236}">
                <a16:creationId xmlns:a16="http://schemas.microsoft.com/office/drawing/2014/main" xmlns="" id="{1F86FD4C-1BF5-09C8-95E6-C5620F56E10A}"/>
              </a:ext>
            </a:extLst>
          </p:cNvPr>
          <p:cNvSpPr txBox="1"/>
          <p:nvPr/>
        </p:nvSpPr>
        <p:spPr>
          <a:xfrm>
            <a:off x="5110845" y="404036"/>
            <a:ext cx="3106941" cy="430887"/>
          </a:xfrm>
          <a:prstGeom prst="rect">
            <a:avLst/>
          </a:prstGeom>
          <a:noFill/>
        </p:spPr>
        <p:txBody>
          <a:bodyPr wrap="none" rtlCol="0">
            <a:spAutoFit/>
          </a:bodyPr>
          <a:lstStyle/>
          <a:p>
            <a:r>
              <a:rPr lang="en-US" sz="2200" b="1" dirty="0" err="1">
                <a:solidFill>
                  <a:schemeClr val="accent6">
                    <a:lumMod val="75000"/>
                  </a:schemeClr>
                </a:solidFill>
              </a:rPr>
              <a:t>Kết</a:t>
            </a:r>
            <a:r>
              <a:rPr lang="en-US" sz="2200" b="1" dirty="0">
                <a:solidFill>
                  <a:schemeClr val="accent6">
                    <a:lumMod val="75000"/>
                  </a:schemeClr>
                </a:solidFill>
              </a:rPr>
              <a:t> </a:t>
            </a:r>
            <a:r>
              <a:rPr lang="en-US" sz="2200" b="1" dirty="0" err="1">
                <a:solidFill>
                  <a:schemeClr val="accent6">
                    <a:lumMod val="75000"/>
                  </a:schemeClr>
                </a:solidFill>
              </a:rPr>
              <a:t>quả</a:t>
            </a:r>
            <a:r>
              <a:rPr lang="en-US" sz="2200" b="1" dirty="0">
                <a:solidFill>
                  <a:schemeClr val="accent6">
                    <a:lumMod val="75000"/>
                  </a:schemeClr>
                </a:solidFill>
              </a:rPr>
              <a:t> </a:t>
            </a:r>
            <a:r>
              <a:rPr lang="en-US" sz="2200" b="1" dirty="0" err="1">
                <a:solidFill>
                  <a:schemeClr val="accent6">
                    <a:lumMod val="75000"/>
                  </a:schemeClr>
                </a:solidFill>
              </a:rPr>
              <a:t>thực</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cxnSp>
        <p:nvCxnSpPr>
          <p:cNvPr id="14" name="Straight Arrow Connector 13">
            <a:extLst>
              <a:ext uri="{FF2B5EF4-FFF2-40B4-BE49-F238E27FC236}">
                <a16:creationId xmlns:a16="http://schemas.microsoft.com/office/drawing/2014/main" xmlns="" id="{3AA3F488-4090-9B18-527F-085009C145D7}"/>
              </a:ext>
            </a:extLst>
          </p:cNvPr>
          <p:cNvCxnSpPr/>
          <p:nvPr/>
        </p:nvCxnSpPr>
        <p:spPr>
          <a:xfrm>
            <a:off x="3859618" y="675335"/>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2DFD9D18-540C-358C-FA3A-C2E62C8DAF0B}"/>
              </a:ext>
            </a:extLst>
          </p:cNvPr>
          <p:cNvGrpSpPr/>
          <p:nvPr/>
        </p:nvGrpSpPr>
        <p:grpSpPr>
          <a:xfrm>
            <a:off x="4989883" y="1286539"/>
            <a:ext cx="3396700" cy="3150653"/>
            <a:chOff x="4989883" y="1286539"/>
            <a:chExt cx="3396700" cy="3150653"/>
          </a:xfrm>
        </p:grpSpPr>
        <p:sp>
          <p:nvSpPr>
            <p:cNvPr id="10" name="Oval 9">
              <a:extLst>
                <a:ext uri="{FF2B5EF4-FFF2-40B4-BE49-F238E27FC236}">
                  <a16:creationId xmlns:a16="http://schemas.microsoft.com/office/drawing/2014/main" xmlns="" id="{E064B237-5F6C-484D-0788-4868658F64A9}"/>
                </a:ext>
              </a:extLst>
            </p:cNvPr>
            <p:cNvSpPr/>
            <p:nvPr/>
          </p:nvSpPr>
          <p:spPr>
            <a:xfrm>
              <a:off x="5110845" y="1286539"/>
              <a:ext cx="3150653" cy="31506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A4404F35-BC69-6CFE-2A3B-59BFAE5DE58E}"/>
                </a:ext>
              </a:extLst>
            </p:cNvPr>
            <p:cNvSpPr txBox="1"/>
            <p:nvPr/>
          </p:nvSpPr>
          <p:spPr>
            <a:xfrm>
              <a:off x="5192296" y="1831422"/>
              <a:ext cx="2944038" cy="2060885"/>
            </a:xfrm>
            <a:prstGeom prst="rect">
              <a:avLst/>
            </a:prstGeom>
            <a:noFill/>
          </p:spPr>
          <p:txBody>
            <a:bodyPr wrap="square">
              <a:spAutoFit/>
            </a:bodyPr>
            <a:lstStyle/>
            <a:p>
              <a:pPr algn="ctr">
                <a:lnSpc>
                  <a:spcPct val="150000"/>
                </a:lnSpc>
              </a:pPr>
              <a:r>
                <a:rPr lang="vi-VN" sz="2200" dirty="0"/>
                <a:t>Từ trường </a:t>
              </a:r>
              <a:endParaRPr lang="en-US" sz="2200" dirty="0"/>
            </a:p>
            <a:p>
              <a:pPr algn="ctr">
                <a:lnSpc>
                  <a:spcPct val="150000"/>
                </a:lnSpc>
              </a:pPr>
              <a:r>
                <a:rPr lang="vi-VN" sz="2200" dirty="0"/>
                <a:t>biến thiên theo thời gian làm xuất hiện điện trường xoáy.</a:t>
              </a:r>
              <a:endParaRPr lang="en-US" sz="2200" dirty="0"/>
            </a:p>
          </p:txBody>
        </p:sp>
        <p:pic>
          <p:nvPicPr>
            <p:cNvPr id="17" name="Picture 16">
              <a:extLst>
                <a:ext uri="{FF2B5EF4-FFF2-40B4-BE49-F238E27FC236}">
                  <a16:creationId xmlns:a16="http://schemas.microsoft.com/office/drawing/2014/main" xmlns="" id="{7563635E-8F74-DFB2-BE23-86ADBFDAEE31}"/>
                </a:ext>
              </a:extLst>
            </p:cNvPr>
            <p:cNvPicPr>
              <a:picLocks noChangeAspect="1"/>
            </p:cNvPicPr>
            <p:nvPr/>
          </p:nvPicPr>
          <p:blipFill>
            <a:blip r:embed="rId3"/>
            <a:stretch>
              <a:fillRect/>
            </a:stretch>
          </p:blipFill>
          <p:spPr>
            <a:xfrm>
              <a:off x="4989883" y="1517451"/>
              <a:ext cx="627942" cy="627942"/>
            </a:xfrm>
            <a:prstGeom prst="rect">
              <a:avLst/>
            </a:prstGeom>
          </p:spPr>
        </p:pic>
        <p:pic>
          <p:nvPicPr>
            <p:cNvPr id="18" name="Picture 17">
              <a:extLst>
                <a:ext uri="{FF2B5EF4-FFF2-40B4-BE49-F238E27FC236}">
                  <a16:creationId xmlns:a16="http://schemas.microsoft.com/office/drawing/2014/main" xmlns="" id="{73FA9D95-3AF3-027F-E356-EAB767A3382C}"/>
                </a:ext>
              </a:extLst>
            </p:cNvPr>
            <p:cNvPicPr>
              <a:picLocks noChangeAspect="1"/>
            </p:cNvPicPr>
            <p:nvPr/>
          </p:nvPicPr>
          <p:blipFill>
            <a:blip r:embed="rId3"/>
            <a:stretch>
              <a:fillRect/>
            </a:stretch>
          </p:blipFill>
          <p:spPr>
            <a:xfrm flipH="1">
              <a:off x="7758641" y="3680778"/>
              <a:ext cx="627942" cy="627942"/>
            </a:xfrm>
            <a:prstGeom prst="rect">
              <a:avLst/>
            </a:prstGeom>
          </p:spPr>
        </p:pic>
      </p:grpSp>
    </p:spTree>
    <p:extLst>
      <p:ext uri="{BB962C8B-B14F-4D97-AF65-F5344CB8AC3E}">
        <p14:creationId xmlns:p14="http://schemas.microsoft.com/office/powerpoint/2010/main" val="278058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2" name="Google Shape;142;p13"/>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8000" b="1" dirty="0">
                <a:latin typeface="Arial" panose="020B0604020202020204" pitchFamily="34" charset="0"/>
                <a:ea typeface="Encode Sans Semi Condensed"/>
                <a:cs typeface="Arial" panose="020B0604020202020204" pitchFamily="34" charset="0"/>
                <a:sym typeface="Encode Sans Semi Condensed"/>
              </a:rPr>
              <a:t>I.</a:t>
            </a:r>
            <a:endParaRPr sz="80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xmlns="" id="{FCDA40DC-AC33-DF54-5C44-0C0DA3D1D9EB}"/>
              </a:ext>
            </a:extLst>
          </p:cNvPr>
          <p:cNvSpPr txBox="1"/>
          <p:nvPr/>
        </p:nvSpPr>
        <p:spPr>
          <a:xfrm>
            <a:off x="2833935" y="1638252"/>
            <a:ext cx="4697120" cy="1107996"/>
          </a:xfrm>
          <a:prstGeom prst="rect">
            <a:avLst/>
          </a:prstGeom>
          <a:noFill/>
        </p:spPr>
        <p:txBody>
          <a:bodyPr wrap="none" rtlCol="0">
            <a:spAutoFit/>
          </a:bodyPr>
          <a:lstStyle/>
          <a:p>
            <a:r>
              <a:rPr lang="en-US" sz="6600" b="1" dirty="0">
                <a:solidFill>
                  <a:schemeClr val="accent2">
                    <a:lumMod val="75000"/>
                  </a:schemeClr>
                </a:solidFill>
              </a:rPr>
              <a:t>TỪ THÔNG</a:t>
            </a:r>
          </a:p>
        </p:txBody>
      </p:sp>
      <p:pic>
        <p:nvPicPr>
          <p:cNvPr id="128" name="Picture 127">
            <a:extLst>
              <a:ext uri="{FF2B5EF4-FFF2-40B4-BE49-F238E27FC236}">
                <a16:creationId xmlns:a16="http://schemas.microsoft.com/office/drawing/2014/main" xmlns="" id="{F9EBF4C9-7F54-AF7F-DB32-D8631FF02223}"/>
              </a:ext>
            </a:extLst>
          </p:cNvPr>
          <p:cNvPicPr>
            <a:picLocks noChangeAspect="1"/>
          </p:cNvPicPr>
          <p:nvPr/>
        </p:nvPicPr>
        <p:blipFill>
          <a:blip r:embed="rId3"/>
          <a:srcRect r="19512"/>
          <a:stretch/>
        </p:blipFill>
        <p:spPr>
          <a:xfrm>
            <a:off x="3828375" y="3791396"/>
            <a:ext cx="5315626" cy="847451"/>
          </a:xfrm>
          <a:prstGeom prst="rect">
            <a:avLst/>
          </a:prstGeom>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994ED954-9C8F-3B1F-4830-9310B07E0D8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xmlns="" id="{4A9A0A09-03AB-0E8A-77B2-1408E9960301}"/>
              </a:ext>
            </a:extLst>
          </p:cNvPr>
          <p:cNvSpPr txBox="1"/>
          <p:nvPr/>
        </p:nvSpPr>
        <p:spPr>
          <a:xfrm>
            <a:off x="499730" y="404037"/>
            <a:ext cx="2226892" cy="430887"/>
          </a:xfrm>
          <a:prstGeom prst="rect">
            <a:avLst/>
          </a:prstGeom>
          <a:noFill/>
        </p:spPr>
        <p:txBody>
          <a:bodyPr wrap="none" rtlCol="0">
            <a:spAutoFit/>
          </a:bodyPr>
          <a:lstStyle/>
          <a:p>
            <a:r>
              <a:rPr lang="en-US" sz="2200" b="1" dirty="0" err="1">
                <a:solidFill>
                  <a:schemeClr val="accent6">
                    <a:lumMod val="75000"/>
                  </a:schemeClr>
                </a:solidFill>
              </a:rPr>
              <a:t>Xét</a:t>
            </a:r>
            <a:r>
              <a:rPr lang="en-US" sz="2200" b="1" dirty="0">
                <a:solidFill>
                  <a:schemeClr val="accent6">
                    <a:lumMod val="75000"/>
                  </a:schemeClr>
                </a:solidFill>
              </a:rPr>
              <a:t> </a:t>
            </a:r>
            <a:r>
              <a:rPr lang="en-US" sz="2200" b="1" dirty="0" err="1">
                <a:solidFill>
                  <a:schemeClr val="accent6">
                    <a:lumMod val="75000"/>
                  </a:schemeClr>
                </a:solidFill>
              </a:rPr>
              <a:t>thí</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sp>
        <p:nvSpPr>
          <p:cNvPr id="11" name="TextBox 10">
            <a:extLst>
              <a:ext uri="{FF2B5EF4-FFF2-40B4-BE49-F238E27FC236}">
                <a16:creationId xmlns:a16="http://schemas.microsoft.com/office/drawing/2014/main" xmlns="" id="{E232EA6F-BC5D-3D71-A329-46383483E70D}"/>
              </a:ext>
            </a:extLst>
          </p:cNvPr>
          <p:cNvSpPr txBox="1"/>
          <p:nvPr/>
        </p:nvSpPr>
        <p:spPr>
          <a:xfrm>
            <a:off x="5110845" y="404036"/>
            <a:ext cx="3106941" cy="430887"/>
          </a:xfrm>
          <a:prstGeom prst="rect">
            <a:avLst/>
          </a:prstGeom>
          <a:noFill/>
        </p:spPr>
        <p:txBody>
          <a:bodyPr wrap="none" rtlCol="0">
            <a:spAutoFit/>
          </a:bodyPr>
          <a:lstStyle/>
          <a:p>
            <a:r>
              <a:rPr lang="en-US" sz="2200" b="1" dirty="0" err="1">
                <a:solidFill>
                  <a:schemeClr val="accent6">
                    <a:lumMod val="75000"/>
                  </a:schemeClr>
                </a:solidFill>
              </a:rPr>
              <a:t>Kết</a:t>
            </a:r>
            <a:r>
              <a:rPr lang="en-US" sz="2200" b="1" dirty="0">
                <a:solidFill>
                  <a:schemeClr val="accent6">
                    <a:lumMod val="75000"/>
                  </a:schemeClr>
                </a:solidFill>
              </a:rPr>
              <a:t> </a:t>
            </a:r>
            <a:r>
              <a:rPr lang="en-US" sz="2200" b="1" dirty="0" err="1">
                <a:solidFill>
                  <a:schemeClr val="accent6">
                    <a:lumMod val="75000"/>
                  </a:schemeClr>
                </a:solidFill>
              </a:rPr>
              <a:t>quả</a:t>
            </a:r>
            <a:r>
              <a:rPr lang="en-US" sz="2200" b="1" dirty="0">
                <a:solidFill>
                  <a:schemeClr val="accent6">
                    <a:lumMod val="75000"/>
                  </a:schemeClr>
                </a:solidFill>
              </a:rPr>
              <a:t> </a:t>
            </a:r>
            <a:r>
              <a:rPr lang="en-US" sz="2200" b="1" dirty="0" err="1">
                <a:solidFill>
                  <a:schemeClr val="accent6">
                    <a:lumMod val="75000"/>
                  </a:schemeClr>
                </a:solidFill>
              </a:rPr>
              <a:t>thực</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cxnSp>
        <p:nvCxnSpPr>
          <p:cNvPr id="14" name="Straight Arrow Connector 13">
            <a:extLst>
              <a:ext uri="{FF2B5EF4-FFF2-40B4-BE49-F238E27FC236}">
                <a16:creationId xmlns:a16="http://schemas.microsoft.com/office/drawing/2014/main" xmlns="" id="{D1BC704E-9449-25EC-004B-15EC216FAD2B}"/>
              </a:ext>
            </a:extLst>
          </p:cNvPr>
          <p:cNvCxnSpPr/>
          <p:nvPr/>
        </p:nvCxnSpPr>
        <p:spPr>
          <a:xfrm>
            <a:off x="3859618" y="675335"/>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77B0D3AF-CB11-29B4-93BA-EBC2B63CDD5F}"/>
              </a:ext>
            </a:extLst>
          </p:cNvPr>
          <p:cNvGrpSpPr/>
          <p:nvPr/>
        </p:nvGrpSpPr>
        <p:grpSpPr>
          <a:xfrm>
            <a:off x="4989883" y="1286539"/>
            <a:ext cx="3396700" cy="3150653"/>
            <a:chOff x="4989883" y="1286539"/>
            <a:chExt cx="3396700" cy="3150653"/>
          </a:xfrm>
        </p:grpSpPr>
        <p:sp>
          <p:nvSpPr>
            <p:cNvPr id="10" name="Oval 9">
              <a:extLst>
                <a:ext uri="{FF2B5EF4-FFF2-40B4-BE49-F238E27FC236}">
                  <a16:creationId xmlns:a16="http://schemas.microsoft.com/office/drawing/2014/main" xmlns="" id="{33FE1486-FB9D-C6D7-F62E-6B54893EF3D9}"/>
                </a:ext>
              </a:extLst>
            </p:cNvPr>
            <p:cNvSpPr/>
            <p:nvPr/>
          </p:nvSpPr>
          <p:spPr>
            <a:xfrm>
              <a:off x="5110845" y="1286539"/>
              <a:ext cx="3150653" cy="31506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DFB5CD3-3D02-2118-8911-4CF82BB864A3}"/>
                </a:ext>
              </a:extLst>
            </p:cNvPr>
            <p:cNvSpPr txBox="1"/>
            <p:nvPr/>
          </p:nvSpPr>
          <p:spPr>
            <a:xfrm>
              <a:off x="5192296" y="1831422"/>
              <a:ext cx="2944038" cy="2060885"/>
            </a:xfrm>
            <a:prstGeom prst="rect">
              <a:avLst/>
            </a:prstGeom>
            <a:noFill/>
          </p:spPr>
          <p:txBody>
            <a:bodyPr wrap="square">
              <a:spAutoFit/>
            </a:bodyPr>
            <a:lstStyle/>
            <a:p>
              <a:pPr algn="ctr">
                <a:lnSpc>
                  <a:spcPct val="150000"/>
                </a:lnSpc>
              </a:pPr>
              <a:r>
                <a:rPr lang="vi-VN" sz="2200" dirty="0"/>
                <a:t>Điện trường </a:t>
              </a:r>
              <a:endParaRPr lang="en-US" sz="2200" dirty="0"/>
            </a:p>
            <a:p>
              <a:pPr algn="ctr">
                <a:lnSpc>
                  <a:spcPct val="150000"/>
                </a:lnSpc>
              </a:pPr>
              <a:r>
                <a:rPr lang="vi-VN" sz="2200" dirty="0"/>
                <a:t>bi</a:t>
              </a:r>
              <a:r>
                <a:rPr lang="en-US" sz="2200" dirty="0"/>
                <a:t>ế</a:t>
              </a:r>
              <a:r>
                <a:rPr lang="vi-VN" sz="2200" dirty="0"/>
                <a:t>n thiên theo thời gian sẽ làm xuất hiện từ trường. </a:t>
              </a:r>
              <a:endParaRPr lang="en-US" sz="2200" dirty="0"/>
            </a:p>
          </p:txBody>
        </p:sp>
        <p:pic>
          <p:nvPicPr>
            <p:cNvPr id="17" name="Picture 16">
              <a:extLst>
                <a:ext uri="{FF2B5EF4-FFF2-40B4-BE49-F238E27FC236}">
                  <a16:creationId xmlns:a16="http://schemas.microsoft.com/office/drawing/2014/main" xmlns="" id="{6CB92049-828B-0AD4-2D00-4DF92A18F535}"/>
                </a:ext>
              </a:extLst>
            </p:cNvPr>
            <p:cNvPicPr>
              <a:picLocks noChangeAspect="1"/>
            </p:cNvPicPr>
            <p:nvPr/>
          </p:nvPicPr>
          <p:blipFill>
            <a:blip r:embed="rId2"/>
            <a:stretch>
              <a:fillRect/>
            </a:stretch>
          </p:blipFill>
          <p:spPr>
            <a:xfrm>
              <a:off x="4989883" y="1517451"/>
              <a:ext cx="627942" cy="627942"/>
            </a:xfrm>
            <a:prstGeom prst="rect">
              <a:avLst/>
            </a:prstGeom>
          </p:spPr>
        </p:pic>
        <p:pic>
          <p:nvPicPr>
            <p:cNvPr id="18" name="Picture 17">
              <a:extLst>
                <a:ext uri="{FF2B5EF4-FFF2-40B4-BE49-F238E27FC236}">
                  <a16:creationId xmlns:a16="http://schemas.microsoft.com/office/drawing/2014/main" xmlns="" id="{991E2F0C-3065-3842-F96C-87FC620E25FE}"/>
                </a:ext>
              </a:extLst>
            </p:cNvPr>
            <p:cNvPicPr>
              <a:picLocks noChangeAspect="1"/>
            </p:cNvPicPr>
            <p:nvPr/>
          </p:nvPicPr>
          <p:blipFill>
            <a:blip r:embed="rId2"/>
            <a:stretch>
              <a:fillRect/>
            </a:stretch>
          </p:blipFill>
          <p:spPr>
            <a:xfrm flipH="1">
              <a:off x="7758641" y="3680778"/>
              <a:ext cx="627942" cy="627942"/>
            </a:xfrm>
            <a:prstGeom prst="rect">
              <a:avLst/>
            </a:prstGeom>
          </p:spPr>
        </p:pic>
      </p:grpSp>
      <p:grpSp>
        <p:nvGrpSpPr>
          <p:cNvPr id="12" name="Group 11">
            <a:extLst>
              <a:ext uri="{FF2B5EF4-FFF2-40B4-BE49-F238E27FC236}">
                <a16:creationId xmlns:a16="http://schemas.microsoft.com/office/drawing/2014/main" xmlns="" id="{47153BD8-46C8-AE35-456C-AA209997D6C3}"/>
              </a:ext>
            </a:extLst>
          </p:cNvPr>
          <p:cNvGrpSpPr/>
          <p:nvPr/>
        </p:nvGrpSpPr>
        <p:grpSpPr>
          <a:xfrm>
            <a:off x="58410" y="1245546"/>
            <a:ext cx="4397775" cy="3572800"/>
            <a:chOff x="58410" y="1245546"/>
            <a:chExt cx="4397775" cy="3572800"/>
          </a:xfrm>
        </p:grpSpPr>
        <p:sp>
          <p:nvSpPr>
            <p:cNvPr id="8" name="TextBox 7">
              <a:extLst>
                <a:ext uri="{FF2B5EF4-FFF2-40B4-BE49-F238E27FC236}">
                  <a16:creationId xmlns:a16="http://schemas.microsoft.com/office/drawing/2014/main" xmlns="" id="{5C422475-C9F7-0622-30A7-DB13756E470B}"/>
                </a:ext>
              </a:extLst>
            </p:cNvPr>
            <p:cNvSpPr txBox="1"/>
            <p:nvPr/>
          </p:nvSpPr>
          <p:spPr>
            <a:xfrm>
              <a:off x="58410" y="3799093"/>
              <a:ext cx="4397775" cy="1019253"/>
            </a:xfrm>
            <a:prstGeom prst="rect">
              <a:avLst/>
            </a:prstGeom>
            <a:noFill/>
          </p:spPr>
          <p:txBody>
            <a:bodyPr wrap="square" rtlCol="0">
              <a:spAutoFit/>
            </a:bodyPr>
            <a:lstStyle/>
            <a:p>
              <a:pPr algn="ctr">
                <a:lnSpc>
                  <a:spcPct val="130000"/>
                </a:lnSpc>
              </a:pPr>
              <a:r>
                <a:rPr lang="en-US" sz="1600" b="1" dirty="0" err="1"/>
                <a:t>Hình</a:t>
              </a:r>
              <a:r>
                <a:rPr lang="en-US" sz="1600" b="1" dirty="0"/>
                <a:t> 3.17. </a:t>
              </a:r>
              <a:r>
                <a:rPr lang="en-US" sz="1600" dirty="0" err="1"/>
                <a:t>Điện</a:t>
              </a:r>
              <a:r>
                <a:rPr lang="en-US" sz="1600" dirty="0"/>
                <a:t> </a:t>
              </a:r>
              <a:r>
                <a:rPr lang="en-US" sz="1600" dirty="0" err="1"/>
                <a:t>trường</a:t>
              </a:r>
              <a:r>
                <a:rPr lang="en-US" sz="1600" dirty="0"/>
                <a:t> </a:t>
              </a:r>
              <a:r>
                <a:rPr lang="en-US" sz="1600" dirty="0" err="1"/>
                <a:t>biến</a:t>
              </a:r>
              <a:r>
                <a:rPr lang="en-US" sz="1600" dirty="0"/>
                <a:t> </a:t>
              </a:r>
              <a:r>
                <a:rPr lang="en-US" sz="1600" dirty="0" err="1"/>
                <a:t>thiên</a:t>
              </a:r>
              <a:r>
                <a:rPr lang="en-US" sz="1600" dirty="0"/>
                <a:t> </a:t>
              </a:r>
              <a:r>
                <a:rPr lang="en-US" sz="1600" dirty="0" err="1"/>
                <a:t>giữa</a:t>
              </a:r>
              <a:r>
                <a:rPr lang="en-US" sz="1600" dirty="0"/>
                <a:t> </a:t>
              </a:r>
              <a:r>
                <a:rPr lang="en-US" sz="1600" dirty="0" err="1"/>
                <a:t>hai</a:t>
              </a:r>
              <a:r>
                <a:rPr lang="en-US" sz="1600" dirty="0"/>
                <a:t> </a:t>
              </a:r>
              <a:r>
                <a:rPr lang="en-US" sz="1600" dirty="0" err="1"/>
                <a:t>bản</a:t>
              </a:r>
              <a:r>
                <a:rPr lang="en-US" sz="1600" dirty="0"/>
                <a:t> </a:t>
              </a:r>
              <a:r>
                <a:rPr lang="en-US" sz="1600" dirty="0" err="1"/>
                <a:t>tụ</a:t>
              </a:r>
              <a:r>
                <a:rPr lang="en-US" sz="1600" dirty="0"/>
                <a:t> </a:t>
              </a:r>
              <a:r>
                <a:rPr lang="en-US" sz="1600" dirty="0" err="1"/>
                <a:t>điện</a:t>
              </a:r>
              <a:r>
                <a:rPr lang="en-US" sz="1600" dirty="0"/>
                <a:t> </a:t>
              </a:r>
              <a:r>
                <a:rPr lang="en-US" sz="1600" dirty="0" err="1"/>
                <a:t>và</a:t>
              </a:r>
              <a:r>
                <a:rPr lang="en-US" sz="1600" dirty="0"/>
                <a:t> </a:t>
              </a:r>
              <a:r>
                <a:rPr lang="en-US" sz="1600" dirty="0" err="1"/>
                <a:t>từ</a:t>
              </a:r>
              <a:r>
                <a:rPr lang="en-US" sz="1600" dirty="0"/>
                <a:t> </a:t>
              </a:r>
              <a:r>
                <a:rPr lang="en-US" sz="1600" dirty="0" err="1"/>
                <a:t>trường</a:t>
              </a:r>
              <a:r>
                <a:rPr lang="en-US" sz="1600" dirty="0"/>
                <a:t> do </a:t>
              </a:r>
              <a:r>
                <a:rPr lang="en-US" sz="1600" dirty="0" err="1"/>
                <a:t>nó</a:t>
              </a:r>
              <a:r>
                <a:rPr lang="en-US" sz="1600" dirty="0"/>
                <a:t> </a:t>
              </a:r>
              <a:r>
                <a:rPr lang="en-US" sz="1600" dirty="0" err="1"/>
                <a:t>sinh</a:t>
              </a:r>
              <a:r>
                <a:rPr lang="en-US" sz="1600" dirty="0"/>
                <a:t> </a:t>
              </a:r>
              <a:r>
                <a:rPr lang="en-US" sz="1600" dirty="0" err="1"/>
                <a:t>ra</a:t>
              </a:r>
              <a:r>
                <a:rPr lang="en-US" sz="1600" dirty="0"/>
                <a:t> (</a:t>
              </a:r>
              <a:r>
                <a:rPr lang="en-US" sz="1600" dirty="0" err="1"/>
                <a:t>tụ</a:t>
              </a:r>
              <a:r>
                <a:rPr lang="en-US" sz="1600" dirty="0"/>
                <a:t> </a:t>
              </a:r>
              <a:r>
                <a:rPr lang="en-US" sz="1600" dirty="0" err="1"/>
                <a:t>điện</a:t>
              </a:r>
              <a:r>
                <a:rPr lang="en-US" sz="1600" dirty="0"/>
                <a:t> </a:t>
              </a:r>
              <a:r>
                <a:rPr lang="en-US" sz="1600" dirty="0" err="1"/>
                <a:t>đang</a:t>
              </a:r>
              <a:r>
                <a:rPr lang="en-US" sz="1600" dirty="0"/>
                <a:t> </a:t>
              </a:r>
              <a:r>
                <a:rPr lang="en-US" sz="1600" dirty="0" err="1"/>
                <a:t>tích</a:t>
              </a:r>
              <a:r>
                <a:rPr lang="en-US" sz="1600" dirty="0"/>
                <a:t> </a:t>
              </a:r>
              <a:r>
                <a:rPr lang="en-US" sz="1600" dirty="0" err="1"/>
                <a:t>điện</a:t>
              </a:r>
              <a:r>
                <a:rPr lang="en-US" sz="1600" dirty="0"/>
                <a:t>, </a:t>
              </a:r>
              <a:r>
                <a:rPr lang="en-US" sz="1600" dirty="0" err="1"/>
                <a:t>điện</a:t>
              </a:r>
              <a:r>
                <a:rPr lang="en-US" sz="1600" dirty="0"/>
                <a:t> </a:t>
              </a:r>
              <a:r>
                <a:rPr lang="en-US" sz="1600" dirty="0" err="1"/>
                <a:t>trường</a:t>
              </a:r>
              <a:r>
                <a:rPr lang="en-US" sz="1600" dirty="0"/>
                <a:t> </a:t>
              </a:r>
              <a:r>
                <a:rPr lang="en-US" sz="1600" dirty="0" err="1"/>
                <a:t>đang</a:t>
              </a:r>
              <a:r>
                <a:rPr lang="en-US" sz="1600" dirty="0"/>
                <a:t> </a:t>
              </a:r>
              <a:r>
                <a:rPr lang="en-US" sz="1600" dirty="0" err="1"/>
                <a:t>tăng</a:t>
              </a:r>
              <a:r>
                <a:rPr lang="en-US" sz="1600" dirty="0"/>
                <a:t>)</a:t>
              </a:r>
            </a:p>
          </p:txBody>
        </p:sp>
        <p:pic>
          <p:nvPicPr>
            <p:cNvPr id="3" name="Picture 2">
              <a:extLst>
                <a:ext uri="{FF2B5EF4-FFF2-40B4-BE49-F238E27FC236}">
                  <a16:creationId xmlns:a16="http://schemas.microsoft.com/office/drawing/2014/main" xmlns="" id="{4B8AC175-61EA-8AB5-266C-2A9F1008DBE8}"/>
                </a:ext>
              </a:extLst>
            </p:cNvPr>
            <p:cNvPicPr>
              <a:picLocks noChangeAspect="1"/>
            </p:cNvPicPr>
            <p:nvPr/>
          </p:nvPicPr>
          <p:blipFill>
            <a:blip r:embed="rId3"/>
            <a:stretch>
              <a:fillRect/>
            </a:stretch>
          </p:blipFill>
          <p:spPr>
            <a:xfrm>
              <a:off x="485151" y="1245546"/>
              <a:ext cx="3301796" cy="2553547"/>
            </a:xfrm>
            <a:prstGeom prst="rect">
              <a:avLst/>
            </a:prstGeom>
          </p:spPr>
        </p:pic>
      </p:grpSp>
    </p:spTree>
    <p:extLst>
      <p:ext uri="{BB962C8B-B14F-4D97-AF65-F5344CB8AC3E}">
        <p14:creationId xmlns:p14="http://schemas.microsoft.com/office/powerpoint/2010/main" val="276207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9D9E9FD-841A-FD0C-EDD8-2AEA02B2E545}"/>
              </a:ext>
            </a:extLst>
          </p:cNvPr>
          <p:cNvGrpSpPr/>
          <p:nvPr/>
        </p:nvGrpSpPr>
        <p:grpSpPr>
          <a:xfrm>
            <a:off x="617729" y="1229123"/>
            <a:ext cx="3515833" cy="3702592"/>
            <a:chOff x="765545" y="930745"/>
            <a:chExt cx="3515833" cy="3702592"/>
          </a:xfrm>
        </p:grpSpPr>
        <p:sp>
          <p:nvSpPr>
            <p:cNvPr id="6" name="TextBox 5">
              <a:extLst>
                <a:ext uri="{FF2B5EF4-FFF2-40B4-BE49-F238E27FC236}">
                  <a16:creationId xmlns:a16="http://schemas.microsoft.com/office/drawing/2014/main" xmlns="" id="{3924F460-0F3D-C8E7-03E4-E9DD89E83209}"/>
                </a:ext>
              </a:extLst>
            </p:cNvPr>
            <p:cNvSpPr txBox="1"/>
            <p:nvPr/>
          </p:nvSpPr>
          <p:spPr>
            <a:xfrm>
              <a:off x="765545" y="3858253"/>
              <a:ext cx="3515833" cy="775084"/>
            </a:xfrm>
            <a:prstGeom prst="rect">
              <a:avLst/>
            </a:prstGeom>
            <a:noFill/>
          </p:spPr>
          <p:txBody>
            <a:bodyPr wrap="square" rtlCol="0">
              <a:spAutoFit/>
            </a:bodyPr>
            <a:lstStyle/>
            <a:p>
              <a:pPr algn="ctr">
                <a:lnSpc>
                  <a:spcPct val="130000"/>
                </a:lnSpc>
              </a:pPr>
              <a:r>
                <a:rPr lang="en-US" sz="1800" dirty="0"/>
                <a:t>a) </a:t>
              </a:r>
              <a:r>
                <a:rPr lang="en-US" sz="1800" dirty="0" err="1"/>
                <a:t>Điện</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r>
                <a:rPr lang="en-US" sz="1800" dirty="0"/>
                <a:t> </a:t>
              </a:r>
              <a:r>
                <a:rPr lang="en-US" sz="1800" dirty="0" err="1"/>
                <a:t>gây</a:t>
              </a:r>
              <a:r>
                <a:rPr lang="en-US" sz="1800" dirty="0"/>
                <a:t> </a:t>
              </a:r>
              <a:r>
                <a:rPr lang="en-US" sz="1800" dirty="0" err="1"/>
                <a:t>ra</a:t>
              </a:r>
              <a:r>
                <a:rPr lang="en-US" sz="1800" dirty="0"/>
                <a:t> </a:t>
              </a:r>
              <a:r>
                <a:rPr lang="en-US" sz="1800" dirty="0" err="1"/>
                <a:t>từ</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endParaRPr lang="en-US" sz="1800" dirty="0"/>
            </a:p>
          </p:txBody>
        </p:sp>
        <p:pic>
          <p:nvPicPr>
            <p:cNvPr id="7" name="Picture 6">
              <a:extLst>
                <a:ext uri="{FF2B5EF4-FFF2-40B4-BE49-F238E27FC236}">
                  <a16:creationId xmlns:a16="http://schemas.microsoft.com/office/drawing/2014/main" xmlns="" id="{CEB16084-1999-BF62-9731-22AFC5F70115}"/>
                </a:ext>
              </a:extLst>
            </p:cNvPr>
            <p:cNvPicPr>
              <a:picLocks noChangeAspect="1"/>
            </p:cNvPicPr>
            <p:nvPr/>
          </p:nvPicPr>
          <p:blipFill>
            <a:blip r:embed="rId2"/>
            <a:stretch>
              <a:fillRect/>
            </a:stretch>
          </p:blipFill>
          <p:spPr>
            <a:xfrm>
              <a:off x="921246" y="930745"/>
              <a:ext cx="2822693" cy="2780017"/>
            </a:xfrm>
            <a:prstGeom prst="rect">
              <a:avLst/>
            </a:prstGeom>
          </p:spPr>
        </p:pic>
      </p:grpSp>
      <p:grpSp>
        <p:nvGrpSpPr>
          <p:cNvPr id="10" name="Group 9">
            <a:extLst>
              <a:ext uri="{FF2B5EF4-FFF2-40B4-BE49-F238E27FC236}">
                <a16:creationId xmlns:a16="http://schemas.microsoft.com/office/drawing/2014/main" xmlns="" id="{DCE9A66D-819D-8452-EE66-2A87EA53522F}"/>
              </a:ext>
            </a:extLst>
          </p:cNvPr>
          <p:cNvGrpSpPr/>
          <p:nvPr/>
        </p:nvGrpSpPr>
        <p:grpSpPr>
          <a:xfrm>
            <a:off x="5010439" y="1308470"/>
            <a:ext cx="3644463" cy="3623245"/>
            <a:chOff x="5074236" y="1010092"/>
            <a:chExt cx="3644463" cy="3623245"/>
          </a:xfrm>
        </p:grpSpPr>
        <p:pic>
          <p:nvPicPr>
            <p:cNvPr id="5" name="Picture 4">
              <a:extLst>
                <a:ext uri="{FF2B5EF4-FFF2-40B4-BE49-F238E27FC236}">
                  <a16:creationId xmlns:a16="http://schemas.microsoft.com/office/drawing/2014/main" xmlns="" id="{4BCBF835-36F2-68DA-9531-3801BE04C932}"/>
                </a:ext>
              </a:extLst>
            </p:cNvPr>
            <p:cNvPicPr>
              <a:picLocks noChangeAspect="1"/>
            </p:cNvPicPr>
            <p:nvPr/>
          </p:nvPicPr>
          <p:blipFill>
            <a:blip r:embed="rId3"/>
            <a:srcRect l="45963" t="7060" r="18279" b="30202"/>
            <a:stretch/>
          </p:blipFill>
          <p:spPr>
            <a:xfrm>
              <a:off x="5192234" y="1010092"/>
              <a:ext cx="3526465" cy="2700670"/>
            </a:xfrm>
            <a:prstGeom prst="rect">
              <a:avLst/>
            </a:prstGeom>
          </p:spPr>
        </p:pic>
        <p:sp>
          <p:nvSpPr>
            <p:cNvPr id="8" name="TextBox 7">
              <a:extLst>
                <a:ext uri="{FF2B5EF4-FFF2-40B4-BE49-F238E27FC236}">
                  <a16:creationId xmlns:a16="http://schemas.microsoft.com/office/drawing/2014/main" xmlns="" id="{3FC88B39-D575-92A3-C6B9-98ABABA85090}"/>
                </a:ext>
              </a:extLst>
            </p:cNvPr>
            <p:cNvSpPr txBox="1"/>
            <p:nvPr/>
          </p:nvSpPr>
          <p:spPr>
            <a:xfrm>
              <a:off x="5074236" y="3858253"/>
              <a:ext cx="3304219" cy="775084"/>
            </a:xfrm>
            <a:prstGeom prst="rect">
              <a:avLst/>
            </a:prstGeom>
            <a:noFill/>
          </p:spPr>
          <p:txBody>
            <a:bodyPr wrap="square" rtlCol="0">
              <a:spAutoFit/>
            </a:bodyPr>
            <a:lstStyle/>
            <a:p>
              <a:pPr algn="ctr">
                <a:lnSpc>
                  <a:spcPct val="130000"/>
                </a:lnSpc>
              </a:pPr>
              <a:r>
                <a:rPr lang="en-US" sz="1800" dirty="0"/>
                <a:t>b) </a:t>
              </a:r>
              <a:r>
                <a:rPr lang="en-US" sz="1800" dirty="0" err="1"/>
                <a:t>Từ</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r>
                <a:rPr lang="en-US" sz="1800" dirty="0"/>
                <a:t> </a:t>
              </a:r>
              <a:r>
                <a:rPr lang="en-US" sz="1800" dirty="0" err="1"/>
                <a:t>gây</a:t>
              </a:r>
              <a:r>
                <a:rPr lang="en-US" sz="1800" dirty="0"/>
                <a:t> </a:t>
              </a:r>
              <a:r>
                <a:rPr lang="en-US" sz="1800" dirty="0" err="1"/>
                <a:t>ra</a:t>
              </a:r>
              <a:r>
                <a:rPr lang="en-US" sz="1800" dirty="0"/>
                <a:t> </a:t>
              </a:r>
              <a:r>
                <a:rPr lang="en-US" sz="1800" dirty="0" err="1"/>
                <a:t>điện</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endParaRPr lang="en-US" sz="1800" dirty="0"/>
            </a:p>
          </p:txBody>
        </p:sp>
      </p:grpSp>
      <p:sp>
        <p:nvSpPr>
          <p:cNvPr id="11" name="Arrow: Right 10">
            <a:extLst>
              <a:ext uri="{FF2B5EF4-FFF2-40B4-BE49-F238E27FC236}">
                <a16:creationId xmlns:a16="http://schemas.microsoft.com/office/drawing/2014/main" xmlns="" id="{8864C904-D6F1-5063-0F8F-DDE0B3668760}"/>
              </a:ext>
            </a:extLst>
          </p:cNvPr>
          <p:cNvSpPr/>
          <p:nvPr/>
        </p:nvSpPr>
        <p:spPr>
          <a:xfrm>
            <a:off x="439358" y="489097"/>
            <a:ext cx="652373" cy="404037"/>
          </a:xfrm>
          <a:prstGeom prst="rightArrow">
            <a:avLst/>
          </a:prstGeom>
          <a:solidFill>
            <a:schemeClr val="accent4">
              <a:lumMod val="75000"/>
            </a:schemeClr>
          </a:solidFill>
          <a:ln w="1905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0F0CCB3-5E84-01F3-AD0A-8689A21F112B}"/>
              </a:ext>
            </a:extLst>
          </p:cNvPr>
          <p:cNvSpPr txBox="1"/>
          <p:nvPr/>
        </p:nvSpPr>
        <p:spPr>
          <a:xfrm>
            <a:off x="1180213" y="211785"/>
            <a:ext cx="7315201" cy="958660"/>
          </a:xfrm>
          <a:prstGeom prst="rect">
            <a:avLst/>
          </a:prstGeom>
          <a:noFill/>
        </p:spPr>
        <p:txBody>
          <a:bodyPr wrap="square" rtlCol="0">
            <a:spAutoFit/>
          </a:bodyPr>
          <a:lstStyle/>
          <a:p>
            <a:pPr algn="just">
              <a:lnSpc>
                <a:spcPct val="150000"/>
              </a:lnSpc>
            </a:pPr>
            <a:r>
              <a:rPr lang="en-US" sz="2000" dirty="0" err="1"/>
              <a:t>Điện</a:t>
            </a:r>
            <a:r>
              <a:rPr lang="en-US" sz="2000" dirty="0"/>
              <a:t> </a:t>
            </a:r>
            <a:r>
              <a:rPr lang="en-US" sz="2000" dirty="0" err="1"/>
              <a:t>trường</a:t>
            </a:r>
            <a:r>
              <a:rPr lang="en-US" sz="2000" dirty="0"/>
              <a:t> </a:t>
            </a:r>
            <a:r>
              <a:rPr lang="en-US" sz="2000" dirty="0" err="1"/>
              <a:t>biến</a:t>
            </a:r>
            <a:r>
              <a:rPr lang="en-US" sz="2000" dirty="0"/>
              <a:t> </a:t>
            </a:r>
            <a:r>
              <a:rPr lang="en-US" sz="2000" dirty="0" err="1"/>
              <a:t>thiên</a:t>
            </a:r>
            <a:r>
              <a:rPr lang="en-US" sz="2000" dirty="0"/>
              <a:t> </a:t>
            </a:r>
            <a:r>
              <a:rPr lang="en-US" sz="2000" dirty="0" err="1"/>
              <a:t>và</a:t>
            </a:r>
            <a:r>
              <a:rPr lang="en-US" sz="2000" dirty="0"/>
              <a:t> </a:t>
            </a:r>
            <a:r>
              <a:rPr lang="en-US" sz="2000" dirty="0" err="1"/>
              <a:t>từ</a:t>
            </a:r>
            <a:r>
              <a:rPr lang="en-US" sz="2000" dirty="0"/>
              <a:t> </a:t>
            </a:r>
            <a:r>
              <a:rPr lang="en-US" sz="2000" dirty="0" err="1"/>
              <a:t>trường</a:t>
            </a:r>
            <a:r>
              <a:rPr lang="en-US" sz="2000" dirty="0"/>
              <a:t> </a:t>
            </a:r>
            <a:r>
              <a:rPr lang="en-US" sz="2000" dirty="0" err="1"/>
              <a:t>biến</a:t>
            </a:r>
            <a:r>
              <a:rPr lang="en-US" sz="2000" dirty="0"/>
              <a:t> </a:t>
            </a:r>
            <a:r>
              <a:rPr lang="en-US" sz="2000" dirty="0" err="1"/>
              <a:t>thiên</a:t>
            </a:r>
            <a:r>
              <a:rPr lang="en-US" sz="2000" dirty="0"/>
              <a:t> </a:t>
            </a:r>
            <a:r>
              <a:rPr lang="en-US" sz="2000" dirty="0" err="1"/>
              <a:t>có</a:t>
            </a:r>
            <a:r>
              <a:rPr lang="en-US" sz="2000" dirty="0"/>
              <a:t> </a:t>
            </a:r>
            <a:r>
              <a:rPr lang="en-US" sz="2000" dirty="0" err="1"/>
              <a:t>mối</a:t>
            </a:r>
            <a:r>
              <a:rPr lang="en-US" sz="2000" dirty="0"/>
              <a:t> </a:t>
            </a:r>
            <a:r>
              <a:rPr lang="en-US" sz="2000" dirty="0" err="1"/>
              <a:t>liên</a:t>
            </a:r>
            <a:r>
              <a:rPr lang="en-US" sz="2000" dirty="0"/>
              <a:t> </a:t>
            </a:r>
            <a:r>
              <a:rPr lang="en-US" sz="2000" dirty="0" err="1"/>
              <a:t>hệ</a:t>
            </a:r>
            <a:r>
              <a:rPr lang="en-US" sz="2000" dirty="0"/>
              <a:t> </a:t>
            </a:r>
            <a:r>
              <a:rPr lang="en-US" sz="2000" dirty="0" err="1"/>
              <a:t>chặt</a:t>
            </a:r>
            <a:r>
              <a:rPr lang="en-US" sz="2000" dirty="0"/>
              <a:t> </a:t>
            </a:r>
            <a:r>
              <a:rPr lang="en-US" sz="2000" dirty="0" err="1"/>
              <a:t>chẽ</a:t>
            </a:r>
            <a:r>
              <a:rPr lang="en-US" sz="2000" dirty="0"/>
              <a:t> </a:t>
            </a:r>
            <a:r>
              <a:rPr lang="en-US" sz="2000" dirty="0" err="1"/>
              <a:t>với</a:t>
            </a:r>
            <a:r>
              <a:rPr lang="en-US" sz="2000" dirty="0"/>
              <a:t> </a:t>
            </a:r>
            <a:r>
              <a:rPr lang="en-US" sz="2000" dirty="0" err="1"/>
              <a:t>nhau</a:t>
            </a:r>
            <a:r>
              <a:rPr lang="en-US" sz="2000" dirty="0"/>
              <a:t>.</a:t>
            </a:r>
          </a:p>
        </p:txBody>
      </p:sp>
    </p:spTree>
    <p:extLst>
      <p:ext uri="{BB962C8B-B14F-4D97-AF65-F5344CB8AC3E}">
        <p14:creationId xmlns:p14="http://schemas.microsoft.com/office/powerpoint/2010/main" val="388354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xmlns="" id="{8E8BFDDD-A7D7-B038-012E-3F8DDFD0A0B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xmlns="" id="{7960A436-018B-04EE-3BD5-332C16C1491B}"/>
              </a:ext>
            </a:extLst>
          </p:cNvPr>
          <p:cNvSpPr txBox="1"/>
          <p:nvPr/>
        </p:nvSpPr>
        <p:spPr>
          <a:xfrm>
            <a:off x="939648" y="1287391"/>
            <a:ext cx="7264699" cy="2568717"/>
          </a:xfrm>
          <a:prstGeom prst="rect">
            <a:avLst/>
          </a:prstGeom>
          <a:noFill/>
        </p:spPr>
        <p:txBody>
          <a:bodyPr wrap="square">
            <a:spAutoFit/>
          </a:bodyPr>
          <a:lstStyle/>
          <a:p>
            <a:pPr marL="342900" indent="-342900" algn="just">
              <a:lnSpc>
                <a:spcPct val="150000"/>
              </a:lnSpc>
              <a:buClr>
                <a:schemeClr val="bg1"/>
              </a:buClr>
              <a:buFont typeface="Wingdings" panose="05000000000000000000" pitchFamily="2" charset="2"/>
              <a:buChar char="§"/>
            </a:pPr>
            <a:r>
              <a:rPr lang="vi-VN" sz="2200" dirty="0">
                <a:solidFill>
                  <a:schemeClr val="bg1"/>
                </a:solidFill>
              </a:rPr>
              <a:t>Khi một từ trường bi</a:t>
            </a:r>
            <a:r>
              <a:rPr lang="en-US" sz="2200" dirty="0">
                <a:solidFill>
                  <a:schemeClr val="bg1"/>
                </a:solidFill>
              </a:rPr>
              <a:t>ế</a:t>
            </a:r>
            <a:r>
              <a:rPr lang="vi-VN" sz="2200" dirty="0">
                <a:solidFill>
                  <a:schemeClr val="bg1"/>
                </a:solidFill>
              </a:rPr>
              <a:t>n thiên theo thời gian sẽ sinh ra một điện trường xoáy trong không gian xung quanh</a:t>
            </a:r>
            <a:r>
              <a:rPr lang="en-US" sz="2200" dirty="0">
                <a:solidFill>
                  <a:schemeClr val="bg1"/>
                </a:solidFill>
              </a:rPr>
              <a:t>.</a:t>
            </a:r>
          </a:p>
          <a:p>
            <a:pPr marL="342900" indent="-342900" algn="just">
              <a:lnSpc>
                <a:spcPct val="150000"/>
              </a:lnSpc>
              <a:buClr>
                <a:schemeClr val="bg1"/>
              </a:buClr>
              <a:buFont typeface="Wingdings" panose="05000000000000000000" pitchFamily="2" charset="2"/>
              <a:buChar char="§"/>
            </a:pPr>
            <a:r>
              <a:rPr lang="en-US" sz="2200" dirty="0">
                <a:solidFill>
                  <a:schemeClr val="bg1"/>
                </a:solidFill>
              </a:rPr>
              <a:t>N</a:t>
            </a:r>
            <a:r>
              <a:rPr lang="vi-VN" sz="2200" dirty="0">
                <a:solidFill>
                  <a:schemeClr val="bg1"/>
                </a:solidFill>
              </a:rPr>
              <a:t>gược lại, khi một điện trường bi</a:t>
            </a:r>
            <a:r>
              <a:rPr lang="en-US" sz="2200" dirty="0">
                <a:solidFill>
                  <a:schemeClr val="bg1"/>
                </a:solidFill>
              </a:rPr>
              <a:t>ế</a:t>
            </a:r>
            <a:r>
              <a:rPr lang="vi-VN" sz="2200" dirty="0">
                <a:solidFill>
                  <a:schemeClr val="bg1"/>
                </a:solidFill>
              </a:rPr>
              <a:t>n thiên theo thời gian sẽ sinh ra một từ trường biến thiên theo thời gian trong không gian xung quanh.</a:t>
            </a:r>
            <a:endParaRPr lang="en-US" sz="2200" dirty="0">
              <a:solidFill>
                <a:schemeClr val="bg1"/>
              </a:solidFill>
            </a:endParaRPr>
          </a:p>
        </p:txBody>
      </p:sp>
    </p:spTree>
    <p:extLst>
      <p:ext uri="{BB962C8B-B14F-4D97-AF65-F5344CB8AC3E}">
        <p14:creationId xmlns:p14="http://schemas.microsoft.com/office/powerpoint/2010/main" val="13209259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xmlns="" id="{629206E7-375D-76CD-9D0D-E5422670755A}"/>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xmlns="" id="{790346E2-F189-6DA3-9474-CD44168C0569}"/>
              </a:ext>
            </a:extLst>
          </p:cNvPr>
          <p:cNvSpPr txBox="1">
            <a:spLocks noGrp="1"/>
          </p:cNvSpPr>
          <p:nvPr>
            <p:ph type="title"/>
          </p:nvPr>
        </p:nvSpPr>
        <p:spPr>
          <a:xfrm>
            <a:off x="422132" y="277650"/>
            <a:ext cx="7207102"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2. </a:t>
            </a:r>
            <a:r>
              <a:rPr lang="en-US" b="1" dirty="0" err="1">
                <a:latin typeface="Arial" panose="020B0604020202020204" pitchFamily="34" charset="0"/>
                <a:cs typeface="Arial" panose="020B0604020202020204" pitchFamily="34" charset="0"/>
              </a:rPr>
              <a:t>Mô</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hình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sóng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điện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từ</a:t>
            </a:r>
            <a:endParaRPr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C7943ACC-30B0-3C79-0833-D3DDCBA0FDEA}"/>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2506F775-B7E9-B700-DC53-2C9B108BF192}"/>
              </a:ext>
            </a:extLst>
          </p:cNvPr>
          <p:cNvGrpSpPr/>
          <p:nvPr/>
        </p:nvGrpSpPr>
        <p:grpSpPr>
          <a:xfrm>
            <a:off x="2463785" y="1627959"/>
            <a:ext cx="4091217" cy="3216120"/>
            <a:chOff x="4761683" y="1688399"/>
            <a:chExt cx="4091217" cy="3216120"/>
          </a:xfrm>
        </p:grpSpPr>
        <p:sp>
          <p:nvSpPr>
            <p:cNvPr id="14" name="TextBox 13">
              <a:extLst>
                <a:ext uri="{FF2B5EF4-FFF2-40B4-BE49-F238E27FC236}">
                  <a16:creationId xmlns:a16="http://schemas.microsoft.com/office/drawing/2014/main" xmlns="" id="{6491C473-7049-86D9-880F-AAA248D5677B}"/>
                </a:ext>
              </a:extLst>
            </p:cNvPr>
            <p:cNvSpPr txBox="1"/>
            <p:nvPr/>
          </p:nvSpPr>
          <p:spPr>
            <a:xfrm>
              <a:off x="5101067" y="4205353"/>
              <a:ext cx="3412451" cy="699166"/>
            </a:xfrm>
            <a:prstGeom prst="rect">
              <a:avLst/>
            </a:prstGeom>
            <a:noFill/>
          </p:spPr>
          <p:txBody>
            <a:bodyPr wrap="square" rtlCol="0">
              <a:spAutoFit/>
            </a:bodyPr>
            <a:lstStyle/>
            <a:p>
              <a:pPr algn="ctr">
                <a:lnSpc>
                  <a:spcPct val="130000"/>
                </a:lnSpc>
              </a:pPr>
              <a:r>
                <a:rPr lang="en-US" sz="1600" b="1" dirty="0" err="1"/>
                <a:t>Hình</a:t>
              </a:r>
              <a:r>
                <a:rPr lang="en-US" sz="1600" b="1" dirty="0"/>
                <a:t> 3.21. </a:t>
              </a:r>
              <a:r>
                <a:rPr lang="en-US" sz="1600" dirty="0" err="1"/>
                <a:t>Mô</a:t>
              </a:r>
              <a:r>
                <a:rPr lang="en-US" sz="1600" dirty="0"/>
                <a:t> </a:t>
              </a:r>
              <a:r>
                <a:rPr lang="en-US" sz="1600" dirty="0" err="1"/>
                <a:t>hình</a:t>
              </a:r>
              <a:r>
                <a:rPr lang="en-US" sz="1600" dirty="0"/>
                <a:t> </a:t>
              </a:r>
              <a:r>
                <a:rPr lang="en-US" sz="1600" dirty="0" err="1"/>
                <a:t>sóng</a:t>
              </a:r>
              <a:r>
                <a:rPr lang="en-US" sz="1600" dirty="0"/>
                <a:t> </a:t>
              </a:r>
              <a:r>
                <a:rPr lang="en-US" sz="1600" dirty="0" err="1"/>
                <a:t>điện</a:t>
              </a:r>
              <a:r>
                <a:rPr lang="en-US" sz="1600" dirty="0"/>
                <a:t> </a:t>
              </a:r>
              <a:r>
                <a:rPr lang="en-US" sz="1600" dirty="0" err="1"/>
                <a:t>từ</a:t>
              </a:r>
              <a:r>
                <a:rPr lang="en-US" sz="1600" dirty="0"/>
                <a:t> </a:t>
              </a:r>
              <a:r>
                <a:rPr lang="en-US" sz="1600" dirty="0" err="1"/>
                <a:t>lan</a:t>
              </a:r>
              <a:r>
                <a:rPr lang="en-US" sz="1600" dirty="0"/>
                <a:t> </a:t>
              </a:r>
              <a:r>
                <a:rPr lang="en-US" sz="1600" dirty="0" err="1"/>
                <a:t>truyền</a:t>
              </a:r>
              <a:r>
                <a:rPr lang="en-US" sz="1600" dirty="0"/>
                <a:t> </a:t>
              </a:r>
              <a:r>
                <a:rPr lang="en-US" sz="1600" dirty="0" err="1"/>
                <a:t>trong</a:t>
              </a:r>
              <a:r>
                <a:rPr lang="en-US" sz="1600" dirty="0"/>
                <a:t> </a:t>
              </a:r>
              <a:r>
                <a:rPr lang="en-US" sz="1600" dirty="0" err="1"/>
                <a:t>không</a:t>
              </a:r>
              <a:r>
                <a:rPr lang="en-US" sz="1600" dirty="0"/>
                <a:t> </a:t>
              </a:r>
              <a:r>
                <a:rPr lang="en-US" sz="1600" dirty="0" err="1"/>
                <a:t>gian</a:t>
              </a:r>
              <a:endParaRPr lang="en-US" sz="1600" dirty="0"/>
            </a:p>
          </p:txBody>
        </p:sp>
        <p:pic>
          <p:nvPicPr>
            <p:cNvPr id="17" name="Picture 16">
              <a:extLst>
                <a:ext uri="{FF2B5EF4-FFF2-40B4-BE49-F238E27FC236}">
                  <a16:creationId xmlns:a16="http://schemas.microsoft.com/office/drawing/2014/main" xmlns="" id="{43CA114D-A7A3-8FB5-F4A2-3379FE9065F2}"/>
                </a:ext>
              </a:extLst>
            </p:cNvPr>
            <p:cNvPicPr>
              <a:picLocks noChangeAspect="1"/>
            </p:cNvPicPr>
            <p:nvPr/>
          </p:nvPicPr>
          <p:blipFill>
            <a:blip r:embed="rId3"/>
            <a:stretch>
              <a:fillRect/>
            </a:stretch>
          </p:blipFill>
          <p:spPr>
            <a:xfrm>
              <a:off x="4761683" y="1688399"/>
              <a:ext cx="4091217" cy="2516954"/>
            </a:xfrm>
            <a:prstGeom prst="rect">
              <a:avLst/>
            </a:prstGeom>
          </p:spPr>
        </p:pic>
      </p:grpSp>
    </p:spTree>
    <p:extLst>
      <p:ext uri="{BB962C8B-B14F-4D97-AF65-F5344CB8AC3E}">
        <p14:creationId xmlns:p14="http://schemas.microsoft.com/office/powerpoint/2010/main" val="362167595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8F57EA4-B9C8-58BD-78D2-25041D93B5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28BFA10E-B9DE-93DE-3D96-6FB9DFF74F8F}"/>
              </a:ext>
            </a:extLst>
          </p:cNvPr>
          <p:cNvSpPr txBox="1"/>
          <p:nvPr/>
        </p:nvSpPr>
        <p:spPr>
          <a:xfrm>
            <a:off x="653233" y="1127517"/>
            <a:ext cx="7693325" cy="1045223"/>
          </a:xfrm>
          <a:prstGeom prst="rect">
            <a:avLst/>
          </a:prstGeom>
          <a:noFill/>
        </p:spPr>
        <p:txBody>
          <a:bodyPr wrap="square">
            <a:spAutoFit/>
          </a:bodyPr>
          <a:lstStyle/>
          <a:p>
            <a:pPr marL="342900" marR="0" indent="-342900" algn="just">
              <a:lnSpc>
                <a:spcPct val="150000"/>
              </a:lnSpc>
              <a:spcAft>
                <a:spcPts val="800"/>
              </a:spcAft>
              <a:buBlip>
                <a:blip r:embed="rId2"/>
              </a:buBlip>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33C28DB6-2C2A-327D-B9DE-F0014883A582}"/>
              </a:ext>
            </a:extLst>
          </p:cNvPr>
          <p:cNvGrpSpPr/>
          <p:nvPr/>
        </p:nvGrpSpPr>
        <p:grpSpPr>
          <a:xfrm>
            <a:off x="956354" y="2219440"/>
            <a:ext cx="7231287" cy="2749447"/>
            <a:chOff x="956354" y="2209694"/>
            <a:chExt cx="7231287" cy="2749447"/>
          </a:xfrm>
        </p:grpSpPr>
        <p:pic>
          <p:nvPicPr>
            <p:cNvPr id="8" name="Picture 7">
              <a:extLst>
                <a:ext uri="{FF2B5EF4-FFF2-40B4-BE49-F238E27FC236}">
                  <a16:creationId xmlns:a16="http://schemas.microsoft.com/office/drawing/2014/main" xmlns="" id="{21AA5C93-C0AF-9BE4-06B6-C9115E01AEC6}"/>
                </a:ext>
              </a:extLst>
            </p:cNvPr>
            <p:cNvPicPr>
              <a:picLocks noChangeAspect="1"/>
            </p:cNvPicPr>
            <p:nvPr/>
          </p:nvPicPr>
          <p:blipFill>
            <a:blip r:embed="rId3"/>
            <a:stretch>
              <a:fillRect/>
            </a:stretch>
          </p:blipFill>
          <p:spPr>
            <a:xfrm>
              <a:off x="956354" y="2209694"/>
              <a:ext cx="7231287" cy="2343161"/>
            </a:xfrm>
            <a:prstGeom prst="rect">
              <a:avLst/>
            </a:prstGeom>
          </p:spPr>
        </p:pic>
        <p:sp>
          <p:nvSpPr>
            <p:cNvPr id="9" name="TextBox 8">
              <a:extLst>
                <a:ext uri="{FF2B5EF4-FFF2-40B4-BE49-F238E27FC236}">
                  <a16:creationId xmlns:a16="http://schemas.microsoft.com/office/drawing/2014/main" xmlns="" id="{8C6D28DE-9F84-CC90-2953-BFA84CA68B8D}"/>
                </a:ext>
              </a:extLst>
            </p:cNvPr>
            <p:cNvSpPr txBox="1"/>
            <p:nvPr/>
          </p:nvSpPr>
          <p:spPr>
            <a:xfrm>
              <a:off x="2039582" y="4589809"/>
              <a:ext cx="5064830" cy="369332"/>
            </a:xfrm>
            <a:prstGeom prst="rect">
              <a:avLst/>
            </a:prstGeom>
            <a:noFill/>
          </p:spPr>
          <p:txBody>
            <a:bodyPr wrap="square" rtlCol="0">
              <a:spAutoFit/>
            </a:bodyPr>
            <a:lstStyle/>
            <a:p>
              <a:pPr algn="ctr"/>
              <a:r>
                <a:rPr lang="en-US" sz="1800" b="1" dirty="0" err="1"/>
                <a:t>Hình</a:t>
              </a:r>
              <a:r>
                <a:rPr lang="en-US" sz="1800" b="1" dirty="0"/>
                <a:t> 3.20. </a:t>
              </a:r>
              <a:r>
                <a:rPr lang="en-US" sz="1800" dirty="0" err="1"/>
                <a:t>Sự</a:t>
              </a:r>
              <a:r>
                <a:rPr lang="en-US" sz="1800" dirty="0"/>
                <a:t> </a:t>
              </a:r>
              <a:r>
                <a:rPr lang="en-US" sz="1800" dirty="0" err="1"/>
                <a:t>hình</a:t>
              </a:r>
              <a:r>
                <a:rPr lang="en-US" sz="1800" dirty="0"/>
                <a:t> </a:t>
              </a:r>
              <a:r>
                <a:rPr lang="en-US" sz="1800" dirty="0" err="1"/>
                <a:t>thành</a:t>
              </a:r>
              <a:r>
                <a:rPr lang="en-US" sz="1800" dirty="0"/>
                <a:t> </a:t>
              </a:r>
              <a:r>
                <a:rPr lang="en-US" sz="1800" dirty="0" err="1"/>
                <a:t>sóng</a:t>
              </a:r>
              <a:r>
                <a:rPr lang="en-US" sz="1800" dirty="0"/>
                <a:t> </a:t>
              </a:r>
              <a:r>
                <a:rPr lang="en-US" sz="1800" dirty="0" err="1"/>
                <a:t>điện</a:t>
              </a:r>
              <a:r>
                <a:rPr lang="en-US" sz="1800" dirty="0"/>
                <a:t> </a:t>
              </a:r>
              <a:r>
                <a:rPr lang="en-US" sz="1800" dirty="0" err="1"/>
                <a:t>từ</a:t>
              </a:r>
              <a:endParaRPr lang="en-US" sz="1800" dirty="0"/>
            </a:p>
          </p:txBody>
        </p:sp>
      </p:grpSp>
    </p:spTree>
    <p:extLst>
      <p:ext uri="{BB962C8B-B14F-4D97-AF65-F5344CB8AC3E}">
        <p14:creationId xmlns:p14="http://schemas.microsoft.com/office/powerpoint/2010/main" val="183921790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0F4C76E9-EC25-4808-B315-8D5662B28E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DDC6C1BF-9CCF-0821-9CFE-A7743BEC45A2}"/>
              </a:ext>
            </a:extLst>
          </p:cNvPr>
          <p:cNvSpPr txBox="1"/>
          <p:nvPr/>
        </p:nvSpPr>
        <p:spPr>
          <a:xfrm>
            <a:off x="423225" y="264988"/>
            <a:ext cx="8297550" cy="1486689"/>
          </a:xfrm>
          <a:prstGeom prst="rect">
            <a:avLst/>
          </a:prstGeom>
          <a:noFill/>
        </p:spPr>
        <p:txBody>
          <a:bodyPr wrap="square">
            <a:spAutoFit/>
          </a:bodyPr>
          <a:lstStyle/>
          <a:p>
            <a:pPr marL="342900" marR="0" indent="-342900" algn="just">
              <a:lnSpc>
                <a:spcPct val="150000"/>
              </a:lnSpc>
              <a:spcAft>
                <a:spcPts val="800"/>
              </a:spcAft>
              <a:buBlip>
                <a:blip r:embed="rId2"/>
              </a:buBlip>
            </a:pP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pha</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815D8A31-E393-5E6F-C7D2-77B49C95C900}"/>
              </a:ext>
            </a:extLst>
          </p:cNvPr>
          <p:cNvGrpSpPr/>
          <p:nvPr/>
        </p:nvGrpSpPr>
        <p:grpSpPr>
          <a:xfrm>
            <a:off x="1224325" y="1927665"/>
            <a:ext cx="6695350" cy="3084998"/>
            <a:chOff x="1224325" y="1917033"/>
            <a:chExt cx="6695350" cy="3084998"/>
          </a:xfrm>
        </p:grpSpPr>
        <p:pic>
          <p:nvPicPr>
            <p:cNvPr id="3" name="Picture 2">
              <a:extLst>
                <a:ext uri="{FF2B5EF4-FFF2-40B4-BE49-F238E27FC236}">
                  <a16:creationId xmlns:a16="http://schemas.microsoft.com/office/drawing/2014/main" xmlns="" id="{27AA2224-776D-63D3-345E-270555ACAF0D}"/>
                </a:ext>
              </a:extLst>
            </p:cNvPr>
            <p:cNvPicPr>
              <a:picLocks noChangeAspect="1"/>
            </p:cNvPicPr>
            <p:nvPr/>
          </p:nvPicPr>
          <p:blipFill>
            <a:blip r:embed="rId3"/>
            <a:stretch>
              <a:fillRect/>
            </a:stretch>
          </p:blipFill>
          <p:spPr>
            <a:xfrm>
              <a:off x="2364892" y="1917033"/>
              <a:ext cx="4414216" cy="2715666"/>
            </a:xfrm>
            <a:prstGeom prst="rect">
              <a:avLst/>
            </a:prstGeom>
          </p:spPr>
        </p:pic>
        <p:sp>
          <p:nvSpPr>
            <p:cNvPr id="4" name="TextBox 3">
              <a:extLst>
                <a:ext uri="{FF2B5EF4-FFF2-40B4-BE49-F238E27FC236}">
                  <a16:creationId xmlns:a16="http://schemas.microsoft.com/office/drawing/2014/main" xmlns="" id="{F2ED1A16-C7E1-E1FD-805F-D85BDEBA0D2F}"/>
                </a:ext>
              </a:extLst>
            </p:cNvPr>
            <p:cNvSpPr txBox="1"/>
            <p:nvPr/>
          </p:nvSpPr>
          <p:spPr>
            <a:xfrm>
              <a:off x="1224325" y="4632699"/>
              <a:ext cx="6695350" cy="369332"/>
            </a:xfrm>
            <a:prstGeom prst="rect">
              <a:avLst/>
            </a:prstGeom>
            <a:noFill/>
          </p:spPr>
          <p:txBody>
            <a:bodyPr wrap="square" rtlCol="0">
              <a:spAutoFit/>
            </a:bodyPr>
            <a:lstStyle/>
            <a:p>
              <a:pPr algn="ctr"/>
              <a:r>
                <a:rPr lang="en-US" sz="1800" b="1" dirty="0" err="1"/>
                <a:t>Hình</a:t>
              </a:r>
              <a:r>
                <a:rPr lang="en-US" sz="1800" b="1" dirty="0"/>
                <a:t> 3.21. </a:t>
              </a:r>
              <a:r>
                <a:rPr lang="en-US" sz="1800" dirty="0" err="1"/>
                <a:t>Mô</a:t>
              </a:r>
              <a:r>
                <a:rPr lang="en-US" sz="1800" dirty="0"/>
                <a:t> </a:t>
              </a:r>
              <a:r>
                <a:rPr lang="en-US" sz="1800" dirty="0" err="1"/>
                <a:t>hình</a:t>
              </a:r>
              <a:r>
                <a:rPr lang="en-US" sz="1800" dirty="0"/>
                <a:t> </a:t>
              </a:r>
              <a:r>
                <a:rPr lang="en-US" sz="1800" dirty="0" err="1"/>
                <a:t>sóng</a:t>
              </a:r>
              <a:r>
                <a:rPr lang="en-US" sz="1800" dirty="0"/>
                <a:t> </a:t>
              </a:r>
              <a:r>
                <a:rPr lang="en-US" sz="1800" dirty="0" err="1"/>
                <a:t>điện</a:t>
              </a:r>
              <a:r>
                <a:rPr lang="en-US" sz="1800" dirty="0"/>
                <a:t> </a:t>
              </a:r>
              <a:r>
                <a:rPr lang="en-US" sz="1800" dirty="0" err="1"/>
                <a:t>từ</a:t>
              </a:r>
              <a:r>
                <a:rPr lang="en-US" sz="1800" dirty="0"/>
                <a:t> </a:t>
              </a:r>
              <a:r>
                <a:rPr lang="en-US" sz="1800" dirty="0" err="1"/>
                <a:t>lan</a:t>
              </a:r>
              <a:r>
                <a:rPr lang="en-US" sz="1800" dirty="0"/>
                <a:t> </a:t>
              </a:r>
              <a:r>
                <a:rPr lang="en-US" sz="1800" dirty="0" err="1"/>
                <a:t>truyền</a:t>
              </a:r>
              <a:r>
                <a:rPr lang="en-US" sz="1800" dirty="0"/>
                <a:t> </a:t>
              </a:r>
              <a:r>
                <a:rPr lang="en-US" sz="1800" dirty="0" err="1"/>
                <a:t>trong</a:t>
              </a:r>
              <a:r>
                <a:rPr lang="en-US" sz="1800" dirty="0"/>
                <a:t> </a:t>
              </a:r>
              <a:r>
                <a:rPr lang="en-US" sz="1800" dirty="0" err="1"/>
                <a:t>không</a:t>
              </a:r>
              <a:r>
                <a:rPr lang="en-US" sz="1800" dirty="0"/>
                <a:t> </a:t>
              </a:r>
              <a:r>
                <a:rPr lang="en-US" sz="1800" dirty="0" err="1"/>
                <a:t>gian</a:t>
              </a:r>
              <a:endParaRPr lang="en-US" sz="1800" dirty="0"/>
            </a:p>
          </p:txBody>
        </p:sp>
      </p:grpSp>
    </p:spTree>
    <p:extLst>
      <p:ext uri="{BB962C8B-B14F-4D97-AF65-F5344CB8AC3E}">
        <p14:creationId xmlns:p14="http://schemas.microsoft.com/office/powerpoint/2010/main" val="693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2EC4272-661A-C584-A4EB-B12CA7AD7A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C1D28B99-08FD-1C19-6C37-9A50E2507257}"/>
              </a:ext>
            </a:extLst>
          </p:cNvPr>
          <p:cNvSpPr txBox="1"/>
          <p:nvPr/>
        </p:nvSpPr>
        <p:spPr>
          <a:xfrm>
            <a:off x="738963" y="423354"/>
            <a:ext cx="7666074" cy="461665"/>
          </a:xfrm>
          <a:prstGeom prst="rect">
            <a:avLst/>
          </a:prstGeom>
          <a:noFill/>
        </p:spPr>
        <p:txBody>
          <a:bodyPr wrap="square">
            <a:spAutoFit/>
          </a:bodyPr>
          <a:lstStyle/>
          <a:p>
            <a:pPr algn="ctr"/>
            <a:r>
              <a:rPr kumimoji="0" lang="en-US" sz="2400" b="1" i="0" u="none" strike="noStrike" kern="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Một</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số</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dụng cụ có thể thu và phát sóng điện từ </a:t>
            </a:r>
            <a:endParaRPr lang="en-US" sz="1600" b="1" dirty="0">
              <a:solidFill>
                <a:srgbClr val="C00000"/>
              </a:solidFill>
            </a:endParaRPr>
          </a:p>
        </p:txBody>
      </p:sp>
      <p:grpSp>
        <p:nvGrpSpPr>
          <p:cNvPr id="17" name="Group 16">
            <a:extLst>
              <a:ext uri="{FF2B5EF4-FFF2-40B4-BE49-F238E27FC236}">
                <a16:creationId xmlns:a16="http://schemas.microsoft.com/office/drawing/2014/main" xmlns="" id="{EA813BAB-34B4-1612-A134-5FF6F9F66548}"/>
              </a:ext>
            </a:extLst>
          </p:cNvPr>
          <p:cNvGrpSpPr/>
          <p:nvPr/>
        </p:nvGrpSpPr>
        <p:grpSpPr>
          <a:xfrm>
            <a:off x="382770" y="1350333"/>
            <a:ext cx="2519918" cy="3199692"/>
            <a:chOff x="372138" y="1520454"/>
            <a:chExt cx="2519918" cy="3199692"/>
          </a:xfrm>
        </p:grpSpPr>
        <p:sp>
          <p:nvSpPr>
            <p:cNvPr id="4" name="Oval 3">
              <a:extLst>
                <a:ext uri="{FF2B5EF4-FFF2-40B4-BE49-F238E27FC236}">
                  <a16:creationId xmlns:a16="http://schemas.microsoft.com/office/drawing/2014/main" xmlns="" id="{2373FA95-8C3D-CCBB-39AA-9F33B1E76D36}"/>
                </a:ext>
              </a:extLst>
            </p:cNvPr>
            <p:cNvSpPr/>
            <p:nvPr/>
          </p:nvSpPr>
          <p:spPr>
            <a:xfrm>
              <a:off x="372138" y="1520454"/>
              <a:ext cx="2519918" cy="2519918"/>
            </a:xfrm>
            <a:prstGeom prst="ellipse">
              <a:avLst/>
            </a:prstGeom>
            <a:solidFill>
              <a:schemeClr val="accent1">
                <a:lumMod val="20000"/>
                <a:lumOff val="80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A674D9B5-4257-08BB-935A-BE2AAD696EA6}"/>
                </a:ext>
              </a:extLst>
            </p:cNvPr>
            <p:cNvSpPr/>
            <p:nvPr/>
          </p:nvSpPr>
          <p:spPr>
            <a:xfrm>
              <a:off x="723013" y="4258481"/>
              <a:ext cx="1818167" cy="461665"/>
            </a:xfrm>
            <a:prstGeom prst="roundRect">
              <a:avLst>
                <a:gd name="adj" fmla="val 50000"/>
              </a:avLst>
            </a:prstGeom>
            <a:solidFill>
              <a:schemeClr val="bg1">
                <a:lumMod val="50000"/>
                <a:lumOff val="50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Máy</a:t>
              </a:r>
              <a:r>
                <a:rPr lang="en-US" sz="2000" dirty="0">
                  <a:solidFill>
                    <a:schemeClr val="tx1"/>
                  </a:solidFill>
                  <a:latin typeface="Arial" panose="020B0604020202020204" pitchFamily="34" charset="0"/>
                  <a:cs typeface="Arial" panose="020B0604020202020204" pitchFamily="34" charset="0"/>
                </a:rPr>
                <a:t> radio</a:t>
              </a:r>
            </a:p>
          </p:txBody>
        </p:sp>
        <p:pic>
          <p:nvPicPr>
            <p:cNvPr id="10" name="Picture 9">
              <a:extLst>
                <a:ext uri="{FF2B5EF4-FFF2-40B4-BE49-F238E27FC236}">
                  <a16:creationId xmlns:a16="http://schemas.microsoft.com/office/drawing/2014/main" xmlns="" id="{0F32E2C6-D482-92DB-36BB-2129319C54B4}"/>
                </a:ext>
              </a:extLst>
            </p:cNvPr>
            <p:cNvPicPr>
              <a:picLocks noChangeAspect="1"/>
            </p:cNvPicPr>
            <p:nvPr/>
          </p:nvPicPr>
          <p:blipFill>
            <a:blip r:embed="rId2"/>
            <a:stretch>
              <a:fillRect/>
            </a:stretch>
          </p:blipFill>
          <p:spPr>
            <a:xfrm>
              <a:off x="723013" y="2081829"/>
              <a:ext cx="1798677" cy="1320590"/>
            </a:xfrm>
            <a:prstGeom prst="rect">
              <a:avLst/>
            </a:prstGeom>
          </p:spPr>
        </p:pic>
      </p:grpSp>
      <p:grpSp>
        <p:nvGrpSpPr>
          <p:cNvPr id="16" name="Group 15">
            <a:extLst>
              <a:ext uri="{FF2B5EF4-FFF2-40B4-BE49-F238E27FC236}">
                <a16:creationId xmlns:a16="http://schemas.microsoft.com/office/drawing/2014/main" xmlns="" id="{19353B5D-0110-9357-50D3-964A528ADA5A}"/>
              </a:ext>
            </a:extLst>
          </p:cNvPr>
          <p:cNvGrpSpPr/>
          <p:nvPr/>
        </p:nvGrpSpPr>
        <p:grpSpPr>
          <a:xfrm>
            <a:off x="3322672" y="1350333"/>
            <a:ext cx="2519918" cy="3199692"/>
            <a:chOff x="3312040" y="1520454"/>
            <a:chExt cx="2519918" cy="3199692"/>
          </a:xfrm>
        </p:grpSpPr>
        <p:sp>
          <p:nvSpPr>
            <p:cNvPr id="6" name="Oval 5">
              <a:extLst>
                <a:ext uri="{FF2B5EF4-FFF2-40B4-BE49-F238E27FC236}">
                  <a16:creationId xmlns:a16="http://schemas.microsoft.com/office/drawing/2014/main" xmlns="" id="{D99F5C7B-C876-7271-E409-FF7C58EFBF73}"/>
                </a:ext>
              </a:extLst>
            </p:cNvPr>
            <p:cNvSpPr/>
            <p:nvPr/>
          </p:nvSpPr>
          <p:spPr>
            <a:xfrm>
              <a:off x="3312040" y="1520454"/>
              <a:ext cx="2519918" cy="2519918"/>
            </a:xfrm>
            <a:prstGeom prst="ellipse">
              <a:avLst/>
            </a:prstGeom>
            <a:solidFill>
              <a:schemeClr val="accent3">
                <a:lumMod val="20000"/>
                <a:lumOff val="80000"/>
              </a:schemeClr>
            </a:solidFill>
            <a:ln w="12700">
              <a:solidFill>
                <a:schemeClr val="accent3">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7C334E8-494C-CE33-E308-75D742636420}"/>
                </a:ext>
              </a:extLst>
            </p:cNvPr>
            <p:cNvSpPr/>
            <p:nvPr/>
          </p:nvSpPr>
          <p:spPr>
            <a:xfrm>
              <a:off x="3662916" y="4258481"/>
              <a:ext cx="1818167" cy="461665"/>
            </a:xfrm>
            <a:prstGeom prst="roundRect">
              <a:avLst>
                <a:gd name="adj" fmla="val 50000"/>
              </a:avLst>
            </a:prstGeom>
            <a:solidFill>
              <a:schemeClr val="accent3">
                <a:lumMod val="7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Điện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thoại</a:t>
              </a:r>
              <a:endParaRPr lang="en-US" sz="20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13046DCF-CAA4-D774-0943-86B959E9A9EF}"/>
                </a:ext>
              </a:extLst>
            </p:cNvPr>
            <p:cNvPicPr>
              <a:picLocks noChangeAspect="1"/>
            </p:cNvPicPr>
            <p:nvPr/>
          </p:nvPicPr>
          <p:blipFill>
            <a:blip r:embed="rId3"/>
            <a:stretch>
              <a:fillRect/>
            </a:stretch>
          </p:blipFill>
          <p:spPr>
            <a:xfrm>
              <a:off x="3978588" y="1826716"/>
              <a:ext cx="1186822" cy="1907393"/>
            </a:xfrm>
            <a:prstGeom prst="rect">
              <a:avLst/>
            </a:prstGeom>
          </p:spPr>
        </p:pic>
      </p:grpSp>
      <p:grpSp>
        <p:nvGrpSpPr>
          <p:cNvPr id="15" name="Group 14">
            <a:extLst>
              <a:ext uri="{FF2B5EF4-FFF2-40B4-BE49-F238E27FC236}">
                <a16:creationId xmlns:a16="http://schemas.microsoft.com/office/drawing/2014/main" xmlns="" id="{EEA6B36A-2216-61B4-E7BC-48081EC8525F}"/>
              </a:ext>
            </a:extLst>
          </p:cNvPr>
          <p:cNvGrpSpPr/>
          <p:nvPr/>
        </p:nvGrpSpPr>
        <p:grpSpPr>
          <a:xfrm>
            <a:off x="6262577" y="1350333"/>
            <a:ext cx="2519918" cy="3199692"/>
            <a:chOff x="6251945" y="1520454"/>
            <a:chExt cx="2519918" cy="3199692"/>
          </a:xfrm>
        </p:grpSpPr>
        <p:sp>
          <p:nvSpPr>
            <p:cNvPr id="8" name="Oval 7">
              <a:extLst>
                <a:ext uri="{FF2B5EF4-FFF2-40B4-BE49-F238E27FC236}">
                  <a16:creationId xmlns:a16="http://schemas.microsoft.com/office/drawing/2014/main" xmlns="" id="{3EB0ACAD-87F3-9B49-5804-CFE55FBA5971}"/>
                </a:ext>
              </a:extLst>
            </p:cNvPr>
            <p:cNvSpPr/>
            <p:nvPr/>
          </p:nvSpPr>
          <p:spPr>
            <a:xfrm>
              <a:off x="6251945" y="1520454"/>
              <a:ext cx="2519918" cy="2519918"/>
            </a:xfrm>
            <a:prstGeom prst="ellipse">
              <a:avLst/>
            </a:prstGeom>
            <a:solidFill>
              <a:schemeClr val="accent5">
                <a:lumMod val="20000"/>
                <a:lumOff val="80000"/>
              </a:schemeClr>
            </a:solidFill>
            <a:ln w="127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DEA5F0AC-3A6E-20DA-C293-E48AC1E49768}"/>
                </a:ext>
              </a:extLst>
            </p:cNvPr>
            <p:cNvSpPr/>
            <p:nvPr/>
          </p:nvSpPr>
          <p:spPr>
            <a:xfrm>
              <a:off x="6602820" y="4258481"/>
              <a:ext cx="1818167" cy="461665"/>
            </a:xfrm>
            <a:prstGeom prst="roundRect">
              <a:avLst>
                <a:gd name="adj" fmla="val 50000"/>
              </a:avLst>
            </a:prstGeom>
            <a:solidFill>
              <a:schemeClr val="accent5"/>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Bộ</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đàm</a:t>
              </a:r>
              <a:endParaRPr lang="en-US" sz="20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59211DE7-EDA7-7F35-FA4C-3F8A5FD3DF13}"/>
                </a:ext>
              </a:extLst>
            </p:cNvPr>
            <p:cNvPicPr>
              <a:picLocks noChangeAspect="1"/>
            </p:cNvPicPr>
            <p:nvPr/>
          </p:nvPicPr>
          <p:blipFill>
            <a:blip r:embed="rId4"/>
            <a:stretch>
              <a:fillRect/>
            </a:stretch>
          </p:blipFill>
          <p:spPr>
            <a:xfrm>
              <a:off x="6310887" y="1597685"/>
              <a:ext cx="2402032" cy="2365453"/>
            </a:xfrm>
            <a:prstGeom prst="ellipse">
              <a:avLst/>
            </a:prstGeom>
          </p:spPr>
        </p:pic>
      </p:grpSp>
    </p:spTree>
    <p:extLst>
      <p:ext uri="{BB962C8B-B14F-4D97-AF65-F5344CB8AC3E}">
        <p14:creationId xmlns:p14="http://schemas.microsoft.com/office/powerpoint/2010/main" val="35408127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fltVal val="0.5"/>
                                          </p:val>
                                        </p:tav>
                                        <p:tav tm="100000">
                                          <p:val>
                                            <p:strVal val="#ppt_x"/>
                                          </p:val>
                                        </p:tav>
                                      </p:tavLst>
                                    </p:anim>
                                    <p:anim calcmode="lin" valueType="num">
                                      <p:cBhvr>
                                        <p:cTn id="16" dur="500" fill="hold"/>
                                        <p:tgtEl>
                                          <p:spTgt spid="17"/>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53" presetClass="entr" presetSubtype="52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fltVal val="0.5"/>
                                          </p:val>
                                        </p:tav>
                                        <p:tav tm="100000">
                                          <p:val>
                                            <p:strVal val="#ppt_x"/>
                                          </p:val>
                                        </p:tav>
                                      </p:tavLst>
                                    </p:anim>
                                    <p:anim calcmode="lin" valueType="num">
                                      <p:cBhvr>
                                        <p:cTn id="24" dur="500" fill="hold"/>
                                        <p:tgtEl>
                                          <p:spTgt spid="16"/>
                                        </p:tgtEl>
                                        <p:attrNameLst>
                                          <p:attrName>ppt_y</p:attrName>
                                        </p:attrNameLst>
                                      </p:cBhvr>
                                      <p:tavLst>
                                        <p:tav tm="0">
                                          <p:val>
                                            <p:fltVal val="0.5"/>
                                          </p:val>
                                        </p:tav>
                                        <p:tav tm="100000">
                                          <p:val>
                                            <p:strVal val="#ppt_y"/>
                                          </p:val>
                                        </p:tav>
                                      </p:tavLst>
                                    </p:anim>
                                  </p:childTnLst>
                                </p:cTn>
                              </p:par>
                            </p:childTnLst>
                          </p:cTn>
                        </p:par>
                        <p:par>
                          <p:cTn id="25" fill="hold">
                            <p:stCondLst>
                              <p:cond delay="1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05AA1A19-80F8-CD1C-80BB-24C89BAA66D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A9CC6E26-6BBC-0F63-1CDB-A5B429ABF421}"/>
              </a:ext>
            </a:extLst>
          </p:cNvPr>
          <p:cNvGrpSpPr/>
          <p:nvPr/>
        </p:nvGrpSpPr>
        <p:grpSpPr>
          <a:xfrm>
            <a:off x="435935" y="640990"/>
            <a:ext cx="8165805" cy="1400461"/>
            <a:chOff x="435935" y="640990"/>
            <a:chExt cx="8165805" cy="1400461"/>
          </a:xfrm>
        </p:grpSpPr>
        <p:sp>
          <p:nvSpPr>
            <p:cNvPr id="5" name="Rectangle: Rounded Corners 4">
              <a:extLst>
                <a:ext uri="{FF2B5EF4-FFF2-40B4-BE49-F238E27FC236}">
                  <a16:creationId xmlns:a16="http://schemas.microsoft.com/office/drawing/2014/main" xmlns="" id="{59F83A84-6C08-3CDD-DBC4-58EA8880B97A}"/>
                </a:ext>
              </a:extLst>
            </p:cNvPr>
            <p:cNvSpPr/>
            <p:nvPr/>
          </p:nvSpPr>
          <p:spPr>
            <a:xfrm>
              <a:off x="435935" y="640990"/>
              <a:ext cx="8165805" cy="1400461"/>
            </a:xfrm>
            <a:prstGeom prst="roundRect">
              <a:avLst>
                <a:gd name="adj" fmla="val 8152"/>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 name="TextBox 3">
              <a:extLst>
                <a:ext uri="{FF2B5EF4-FFF2-40B4-BE49-F238E27FC236}">
                  <a16:creationId xmlns:a16="http://schemas.microsoft.com/office/drawing/2014/main" xmlns="" id="{54D35692-C63C-BC4C-F3D1-B53C24B820AB}"/>
                </a:ext>
              </a:extLst>
            </p:cNvPr>
            <p:cNvSpPr txBox="1"/>
            <p:nvPr/>
          </p:nvSpPr>
          <p:spPr>
            <a:xfrm>
              <a:off x="542260" y="903767"/>
              <a:ext cx="7941339" cy="1045223"/>
            </a:xfrm>
            <a:prstGeom prst="rect">
              <a:avLst/>
            </a:prstGeom>
            <a:noFill/>
          </p:spPr>
          <p:txBody>
            <a:bodyPr wrap="square">
              <a:spAutoFit/>
            </a:bodyPr>
            <a:lstStyle/>
            <a:p>
              <a:pPr algn="just">
                <a:lnSpc>
                  <a:spcPct val="150000"/>
                </a:lnSpc>
                <a:spcAft>
                  <a:spcPts val="800"/>
                </a:spcAft>
              </a:pPr>
              <a:r>
                <a:rPr lang="vi-VN" sz="2200" dirty="0">
                  <a:latin typeface="Arial" panose="020B0604020202020204" pitchFamily="34" charset="0"/>
                  <a:ea typeface="Times New Roman" panose="02020603050405020304" pitchFamily="18" charset="0"/>
                  <a:cs typeface="Arial" panose="020B0604020202020204" pitchFamily="34" charset="0"/>
                </a:rPr>
                <a:t>Sử dụng mô hình sóng điện từ, chứng tỏ rằng sóng điện từ truyền được trong chân không.</a:t>
              </a:r>
              <a:endParaRPr lang="en-US" sz="22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xmlns="" id="{F913C8AC-4677-973A-E644-54C873AD2902}"/>
              </a:ext>
            </a:extLst>
          </p:cNvPr>
          <p:cNvGrpSpPr/>
          <p:nvPr/>
        </p:nvGrpSpPr>
        <p:grpSpPr>
          <a:xfrm>
            <a:off x="956354" y="2219440"/>
            <a:ext cx="7231287" cy="2749447"/>
            <a:chOff x="956354" y="2209694"/>
            <a:chExt cx="7231287" cy="2749447"/>
          </a:xfrm>
        </p:grpSpPr>
        <p:pic>
          <p:nvPicPr>
            <p:cNvPr id="11" name="Picture 10">
              <a:extLst>
                <a:ext uri="{FF2B5EF4-FFF2-40B4-BE49-F238E27FC236}">
                  <a16:creationId xmlns:a16="http://schemas.microsoft.com/office/drawing/2014/main" xmlns="" id="{730611E4-5074-82A7-ADE7-7EDA266EB3B7}"/>
                </a:ext>
              </a:extLst>
            </p:cNvPr>
            <p:cNvPicPr>
              <a:picLocks noChangeAspect="1"/>
            </p:cNvPicPr>
            <p:nvPr/>
          </p:nvPicPr>
          <p:blipFill>
            <a:blip r:embed="rId2"/>
            <a:stretch>
              <a:fillRect/>
            </a:stretch>
          </p:blipFill>
          <p:spPr>
            <a:xfrm>
              <a:off x="956354" y="2209694"/>
              <a:ext cx="7231287" cy="2343161"/>
            </a:xfrm>
            <a:prstGeom prst="rect">
              <a:avLst/>
            </a:prstGeom>
          </p:spPr>
        </p:pic>
        <p:sp>
          <p:nvSpPr>
            <p:cNvPr id="12" name="TextBox 11">
              <a:extLst>
                <a:ext uri="{FF2B5EF4-FFF2-40B4-BE49-F238E27FC236}">
                  <a16:creationId xmlns:a16="http://schemas.microsoft.com/office/drawing/2014/main" xmlns="" id="{9D1E5CC4-CDF7-E18E-DE33-2025002D0FC0}"/>
                </a:ext>
              </a:extLst>
            </p:cNvPr>
            <p:cNvSpPr txBox="1"/>
            <p:nvPr/>
          </p:nvSpPr>
          <p:spPr>
            <a:xfrm>
              <a:off x="2039582" y="4589809"/>
              <a:ext cx="5064830" cy="369332"/>
            </a:xfrm>
            <a:prstGeom prst="rect">
              <a:avLst/>
            </a:prstGeom>
            <a:noFill/>
          </p:spPr>
          <p:txBody>
            <a:bodyPr wrap="square" rtlCol="0">
              <a:spAutoFit/>
            </a:bodyPr>
            <a:lstStyle/>
            <a:p>
              <a:pPr algn="ctr"/>
              <a:r>
                <a:rPr lang="en-US" sz="1800" b="1" dirty="0" err="1"/>
                <a:t>Hình</a:t>
              </a:r>
              <a:r>
                <a:rPr lang="en-US" sz="1800" b="1" dirty="0"/>
                <a:t> 3.20. </a:t>
              </a:r>
              <a:r>
                <a:rPr lang="en-US" sz="1800" dirty="0" err="1"/>
                <a:t>Sự</a:t>
              </a:r>
              <a:r>
                <a:rPr lang="en-US" sz="1800" dirty="0"/>
                <a:t> </a:t>
              </a:r>
              <a:r>
                <a:rPr lang="en-US" sz="1800" dirty="0" err="1"/>
                <a:t>hình</a:t>
              </a:r>
              <a:r>
                <a:rPr lang="en-US" sz="1800" dirty="0"/>
                <a:t> </a:t>
              </a:r>
              <a:r>
                <a:rPr lang="en-US" sz="1800" dirty="0" err="1"/>
                <a:t>thành</a:t>
              </a:r>
              <a:r>
                <a:rPr lang="en-US" sz="1800" dirty="0"/>
                <a:t> </a:t>
              </a:r>
              <a:r>
                <a:rPr lang="en-US" sz="1800" dirty="0" err="1"/>
                <a:t>sóng</a:t>
              </a:r>
              <a:r>
                <a:rPr lang="en-US" sz="1800" dirty="0"/>
                <a:t> </a:t>
              </a:r>
              <a:r>
                <a:rPr lang="en-US" sz="1800" dirty="0" err="1"/>
                <a:t>điện</a:t>
              </a:r>
              <a:r>
                <a:rPr lang="en-US" sz="1800" dirty="0"/>
                <a:t> </a:t>
              </a:r>
              <a:r>
                <a:rPr lang="en-US" sz="1800" dirty="0" err="1"/>
                <a:t>từ</a:t>
              </a:r>
              <a:endParaRPr lang="en-US" sz="1800" dirty="0"/>
            </a:p>
          </p:txBody>
        </p:sp>
      </p:grpSp>
    </p:spTree>
    <p:extLst>
      <p:ext uri="{BB962C8B-B14F-4D97-AF65-F5344CB8AC3E}">
        <p14:creationId xmlns:p14="http://schemas.microsoft.com/office/powerpoint/2010/main" val="41197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118C3CA3-710B-7197-EFE4-38FA43908E9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xmlns="" id="{FF00527F-959B-13D9-1706-53762CC80F52}"/>
              </a:ext>
            </a:extLst>
          </p:cNvPr>
          <p:cNvSpPr txBox="1"/>
          <p:nvPr/>
        </p:nvSpPr>
        <p:spPr>
          <a:xfrm>
            <a:off x="361503" y="292673"/>
            <a:ext cx="8420987" cy="1881990"/>
          </a:xfrm>
          <a:prstGeom prst="rect">
            <a:avLst/>
          </a:prstGeom>
          <a:noFill/>
        </p:spPr>
        <p:txBody>
          <a:bodyPr wrap="square">
            <a:spAutoFit/>
          </a:bodyPr>
          <a:lstStyle/>
          <a:p>
            <a:pPr algn="just">
              <a:lnSpc>
                <a:spcPct val="150000"/>
              </a:lnSpc>
            </a:pPr>
            <a:r>
              <a:rPr lang="vi-VN" sz="2000" dirty="0"/>
              <a:t>Sóng điện từ là sự lan truyền điện từ trường trong không gian, khi có điện trường xoáy thì từ trường biến thiên, từ trường biến thiên lại sinh ra điện trường xoáy, cứ như thế sự lan truyền được lặp đi lặp lại không cần môi trường vật chất, do đó sóng điện từ truyền được trong chân không.</a:t>
            </a:r>
            <a:endParaRPr lang="en-US" sz="2000" dirty="0"/>
          </a:p>
        </p:txBody>
      </p:sp>
      <p:grpSp>
        <p:nvGrpSpPr>
          <p:cNvPr id="7" name="Group 6">
            <a:extLst>
              <a:ext uri="{FF2B5EF4-FFF2-40B4-BE49-F238E27FC236}">
                <a16:creationId xmlns:a16="http://schemas.microsoft.com/office/drawing/2014/main" xmlns="" id="{3BA5924F-4506-69D7-2647-258C35A64257}"/>
              </a:ext>
            </a:extLst>
          </p:cNvPr>
          <p:cNvGrpSpPr/>
          <p:nvPr/>
        </p:nvGrpSpPr>
        <p:grpSpPr>
          <a:xfrm>
            <a:off x="956354" y="2219440"/>
            <a:ext cx="7231287" cy="2749447"/>
            <a:chOff x="956354" y="2209694"/>
            <a:chExt cx="7231287" cy="2749447"/>
          </a:xfrm>
        </p:grpSpPr>
        <p:pic>
          <p:nvPicPr>
            <p:cNvPr id="10" name="Picture 9">
              <a:extLst>
                <a:ext uri="{FF2B5EF4-FFF2-40B4-BE49-F238E27FC236}">
                  <a16:creationId xmlns:a16="http://schemas.microsoft.com/office/drawing/2014/main" xmlns="" id="{3F459F57-286A-4EE7-9703-9F154C552C42}"/>
                </a:ext>
              </a:extLst>
            </p:cNvPr>
            <p:cNvPicPr>
              <a:picLocks noChangeAspect="1"/>
            </p:cNvPicPr>
            <p:nvPr/>
          </p:nvPicPr>
          <p:blipFill>
            <a:blip r:embed="rId2"/>
            <a:stretch>
              <a:fillRect/>
            </a:stretch>
          </p:blipFill>
          <p:spPr>
            <a:xfrm>
              <a:off x="956354" y="2209694"/>
              <a:ext cx="7231287" cy="2343161"/>
            </a:xfrm>
            <a:prstGeom prst="rect">
              <a:avLst/>
            </a:prstGeom>
          </p:spPr>
        </p:pic>
        <p:sp>
          <p:nvSpPr>
            <p:cNvPr id="11" name="TextBox 10">
              <a:extLst>
                <a:ext uri="{FF2B5EF4-FFF2-40B4-BE49-F238E27FC236}">
                  <a16:creationId xmlns:a16="http://schemas.microsoft.com/office/drawing/2014/main" xmlns="" id="{0E394ED8-A52B-1838-B46F-B2BC68A8B718}"/>
                </a:ext>
              </a:extLst>
            </p:cNvPr>
            <p:cNvSpPr txBox="1"/>
            <p:nvPr/>
          </p:nvSpPr>
          <p:spPr>
            <a:xfrm>
              <a:off x="2039582" y="4589809"/>
              <a:ext cx="5064830" cy="369332"/>
            </a:xfrm>
            <a:prstGeom prst="rect">
              <a:avLst/>
            </a:prstGeom>
            <a:noFill/>
          </p:spPr>
          <p:txBody>
            <a:bodyPr wrap="square" rtlCol="0">
              <a:spAutoFit/>
            </a:bodyPr>
            <a:lstStyle/>
            <a:p>
              <a:pPr algn="ctr"/>
              <a:r>
                <a:rPr lang="en-US" sz="1800" b="1" dirty="0" err="1"/>
                <a:t>Hình</a:t>
              </a:r>
              <a:r>
                <a:rPr lang="en-US" sz="1800" b="1" dirty="0"/>
                <a:t> 3.20. </a:t>
              </a:r>
              <a:r>
                <a:rPr lang="en-US" sz="1800" dirty="0" err="1"/>
                <a:t>Sự</a:t>
              </a:r>
              <a:r>
                <a:rPr lang="en-US" sz="1800" dirty="0"/>
                <a:t> </a:t>
              </a:r>
              <a:r>
                <a:rPr lang="en-US" sz="1800" dirty="0" err="1"/>
                <a:t>hình</a:t>
              </a:r>
              <a:r>
                <a:rPr lang="en-US" sz="1800" dirty="0"/>
                <a:t> </a:t>
              </a:r>
              <a:r>
                <a:rPr lang="en-US" sz="1800" dirty="0" err="1"/>
                <a:t>thành</a:t>
              </a:r>
              <a:r>
                <a:rPr lang="en-US" sz="1800" dirty="0"/>
                <a:t> </a:t>
              </a:r>
              <a:r>
                <a:rPr lang="en-US" sz="1800" dirty="0" err="1"/>
                <a:t>sóng</a:t>
              </a:r>
              <a:r>
                <a:rPr lang="en-US" sz="1800" dirty="0"/>
                <a:t> </a:t>
              </a:r>
              <a:r>
                <a:rPr lang="en-US" sz="1800" dirty="0" err="1"/>
                <a:t>điện</a:t>
              </a:r>
              <a:r>
                <a:rPr lang="en-US" sz="1800" dirty="0"/>
                <a:t> </a:t>
              </a:r>
              <a:r>
                <a:rPr lang="en-US" sz="1800" dirty="0" err="1"/>
                <a:t>từ</a:t>
              </a:r>
              <a:endParaRPr lang="en-US" sz="1800" dirty="0"/>
            </a:p>
          </p:txBody>
        </p:sp>
      </p:grpSp>
      <p:pic>
        <p:nvPicPr>
          <p:cNvPr id="12" name="Picture 11">
            <a:extLst>
              <a:ext uri="{FF2B5EF4-FFF2-40B4-BE49-F238E27FC236}">
                <a16:creationId xmlns:a16="http://schemas.microsoft.com/office/drawing/2014/main" xmlns="" id="{6BD5845D-D417-363A-67AC-1878A2D1659D}"/>
              </a:ext>
            </a:extLst>
          </p:cNvPr>
          <p:cNvPicPr>
            <a:picLocks noChangeAspect="1"/>
          </p:cNvPicPr>
          <p:nvPr/>
        </p:nvPicPr>
        <p:blipFill>
          <a:blip r:embed="rId3"/>
          <a:srcRect l="-9055" b="12992"/>
          <a:stretch/>
        </p:blipFill>
        <p:spPr>
          <a:xfrm rot="19644019">
            <a:off x="634804" y="2412485"/>
            <a:ext cx="643099" cy="874155"/>
          </a:xfrm>
          <a:prstGeom prst="rect">
            <a:avLst/>
          </a:prstGeom>
        </p:spPr>
      </p:pic>
    </p:spTree>
    <p:extLst>
      <p:ext uri="{BB962C8B-B14F-4D97-AF65-F5344CB8AC3E}">
        <p14:creationId xmlns:p14="http://schemas.microsoft.com/office/powerpoint/2010/main" val="225294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Trong lò vi sóng là có sóng gì nhỉ- - Vật Lý 12 Bài 22 - Sóng điện từ">
            <a:hlinkClick r:id="" action="ppaction://media"/>
            <a:extLst>
              <a:ext uri="{FF2B5EF4-FFF2-40B4-BE49-F238E27FC236}">
                <a16:creationId xmlns:a16="http://schemas.microsoft.com/office/drawing/2014/main" xmlns="" id="{C0427158-4785-24ED-5FFE-0374260FD711}"/>
              </a:ext>
            </a:extLst>
          </p:cNvPr>
          <p:cNvPicPr>
            <a:picLocks noChangeAspect="1"/>
          </p:cNvPicPr>
          <p:nvPr>
            <a:videoFile r:link="rId1"/>
            <p:extLst>
              <p:ext uri="{DAA4B4D4-6D71-4841-9C94-3DE7FCFB9230}">
                <p14:media xmlns:p14="http://schemas.microsoft.com/office/powerpoint/2010/main" r:embed="rId2">
                  <p14:trim st="2805" end="6830"/>
                  <p14:fade out="500"/>
                </p14:media>
              </p:ext>
            </p:extLst>
          </p:nvPr>
        </p:nvPicPr>
        <p:blipFill>
          <a:blip r:embed="rId4"/>
          <a:stretch>
            <a:fillRect/>
          </a:stretch>
        </p:blipFill>
        <p:spPr>
          <a:xfrm>
            <a:off x="1085850" y="297180"/>
            <a:ext cx="6972300" cy="3921919"/>
          </a:xfrm>
          <a:prstGeom prst="rect">
            <a:avLst/>
          </a:prstGeom>
        </p:spPr>
      </p:pic>
      <p:sp>
        <p:nvSpPr>
          <p:cNvPr id="4" name="TextBox 3">
            <a:extLst>
              <a:ext uri="{FF2B5EF4-FFF2-40B4-BE49-F238E27FC236}">
                <a16:creationId xmlns:a16="http://schemas.microsoft.com/office/drawing/2014/main" xmlns="" id="{0437008B-B657-9E4F-7C9B-A0EB9172AE3B}"/>
              </a:ext>
            </a:extLst>
          </p:cNvPr>
          <p:cNvSpPr txBox="1"/>
          <p:nvPr/>
        </p:nvSpPr>
        <p:spPr>
          <a:xfrm>
            <a:off x="2531240" y="4559592"/>
            <a:ext cx="4081567"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4152C">
                    <a:lumMod val="75000"/>
                    <a:lumOff val="25000"/>
                  </a:srgbClr>
                </a:solidFill>
                <a:effectLst/>
                <a:uLnTx/>
                <a:uFillTx/>
              </a:rPr>
              <a:t>Video: </a:t>
            </a:r>
            <a:r>
              <a:rPr kumimoji="0" lang="en-US" sz="2200" b="1" i="0" u="none" strike="noStrike" kern="0" cap="none" spc="0" normalizeH="0" baseline="0" noProof="0" dirty="0" err="1">
                <a:ln>
                  <a:noFill/>
                </a:ln>
                <a:solidFill>
                  <a:srgbClr val="04152C">
                    <a:lumMod val="75000"/>
                    <a:lumOff val="25000"/>
                  </a:srgbClr>
                </a:solidFill>
                <a:effectLst/>
                <a:uLnTx/>
                <a:uFillTx/>
              </a:rPr>
              <a:t>Tìm</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hiểu</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sóng</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điện</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từ</a:t>
            </a:r>
            <a:endParaRPr kumimoji="0" lang="en-US" sz="2200" b="1" i="0" u="none" strike="noStrike" kern="0" cap="none" spc="0" normalizeH="0" baseline="0" noProof="0" dirty="0">
              <a:ln>
                <a:noFill/>
              </a:ln>
              <a:solidFill>
                <a:srgbClr val="04152C">
                  <a:lumMod val="75000"/>
                  <a:lumOff val="25000"/>
                </a:srgbClr>
              </a:solidFill>
              <a:effectLst/>
              <a:uLnTx/>
              <a:uFillTx/>
            </a:endParaRPr>
          </a:p>
        </p:txBody>
      </p:sp>
      <p:pic>
        <p:nvPicPr>
          <p:cNvPr id="5" name="Picture 4">
            <a:extLst>
              <a:ext uri="{FF2B5EF4-FFF2-40B4-BE49-F238E27FC236}">
                <a16:creationId xmlns:a16="http://schemas.microsoft.com/office/drawing/2014/main" xmlns="" id="{F301652D-2F93-FF18-69B7-B6C1A590D4F7}"/>
              </a:ext>
            </a:extLst>
          </p:cNvPr>
          <p:cNvPicPr>
            <a:picLocks noChangeAspect="1"/>
          </p:cNvPicPr>
          <p:nvPr/>
        </p:nvPicPr>
        <p:blipFill>
          <a:blip r:embed="rId5"/>
          <a:stretch>
            <a:fillRect/>
          </a:stretch>
        </p:blipFill>
        <p:spPr>
          <a:xfrm>
            <a:off x="4151339" y="1959882"/>
            <a:ext cx="841321" cy="835224"/>
          </a:xfrm>
          <a:prstGeom prst="rect">
            <a:avLst/>
          </a:prstGeom>
        </p:spPr>
      </p:pic>
    </p:spTree>
    <p:extLst>
      <p:ext uri="{BB962C8B-B14F-4D97-AF65-F5344CB8AC3E}">
        <p14:creationId xmlns:p14="http://schemas.microsoft.com/office/powerpoint/2010/main" val="572442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3" name="Group 12">
            <a:extLst>
              <a:ext uri="{FF2B5EF4-FFF2-40B4-BE49-F238E27FC236}">
                <a16:creationId xmlns:a16="http://schemas.microsoft.com/office/drawing/2014/main" xmlns="" id="{B730AFA6-376B-B1F0-CC47-9E47EC28993D}"/>
              </a:ext>
            </a:extLst>
          </p:cNvPr>
          <p:cNvGrpSpPr/>
          <p:nvPr/>
        </p:nvGrpSpPr>
        <p:grpSpPr>
          <a:xfrm>
            <a:off x="710908" y="2191462"/>
            <a:ext cx="3891517" cy="2580352"/>
            <a:chOff x="786810" y="2193667"/>
            <a:chExt cx="3891517" cy="2580352"/>
          </a:xfrm>
        </p:grpSpPr>
        <p:sp>
          <p:nvSpPr>
            <p:cNvPr id="9" name="Rectangle: Rounded Corners 8">
              <a:extLst>
                <a:ext uri="{FF2B5EF4-FFF2-40B4-BE49-F238E27FC236}">
                  <a16:creationId xmlns:a16="http://schemas.microsoft.com/office/drawing/2014/main" xmlns="" id="{1BB24C71-3F77-0A73-6D9E-C69385843207}"/>
                </a:ext>
              </a:extLst>
            </p:cNvPr>
            <p:cNvSpPr/>
            <p:nvPr/>
          </p:nvSpPr>
          <p:spPr>
            <a:xfrm>
              <a:off x="786810" y="2193667"/>
              <a:ext cx="3636334" cy="2418657"/>
            </a:xfrm>
            <a:prstGeom prst="roundRect">
              <a:avLst>
                <a:gd name="adj" fmla="val 11060"/>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00E1978-7EE6-7190-7AE9-11866FDF9B11}"/>
                </a:ext>
              </a:extLst>
            </p:cNvPr>
            <p:cNvSpPr/>
            <p:nvPr/>
          </p:nvSpPr>
          <p:spPr>
            <a:xfrm>
              <a:off x="3211032" y="3136605"/>
              <a:ext cx="1467295" cy="1637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026;p35">
              <a:extLst>
                <a:ext uri="{FF2B5EF4-FFF2-40B4-BE49-F238E27FC236}">
                  <a16:creationId xmlns:a16="http://schemas.microsoft.com/office/drawing/2014/main" xmlns="" id="{5CBF63A0-D93E-0A95-7F7F-4AB19D1D896D}"/>
                </a:ext>
              </a:extLst>
            </p:cNvPr>
            <p:cNvSpPr/>
            <p:nvPr/>
          </p:nvSpPr>
          <p:spPr>
            <a:xfrm>
              <a:off x="3211032" y="4469035"/>
              <a:ext cx="221814" cy="286578"/>
            </a:xfrm>
            <a:custGeom>
              <a:avLst/>
              <a:gdLst/>
              <a:ahLst/>
              <a:cxnLst/>
              <a:rect l="l" t="t" r="r" b="b"/>
              <a:pathLst>
                <a:path w="3128" h="4041" extrusionOk="0">
                  <a:moveTo>
                    <a:pt x="0" y="0"/>
                  </a:moveTo>
                  <a:lnTo>
                    <a:pt x="0" y="4040"/>
                  </a:lnTo>
                  <a:lnTo>
                    <a:pt x="3127" y="2009"/>
                  </a:lnTo>
                  <a:lnTo>
                    <a:pt x="0"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xmlns="" id="{DDE04D86-F0BB-CE25-C894-33E0CBC66906}"/>
                </a:ext>
              </a:extLst>
            </p:cNvPr>
            <p:cNvSpPr txBox="1"/>
            <p:nvPr/>
          </p:nvSpPr>
          <p:spPr>
            <a:xfrm>
              <a:off x="934639" y="2299992"/>
              <a:ext cx="3340675" cy="2060885"/>
            </a:xfrm>
            <a:prstGeom prst="rect">
              <a:avLst/>
            </a:prstGeom>
            <a:noFill/>
          </p:spPr>
          <p:txBody>
            <a:bodyPr wrap="square">
              <a:spAutoFit/>
            </a:bodyPr>
            <a:lstStyle/>
            <a:p>
              <a:pPr algn="just">
                <a:lnSpc>
                  <a:spcPct val="150000"/>
                </a:lnSpc>
              </a:pPr>
              <a:r>
                <a:rPr lang="vi-VN" sz="2200" dirty="0"/>
                <a:t>Đại lượng  nào đặc trưng cho số đường sức từ biến thiên qua tiết diện của cuộn dây dẫn kín?</a:t>
              </a:r>
              <a:endParaRPr lang="en-US" sz="2200" dirty="0"/>
            </a:p>
          </p:txBody>
        </p:sp>
      </p:grpSp>
      <p:grpSp>
        <p:nvGrpSpPr>
          <p:cNvPr id="14" name="Group 13">
            <a:extLst>
              <a:ext uri="{FF2B5EF4-FFF2-40B4-BE49-F238E27FC236}">
                <a16:creationId xmlns:a16="http://schemas.microsoft.com/office/drawing/2014/main" xmlns="" id="{BAE2B1F9-28EA-1FFD-908B-48ED46E85D86}"/>
              </a:ext>
            </a:extLst>
          </p:cNvPr>
          <p:cNvGrpSpPr/>
          <p:nvPr/>
        </p:nvGrpSpPr>
        <p:grpSpPr>
          <a:xfrm>
            <a:off x="4933059" y="2173056"/>
            <a:ext cx="3891517" cy="2580352"/>
            <a:chOff x="786810" y="2193667"/>
            <a:chExt cx="3891517" cy="2580352"/>
          </a:xfrm>
        </p:grpSpPr>
        <p:sp>
          <p:nvSpPr>
            <p:cNvPr id="15" name="Rectangle: Rounded Corners 14">
              <a:extLst>
                <a:ext uri="{FF2B5EF4-FFF2-40B4-BE49-F238E27FC236}">
                  <a16:creationId xmlns:a16="http://schemas.microsoft.com/office/drawing/2014/main" xmlns="" id="{466FFBF2-6751-2AF8-A9CA-C8EE5A6A3F46}"/>
                </a:ext>
              </a:extLst>
            </p:cNvPr>
            <p:cNvSpPr/>
            <p:nvPr/>
          </p:nvSpPr>
          <p:spPr>
            <a:xfrm>
              <a:off x="786810" y="2193667"/>
              <a:ext cx="3500033" cy="2418657"/>
            </a:xfrm>
            <a:prstGeom prst="roundRect">
              <a:avLst>
                <a:gd name="adj" fmla="val 11060"/>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D5286CA-4B7C-011B-E27D-D15BB4885317}"/>
                </a:ext>
              </a:extLst>
            </p:cNvPr>
            <p:cNvSpPr/>
            <p:nvPr/>
          </p:nvSpPr>
          <p:spPr>
            <a:xfrm>
              <a:off x="3211032" y="3136605"/>
              <a:ext cx="1467295" cy="1637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026;p35">
              <a:extLst>
                <a:ext uri="{FF2B5EF4-FFF2-40B4-BE49-F238E27FC236}">
                  <a16:creationId xmlns:a16="http://schemas.microsoft.com/office/drawing/2014/main" xmlns="" id="{EAB30126-DB80-39A3-9005-B996898C5EB4}"/>
                </a:ext>
              </a:extLst>
            </p:cNvPr>
            <p:cNvSpPr/>
            <p:nvPr/>
          </p:nvSpPr>
          <p:spPr>
            <a:xfrm>
              <a:off x="3211032" y="4469035"/>
              <a:ext cx="221814" cy="286578"/>
            </a:xfrm>
            <a:custGeom>
              <a:avLst/>
              <a:gdLst/>
              <a:ahLst/>
              <a:cxnLst/>
              <a:rect l="l" t="t" r="r" b="b"/>
              <a:pathLst>
                <a:path w="3128" h="4041" extrusionOk="0">
                  <a:moveTo>
                    <a:pt x="0" y="0"/>
                  </a:moveTo>
                  <a:lnTo>
                    <a:pt x="0" y="4040"/>
                  </a:lnTo>
                  <a:lnTo>
                    <a:pt x="3127" y="2009"/>
                  </a:lnTo>
                  <a:lnTo>
                    <a:pt x="0"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TextBox 17">
              <a:extLst>
                <a:ext uri="{FF2B5EF4-FFF2-40B4-BE49-F238E27FC236}">
                  <a16:creationId xmlns:a16="http://schemas.microsoft.com/office/drawing/2014/main" xmlns="" id="{4E8B9E6C-7A47-2DBA-3C18-D9F8ECCD6935}"/>
                </a:ext>
              </a:extLst>
            </p:cNvPr>
            <p:cNvSpPr txBox="1"/>
            <p:nvPr/>
          </p:nvSpPr>
          <p:spPr>
            <a:xfrm>
              <a:off x="998723" y="2291946"/>
              <a:ext cx="3063363" cy="1553054"/>
            </a:xfrm>
            <a:prstGeom prst="rect">
              <a:avLst/>
            </a:prstGeom>
            <a:noFill/>
          </p:spPr>
          <p:txBody>
            <a:bodyPr wrap="square">
              <a:spAutoFit/>
            </a:bodyPr>
            <a:lstStyle/>
            <a:p>
              <a:pPr algn="just">
                <a:lnSpc>
                  <a:spcPct val="150000"/>
                </a:lnSpc>
              </a:pPr>
              <a:r>
                <a:rPr lang="vi-VN" sz="2200" dirty="0"/>
                <a:t>Em hãy nêu đơn vị của từ thông, ý nghĩa và đơn vị đo từ thông.</a:t>
              </a:r>
              <a:endParaRPr lang="en-US" sz="2200" dirty="0"/>
            </a:p>
          </p:txBody>
        </p:sp>
      </p:grpSp>
      <p:sp>
        <p:nvSpPr>
          <p:cNvPr id="133" name="Rectangle 132">
            <a:extLst>
              <a:ext uri="{FF2B5EF4-FFF2-40B4-BE49-F238E27FC236}">
                <a16:creationId xmlns:a16="http://schemas.microsoft.com/office/drawing/2014/main" xmlns="" id="{308C4FB9-2EA1-F8A3-79FF-205ABC5663E3}"/>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C27F2409-0B2B-EDCB-E573-CCF81C35342B}"/>
              </a:ext>
            </a:extLst>
          </p:cNvPr>
          <p:cNvPicPr>
            <a:picLocks noChangeAspect="1"/>
          </p:cNvPicPr>
          <p:nvPr/>
        </p:nvPicPr>
        <p:blipFill>
          <a:blip r:embed="rId3"/>
          <a:stretch>
            <a:fillRect/>
          </a:stretch>
        </p:blipFill>
        <p:spPr>
          <a:xfrm>
            <a:off x="8038212" y="4010647"/>
            <a:ext cx="1026941" cy="1105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65F3255-83A3-25DA-0CE4-2AEBACC3721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2D4B88BE-2518-A4AE-7C61-C2589B58760C}"/>
              </a:ext>
            </a:extLst>
          </p:cNvPr>
          <p:cNvSpPr txBox="1"/>
          <p:nvPr/>
        </p:nvSpPr>
        <p:spPr>
          <a:xfrm>
            <a:off x="2880671" y="2187029"/>
            <a:ext cx="3382657" cy="769441"/>
          </a:xfrm>
          <a:prstGeom prst="rect">
            <a:avLst/>
          </a:prstGeom>
          <a:noFill/>
        </p:spPr>
        <p:txBody>
          <a:bodyPr wrap="none" rtlCol="0">
            <a:spAutoFit/>
          </a:bodyPr>
          <a:lstStyle/>
          <a:p>
            <a:pPr algn="ctr"/>
            <a:r>
              <a:rPr lang="en-US" sz="4400" b="1" dirty="0">
                <a:solidFill>
                  <a:schemeClr val="accent5">
                    <a:lumMod val="75000"/>
                  </a:schemeClr>
                </a:solidFill>
              </a:rPr>
              <a:t>LUYỆN TẬP</a:t>
            </a:r>
          </a:p>
        </p:txBody>
      </p:sp>
      <p:sp>
        <p:nvSpPr>
          <p:cNvPr id="7" name="Rectangle: Rounded Corners 6">
            <a:extLst>
              <a:ext uri="{FF2B5EF4-FFF2-40B4-BE49-F238E27FC236}">
                <a16:creationId xmlns:a16="http://schemas.microsoft.com/office/drawing/2014/main" xmlns="" id="{937AD997-105B-6961-BB43-224D1C9E2A50}"/>
              </a:ext>
            </a:extLst>
          </p:cNvPr>
          <p:cNvSpPr/>
          <p:nvPr/>
        </p:nvSpPr>
        <p:spPr>
          <a:xfrm>
            <a:off x="1653362" y="3459481"/>
            <a:ext cx="5837275" cy="769441"/>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Arial" panose="020B0604020202020204" pitchFamily="34" charset="0"/>
                <a:cs typeface="Arial" panose="020B0604020202020204" pitchFamily="34" charset="0"/>
              </a:rPr>
              <a:t>Nhiệm</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vụ</a:t>
            </a:r>
            <a:r>
              <a:rPr lang="en-US" sz="2400" b="1" dirty="0">
                <a:solidFill>
                  <a:srgbClr val="000000"/>
                </a:solidFill>
                <a:latin typeface="Arial" panose="020B0604020202020204" pitchFamily="34" charset="0"/>
                <a:cs typeface="Arial" panose="020B0604020202020204" pitchFamily="34" charset="0"/>
              </a:rPr>
              <a:t> 1: </a:t>
            </a:r>
            <a:r>
              <a:rPr lang="en-US" sz="2400" b="1" dirty="0" err="1">
                <a:solidFill>
                  <a:srgbClr val="000000"/>
                </a:solidFill>
                <a:latin typeface="Arial" panose="020B0604020202020204" pitchFamily="34" charset="0"/>
                <a:cs typeface="Arial" panose="020B0604020202020204" pitchFamily="34" charset="0"/>
              </a:rPr>
              <a:t>Chọn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đáp</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án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đúng</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534020"/>
      </p:ext>
    </p:extLst>
  </p:cSld>
  <p:clrMapOvr>
    <a:masterClrMapping/>
  </p:clrMapOvr>
  <p:transition spd="med">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01675EAE-0E99-B2C2-C4FF-C17E0E108111}"/>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xmlns="" id="{C2632E63-C59D-D40E-5963-4D99DE497B5B}"/>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xmlns="" id="{B65EF6C5-D636-C6EA-74BA-44CF42B19540}"/>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xmlns="" id="{4976FB5E-1F79-9000-C2CC-A86E129C2A9F}"/>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xmlns="" id="{AE0EA424-3C1F-2B83-54C6-8745395B1294}"/>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xmlns="" id="{E44284E9-6994-DACF-8886-CCF22D671E6F}"/>
              </a:ext>
            </a:extLst>
          </p:cNvPr>
          <p:cNvSpPr txBox="1"/>
          <p:nvPr/>
        </p:nvSpPr>
        <p:spPr>
          <a:xfrm>
            <a:off x="7376526"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xmlns="" id="{1EFF4EA4-CE5F-7AAA-4FE7-0924EB72CFC9}"/>
              </a:ext>
            </a:extLst>
          </p:cNvPr>
          <p:cNvGrpSpPr/>
          <p:nvPr/>
        </p:nvGrpSpPr>
        <p:grpSpPr>
          <a:xfrm>
            <a:off x="277703" y="3804042"/>
            <a:ext cx="2518699" cy="975245"/>
            <a:chOff x="117963" y="3804042"/>
            <a:chExt cx="2518699" cy="975245"/>
          </a:xfrm>
        </p:grpSpPr>
        <p:sp>
          <p:nvSpPr>
            <p:cNvPr id="8" name="Google Shape;1087;p32">
              <a:extLst>
                <a:ext uri="{FF2B5EF4-FFF2-40B4-BE49-F238E27FC236}">
                  <a16:creationId xmlns:a16="http://schemas.microsoft.com/office/drawing/2014/main" xmlns="" id="{99363801-D5BA-64C5-8B10-0A684A161BEA}"/>
                </a:ext>
              </a:extLst>
            </p:cNvPr>
            <p:cNvSpPr txBox="1">
              <a:spLocks/>
            </p:cNvSpPr>
            <p:nvPr/>
          </p:nvSpPr>
          <p:spPr>
            <a:xfrm>
              <a:off x="117963" y="4132639"/>
              <a:ext cx="2518699"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trên</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xuống</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dưới</a:t>
              </a:r>
              <a:endPar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xmlns="" id="{E82DD946-9A04-72BE-F7AD-8BB8EA1A44B7}"/>
                </a:ext>
              </a:extLst>
            </p:cNvPr>
            <p:cNvCxnSpPr>
              <a:cxnSpLocks/>
              <a:stCxn id="3" idx="2"/>
              <a:endCxn id="8" idx="0"/>
            </p:cNvCxnSpPr>
            <p:nvPr/>
          </p:nvCxnSpPr>
          <p:spPr>
            <a:xfrm>
              <a:off x="1377313" y="3804042"/>
              <a:ext cx="0" cy="328597"/>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xmlns="" id="{4283650B-DD38-8F9F-6087-29EF43037DB3}"/>
              </a:ext>
            </a:extLst>
          </p:cNvPr>
          <p:cNvGrpSpPr/>
          <p:nvPr/>
        </p:nvGrpSpPr>
        <p:grpSpPr>
          <a:xfrm>
            <a:off x="2320100" y="2270765"/>
            <a:ext cx="2518699" cy="1068577"/>
            <a:chOff x="2247750" y="1715148"/>
            <a:chExt cx="2518699" cy="1068577"/>
          </a:xfrm>
        </p:grpSpPr>
        <p:sp>
          <p:nvSpPr>
            <p:cNvPr id="11" name="Google Shape;1088;p32">
              <a:extLst>
                <a:ext uri="{FF2B5EF4-FFF2-40B4-BE49-F238E27FC236}">
                  <a16:creationId xmlns:a16="http://schemas.microsoft.com/office/drawing/2014/main" xmlns="" id="{8548CBD4-1197-0E10-E2B4-A78571A5AD0C}"/>
                </a:ext>
              </a:extLst>
            </p:cNvPr>
            <p:cNvSpPr txBox="1">
              <a:spLocks/>
            </p:cNvSpPr>
            <p:nvPr/>
          </p:nvSpPr>
          <p:spPr>
            <a:xfrm>
              <a:off x="2247750" y="1715148"/>
              <a:ext cx="2518699"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Đông</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sang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Tây</a:t>
              </a:r>
              <a:endPar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xmlns="" id="{D289C64C-E32F-0BE7-3468-A0111A52E2B3}"/>
                </a:ext>
              </a:extLst>
            </p:cNvPr>
            <p:cNvCxnSpPr>
              <a:cxnSpLocks/>
              <a:stCxn id="4" idx="0"/>
              <a:endCxn id="11" idx="2"/>
            </p:cNvCxnSpPr>
            <p:nvPr/>
          </p:nvCxnSpPr>
          <p:spPr>
            <a:xfrm flipV="1">
              <a:off x="3507100" y="2389059"/>
              <a:ext cx="0" cy="394666"/>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xmlns="" id="{5936388D-A660-B970-D549-903B5B07C926}"/>
              </a:ext>
            </a:extLst>
          </p:cNvPr>
          <p:cNvGrpSpPr/>
          <p:nvPr/>
        </p:nvGrpSpPr>
        <p:grpSpPr>
          <a:xfrm>
            <a:off x="4345163" y="3805781"/>
            <a:ext cx="2518699" cy="968319"/>
            <a:chOff x="4377550" y="3805781"/>
            <a:chExt cx="2518699" cy="968319"/>
          </a:xfrm>
        </p:grpSpPr>
        <p:sp>
          <p:nvSpPr>
            <p:cNvPr id="14" name="Google Shape;1089;p32">
              <a:extLst>
                <a:ext uri="{FF2B5EF4-FFF2-40B4-BE49-F238E27FC236}">
                  <a16:creationId xmlns:a16="http://schemas.microsoft.com/office/drawing/2014/main" xmlns="" id="{E54434E4-7CFF-6A11-B6BC-FCDCFD6F7F3D}"/>
                </a:ext>
              </a:extLst>
            </p:cNvPr>
            <p:cNvSpPr txBox="1">
              <a:spLocks/>
            </p:cNvSpPr>
            <p:nvPr/>
          </p:nvSpPr>
          <p:spPr>
            <a:xfrm>
              <a:off x="4377550" y="4127452"/>
              <a:ext cx="2518699"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Bắc</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vào</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Nam</a:t>
              </a:r>
            </a:p>
          </p:txBody>
        </p:sp>
        <p:cxnSp>
          <p:nvCxnSpPr>
            <p:cNvPr id="15" name="Google Shape;1102;p32">
              <a:extLst>
                <a:ext uri="{FF2B5EF4-FFF2-40B4-BE49-F238E27FC236}">
                  <a16:creationId xmlns:a16="http://schemas.microsoft.com/office/drawing/2014/main" xmlns="" id="{6299C5D6-3D95-53F3-40D1-6F248E9D84D9}"/>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xmlns="" id="{304ADD03-AFF4-BB80-02DB-12B70F25EA71}"/>
              </a:ext>
            </a:extLst>
          </p:cNvPr>
          <p:cNvGrpSpPr/>
          <p:nvPr/>
        </p:nvGrpSpPr>
        <p:grpSpPr>
          <a:xfrm>
            <a:off x="6456720" y="2247316"/>
            <a:ext cx="2345711" cy="1092026"/>
            <a:chOff x="6593819" y="1561558"/>
            <a:chExt cx="2345711" cy="1092026"/>
          </a:xfrm>
        </p:grpSpPr>
        <p:sp>
          <p:nvSpPr>
            <p:cNvPr id="17" name="Google Shape;1090;p32">
              <a:extLst>
                <a:ext uri="{FF2B5EF4-FFF2-40B4-BE49-F238E27FC236}">
                  <a16:creationId xmlns:a16="http://schemas.microsoft.com/office/drawing/2014/main" xmlns="" id="{64AC5633-94B9-2C3D-15A7-5F77B8796894}"/>
                </a:ext>
              </a:extLst>
            </p:cNvPr>
            <p:cNvSpPr txBox="1">
              <a:spLocks/>
            </p:cNvSpPr>
            <p:nvPr/>
          </p:nvSpPr>
          <p:spPr>
            <a:xfrm>
              <a:off x="6593819" y="1561558"/>
              <a:ext cx="2345711"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Tây</a:t>
              </a:r>
              <a:r>
                <a:rPr lang="en-US" sz="2000" dirty="0">
                  <a:solidFill>
                    <a:srgbClr val="CECECE">
                      <a:lumMod val="10000"/>
                    </a:srgbClr>
                  </a:solidFill>
                  <a:latin typeface="Arial" panose="020B0604020202020204" pitchFamily="34" charset="0"/>
                  <a:ea typeface="Advent Pro"/>
                  <a:cs typeface="Arial" panose="020B0604020202020204" pitchFamily="34" charset="0"/>
                  <a:sym typeface="Advent Pro"/>
                </a:rPr>
                <a:t> sang </a:t>
              </a:r>
              <a:r>
                <a:rPr lang="en-US" sz="2000" dirty="0" err="1">
                  <a:solidFill>
                    <a:srgbClr val="CECECE">
                      <a:lumMod val="10000"/>
                    </a:srgbClr>
                  </a:solidFill>
                  <a:latin typeface="Arial" panose="020B0604020202020204" pitchFamily="34" charset="0"/>
                  <a:ea typeface="Advent Pro"/>
                  <a:cs typeface="Arial" panose="020B0604020202020204" pitchFamily="34" charset="0"/>
                  <a:sym typeface="Advent Pro"/>
                </a:rPr>
                <a:t>Đông</a:t>
              </a:r>
              <a:endPar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xmlns="" id="{B0E13A95-D8E3-26B0-3E01-FC8629273B0A}"/>
                </a:ext>
              </a:extLst>
            </p:cNvPr>
            <p:cNvCxnSpPr>
              <a:cxnSpLocks/>
              <a:stCxn id="6" idx="0"/>
              <a:endCxn id="17" idx="2"/>
            </p:cNvCxnSpPr>
            <p:nvPr/>
          </p:nvCxnSpPr>
          <p:spPr>
            <a:xfrm flipV="1">
              <a:off x="7766675" y="2235470"/>
              <a:ext cx="0" cy="418114"/>
            </a:xfrm>
            <a:prstGeom prst="straightConnector1">
              <a:avLst/>
            </a:prstGeom>
            <a:noFill/>
            <a:ln w="19050" cap="flat" cmpd="sng">
              <a:solidFill>
                <a:srgbClr val="F59E2D">
                  <a:lumMod val="75000"/>
                </a:srgbClr>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18BF015A-B734-3284-FD3D-2E711A005EBF}"/>
                  </a:ext>
                </a:extLst>
              </p:cNvPr>
              <p:cNvSpPr txBox="1"/>
              <p:nvPr/>
            </p:nvSpPr>
            <p:spPr>
              <a:xfrm>
                <a:off x="193148" y="306430"/>
                <a:ext cx="8757704" cy="1476430"/>
              </a:xfrm>
              <a:prstGeom prst="rect">
                <a:avLst/>
              </a:prstGeom>
              <a:noFill/>
            </p:spPr>
            <p:txBody>
              <a:bodyPr wrap="square">
                <a:spAutoFit/>
              </a:bodyPr>
              <a:lstStyle/>
              <a:p>
                <a:pPr algn="just">
                  <a:lnSpc>
                    <a:spcPct val="150000"/>
                  </a:lnSpc>
                  <a:buClrTx/>
                </a:pPr>
                <a:r>
                  <a:rPr kumimoji="0" lang="vi-VN" sz="2000" b="1" i="0" u="none" strike="noStrike" kern="0" cap="none" spc="0" normalizeH="0" baseline="0" noProof="0" dirty="0">
                    <a:ln>
                      <a:noFill/>
                    </a:ln>
                    <a:solidFill>
                      <a:srgbClr val="FC8392">
                        <a:lumMod val="75000"/>
                      </a:srgbClr>
                    </a:solidFill>
                    <a:effectLst/>
                    <a:uLnTx/>
                    <a:uFillTx/>
                  </a:rPr>
                  <a:t>Câu </a:t>
                </a:r>
                <a:r>
                  <a:rPr lang="en-US" sz="2000" b="1" dirty="0">
                    <a:solidFill>
                      <a:srgbClr val="FC8392">
                        <a:lumMod val="75000"/>
                      </a:srgbClr>
                    </a:solidFill>
                  </a:rPr>
                  <a:t>1</a:t>
                </a:r>
                <a:r>
                  <a:rPr kumimoji="0" lang="vi-VN" sz="2000" b="1" i="0" u="none" strike="noStrike" kern="0" cap="none" spc="0" normalizeH="0" baseline="0" noProof="0" dirty="0">
                    <a:ln>
                      <a:noFill/>
                    </a:ln>
                    <a:solidFill>
                      <a:srgbClr val="FC8392">
                        <a:lumMod val="75000"/>
                      </a:srgbClr>
                    </a:solidFill>
                    <a:effectLst/>
                    <a:uLnTx/>
                    <a:uFillTx/>
                  </a:rPr>
                  <a:t>: </a:t>
                </a:r>
                <a:r>
                  <a:rPr lang="en-US" sz="2000" dirty="0" err="1"/>
                  <a:t>Tại</a:t>
                </a:r>
                <a:r>
                  <a:rPr lang="en-US" sz="2000" dirty="0"/>
                  <a:t> </a:t>
                </a:r>
                <a:r>
                  <a:rPr lang="en-US" sz="2000" dirty="0" err="1"/>
                  <a:t>một</a:t>
                </a:r>
                <a:r>
                  <a:rPr lang="en-US" sz="2000" dirty="0"/>
                  <a:t> </a:t>
                </a:r>
                <a:r>
                  <a:rPr lang="en-US" sz="2000" dirty="0" err="1"/>
                  <a:t>nơi</a:t>
                </a:r>
                <a:r>
                  <a:rPr lang="en-US" sz="2000" dirty="0"/>
                  <a:t> </a:t>
                </a:r>
                <a:r>
                  <a:rPr lang="en-US" sz="2000" dirty="0" err="1"/>
                  <a:t>trên</a:t>
                </a:r>
                <a:r>
                  <a:rPr lang="en-US" sz="2000" dirty="0"/>
                  <a:t> </a:t>
                </a:r>
                <a:r>
                  <a:rPr lang="en-US" sz="2000" dirty="0" err="1"/>
                  <a:t>Trái</a:t>
                </a:r>
                <a:r>
                  <a:rPr lang="en-US" sz="2000" dirty="0"/>
                  <a:t> </a:t>
                </a:r>
                <a:r>
                  <a:rPr lang="en-US" sz="2000" dirty="0" err="1"/>
                  <a:t>Đất</a:t>
                </a:r>
                <a:r>
                  <a:rPr lang="en-US" sz="2000" dirty="0"/>
                  <a:t> </a:t>
                </a:r>
                <a:r>
                  <a:rPr lang="en-US" sz="2000" dirty="0" err="1"/>
                  <a:t>có</a:t>
                </a:r>
                <a:r>
                  <a:rPr lang="en-US" sz="2000" dirty="0"/>
                  <a:t> </a:t>
                </a:r>
                <a:r>
                  <a:rPr lang="en-US" sz="2000" dirty="0" err="1"/>
                  <a:t>một</a:t>
                </a:r>
                <a:r>
                  <a:rPr lang="en-US" sz="2000" dirty="0"/>
                  <a:t> </a:t>
                </a:r>
                <a:r>
                  <a:rPr lang="en-US" sz="2000" dirty="0" err="1"/>
                  <a:t>sóng</a:t>
                </a:r>
                <a:r>
                  <a:rPr lang="en-US" sz="2000" dirty="0"/>
                  <a:t> </a:t>
                </a:r>
                <a:r>
                  <a:rPr lang="en-US" sz="2000" dirty="0" err="1"/>
                  <a:t>điện</a:t>
                </a:r>
                <a:r>
                  <a:rPr lang="en-US" sz="2000" dirty="0"/>
                  <a:t> </a:t>
                </a:r>
                <a:r>
                  <a:rPr lang="en-US" sz="2000" dirty="0" err="1"/>
                  <a:t>từ</a:t>
                </a:r>
                <a:r>
                  <a:rPr lang="en-US" sz="2000" dirty="0"/>
                  <a:t>, ở </a:t>
                </a:r>
                <a:r>
                  <a:rPr lang="en-US" sz="2000" dirty="0" err="1"/>
                  <a:t>một</a:t>
                </a:r>
                <a:r>
                  <a:rPr lang="en-US" sz="2000" dirty="0"/>
                  <a:t> </a:t>
                </a:r>
                <a:r>
                  <a:rPr lang="en-US" sz="2000" dirty="0" err="1"/>
                  <a:t>thời</a:t>
                </a:r>
                <a:r>
                  <a:rPr lang="en-US" sz="2000" dirty="0"/>
                  <a:t> </a:t>
                </a:r>
                <a:r>
                  <a:rPr lang="en-US" sz="2000" dirty="0" err="1"/>
                  <a:t>điểm</a:t>
                </a:r>
                <a:r>
                  <a:rPr lang="en-US" sz="2000" dirty="0"/>
                  <a:t> </a:t>
                </a:r>
                <a:r>
                  <a:rPr lang="en-US" sz="2000" dirty="0" err="1"/>
                  <a:t>vectơ</a:t>
                </a:r>
                <a:r>
                  <a:rPr lang="en-US" sz="2000" dirty="0"/>
                  <a:t> </a:t>
                </a:r>
                <a:r>
                  <a:rPr lang="en-US" sz="2000" dirty="0" err="1"/>
                  <a:t>điện</a:t>
                </a:r>
                <a:r>
                  <a:rPr lang="en-US" sz="2000" dirty="0"/>
                  <a:t> </a:t>
                </a:r>
                <a:r>
                  <a:rPr lang="en-US" sz="2000" dirty="0" err="1"/>
                  <a:t>trường</a:t>
                </a:r>
                <a:r>
                  <a:rPr lang="en-US" sz="2000" dirty="0"/>
                  <a:t> E </a:t>
                </a:r>
                <a:r>
                  <a:rPr lang="en-US" sz="2000" dirty="0" err="1"/>
                  <a:t>hướng</a:t>
                </a:r>
                <a:r>
                  <a:rPr lang="en-US" sz="2000" dirty="0"/>
                  <a:t> </a:t>
                </a:r>
                <a:r>
                  <a:rPr lang="en-US" sz="2000" dirty="0" err="1"/>
                  <a:t>từ</a:t>
                </a:r>
                <a:r>
                  <a:rPr lang="en-US" sz="2000" dirty="0"/>
                  <a:t> Nam </a:t>
                </a:r>
                <a:r>
                  <a:rPr lang="en-US" sz="2000" dirty="0" err="1"/>
                  <a:t>ra</a:t>
                </a:r>
                <a:r>
                  <a:rPr lang="en-US" sz="2000" dirty="0"/>
                  <a:t> </a:t>
                </a:r>
                <a:r>
                  <a:rPr lang="en-US" sz="2000" dirty="0" err="1"/>
                  <a:t>Bắc</a:t>
                </a:r>
                <a:r>
                  <a:rPr lang="en-US" sz="2000" dirty="0"/>
                  <a:t>, </a:t>
                </a:r>
                <a:r>
                  <a:rPr lang="en-US" sz="2000" dirty="0" err="1"/>
                  <a:t>vectơ</a:t>
                </a:r>
                <a:r>
                  <a:rPr lang="en-US" sz="2000" dirty="0"/>
                  <a:t> </a:t>
                </a:r>
                <a:r>
                  <a:rPr lang="en-US" sz="2000" dirty="0" err="1"/>
                  <a:t>cảm</a:t>
                </a:r>
                <a:r>
                  <a:rPr lang="en-US" sz="2000" dirty="0"/>
                  <a:t> </a:t>
                </a:r>
                <a:r>
                  <a:rPr lang="en-US" sz="2000" dirty="0" err="1"/>
                  <a:t>ứng</a:t>
                </a:r>
                <a:r>
                  <a:rPr lang="en-US" sz="2000" dirty="0"/>
                  <a:t> </a:t>
                </a:r>
                <a:r>
                  <a:rPr lang="en-US" sz="2000" dirty="0" err="1"/>
                  <a:t>từ</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𝐵</m:t>
                        </m:r>
                      </m:e>
                    </m:acc>
                  </m:oMath>
                </a14:m>
                <a:r>
                  <a:rPr lang="en-US" sz="2000" dirty="0"/>
                  <a:t> </a:t>
                </a:r>
                <a:r>
                  <a:rPr lang="en-US" sz="2000" dirty="0" err="1"/>
                  <a:t>hướng</a:t>
                </a:r>
                <a:r>
                  <a:rPr lang="en-US" sz="2000" dirty="0"/>
                  <a:t> </a:t>
                </a:r>
                <a:r>
                  <a:rPr lang="en-US" sz="2000" dirty="0" err="1"/>
                  <a:t>thẳng</a:t>
                </a:r>
                <a:r>
                  <a:rPr lang="en-US" sz="2000" dirty="0"/>
                  <a:t> </a:t>
                </a:r>
                <a:r>
                  <a:rPr lang="en-US" sz="2000" dirty="0" err="1"/>
                  <a:t>đứng</a:t>
                </a:r>
                <a:r>
                  <a:rPr lang="en-US" sz="2000" dirty="0"/>
                  <a:t> </a:t>
                </a:r>
                <a:r>
                  <a:rPr lang="en-US" sz="2000" dirty="0" err="1"/>
                  <a:t>từ</a:t>
                </a:r>
                <a:r>
                  <a:rPr lang="en-US" sz="2000" dirty="0"/>
                  <a:t> </a:t>
                </a:r>
                <a:r>
                  <a:rPr lang="en-US" sz="2000" dirty="0" err="1"/>
                  <a:t>dưới</a:t>
                </a:r>
                <a:r>
                  <a:rPr lang="en-US" sz="2000" dirty="0"/>
                  <a:t> </a:t>
                </a:r>
                <a:r>
                  <a:rPr lang="en-US" sz="2000" dirty="0" err="1"/>
                  <a:t>lên</a:t>
                </a:r>
                <a:r>
                  <a:rPr lang="en-US" sz="2000" dirty="0"/>
                  <a:t> </a:t>
                </a:r>
                <a:r>
                  <a:rPr lang="en-US" sz="2000" dirty="0" err="1"/>
                  <a:t>trên</a:t>
                </a:r>
                <a:r>
                  <a:rPr lang="en-US" sz="2000" dirty="0"/>
                  <a:t>. Khi </a:t>
                </a:r>
                <a:r>
                  <a:rPr lang="en-US" sz="2000" dirty="0" err="1"/>
                  <a:t>đó</a:t>
                </a:r>
                <a:r>
                  <a:rPr lang="en-US" sz="2000" dirty="0"/>
                  <a:t> </a:t>
                </a:r>
                <a:r>
                  <a:rPr lang="en-US" sz="2000" dirty="0" err="1"/>
                  <a:t>vectơ</a:t>
                </a:r>
                <a:r>
                  <a:rPr lang="en-US" sz="2000" dirty="0"/>
                  <a:t> </a:t>
                </a:r>
                <a:r>
                  <a:rPr lang="en-US" sz="2000" dirty="0" err="1"/>
                  <a:t>vận</a:t>
                </a:r>
                <a:r>
                  <a:rPr lang="en-US" sz="2000" dirty="0"/>
                  <a:t> </a:t>
                </a:r>
                <a:r>
                  <a:rPr lang="en-US" sz="2000" dirty="0" err="1"/>
                  <a:t>tốc</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oMath>
                </a14:m>
                <a:r>
                  <a:rPr lang="en-US" sz="2000" dirty="0"/>
                  <a:t> </a:t>
                </a:r>
                <a:r>
                  <a:rPr lang="en-US" sz="2000" dirty="0" err="1"/>
                  <a:t>của</a:t>
                </a:r>
                <a:r>
                  <a:rPr lang="en-US" sz="2000" dirty="0"/>
                  <a:t> </a:t>
                </a:r>
                <a:r>
                  <a:rPr lang="en-US" sz="2000" dirty="0" err="1"/>
                  <a:t>sóng</a:t>
                </a:r>
                <a:r>
                  <a:rPr lang="en-US" sz="2000" dirty="0"/>
                  <a:t> </a:t>
                </a:r>
                <a:r>
                  <a:rPr lang="en-US" sz="2000" dirty="0" err="1"/>
                  <a:t>điện</a:t>
                </a:r>
                <a:r>
                  <a:rPr lang="en-US" sz="2000" dirty="0"/>
                  <a:t> </a:t>
                </a:r>
                <a:r>
                  <a:rPr lang="en-US" sz="2000" dirty="0" err="1"/>
                  <a:t>từ</a:t>
                </a:r>
                <a:r>
                  <a:rPr lang="en-US" sz="2000" dirty="0"/>
                  <a:t> </a:t>
                </a:r>
                <a:r>
                  <a:rPr lang="en-US" sz="2000" dirty="0" err="1"/>
                  <a:t>có</a:t>
                </a:r>
                <a:r>
                  <a:rPr lang="en-US" sz="2000" dirty="0"/>
                  <a:t> </a:t>
                </a:r>
                <a:r>
                  <a:rPr lang="en-US" sz="2000" dirty="0" err="1"/>
                  <a:t>hướng</a:t>
                </a:r>
                <a:r>
                  <a:rPr lang="en-US" sz="2000" dirty="0"/>
                  <a:t> </a:t>
                </a:r>
              </a:p>
            </p:txBody>
          </p:sp>
        </mc:Choice>
        <mc:Fallback xmlns="">
          <p:sp>
            <p:nvSpPr>
              <p:cNvPr id="19" name="TextBox 18">
                <a:extLst>
                  <a:ext uri="{FF2B5EF4-FFF2-40B4-BE49-F238E27FC236}">
                    <a16:creationId xmlns:a16="http://schemas.microsoft.com/office/drawing/2014/main" id="{18BF015A-B734-3284-FD3D-2E711A005EBF}"/>
                  </a:ext>
                </a:extLst>
              </p:cNvPr>
              <p:cNvSpPr txBox="1">
                <a:spLocks noRot="1" noChangeAspect="1" noMove="1" noResize="1" noEditPoints="1" noAdjustHandles="1" noChangeArrowheads="1" noChangeShapeType="1" noTextEdit="1"/>
              </p:cNvSpPr>
              <p:nvPr/>
            </p:nvSpPr>
            <p:spPr>
              <a:xfrm>
                <a:off x="193148" y="306430"/>
                <a:ext cx="8757704" cy="1476430"/>
              </a:xfrm>
              <a:prstGeom prst="rect">
                <a:avLst/>
              </a:prstGeom>
              <a:blipFill>
                <a:blip r:embed="rId5"/>
                <a:stretch>
                  <a:fillRect l="-766" r="-766" b="-6612"/>
                </a:stretch>
              </a:blipFill>
            </p:spPr>
            <p:txBody>
              <a:bodyPr/>
              <a:lstStyle/>
              <a:p>
                <a:r>
                  <a:rPr lang="en-US">
                    <a:noFill/>
                  </a:rPr>
                  <a:t> </a:t>
                </a:r>
              </a:p>
            </p:txBody>
          </p:sp>
        </mc:Fallback>
      </mc:AlternateContent>
    </p:spTree>
    <p:extLst>
      <p:ext uri="{BB962C8B-B14F-4D97-AF65-F5344CB8AC3E}">
        <p14:creationId xmlns:p14="http://schemas.microsoft.com/office/powerpoint/2010/main" val="329822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25" presetClass="emph" presetSubtype="0" fill="hold" grpId="1" nodeType="withEffect">
                                  <p:stCondLst>
                                    <p:cond delay="0"/>
                                  </p:stCondLst>
                                  <p:childTnLst>
                                    <p:animClr clrSpc="hsl" dir="cw">
                                      <p:cBhvr override="childStyle">
                                        <p:cTn id="53" dur="250" fill="hold"/>
                                        <p:tgtEl>
                                          <p:spTgt spid="3"/>
                                        </p:tgtEl>
                                        <p:attrNameLst>
                                          <p:attrName>style.color</p:attrName>
                                        </p:attrNameLst>
                                      </p:cBhvr>
                                      <p:by>
                                        <p:hsl h="0" s="-70588" l="0"/>
                                      </p:by>
                                    </p:animClr>
                                    <p:animClr clrSpc="hsl" dir="cw">
                                      <p:cBhvr>
                                        <p:cTn id="54" dur="250" fill="hold"/>
                                        <p:tgtEl>
                                          <p:spTgt spid="3"/>
                                        </p:tgtEl>
                                        <p:attrNameLst>
                                          <p:attrName>fillcolor</p:attrName>
                                        </p:attrNameLst>
                                      </p:cBhvr>
                                      <p:by>
                                        <p:hsl h="0" s="-70588" l="0"/>
                                      </p:by>
                                    </p:animClr>
                                    <p:animClr clrSpc="hsl" dir="cw">
                                      <p:cBhvr>
                                        <p:cTn id="55" dur="250" fill="hold"/>
                                        <p:tgtEl>
                                          <p:spTgt spid="3"/>
                                        </p:tgtEl>
                                        <p:attrNameLst>
                                          <p:attrName>stroke.color</p:attrName>
                                        </p:attrNameLst>
                                      </p:cBhvr>
                                      <p:by>
                                        <p:hsl h="0" s="-70588" l="0"/>
                                      </p:by>
                                    </p:animClr>
                                    <p:set>
                                      <p:cBhvr>
                                        <p:cTn id="56" dur="250" fill="hold"/>
                                        <p:tgtEl>
                                          <p:spTgt spid="3"/>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7"/>
                                        </p:tgtEl>
                                        <p:attrNameLst>
                                          <p:attrName>style.opacity</p:attrName>
                                        </p:attrNameLst>
                                      </p:cBhvr>
                                      <p:to>
                                        <p:strVal val="0.5"/>
                                      </p:to>
                                    </p:set>
                                    <p:animEffect filter="image" prLst="opacity: 0.5">
                                      <p:cBhvr rctx="IE">
                                        <p:cTn id="59" dur="indefinite"/>
                                        <p:tgtEl>
                                          <p:spTgt spid="7"/>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5"/>
                                        </p:tgtEl>
                                        <p:attrNameLst>
                                          <p:attrName>style.color</p:attrName>
                                        </p:attrNameLst>
                                      </p:cBhvr>
                                      <p:by>
                                        <p:hsl h="0" s="-70588" l="0"/>
                                      </p:by>
                                    </p:animClr>
                                    <p:animClr clrSpc="hsl" dir="cw">
                                      <p:cBhvr>
                                        <p:cTn id="62" dur="250" fill="hold"/>
                                        <p:tgtEl>
                                          <p:spTgt spid="5"/>
                                        </p:tgtEl>
                                        <p:attrNameLst>
                                          <p:attrName>fillcolor</p:attrName>
                                        </p:attrNameLst>
                                      </p:cBhvr>
                                      <p:by>
                                        <p:hsl h="0" s="-70588" l="0"/>
                                      </p:by>
                                    </p:animClr>
                                    <p:animClr clrSpc="hsl" dir="cw">
                                      <p:cBhvr>
                                        <p:cTn id="63" dur="250" fill="hold"/>
                                        <p:tgtEl>
                                          <p:spTgt spid="5"/>
                                        </p:tgtEl>
                                        <p:attrNameLst>
                                          <p:attrName>stroke.color</p:attrName>
                                        </p:attrNameLst>
                                      </p:cBhvr>
                                      <p:by>
                                        <p:hsl h="0" s="-70588" l="0"/>
                                      </p:by>
                                    </p:animClr>
                                    <p:set>
                                      <p:cBhvr>
                                        <p:cTn id="64" dur="250" fill="hold"/>
                                        <p:tgtEl>
                                          <p:spTgt spid="5"/>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3"/>
                                        </p:tgtEl>
                                        <p:attrNameLst>
                                          <p:attrName>style.opacity</p:attrName>
                                        </p:attrNameLst>
                                      </p:cBhvr>
                                      <p:to>
                                        <p:strVal val="0.5"/>
                                      </p:to>
                                    </p:set>
                                    <p:animEffect filter="image" prLst="opacity: 0.5">
                                      <p:cBhvr rctx="IE">
                                        <p:cTn id="67"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1" animBg="1"/>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53389DDA-B333-8F61-9D44-675D13B020C2}"/>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xmlns="" id="{21F38E28-C686-F3D4-0DF8-FDA8CE2EB046}"/>
              </a:ext>
            </a:extLst>
          </p:cNvPr>
          <p:cNvCxnSpPr>
            <a:cxnSpLocks/>
          </p:cNvCxnSpPr>
          <p:nvPr/>
        </p:nvCxnSpPr>
        <p:spPr>
          <a:xfrm flipH="1">
            <a:off x="460363" y="3184517"/>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xmlns="" id="{20B09EC5-D842-A850-9902-269A29BDF55E}"/>
              </a:ext>
            </a:extLst>
          </p:cNvPr>
          <p:cNvSpPr txBox="1"/>
          <p:nvPr/>
        </p:nvSpPr>
        <p:spPr>
          <a:xfrm>
            <a:off x="1124263"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xmlns="" id="{54EA7E87-5DC5-C5C5-BDDB-8297A05C07BF}"/>
              </a:ext>
            </a:extLst>
          </p:cNvPr>
          <p:cNvSpPr txBox="1"/>
          <p:nvPr/>
        </p:nvSpPr>
        <p:spPr>
          <a:xfrm>
            <a:off x="3254050"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xmlns="" id="{DE8BBBC8-23FA-7AC4-F2AC-9C2D400FA921}"/>
              </a:ext>
            </a:extLst>
          </p:cNvPr>
          <p:cNvSpPr txBox="1"/>
          <p:nvPr/>
        </p:nvSpPr>
        <p:spPr>
          <a:xfrm>
            <a:off x="5383850"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xmlns="" id="{8C3BCF0D-FC3F-3C8F-66DE-AE70E03AFB3E}"/>
              </a:ext>
            </a:extLst>
          </p:cNvPr>
          <p:cNvSpPr txBox="1"/>
          <p:nvPr/>
        </p:nvSpPr>
        <p:spPr>
          <a:xfrm>
            <a:off x="7513625"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xmlns="" id="{6E1DDE68-F6CF-41B5-0AA7-F316713085D9}"/>
              </a:ext>
            </a:extLst>
          </p:cNvPr>
          <p:cNvGrpSpPr/>
          <p:nvPr/>
        </p:nvGrpSpPr>
        <p:grpSpPr>
          <a:xfrm>
            <a:off x="460363" y="3416867"/>
            <a:ext cx="1840200" cy="1421832"/>
            <a:chOff x="460363" y="3416867"/>
            <a:chExt cx="1840200" cy="1421832"/>
          </a:xfrm>
        </p:grpSpPr>
        <p:sp>
          <p:nvSpPr>
            <p:cNvPr id="8" name="Google Shape;1087;p32">
              <a:extLst>
                <a:ext uri="{FF2B5EF4-FFF2-40B4-BE49-F238E27FC236}">
                  <a16:creationId xmlns:a16="http://schemas.microsoft.com/office/drawing/2014/main" xmlns="" id="{0A6955D3-ACFA-AE1A-6575-68ED1DB2D9CC}"/>
                </a:ext>
              </a:extLst>
            </p:cNvPr>
            <p:cNvSpPr txBox="1">
              <a:spLocks/>
            </p:cNvSpPr>
            <p:nvPr/>
          </p:nvSpPr>
          <p:spPr>
            <a:xfrm>
              <a:off x="460363" y="3862926"/>
              <a:ext cx="1840200" cy="975773"/>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kumimoji="0" lang="en-US" sz="2400" b="0" i="0" u="none" strike="noStrike" kern="0" cap="none" spc="0" normalizeH="0" baseline="0" noProof="0" dirty="0" err="1">
                  <a:ln>
                    <a:noFill/>
                  </a:ln>
                  <a:solidFill>
                    <a:srgbClr val="000000"/>
                  </a:solidFill>
                  <a:effectLst/>
                  <a:uLnTx/>
                  <a:uFillTx/>
                  <a:latin typeface="Arial" panose="020B0604020202020204" pitchFamily="34" charset="0"/>
                  <a:ea typeface="Advent Pro"/>
                  <a:cs typeface="Arial" panose="020B0604020202020204" pitchFamily="34" charset="0"/>
                  <a:sym typeface="Advent Pro"/>
                </a:rPr>
                <a:t>luôn</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000000"/>
                  </a:solidFill>
                  <a:effectLst/>
                  <a:uLnTx/>
                  <a:uFillTx/>
                  <a:latin typeface="Arial" panose="020B0604020202020204" pitchFamily="34" charset="0"/>
                  <a:ea typeface="Advent Pro"/>
                  <a:cs typeface="Arial" panose="020B0604020202020204" pitchFamily="34" charset="0"/>
                  <a:sym typeface="Advent Pro"/>
                </a:rPr>
                <a:t>ngược</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000000"/>
                  </a:solidFill>
                  <a:effectLst/>
                  <a:uLnTx/>
                  <a:uFillTx/>
                  <a:latin typeface="Arial" panose="020B0604020202020204" pitchFamily="34" charset="0"/>
                  <a:ea typeface="Advent Pro"/>
                  <a:cs typeface="Arial" panose="020B0604020202020204" pitchFamily="34" charset="0"/>
                  <a:sym typeface="Advent Pro"/>
                </a:rPr>
                <a:t>pha</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xmlns="" id="{D9F755F5-E79B-0954-533A-001D26B1120A}"/>
                </a:ext>
              </a:extLst>
            </p:cNvPr>
            <p:cNvCxnSpPr>
              <a:cxnSpLocks/>
              <a:stCxn id="3" idx="2"/>
              <a:endCxn id="8" idx="0"/>
            </p:cNvCxnSpPr>
            <p:nvPr/>
          </p:nvCxnSpPr>
          <p:spPr>
            <a:xfrm>
              <a:off x="1377313" y="3416867"/>
              <a:ext cx="3150" cy="446059"/>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xmlns="" id="{51E6A551-9A03-428B-A935-2206EED167A3}"/>
              </a:ext>
            </a:extLst>
          </p:cNvPr>
          <p:cNvGrpSpPr/>
          <p:nvPr/>
        </p:nvGrpSpPr>
        <p:grpSpPr>
          <a:xfrm>
            <a:off x="2587000" y="1320802"/>
            <a:ext cx="1840200" cy="1631365"/>
            <a:chOff x="2587000" y="1152360"/>
            <a:chExt cx="1840200" cy="1631365"/>
          </a:xfrm>
        </p:grpSpPr>
        <p:sp>
          <p:nvSpPr>
            <p:cNvPr id="11" name="Google Shape;1088;p32">
              <a:extLst>
                <a:ext uri="{FF2B5EF4-FFF2-40B4-BE49-F238E27FC236}">
                  <a16:creationId xmlns:a16="http://schemas.microsoft.com/office/drawing/2014/main" xmlns="" id="{39D70C3A-32CF-D350-9704-8F2F653AF877}"/>
                </a:ext>
              </a:extLst>
            </p:cNvPr>
            <p:cNvSpPr txBox="1">
              <a:spLocks/>
            </p:cNvSpPr>
            <p:nvPr/>
          </p:nvSpPr>
          <p:spPr>
            <a:xfrm>
              <a:off x="2587000" y="1152360"/>
              <a:ext cx="1840200" cy="1102052"/>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kumimoji="0" lang="en-US" sz="24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luôn</a:t>
              </a:r>
              <a:r>
                <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đồng</a:t>
              </a:r>
              <a:r>
                <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pha</a:t>
              </a:r>
              <a:endPar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xmlns="" id="{C9801FA8-62F6-3751-6366-A9FCAB59E1E0}"/>
                </a:ext>
              </a:extLst>
            </p:cNvPr>
            <p:cNvCxnSpPr>
              <a:cxnSpLocks/>
              <a:stCxn id="4" idx="0"/>
              <a:endCxn id="11" idx="2"/>
            </p:cNvCxnSpPr>
            <p:nvPr/>
          </p:nvCxnSpPr>
          <p:spPr>
            <a:xfrm flipV="1">
              <a:off x="3507100" y="2254412"/>
              <a:ext cx="0" cy="529313"/>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xmlns="" id="{19C1B7DF-E88F-326F-0075-FA57E234A1FA}"/>
              </a:ext>
            </a:extLst>
          </p:cNvPr>
          <p:cNvGrpSpPr/>
          <p:nvPr/>
        </p:nvGrpSpPr>
        <p:grpSpPr>
          <a:xfrm>
            <a:off x="4716800" y="3416867"/>
            <a:ext cx="1840200" cy="1421829"/>
            <a:chOff x="4716800" y="3416867"/>
            <a:chExt cx="1840200" cy="1421829"/>
          </a:xfrm>
        </p:grpSpPr>
        <p:sp>
          <p:nvSpPr>
            <p:cNvPr id="14" name="Google Shape;1089;p32">
              <a:extLst>
                <a:ext uri="{FF2B5EF4-FFF2-40B4-BE49-F238E27FC236}">
                  <a16:creationId xmlns:a16="http://schemas.microsoft.com/office/drawing/2014/main" xmlns="" id="{22FF418E-8245-AC80-8C17-2C35A975017C}"/>
                </a:ext>
              </a:extLst>
            </p:cNvPr>
            <p:cNvSpPr txBox="1">
              <a:spLocks/>
            </p:cNvSpPr>
            <p:nvPr/>
          </p:nvSpPr>
          <p:spPr>
            <a:xfrm>
              <a:off x="4716800" y="3862925"/>
              <a:ext cx="1840200" cy="975771"/>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lang="en-US" sz="2400" dirty="0" err="1">
                  <a:solidFill>
                    <a:srgbClr val="CECECE">
                      <a:lumMod val="10000"/>
                    </a:srgbClr>
                  </a:solidFill>
                  <a:latin typeface="Arial" panose="020B0604020202020204" pitchFamily="34" charset="0"/>
                  <a:ea typeface="Advent Pro"/>
                  <a:cs typeface="Arial" panose="020B0604020202020204" pitchFamily="34" charset="0"/>
                  <a:sym typeface="Advent Pro"/>
                </a:rPr>
                <a:t>luôn</a:t>
              </a:r>
              <a:r>
                <a:rPr lang="en-US" sz="24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400" dirty="0" err="1">
                  <a:solidFill>
                    <a:srgbClr val="CECECE">
                      <a:lumMod val="10000"/>
                    </a:srgbClr>
                  </a:solidFill>
                  <a:latin typeface="Arial" panose="020B0604020202020204" pitchFamily="34" charset="0"/>
                  <a:ea typeface="Advent Pro"/>
                  <a:cs typeface="Arial" panose="020B0604020202020204" pitchFamily="34" charset="0"/>
                  <a:sym typeface="Advent Pro"/>
                </a:rPr>
                <a:t>vuông</a:t>
              </a:r>
              <a:r>
                <a:rPr lang="en-US" sz="24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400" dirty="0" err="1">
                  <a:solidFill>
                    <a:srgbClr val="CECECE">
                      <a:lumMod val="10000"/>
                    </a:srgbClr>
                  </a:solidFill>
                  <a:latin typeface="Arial" panose="020B0604020202020204" pitchFamily="34" charset="0"/>
                  <a:ea typeface="Advent Pro"/>
                  <a:cs typeface="Arial" panose="020B0604020202020204" pitchFamily="34" charset="0"/>
                  <a:sym typeface="Advent Pro"/>
                </a:rPr>
                <a:t>pha</a:t>
              </a:r>
              <a:endPar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5" name="Google Shape;1102;p32">
              <a:extLst>
                <a:ext uri="{FF2B5EF4-FFF2-40B4-BE49-F238E27FC236}">
                  <a16:creationId xmlns:a16="http://schemas.microsoft.com/office/drawing/2014/main" xmlns="" id="{E3F32FB1-49BE-B499-5E42-319722C8098A}"/>
                </a:ext>
              </a:extLst>
            </p:cNvPr>
            <p:cNvCxnSpPr>
              <a:cxnSpLocks/>
              <a:stCxn id="5" idx="2"/>
              <a:endCxn id="14" idx="0"/>
            </p:cNvCxnSpPr>
            <p:nvPr/>
          </p:nvCxnSpPr>
          <p:spPr>
            <a:xfrm>
              <a:off x="5636900" y="3416867"/>
              <a:ext cx="0" cy="446058"/>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xmlns="" id="{4F8991D0-CFC5-148C-8D85-60CB6A618429}"/>
              </a:ext>
            </a:extLst>
          </p:cNvPr>
          <p:cNvGrpSpPr/>
          <p:nvPr/>
        </p:nvGrpSpPr>
        <p:grpSpPr>
          <a:xfrm>
            <a:off x="6846574" y="1320802"/>
            <a:ext cx="1840201" cy="1631365"/>
            <a:chOff x="6846574" y="1152360"/>
            <a:chExt cx="1840201" cy="1631365"/>
          </a:xfrm>
        </p:grpSpPr>
        <mc:AlternateContent xmlns:mc="http://schemas.openxmlformats.org/markup-compatibility/2006" xmlns:a14="http://schemas.microsoft.com/office/drawing/2010/main">
          <mc:Choice Requires="a14">
            <p:sp>
              <p:nvSpPr>
                <p:cNvPr id="17" name="Google Shape;1090;p32">
                  <a:extLst>
                    <a:ext uri="{FF2B5EF4-FFF2-40B4-BE49-F238E27FC236}">
                      <a16:creationId xmlns:a16="http://schemas.microsoft.com/office/drawing/2014/main" xmlns="" id="{376FC27C-79DA-704B-08F5-B2A16962D008}"/>
                    </a:ext>
                  </a:extLst>
                </p:cNvPr>
                <p:cNvSpPr txBox="1">
                  <a:spLocks/>
                </p:cNvSpPr>
                <p:nvPr/>
              </p:nvSpPr>
              <p:spPr>
                <a:xfrm>
                  <a:off x="6846574" y="1152360"/>
                  <a:ext cx="1840201" cy="1106558"/>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lệch</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kumimoji="0" lang="en-US" sz="3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mc:Choice>
          <mc:Fallback xmlns="">
            <p:sp>
              <p:nvSpPr>
                <p:cNvPr id="17" name="Google Shape;1090;p32">
                  <a:extLst>
                    <a:ext uri="{FF2B5EF4-FFF2-40B4-BE49-F238E27FC236}">
                      <a16:creationId xmlns:a16="http://schemas.microsoft.com/office/drawing/2014/main" id="{376FC27C-79DA-704B-08F5-B2A16962D008}"/>
                    </a:ext>
                  </a:extLst>
                </p:cNvPr>
                <p:cNvSpPr txBox="1">
                  <a:spLocks noRot="1" noChangeAspect="1" noMove="1" noResize="1" noEditPoints="1" noAdjustHandles="1" noChangeArrowheads="1" noChangeShapeType="1" noTextEdit="1"/>
                </p:cNvSpPr>
                <p:nvPr/>
              </p:nvSpPr>
              <p:spPr>
                <a:xfrm>
                  <a:off x="6846574" y="1152360"/>
                  <a:ext cx="1840201" cy="1106558"/>
                </a:xfrm>
                <a:prstGeom prst="rect">
                  <a:avLst/>
                </a:prstGeom>
                <a:blipFill>
                  <a:blip r:embed="rId3"/>
                  <a:stretch>
                    <a:fillRect l="-2649" t="-2762" b="-6077"/>
                  </a:stretch>
                </a:blipFill>
                <a:ln>
                  <a:noFill/>
                </a:ln>
              </p:spPr>
              <p:txBody>
                <a:bodyPr/>
                <a:lstStyle/>
                <a:p>
                  <a:r>
                    <a:rPr lang="en-US">
                      <a:noFill/>
                    </a:rPr>
                    <a:t> </a:t>
                  </a:r>
                </a:p>
              </p:txBody>
            </p:sp>
          </mc:Fallback>
        </mc:AlternateContent>
        <p:cxnSp>
          <p:nvCxnSpPr>
            <p:cNvPr id="18" name="Google Shape;1103;p32">
              <a:extLst>
                <a:ext uri="{FF2B5EF4-FFF2-40B4-BE49-F238E27FC236}">
                  <a16:creationId xmlns:a16="http://schemas.microsoft.com/office/drawing/2014/main" xmlns="" id="{D0BAC7FC-F754-FCD4-FA99-565D172E32A8}"/>
                </a:ext>
              </a:extLst>
            </p:cNvPr>
            <p:cNvCxnSpPr>
              <a:cxnSpLocks/>
              <a:stCxn id="6" idx="0"/>
              <a:endCxn id="17" idx="2"/>
            </p:cNvCxnSpPr>
            <p:nvPr/>
          </p:nvCxnSpPr>
          <p:spPr>
            <a:xfrm flipV="1">
              <a:off x="7766675" y="2258918"/>
              <a:ext cx="0" cy="524807"/>
            </a:xfrm>
            <a:prstGeom prst="straightConnector1">
              <a:avLst/>
            </a:prstGeom>
            <a:noFill/>
            <a:ln w="19050" cap="flat" cmpd="sng">
              <a:solidFill>
                <a:srgbClr val="F59E2D">
                  <a:lumMod val="75000"/>
                </a:srgbClr>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B8DF20A1-725C-0301-13E4-910CAD2A6739}"/>
                  </a:ext>
                </a:extLst>
              </p:cNvPr>
              <p:cNvSpPr txBox="1"/>
              <p:nvPr/>
            </p:nvSpPr>
            <p:spPr>
              <a:xfrm>
                <a:off x="703847" y="402674"/>
                <a:ext cx="7736305" cy="506421"/>
              </a:xfrm>
              <a:prstGeom prst="rect">
                <a:avLst/>
              </a:prstGeom>
              <a:noFill/>
            </p:spPr>
            <p:txBody>
              <a:bodyPr wrap="square">
                <a:spAutoFit/>
              </a:bodyPr>
              <a:lstStyle/>
              <a:p>
                <a:pPr algn="ctr">
                  <a:buClrTx/>
                  <a:defRPr/>
                </a:pPr>
                <a:r>
                  <a:rPr kumimoji="0" lang="vi-VN" sz="2400" b="1" i="0" u="none" strike="noStrike" kern="0" cap="none" spc="0" normalizeH="0" baseline="0" noProof="0" dirty="0">
                    <a:ln>
                      <a:noFill/>
                    </a:ln>
                    <a:solidFill>
                      <a:srgbClr val="FC8392">
                        <a:lumMod val="75000"/>
                      </a:srgbClr>
                    </a:solidFill>
                    <a:effectLst/>
                    <a:uLnTx/>
                    <a:uFillTx/>
                  </a:rPr>
                  <a:t>Câu </a:t>
                </a:r>
                <a:r>
                  <a:rPr lang="en-US" sz="2400" b="1" noProof="0" dirty="0">
                    <a:solidFill>
                      <a:srgbClr val="FC8392">
                        <a:lumMod val="75000"/>
                      </a:srgbClr>
                    </a:solidFill>
                  </a:rPr>
                  <a:t>2</a:t>
                </a:r>
                <a:r>
                  <a:rPr kumimoji="0" lang="vi-VN" sz="2400" b="1" i="0" u="none" strike="noStrike" kern="0" cap="none" spc="0" normalizeH="0" baseline="0" noProof="0" dirty="0">
                    <a:ln>
                      <a:noFill/>
                    </a:ln>
                    <a:solidFill>
                      <a:srgbClr val="FC8392">
                        <a:lumMod val="75000"/>
                      </a:srgbClr>
                    </a:solidFill>
                    <a:effectLst/>
                    <a:uLnTx/>
                    <a:uFillTx/>
                  </a:rPr>
                  <a:t>: </a:t>
                </a:r>
                <a:r>
                  <a:rPr lang="fr-FR" sz="2400" dirty="0" err="1"/>
                  <a:t>Pha</a:t>
                </a:r>
                <a:r>
                  <a:rPr lang="fr-FR" sz="2400" dirty="0"/>
                  <a:t> dao </a:t>
                </a:r>
                <a:r>
                  <a:rPr lang="fr-FR" sz="2400" dirty="0" err="1"/>
                  <a:t>động</a:t>
                </a:r>
                <a:r>
                  <a:rPr lang="fr-FR" sz="2400" dirty="0"/>
                  <a:t> </a:t>
                </a:r>
                <a:r>
                  <a:rPr lang="fr-FR" sz="2400" dirty="0" err="1"/>
                  <a:t>của</a:t>
                </a:r>
                <a:r>
                  <a:rPr lang="fr-FR" sz="2400" dirty="0"/>
                  <a:t> </a:t>
                </a:r>
                <a14:m>
                  <m:oMath xmlns:m="http://schemas.openxmlformats.org/officeDocument/2006/math">
                    <m:acc>
                      <m:accPr>
                        <m:chr m:val="⃗"/>
                        <m:ctrlPr>
                          <a:rPr lang="en-US" sz="2400" i="1">
                            <a:latin typeface="Cambria Math" panose="02040503050406030204" pitchFamily="18" charset="0"/>
                          </a:rPr>
                        </m:ctrlPr>
                      </m:accPr>
                      <m:e>
                        <m:r>
                          <m:rPr>
                            <m:sty m:val="p"/>
                          </m:rPr>
                          <a:rPr lang="fr-FR" sz="2400">
                            <a:latin typeface="Cambria Math" panose="02040503050406030204" pitchFamily="18" charset="0"/>
                          </a:rPr>
                          <m:t>B</m:t>
                        </m:r>
                      </m:e>
                    </m:acc>
                  </m:oMath>
                </a14:m>
                <a:r>
                  <a:rPr lang="fr-FR" sz="2400" dirty="0"/>
                  <a:t> </a:t>
                </a:r>
                <a:r>
                  <a:rPr lang="fr-FR" sz="2400" dirty="0" err="1"/>
                  <a:t>và</a:t>
                </a:r>
                <a:r>
                  <a:rPr lang="fr-FR" sz="2400" dirty="0"/>
                  <a:t> </a:t>
                </a:r>
                <a14:m>
                  <m:oMath xmlns:m="http://schemas.openxmlformats.org/officeDocument/2006/math">
                    <m:acc>
                      <m:accPr>
                        <m:chr m:val="⃗"/>
                        <m:ctrlPr>
                          <a:rPr lang="en-US" sz="2400" i="1">
                            <a:latin typeface="Cambria Math" panose="02040503050406030204" pitchFamily="18" charset="0"/>
                          </a:rPr>
                        </m:ctrlPr>
                      </m:accPr>
                      <m:e>
                        <m:r>
                          <m:rPr>
                            <m:sty m:val="p"/>
                          </m:rPr>
                          <a:rPr lang="fr-FR" sz="2400">
                            <a:latin typeface="Cambria Math" panose="02040503050406030204" pitchFamily="18" charset="0"/>
                          </a:rPr>
                          <m:t>E</m:t>
                        </m:r>
                      </m:e>
                    </m:acc>
                  </m:oMath>
                </a14:m>
                <a:endParaRPr lang="en-US" sz="2400" dirty="0"/>
              </a:p>
            </p:txBody>
          </p:sp>
        </mc:Choice>
        <mc:Fallback xmlns="">
          <p:sp>
            <p:nvSpPr>
              <p:cNvPr id="19" name="TextBox 18">
                <a:extLst>
                  <a:ext uri="{FF2B5EF4-FFF2-40B4-BE49-F238E27FC236}">
                    <a16:creationId xmlns:a16="http://schemas.microsoft.com/office/drawing/2014/main" id="{B8DF20A1-725C-0301-13E4-910CAD2A6739}"/>
                  </a:ext>
                </a:extLst>
              </p:cNvPr>
              <p:cNvSpPr txBox="1">
                <a:spLocks noRot="1" noChangeAspect="1" noMove="1" noResize="1" noEditPoints="1" noAdjustHandles="1" noChangeArrowheads="1" noChangeShapeType="1" noTextEdit="1"/>
              </p:cNvSpPr>
              <p:nvPr/>
            </p:nvSpPr>
            <p:spPr>
              <a:xfrm>
                <a:off x="703847" y="402674"/>
                <a:ext cx="7736305" cy="506421"/>
              </a:xfrm>
              <a:prstGeom prst="rect">
                <a:avLst/>
              </a:prstGeom>
              <a:blipFill>
                <a:blip r:embed="rId4"/>
                <a:stretch>
                  <a:fillRect b="-27711"/>
                </a:stretch>
              </a:blipFill>
            </p:spPr>
            <p:txBody>
              <a:bodyPr/>
              <a:lstStyle/>
              <a:p>
                <a:r>
                  <a:rPr lang="en-US">
                    <a:noFill/>
                  </a:rPr>
                  <a:t> </a:t>
                </a:r>
              </a:p>
            </p:txBody>
          </p:sp>
        </mc:Fallback>
      </mc:AlternateContent>
    </p:spTree>
    <p:extLst>
      <p:ext uri="{BB962C8B-B14F-4D97-AF65-F5344CB8AC3E}">
        <p14:creationId xmlns:p14="http://schemas.microsoft.com/office/powerpoint/2010/main" val="2336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9" presetClass="emph" presetSubtype="0" nodeType="withEffect">
                                  <p:stCondLst>
                                    <p:cond delay="0"/>
                                  </p:stCondLst>
                                  <p:childTnLst>
                                    <p:set>
                                      <p:cBhvr>
                                        <p:cTn id="53" dur="indefinite"/>
                                        <p:tgtEl>
                                          <p:spTgt spid="16"/>
                                        </p:tgtEl>
                                        <p:attrNameLst>
                                          <p:attrName>style.opacity</p:attrName>
                                        </p:attrNameLst>
                                      </p:cBhvr>
                                      <p:to>
                                        <p:strVal val="0.5"/>
                                      </p:to>
                                    </p:set>
                                    <p:animEffect filter="image" prLst="opacity: 0.5">
                                      <p:cBhvr rctx="IE">
                                        <p:cTn id="54" dur="indefinite"/>
                                        <p:tgtEl>
                                          <p:spTgt spid="16"/>
                                        </p:tgtEl>
                                      </p:cBhvr>
                                    </p:animEffect>
                                  </p:childTnLst>
                                </p:cTn>
                              </p:par>
                              <p:par>
                                <p:cTn id="55" presetID="25" presetClass="emph" presetSubtype="0" fill="hold" grpId="0" nodeType="withEffect">
                                  <p:stCondLst>
                                    <p:cond delay="0"/>
                                  </p:stCondLst>
                                  <p:childTnLst>
                                    <p:animClr clrSpc="hsl" dir="cw">
                                      <p:cBhvr override="childStyle">
                                        <p:cTn id="56" dur="250" fill="hold"/>
                                        <p:tgtEl>
                                          <p:spTgt spid="6"/>
                                        </p:tgtEl>
                                        <p:attrNameLst>
                                          <p:attrName>style.color</p:attrName>
                                        </p:attrNameLst>
                                      </p:cBhvr>
                                      <p:by>
                                        <p:hsl h="0" s="-70588" l="0"/>
                                      </p:by>
                                    </p:animClr>
                                    <p:animClr clrSpc="hsl" dir="cw">
                                      <p:cBhvr>
                                        <p:cTn id="57" dur="250" fill="hold"/>
                                        <p:tgtEl>
                                          <p:spTgt spid="6"/>
                                        </p:tgtEl>
                                        <p:attrNameLst>
                                          <p:attrName>fillcolor</p:attrName>
                                        </p:attrNameLst>
                                      </p:cBhvr>
                                      <p:by>
                                        <p:hsl h="0" s="-70588" l="0"/>
                                      </p:by>
                                    </p:animClr>
                                    <p:animClr clrSpc="hsl" dir="cw">
                                      <p:cBhvr>
                                        <p:cTn id="58" dur="250" fill="hold"/>
                                        <p:tgtEl>
                                          <p:spTgt spid="6"/>
                                        </p:tgtEl>
                                        <p:attrNameLst>
                                          <p:attrName>stroke.color</p:attrName>
                                        </p:attrNameLst>
                                      </p:cBhvr>
                                      <p:by>
                                        <p:hsl h="0" s="-70588" l="0"/>
                                      </p:by>
                                    </p:animClr>
                                    <p:set>
                                      <p:cBhvr>
                                        <p:cTn id="59" dur="250" fill="hold"/>
                                        <p:tgtEl>
                                          <p:spTgt spid="6"/>
                                        </p:tgtEl>
                                        <p:attrNameLst>
                                          <p:attrName>fill.type</p:attrName>
                                        </p:attrNameLst>
                                      </p:cBhvr>
                                      <p:to>
                                        <p:strVal val="solid"/>
                                      </p:to>
                                    </p:set>
                                  </p:childTnLst>
                                </p:cTn>
                              </p:par>
                              <p:par>
                                <p:cTn id="60" presetID="25" presetClass="emph" presetSubtype="0" fill="hold" grpId="1" nodeType="withEffect">
                                  <p:stCondLst>
                                    <p:cond delay="0"/>
                                  </p:stCondLst>
                                  <p:childTnLst>
                                    <p:animClr clrSpc="hsl" dir="cw">
                                      <p:cBhvr override="childStyle">
                                        <p:cTn id="61" dur="250" fill="hold"/>
                                        <p:tgtEl>
                                          <p:spTgt spid="3"/>
                                        </p:tgtEl>
                                        <p:attrNameLst>
                                          <p:attrName>style.color</p:attrName>
                                        </p:attrNameLst>
                                      </p:cBhvr>
                                      <p:by>
                                        <p:hsl h="0" s="-70588" l="0"/>
                                      </p:by>
                                    </p:animClr>
                                    <p:animClr clrSpc="hsl" dir="cw">
                                      <p:cBhvr>
                                        <p:cTn id="62" dur="250" fill="hold"/>
                                        <p:tgtEl>
                                          <p:spTgt spid="3"/>
                                        </p:tgtEl>
                                        <p:attrNameLst>
                                          <p:attrName>fillcolor</p:attrName>
                                        </p:attrNameLst>
                                      </p:cBhvr>
                                      <p:by>
                                        <p:hsl h="0" s="-70588" l="0"/>
                                      </p:by>
                                    </p:animClr>
                                    <p:animClr clrSpc="hsl" dir="cw">
                                      <p:cBhvr>
                                        <p:cTn id="63" dur="250" fill="hold"/>
                                        <p:tgtEl>
                                          <p:spTgt spid="3"/>
                                        </p:tgtEl>
                                        <p:attrNameLst>
                                          <p:attrName>stroke.color</p:attrName>
                                        </p:attrNameLst>
                                      </p:cBhvr>
                                      <p:by>
                                        <p:hsl h="0" s="-70588" l="0"/>
                                      </p:by>
                                    </p:animClr>
                                    <p:set>
                                      <p:cBhvr>
                                        <p:cTn id="64" dur="250" fill="hold"/>
                                        <p:tgtEl>
                                          <p:spTgt spid="3"/>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7"/>
                                        </p:tgtEl>
                                        <p:attrNameLst>
                                          <p:attrName>style.opacity</p:attrName>
                                        </p:attrNameLst>
                                      </p:cBhvr>
                                      <p:to>
                                        <p:strVal val="0.5"/>
                                      </p:to>
                                    </p:set>
                                    <p:animEffect filter="image" prLst="opacity: 0.5">
                                      <p:cBhvr rctx="IE">
                                        <p:cTn id="67"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6" grpId="0" animBg="1"/>
      <p:bldP spid="6" grpId="1" animBg="1"/>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C3265123-0B3C-8473-6610-977DD70DCD97}"/>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xmlns="" id="{F1232EA3-FF65-4BC4-654F-3B3C0D11A7B2}"/>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xmlns="" id="{2F8A6047-CE52-15CF-B36A-97E0821E2FCB}"/>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xmlns="" id="{5D1B760F-5E16-8385-550B-B23B6A8AA207}"/>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xmlns="" id="{B3A12523-8FC9-29B0-0762-57CAB0076CDE}"/>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xmlns="" id="{101BD437-108E-1DC3-0F73-D8CDD226A335}"/>
              </a:ext>
            </a:extLst>
          </p:cNvPr>
          <p:cNvSpPr txBox="1"/>
          <p:nvPr/>
        </p:nvSpPr>
        <p:spPr>
          <a:xfrm>
            <a:off x="7376526"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xmlns="" id="{E0273800-243E-4848-AC8A-41CF1075EA44}"/>
              </a:ext>
            </a:extLst>
          </p:cNvPr>
          <p:cNvGrpSpPr/>
          <p:nvPr/>
        </p:nvGrpSpPr>
        <p:grpSpPr>
          <a:xfrm>
            <a:off x="277703" y="3804042"/>
            <a:ext cx="2518699" cy="975245"/>
            <a:chOff x="117963" y="3804042"/>
            <a:chExt cx="2518699" cy="975245"/>
          </a:xfrm>
        </p:grpSpPr>
        <p:sp>
          <p:nvSpPr>
            <p:cNvPr id="8" name="Google Shape;1087;p32">
              <a:extLst>
                <a:ext uri="{FF2B5EF4-FFF2-40B4-BE49-F238E27FC236}">
                  <a16:creationId xmlns:a16="http://schemas.microsoft.com/office/drawing/2014/main" xmlns="" id="{C65870EB-5D44-6B88-1C14-289797FA44AF}"/>
                </a:ext>
              </a:extLst>
            </p:cNvPr>
            <p:cNvSpPr txBox="1">
              <a:spLocks/>
            </p:cNvSpPr>
            <p:nvPr/>
          </p:nvSpPr>
          <p:spPr>
            <a:xfrm>
              <a:off x="117963" y="4132639"/>
              <a:ext cx="2518699"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Lenz</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xmlns="" id="{97E571DA-2749-202D-B2F3-363449A7F193}"/>
                </a:ext>
              </a:extLst>
            </p:cNvPr>
            <p:cNvCxnSpPr>
              <a:cxnSpLocks/>
              <a:stCxn id="3" idx="2"/>
              <a:endCxn id="8" idx="0"/>
            </p:cNvCxnSpPr>
            <p:nvPr/>
          </p:nvCxnSpPr>
          <p:spPr>
            <a:xfrm>
              <a:off x="1377313" y="3804042"/>
              <a:ext cx="0" cy="328597"/>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xmlns="" id="{C6C4DB8B-4434-B55D-593D-0014EA2E4458}"/>
              </a:ext>
            </a:extLst>
          </p:cNvPr>
          <p:cNvGrpSpPr/>
          <p:nvPr/>
        </p:nvGrpSpPr>
        <p:grpSpPr>
          <a:xfrm>
            <a:off x="2269351" y="2278628"/>
            <a:ext cx="2620198" cy="1060714"/>
            <a:chOff x="2197001" y="1723011"/>
            <a:chExt cx="2620198" cy="1060714"/>
          </a:xfrm>
        </p:grpSpPr>
        <p:sp>
          <p:nvSpPr>
            <p:cNvPr id="11" name="Google Shape;1088;p32">
              <a:extLst>
                <a:ext uri="{FF2B5EF4-FFF2-40B4-BE49-F238E27FC236}">
                  <a16:creationId xmlns:a16="http://schemas.microsoft.com/office/drawing/2014/main" xmlns="" id="{27DE3CA6-3959-A599-26E4-789504070195}"/>
                </a:ext>
              </a:extLst>
            </p:cNvPr>
            <p:cNvSpPr txBox="1">
              <a:spLocks/>
            </p:cNvSpPr>
            <p:nvPr/>
          </p:nvSpPr>
          <p:spPr>
            <a:xfrm>
              <a:off x="2197001" y="1723011"/>
              <a:ext cx="2620198"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Faraday</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xmlns="" id="{FDC5A3DE-C73B-17BF-8DF5-F4A66E5775B9}"/>
                </a:ext>
              </a:extLst>
            </p:cNvPr>
            <p:cNvCxnSpPr>
              <a:cxnSpLocks/>
              <a:stCxn id="4" idx="0"/>
              <a:endCxn id="11" idx="2"/>
            </p:cNvCxnSpPr>
            <p:nvPr/>
          </p:nvCxnSpPr>
          <p:spPr>
            <a:xfrm flipV="1">
              <a:off x="3507100" y="2396922"/>
              <a:ext cx="0" cy="386803"/>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xmlns="" id="{C66B562D-F4C4-EE8C-176F-29200A0712AA}"/>
              </a:ext>
            </a:extLst>
          </p:cNvPr>
          <p:cNvGrpSpPr/>
          <p:nvPr/>
        </p:nvGrpSpPr>
        <p:grpSpPr>
          <a:xfrm>
            <a:off x="4345163" y="3805781"/>
            <a:ext cx="2518699" cy="968319"/>
            <a:chOff x="4377550" y="3805781"/>
            <a:chExt cx="2518699" cy="968319"/>
          </a:xfrm>
        </p:grpSpPr>
        <p:sp>
          <p:nvSpPr>
            <p:cNvPr id="14" name="Google Shape;1089;p32">
              <a:extLst>
                <a:ext uri="{FF2B5EF4-FFF2-40B4-BE49-F238E27FC236}">
                  <a16:creationId xmlns:a16="http://schemas.microsoft.com/office/drawing/2014/main" xmlns="" id="{E5D61CD4-F87D-3F6E-B829-BC2F794926A6}"/>
                </a:ext>
              </a:extLst>
            </p:cNvPr>
            <p:cNvSpPr txBox="1">
              <a:spLocks/>
            </p:cNvSpPr>
            <p:nvPr/>
          </p:nvSpPr>
          <p:spPr>
            <a:xfrm>
              <a:off x="4377550" y="4127452"/>
              <a:ext cx="2518699"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Maxwell</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5" name="Google Shape;1102;p32">
              <a:extLst>
                <a:ext uri="{FF2B5EF4-FFF2-40B4-BE49-F238E27FC236}">
                  <a16:creationId xmlns:a16="http://schemas.microsoft.com/office/drawing/2014/main" xmlns="" id="{980CC605-1287-F04A-77C2-CE98B94B20B4}"/>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xmlns="" id="{DD574041-4C8B-A746-0391-32F2649DC6B6}"/>
              </a:ext>
            </a:extLst>
          </p:cNvPr>
          <p:cNvGrpSpPr/>
          <p:nvPr/>
        </p:nvGrpSpPr>
        <p:grpSpPr>
          <a:xfrm>
            <a:off x="6456720" y="2247316"/>
            <a:ext cx="2345711" cy="1092026"/>
            <a:chOff x="6593819" y="1561558"/>
            <a:chExt cx="2345711" cy="1092026"/>
          </a:xfrm>
        </p:grpSpPr>
        <p:sp>
          <p:nvSpPr>
            <p:cNvPr id="17" name="Google Shape;1090;p32">
              <a:extLst>
                <a:ext uri="{FF2B5EF4-FFF2-40B4-BE49-F238E27FC236}">
                  <a16:creationId xmlns:a16="http://schemas.microsoft.com/office/drawing/2014/main" xmlns="" id="{4C455935-0763-2DCD-A68E-C3C0EA77F638}"/>
                </a:ext>
              </a:extLst>
            </p:cNvPr>
            <p:cNvSpPr txBox="1">
              <a:spLocks/>
            </p:cNvSpPr>
            <p:nvPr/>
          </p:nvSpPr>
          <p:spPr>
            <a:xfrm>
              <a:off x="6593819" y="1561558"/>
              <a:ext cx="2345711"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điện</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từ</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xmlns="" id="{02109388-26F0-535A-5D75-25DA8275F665}"/>
                </a:ext>
              </a:extLst>
            </p:cNvPr>
            <p:cNvCxnSpPr>
              <a:cxnSpLocks/>
              <a:stCxn id="6" idx="0"/>
              <a:endCxn id="17" idx="2"/>
            </p:cNvCxnSpPr>
            <p:nvPr/>
          </p:nvCxnSpPr>
          <p:spPr>
            <a:xfrm flipV="1">
              <a:off x="7766675" y="2235470"/>
              <a:ext cx="0" cy="418114"/>
            </a:xfrm>
            <a:prstGeom prst="straightConnector1">
              <a:avLst/>
            </a:prstGeom>
            <a:noFill/>
            <a:ln w="19050" cap="flat" cmpd="sng">
              <a:solidFill>
                <a:srgbClr val="F59E2D">
                  <a:lumMod val="75000"/>
                </a:srgbClr>
              </a:solidFill>
              <a:prstDash val="solid"/>
              <a:round/>
              <a:headEnd type="none" w="med" len="med"/>
              <a:tailEnd type="none" w="med" len="med"/>
            </a:ln>
          </p:spPr>
        </p:cxnSp>
      </p:grpSp>
      <p:sp>
        <p:nvSpPr>
          <p:cNvPr id="19" name="TextBox 18">
            <a:extLst>
              <a:ext uri="{FF2B5EF4-FFF2-40B4-BE49-F238E27FC236}">
                <a16:creationId xmlns:a16="http://schemas.microsoft.com/office/drawing/2014/main" xmlns="" id="{32A91D6C-3F81-8191-A6A1-376524962755}"/>
              </a:ext>
            </a:extLst>
          </p:cNvPr>
          <p:cNvSpPr txBox="1"/>
          <p:nvPr/>
        </p:nvSpPr>
        <p:spPr>
          <a:xfrm>
            <a:off x="273049" y="258998"/>
            <a:ext cx="8597901" cy="1553054"/>
          </a:xfrm>
          <a:prstGeom prst="rect">
            <a:avLst/>
          </a:prstGeom>
          <a:noFill/>
        </p:spPr>
        <p:txBody>
          <a:bodyPr wrap="square">
            <a:spAutoFit/>
          </a:bodyPr>
          <a:lstStyle/>
          <a:p>
            <a:pPr algn="just">
              <a:lnSpc>
                <a:spcPct val="150000"/>
              </a:lnSpc>
              <a:buClrTx/>
            </a:pPr>
            <a:r>
              <a:rPr kumimoji="0" lang="vi-VN" sz="2200" b="1" i="0" u="none" strike="noStrike" kern="0" cap="none" spc="0" normalizeH="0" baseline="0" noProof="0" dirty="0">
                <a:ln>
                  <a:noFill/>
                </a:ln>
                <a:solidFill>
                  <a:srgbClr val="FC8392">
                    <a:lumMod val="75000"/>
                  </a:srgbClr>
                </a:solidFill>
                <a:effectLst/>
                <a:uLnTx/>
                <a:uFillTx/>
              </a:rPr>
              <a:t>Câu </a:t>
            </a:r>
            <a:r>
              <a:rPr lang="en-US" sz="2200" b="1" noProof="0" dirty="0">
                <a:solidFill>
                  <a:srgbClr val="FC8392">
                    <a:lumMod val="75000"/>
                  </a:srgbClr>
                </a:solidFill>
              </a:rPr>
              <a:t>3</a:t>
            </a:r>
            <a:r>
              <a:rPr kumimoji="0" lang="vi-VN" sz="2200" b="1" i="0" u="none" strike="noStrike" kern="0" cap="none" spc="0" normalizeH="0" baseline="0" noProof="0" dirty="0">
                <a:ln>
                  <a:noFill/>
                </a:ln>
                <a:solidFill>
                  <a:srgbClr val="FC8392">
                    <a:lumMod val="75000"/>
                  </a:srgbClr>
                </a:solidFill>
                <a:effectLst/>
                <a:uLnTx/>
                <a:uFillTx/>
              </a:rPr>
              <a:t>: </a:t>
            </a:r>
            <a:r>
              <a:rPr kumimoji="0" lang="en-US" sz="2200" i="0" u="none" strike="noStrike" kern="0" cap="none" spc="0" normalizeH="0" baseline="0" noProof="0" dirty="0">
                <a:ln>
                  <a:noFill/>
                </a:ln>
                <a:effectLst/>
                <a:uLnTx/>
                <a:uFillTx/>
              </a:rPr>
              <a:t>“</a:t>
            </a:r>
            <a:r>
              <a:rPr lang="en-US" sz="2200" dirty="0" err="1"/>
              <a:t>Dòng</a:t>
            </a:r>
            <a:r>
              <a:rPr lang="en-US" sz="2200" dirty="0"/>
              <a:t> </a:t>
            </a:r>
            <a:r>
              <a:rPr lang="en-US" sz="2200" dirty="0" err="1"/>
              <a:t>điện</a:t>
            </a:r>
            <a:r>
              <a:rPr lang="en-US" sz="2200" dirty="0"/>
              <a:t> </a:t>
            </a:r>
            <a:r>
              <a:rPr lang="en-US" sz="2200" dirty="0" err="1"/>
              <a:t>cảm</a:t>
            </a:r>
            <a:r>
              <a:rPr lang="en-US" sz="2200" dirty="0"/>
              <a:t> </a:t>
            </a:r>
            <a:r>
              <a:rPr lang="en-US" sz="2200" dirty="0" err="1"/>
              <a:t>ứng</a:t>
            </a:r>
            <a:r>
              <a:rPr lang="en-US" sz="2200" dirty="0"/>
              <a:t> </a:t>
            </a:r>
            <a:r>
              <a:rPr lang="en-US" sz="2200" dirty="0" err="1"/>
              <a:t>xuất</a:t>
            </a:r>
            <a:r>
              <a:rPr lang="en-US" sz="2200" dirty="0"/>
              <a:t> </a:t>
            </a:r>
            <a:r>
              <a:rPr lang="en-US" sz="2200" dirty="0" err="1"/>
              <a:t>hiện</a:t>
            </a:r>
            <a:r>
              <a:rPr lang="en-US" sz="2200" dirty="0"/>
              <a:t> </a:t>
            </a:r>
            <a:r>
              <a:rPr lang="en-US" sz="2200" dirty="0" err="1"/>
              <a:t>trong</a:t>
            </a:r>
            <a:r>
              <a:rPr lang="en-US" sz="2200" dirty="0"/>
              <a:t> </a:t>
            </a:r>
            <a:r>
              <a:rPr lang="en-US" sz="2200" dirty="0" err="1"/>
              <a:t>mạch</a:t>
            </a:r>
            <a:r>
              <a:rPr lang="en-US" sz="2200" dirty="0"/>
              <a:t> </a:t>
            </a:r>
            <a:r>
              <a:rPr lang="en-US" sz="2200" dirty="0" err="1"/>
              <a:t>kín</a:t>
            </a:r>
            <a:r>
              <a:rPr lang="en-US" sz="2200" dirty="0"/>
              <a:t> </a:t>
            </a:r>
            <a:r>
              <a:rPr lang="en-US" sz="2200" dirty="0" err="1"/>
              <a:t>có</a:t>
            </a:r>
            <a:r>
              <a:rPr lang="en-US" sz="2200" dirty="0"/>
              <a:t> </a:t>
            </a:r>
            <a:r>
              <a:rPr lang="en-US" sz="2200" dirty="0" err="1"/>
              <a:t>chiều</a:t>
            </a:r>
            <a:r>
              <a:rPr lang="en-US" sz="2200" dirty="0"/>
              <a:t> </a:t>
            </a:r>
            <a:r>
              <a:rPr lang="en-US" sz="2200" dirty="0" err="1"/>
              <a:t>sao</a:t>
            </a:r>
            <a:r>
              <a:rPr lang="en-US" sz="2200" dirty="0"/>
              <a:t> </a:t>
            </a:r>
            <a:r>
              <a:rPr lang="en-US" sz="2200" dirty="0" err="1"/>
              <a:t>cho</a:t>
            </a:r>
            <a:r>
              <a:rPr lang="en-US" sz="2200" dirty="0"/>
              <a:t> </a:t>
            </a:r>
            <a:r>
              <a:rPr lang="en-US" sz="2200" dirty="0" err="1"/>
              <a:t>từ</a:t>
            </a:r>
            <a:r>
              <a:rPr lang="en-US" sz="2200" dirty="0"/>
              <a:t> </a:t>
            </a:r>
            <a:r>
              <a:rPr lang="en-US" sz="2200" dirty="0" err="1"/>
              <a:t>trường</a:t>
            </a:r>
            <a:r>
              <a:rPr lang="en-US" sz="2200" dirty="0"/>
              <a:t> do </a:t>
            </a:r>
            <a:r>
              <a:rPr lang="en-US" sz="2200" dirty="0" err="1"/>
              <a:t>nó</a:t>
            </a:r>
            <a:r>
              <a:rPr lang="en-US" sz="2200" dirty="0"/>
              <a:t> </a:t>
            </a:r>
            <a:r>
              <a:rPr lang="en-US" sz="2200" dirty="0" err="1"/>
              <a:t>sinh</a:t>
            </a:r>
            <a:r>
              <a:rPr lang="en-US" sz="2200" dirty="0"/>
              <a:t> </a:t>
            </a:r>
            <a:r>
              <a:rPr lang="en-US" sz="2200" dirty="0" err="1"/>
              <a:t>ra</a:t>
            </a:r>
            <a:r>
              <a:rPr lang="en-US" sz="2200" dirty="0"/>
              <a:t> </a:t>
            </a:r>
            <a:r>
              <a:rPr lang="en-US" sz="2200" dirty="0" err="1"/>
              <a:t>có</a:t>
            </a:r>
            <a:r>
              <a:rPr lang="en-US" sz="2200" dirty="0"/>
              <a:t> </a:t>
            </a:r>
            <a:r>
              <a:rPr lang="en-US" sz="2200" dirty="0" err="1"/>
              <a:t>tác</a:t>
            </a:r>
            <a:r>
              <a:rPr lang="en-US" sz="2200" dirty="0"/>
              <a:t> </a:t>
            </a:r>
            <a:r>
              <a:rPr lang="en-US" sz="2200" dirty="0" err="1"/>
              <a:t>dụng</a:t>
            </a:r>
            <a:r>
              <a:rPr lang="en-US" sz="2200" dirty="0"/>
              <a:t> </a:t>
            </a:r>
            <a:r>
              <a:rPr lang="en-US" sz="2200" dirty="0" err="1"/>
              <a:t>chống</a:t>
            </a:r>
            <a:r>
              <a:rPr lang="en-US" sz="2200" dirty="0"/>
              <a:t> </a:t>
            </a:r>
            <a:r>
              <a:rPr lang="en-US" sz="2200" dirty="0" err="1"/>
              <a:t>lại</a:t>
            </a:r>
            <a:r>
              <a:rPr lang="en-US" sz="2200" dirty="0"/>
              <a:t> </a:t>
            </a:r>
            <a:r>
              <a:rPr lang="en-US" sz="2200" dirty="0" err="1"/>
              <a:t>sự</a:t>
            </a:r>
            <a:r>
              <a:rPr lang="en-US" sz="2200" dirty="0"/>
              <a:t> </a:t>
            </a:r>
            <a:r>
              <a:rPr lang="en-US" sz="2200" dirty="0" err="1"/>
              <a:t>biến</a:t>
            </a:r>
            <a:r>
              <a:rPr lang="en-US" sz="2200" dirty="0"/>
              <a:t> </a:t>
            </a:r>
            <a:r>
              <a:rPr lang="en-US" sz="2200" dirty="0" err="1"/>
              <a:t>thiên</a:t>
            </a:r>
            <a:r>
              <a:rPr lang="en-US" sz="2200" dirty="0"/>
              <a:t> </a:t>
            </a:r>
            <a:r>
              <a:rPr lang="en-US" sz="2200" dirty="0" err="1"/>
              <a:t>của</a:t>
            </a:r>
            <a:r>
              <a:rPr lang="en-US" sz="2200" dirty="0"/>
              <a:t> </a:t>
            </a:r>
            <a:r>
              <a:rPr lang="en-US" sz="2200" dirty="0" err="1"/>
              <a:t>từ</a:t>
            </a:r>
            <a:r>
              <a:rPr lang="en-US" sz="2200" dirty="0"/>
              <a:t> </a:t>
            </a:r>
            <a:r>
              <a:rPr lang="en-US" sz="2200" dirty="0" err="1"/>
              <a:t>thông</a:t>
            </a:r>
            <a:r>
              <a:rPr lang="en-US" sz="2200" dirty="0"/>
              <a:t> qua </a:t>
            </a:r>
            <a:r>
              <a:rPr lang="en-US" sz="2200" dirty="0" err="1"/>
              <a:t>mạch</a:t>
            </a:r>
            <a:r>
              <a:rPr lang="en-US" sz="2200" dirty="0"/>
              <a:t> </a:t>
            </a:r>
            <a:r>
              <a:rPr lang="en-US" sz="2200" dirty="0" err="1"/>
              <a:t>kín</a:t>
            </a:r>
            <a:r>
              <a:rPr lang="en-US" sz="2200" dirty="0"/>
              <a:t> </a:t>
            </a:r>
            <a:r>
              <a:rPr lang="en-US" sz="2200" dirty="0" err="1"/>
              <a:t>đó</a:t>
            </a:r>
            <a:r>
              <a:rPr lang="en-US" sz="2200" dirty="0"/>
              <a:t>” </a:t>
            </a:r>
            <a:r>
              <a:rPr lang="en-US" sz="2200" dirty="0" err="1"/>
              <a:t>là</a:t>
            </a:r>
            <a:r>
              <a:rPr lang="en-US" sz="2200" dirty="0"/>
              <a:t> </a:t>
            </a:r>
            <a:r>
              <a:rPr lang="en-US" sz="2200" dirty="0" err="1"/>
              <a:t>nội</a:t>
            </a:r>
            <a:r>
              <a:rPr lang="en-US" sz="2200" dirty="0"/>
              <a:t> dung </a:t>
            </a:r>
            <a:r>
              <a:rPr lang="en-US" sz="2200" dirty="0" err="1"/>
              <a:t>của</a:t>
            </a:r>
            <a:r>
              <a:rPr lang="en-US" sz="2200" dirty="0"/>
              <a:t> </a:t>
            </a:r>
            <a:r>
              <a:rPr lang="en-US" sz="2200" dirty="0" err="1"/>
              <a:t>định</a:t>
            </a:r>
            <a:r>
              <a:rPr lang="en-US" sz="2200" dirty="0"/>
              <a:t> </a:t>
            </a:r>
            <a:r>
              <a:rPr lang="en-US" sz="2200" dirty="0" err="1"/>
              <a:t>luật</a:t>
            </a:r>
            <a:r>
              <a:rPr lang="en-US" sz="2200" dirty="0"/>
              <a:t> </a:t>
            </a:r>
            <a:r>
              <a:rPr lang="en-US" sz="2200" dirty="0" err="1"/>
              <a:t>nào</a:t>
            </a:r>
            <a:r>
              <a:rPr lang="en-US" sz="2200" dirty="0"/>
              <a:t> </a:t>
            </a:r>
            <a:r>
              <a:rPr lang="en-US" sz="2200" dirty="0" err="1"/>
              <a:t>sau</a:t>
            </a:r>
            <a:r>
              <a:rPr lang="en-US" sz="2200" dirty="0"/>
              <a:t> </a:t>
            </a:r>
            <a:r>
              <a:rPr lang="en-US" sz="2200" dirty="0" err="1"/>
              <a:t>đây</a:t>
            </a:r>
            <a:r>
              <a:rPr lang="en-US" sz="2200" dirty="0"/>
              <a:t>?</a:t>
            </a:r>
          </a:p>
        </p:txBody>
      </p:sp>
    </p:spTree>
    <p:extLst>
      <p:ext uri="{BB962C8B-B14F-4D97-AF65-F5344CB8AC3E}">
        <p14:creationId xmlns:p14="http://schemas.microsoft.com/office/powerpoint/2010/main" val="40584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25" presetClass="emph" presetSubtype="0" fill="hold" grpId="1" nodeType="withEffect">
                                  <p:stCondLst>
                                    <p:cond delay="0"/>
                                  </p:stCondLst>
                                  <p:childTnLst>
                                    <p:animClr clrSpc="hsl" dir="cw">
                                      <p:cBhvr override="childStyle">
                                        <p:cTn id="53" dur="250" fill="hold"/>
                                        <p:tgtEl>
                                          <p:spTgt spid="5"/>
                                        </p:tgtEl>
                                        <p:attrNameLst>
                                          <p:attrName>style.color</p:attrName>
                                        </p:attrNameLst>
                                      </p:cBhvr>
                                      <p:by>
                                        <p:hsl h="0" s="-70588" l="0"/>
                                      </p:by>
                                    </p:animClr>
                                    <p:animClr clrSpc="hsl" dir="cw">
                                      <p:cBhvr>
                                        <p:cTn id="54" dur="250" fill="hold"/>
                                        <p:tgtEl>
                                          <p:spTgt spid="5"/>
                                        </p:tgtEl>
                                        <p:attrNameLst>
                                          <p:attrName>fillcolor</p:attrName>
                                        </p:attrNameLst>
                                      </p:cBhvr>
                                      <p:by>
                                        <p:hsl h="0" s="-70588" l="0"/>
                                      </p:by>
                                    </p:animClr>
                                    <p:animClr clrSpc="hsl" dir="cw">
                                      <p:cBhvr>
                                        <p:cTn id="55" dur="250" fill="hold"/>
                                        <p:tgtEl>
                                          <p:spTgt spid="5"/>
                                        </p:tgtEl>
                                        <p:attrNameLst>
                                          <p:attrName>stroke.color</p:attrName>
                                        </p:attrNameLst>
                                      </p:cBhvr>
                                      <p:by>
                                        <p:hsl h="0" s="-70588" l="0"/>
                                      </p:by>
                                    </p:animClr>
                                    <p:set>
                                      <p:cBhvr>
                                        <p:cTn id="56" dur="250" fill="hold"/>
                                        <p:tgtEl>
                                          <p:spTgt spid="5"/>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5"/>
                                      </p:to>
                                    </p:set>
                                    <p:animEffect filter="image" prLst="opacity: 0.5">
                                      <p:cBhvr rctx="IE">
                                        <p:cTn id="59" dur="indefinite"/>
                                        <p:tgtEl>
                                          <p:spTgt spid="13"/>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6"/>
                                        </p:tgtEl>
                                        <p:attrNameLst>
                                          <p:attrName>style.color</p:attrName>
                                        </p:attrNameLst>
                                      </p:cBhvr>
                                      <p:by>
                                        <p:hsl h="0" s="-70588" l="0"/>
                                      </p:by>
                                    </p:animClr>
                                    <p:animClr clrSpc="hsl" dir="cw">
                                      <p:cBhvr>
                                        <p:cTn id="62" dur="250" fill="hold"/>
                                        <p:tgtEl>
                                          <p:spTgt spid="6"/>
                                        </p:tgtEl>
                                        <p:attrNameLst>
                                          <p:attrName>fillcolor</p:attrName>
                                        </p:attrNameLst>
                                      </p:cBhvr>
                                      <p:by>
                                        <p:hsl h="0" s="-70588" l="0"/>
                                      </p:by>
                                    </p:animClr>
                                    <p:animClr clrSpc="hsl" dir="cw">
                                      <p:cBhvr>
                                        <p:cTn id="63" dur="250" fill="hold"/>
                                        <p:tgtEl>
                                          <p:spTgt spid="6"/>
                                        </p:tgtEl>
                                        <p:attrNameLst>
                                          <p:attrName>stroke.color</p:attrName>
                                        </p:attrNameLst>
                                      </p:cBhvr>
                                      <p:by>
                                        <p:hsl h="0" s="-70588" l="0"/>
                                      </p:by>
                                    </p:animClr>
                                    <p:set>
                                      <p:cBhvr>
                                        <p:cTn id="64" dur="250" fill="hold"/>
                                        <p:tgtEl>
                                          <p:spTgt spid="6"/>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74C3C5B1-DCC2-97A3-1A73-1C1743A9189B}"/>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xmlns="" id="{AB2B54FA-0F93-4984-C1C5-A061510AE633}"/>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xmlns="" id="{8C7B1DB4-E10E-E44F-7B7D-968051B06CAA}"/>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xmlns="" id="{0ECBE7F4-EB60-B37E-2C6D-1D9EEDC35D39}"/>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xmlns="" id="{231DFD6A-C40D-25F6-1B6D-C356269553C3}"/>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xmlns="" id="{B4A63B67-16F3-EA93-B1AF-5E13C0913794}"/>
              </a:ext>
            </a:extLst>
          </p:cNvPr>
          <p:cNvSpPr txBox="1"/>
          <p:nvPr/>
        </p:nvSpPr>
        <p:spPr>
          <a:xfrm>
            <a:off x="743934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xmlns="" id="{68775EB1-3BCF-8FD7-1BC8-6F0EB7C0E1D8}"/>
              </a:ext>
            </a:extLst>
          </p:cNvPr>
          <p:cNvGrpSpPr/>
          <p:nvPr/>
        </p:nvGrpSpPr>
        <p:grpSpPr>
          <a:xfrm>
            <a:off x="516834" y="3804042"/>
            <a:ext cx="2040437" cy="970058"/>
            <a:chOff x="357094" y="3804042"/>
            <a:chExt cx="2040437" cy="970058"/>
          </a:xfrm>
        </p:grpSpPr>
        <p:sp>
          <p:nvSpPr>
            <p:cNvPr id="8" name="Google Shape;1087;p32">
              <a:extLst>
                <a:ext uri="{FF2B5EF4-FFF2-40B4-BE49-F238E27FC236}">
                  <a16:creationId xmlns:a16="http://schemas.microsoft.com/office/drawing/2014/main" xmlns="" id="{5A56884D-D518-1E4A-FAC8-CC2AAE6DD531}"/>
                </a:ext>
              </a:extLst>
            </p:cNvPr>
            <p:cNvSpPr txBox="1">
              <a:spLocks/>
            </p:cNvSpPr>
            <p:nvPr/>
          </p:nvSpPr>
          <p:spPr>
            <a:xfrm>
              <a:off x="357094" y="4127452"/>
              <a:ext cx="2040437"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5 </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Wb</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xmlns="" id="{0C78F8E0-7F97-5E4D-02C9-1EEE2746535E}"/>
                </a:ext>
              </a:extLst>
            </p:cNvPr>
            <p:cNvCxnSpPr>
              <a:cxnSpLocks/>
              <a:stCxn id="3" idx="2"/>
              <a:endCxn id="8" idx="0"/>
            </p:cNvCxnSpPr>
            <p:nvPr/>
          </p:nvCxnSpPr>
          <p:spPr>
            <a:xfrm>
              <a:off x="1377313" y="3804042"/>
              <a:ext cx="0" cy="323410"/>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xmlns="" id="{5A8E910D-2F77-1EEB-EB1E-C5C552E7F9D0}"/>
              </a:ext>
            </a:extLst>
          </p:cNvPr>
          <p:cNvGrpSpPr/>
          <p:nvPr/>
        </p:nvGrpSpPr>
        <p:grpSpPr>
          <a:xfrm>
            <a:off x="2557271" y="2250309"/>
            <a:ext cx="2040434" cy="1089033"/>
            <a:chOff x="2484921" y="1694692"/>
            <a:chExt cx="2040434" cy="1089033"/>
          </a:xfrm>
        </p:grpSpPr>
        <p:sp>
          <p:nvSpPr>
            <p:cNvPr id="11" name="Google Shape;1088;p32">
              <a:extLst>
                <a:ext uri="{FF2B5EF4-FFF2-40B4-BE49-F238E27FC236}">
                  <a16:creationId xmlns:a16="http://schemas.microsoft.com/office/drawing/2014/main" xmlns="" id="{4F827ED9-9553-FCCD-C91C-7D73620E2251}"/>
                </a:ext>
              </a:extLst>
            </p:cNvPr>
            <p:cNvSpPr txBox="1">
              <a:spLocks/>
            </p:cNvSpPr>
            <p:nvPr/>
          </p:nvSpPr>
          <p:spPr>
            <a:xfrm>
              <a:off x="2484921" y="1694692"/>
              <a:ext cx="2040434"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0,05 </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Wb</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xmlns="" id="{AD8A0B59-253C-A35A-EA8A-5F950C277D3D}"/>
                </a:ext>
              </a:extLst>
            </p:cNvPr>
            <p:cNvCxnSpPr>
              <a:cxnSpLocks/>
              <a:stCxn id="4" idx="0"/>
              <a:endCxn id="11" idx="2"/>
            </p:cNvCxnSpPr>
            <p:nvPr/>
          </p:nvCxnSpPr>
          <p:spPr>
            <a:xfrm flipH="1" flipV="1">
              <a:off x="3505138" y="2368603"/>
              <a:ext cx="1962" cy="415122"/>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xmlns="" id="{C76CC202-2407-803D-BE81-DCE25690E5E4}"/>
              </a:ext>
            </a:extLst>
          </p:cNvPr>
          <p:cNvGrpSpPr/>
          <p:nvPr/>
        </p:nvGrpSpPr>
        <p:grpSpPr>
          <a:xfrm>
            <a:off x="4584294" y="3805781"/>
            <a:ext cx="2040437" cy="968319"/>
            <a:chOff x="4616681" y="3805781"/>
            <a:chExt cx="2040437" cy="968319"/>
          </a:xfrm>
        </p:grpSpPr>
        <p:sp>
          <p:nvSpPr>
            <p:cNvPr id="14" name="Google Shape;1089;p32">
              <a:extLst>
                <a:ext uri="{FF2B5EF4-FFF2-40B4-BE49-F238E27FC236}">
                  <a16:creationId xmlns:a16="http://schemas.microsoft.com/office/drawing/2014/main" xmlns="" id="{F35E675B-C1C3-D9D0-76AC-7C36F82E32E5}"/>
                </a:ext>
              </a:extLst>
            </p:cNvPr>
            <p:cNvSpPr txBox="1">
              <a:spLocks/>
            </p:cNvSpPr>
            <p:nvPr/>
          </p:nvSpPr>
          <p:spPr>
            <a:xfrm>
              <a:off x="4616681" y="4127452"/>
              <a:ext cx="2040437"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0,5 T</a:t>
              </a:r>
            </a:p>
          </p:txBody>
        </p:sp>
        <p:cxnSp>
          <p:nvCxnSpPr>
            <p:cNvPr id="15" name="Google Shape;1102;p32">
              <a:extLst>
                <a:ext uri="{FF2B5EF4-FFF2-40B4-BE49-F238E27FC236}">
                  <a16:creationId xmlns:a16="http://schemas.microsoft.com/office/drawing/2014/main" xmlns="" id="{4BC128EF-4942-AA16-FF12-00B2D124AC03}"/>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xmlns="" id="{363D72B9-02B0-A398-0D97-488ED6E1AC6E}"/>
              </a:ext>
            </a:extLst>
          </p:cNvPr>
          <p:cNvGrpSpPr/>
          <p:nvPr/>
        </p:nvGrpSpPr>
        <p:grpSpPr>
          <a:xfrm>
            <a:off x="6672173" y="2250308"/>
            <a:ext cx="2040434" cy="1089034"/>
            <a:chOff x="6746458" y="1564550"/>
            <a:chExt cx="2040434" cy="1089034"/>
          </a:xfrm>
        </p:grpSpPr>
        <p:sp>
          <p:nvSpPr>
            <p:cNvPr id="17" name="Google Shape;1090;p32">
              <a:extLst>
                <a:ext uri="{FF2B5EF4-FFF2-40B4-BE49-F238E27FC236}">
                  <a16:creationId xmlns:a16="http://schemas.microsoft.com/office/drawing/2014/main" xmlns="" id="{39E139E9-0545-1510-5C20-F4F970FAFE3C}"/>
                </a:ext>
              </a:extLst>
            </p:cNvPr>
            <p:cNvSpPr txBox="1">
              <a:spLocks/>
            </p:cNvSpPr>
            <p:nvPr/>
          </p:nvSpPr>
          <p:spPr>
            <a:xfrm>
              <a:off x="6746458" y="1564550"/>
              <a:ext cx="2040434"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0,5 </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Wb</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xmlns="" id="{3D4DEA83-426D-722D-28D9-077175A02B2F}"/>
                </a:ext>
              </a:extLst>
            </p:cNvPr>
            <p:cNvCxnSpPr>
              <a:cxnSpLocks/>
              <a:stCxn id="6" idx="0"/>
              <a:endCxn id="17" idx="2"/>
            </p:cNvCxnSpPr>
            <p:nvPr/>
          </p:nvCxnSpPr>
          <p:spPr>
            <a:xfrm flipV="1">
              <a:off x="7766675" y="2238462"/>
              <a:ext cx="0" cy="415122"/>
            </a:xfrm>
            <a:prstGeom prst="straightConnector1">
              <a:avLst/>
            </a:prstGeom>
            <a:noFill/>
            <a:ln w="19050" cap="flat" cmpd="sng">
              <a:solidFill>
                <a:srgbClr val="F59E2D">
                  <a:lumMod val="75000"/>
                </a:srgbClr>
              </a:solidFill>
              <a:prstDash val="solid"/>
              <a:round/>
              <a:headEnd type="none" w="med" len="med"/>
              <a:tailEnd type="none" w="med" len="med"/>
            </a:ln>
          </p:spPr>
        </p:cxnSp>
      </p:grpSp>
      <p:sp>
        <p:nvSpPr>
          <p:cNvPr id="19" name="TextBox 18">
            <a:extLst>
              <a:ext uri="{FF2B5EF4-FFF2-40B4-BE49-F238E27FC236}">
                <a16:creationId xmlns:a16="http://schemas.microsoft.com/office/drawing/2014/main" xmlns="" id="{A1D8FDAE-82C7-7B35-4E75-4924973B1DE7}"/>
              </a:ext>
            </a:extLst>
          </p:cNvPr>
          <p:cNvSpPr txBox="1"/>
          <p:nvPr/>
        </p:nvSpPr>
        <p:spPr>
          <a:xfrm>
            <a:off x="278606" y="257683"/>
            <a:ext cx="8586788" cy="1553054"/>
          </a:xfrm>
          <a:prstGeom prst="rect">
            <a:avLst/>
          </a:prstGeom>
          <a:noFill/>
        </p:spPr>
        <p:txBody>
          <a:bodyPr wrap="square">
            <a:spAutoFit/>
          </a:bodyPr>
          <a:lstStyle/>
          <a:p>
            <a:pPr algn="just">
              <a:lnSpc>
                <a:spcPct val="150000"/>
              </a:lnSpc>
              <a:spcAft>
                <a:spcPts val="800"/>
              </a:spcAft>
            </a:pP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Câu </a:t>
            </a:r>
            <a:r>
              <a:rPr lang="en-US" sz="2200" b="1" dirty="0">
                <a:solidFill>
                  <a:srgbClr val="FC8392">
                    <a:lumMod val="75000"/>
                  </a:srgbClr>
                </a:solidFill>
                <a:latin typeface="Arial" panose="020B0604020202020204" pitchFamily="34" charset="0"/>
                <a:cs typeface="Arial" panose="020B0604020202020204" pitchFamily="34" charset="0"/>
              </a:rPr>
              <a:t>4</a:t>
            </a: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 </a:t>
            </a:r>
            <a:r>
              <a:rPr lang="en-US" sz="2200" dirty="0" err="1"/>
              <a:t>Một</a:t>
            </a:r>
            <a:r>
              <a:rPr lang="en-US" sz="2200" dirty="0"/>
              <a:t> </a:t>
            </a:r>
            <a:r>
              <a:rPr lang="en-US" sz="2200" dirty="0" err="1"/>
              <a:t>cuộn</a:t>
            </a:r>
            <a:r>
              <a:rPr lang="en-US" sz="2200" dirty="0"/>
              <a:t> </a:t>
            </a:r>
            <a:r>
              <a:rPr lang="en-US" sz="2200" dirty="0" err="1"/>
              <a:t>dây</a:t>
            </a:r>
            <a:r>
              <a:rPr lang="en-US" sz="2200" dirty="0"/>
              <a:t> </a:t>
            </a:r>
            <a:r>
              <a:rPr lang="en-US" sz="2200" dirty="0" err="1"/>
              <a:t>có</a:t>
            </a:r>
            <a:r>
              <a:rPr lang="en-US" sz="2200" dirty="0"/>
              <a:t> 500 </a:t>
            </a:r>
            <a:r>
              <a:rPr lang="en-US" sz="2200" dirty="0" err="1"/>
              <a:t>vòng</a:t>
            </a:r>
            <a:r>
              <a:rPr lang="en-US" sz="2200" dirty="0"/>
              <a:t> </a:t>
            </a:r>
            <a:r>
              <a:rPr lang="en-US" sz="2200" dirty="0" err="1"/>
              <a:t>dây</a:t>
            </a:r>
            <a:r>
              <a:rPr lang="en-US" sz="2200" dirty="0"/>
              <a:t> </a:t>
            </a:r>
            <a:r>
              <a:rPr lang="en-US" sz="2200" dirty="0" err="1"/>
              <a:t>và</a:t>
            </a:r>
            <a:r>
              <a:rPr lang="en-US" sz="2200" dirty="0"/>
              <a:t> </a:t>
            </a:r>
            <a:r>
              <a:rPr lang="en-US" sz="2200" dirty="0" err="1"/>
              <a:t>tiết</a:t>
            </a:r>
            <a:r>
              <a:rPr lang="en-US" sz="2200" dirty="0"/>
              <a:t> </a:t>
            </a:r>
            <a:r>
              <a:rPr lang="en-US" sz="2200" dirty="0" err="1"/>
              <a:t>diện</a:t>
            </a:r>
            <a:r>
              <a:rPr lang="en-US" sz="2200" dirty="0"/>
              <a:t> </a:t>
            </a:r>
            <a:r>
              <a:rPr lang="en-US" sz="2200" dirty="0" err="1"/>
              <a:t>mặt</a:t>
            </a:r>
            <a:r>
              <a:rPr lang="en-US" sz="2200" dirty="0"/>
              <a:t> </a:t>
            </a:r>
            <a:r>
              <a:rPr lang="en-US" sz="2200" dirty="0" err="1"/>
              <a:t>cắt</a:t>
            </a:r>
            <a:r>
              <a:rPr lang="en-US" sz="2200" dirty="0"/>
              <a:t> </a:t>
            </a:r>
            <a:r>
              <a:rPr lang="en-US" sz="2200" dirty="0" err="1"/>
              <a:t>ngang</a:t>
            </a:r>
            <a:r>
              <a:rPr lang="en-US" sz="2200" dirty="0"/>
              <a:t> </a:t>
            </a:r>
            <a:r>
              <a:rPr lang="en-US" sz="2200" dirty="0" err="1"/>
              <a:t>là</a:t>
            </a:r>
            <a:r>
              <a:rPr lang="en-US" sz="2200" dirty="0"/>
              <a:t> 0,1 m</a:t>
            </a:r>
            <a:r>
              <a:rPr lang="en-US" sz="2200" baseline="30000" dirty="0"/>
              <a:t>2</a:t>
            </a:r>
            <a:r>
              <a:rPr lang="en-US" sz="2200" dirty="0"/>
              <a:t> </a:t>
            </a:r>
            <a:r>
              <a:rPr lang="en-US" sz="2200" dirty="0" err="1"/>
              <a:t>được</a:t>
            </a:r>
            <a:r>
              <a:rPr lang="en-US" sz="2200" dirty="0"/>
              <a:t> </a:t>
            </a:r>
            <a:r>
              <a:rPr lang="en-US" sz="2200" dirty="0" err="1"/>
              <a:t>đặt</a:t>
            </a:r>
            <a:r>
              <a:rPr lang="en-US" sz="2200" dirty="0"/>
              <a:t> </a:t>
            </a:r>
            <a:r>
              <a:rPr lang="en-US" sz="2200" dirty="0" err="1"/>
              <a:t>trong</a:t>
            </a:r>
            <a:r>
              <a:rPr lang="en-US" sz="2200" dirty="0"/>
              <a:t> </a:t>
            </a:r>
            <a:r>
              <a:rPr lang="en-US" sz="2200" dirty="0" err="1"/>
              <a:t>một</a:t>
            </a:r>
            <a:r>
              <a:rPr lang="en-US" sz="2200" dirty="0"/>
              <a:t> </a:t>
            </a:r>
            <a:r>
              <a:rPr lang="en-US" sz="2200" dirty="0" err="1"/>
              <a:t>từ</a:t>
            </a:r>
            <a:r>
              <a:rPr lang="en-US" sz="2200" dirty="0"/>
              <a:t> </a:t>
            </a:r>
            <a:r>
              <a:rPr lang="en-US" sz="2200" dirty="0" err="1"/>
              <a:t>trường</a:t>
            </a:r>
            <a:r>
              <a:rPr lang="en-US" sz="2200" dirty="0"/>
              <a:t> </a:t>
            </a:r>
            <a:r>
              <a:rPr lang="en-US" sz="2200" dirty="0" err="1"/>
              <a:t>đều</a:t>
            </a:r>
            <a:r>
              <a:rPr lang="en-US" sz="2200" dirty="0"/>
              <a:t> </a:t>
            </a:r>
            <a:r>
              <a:rPr lang="en-US" sz="2200" dirty="0" err="1"/>
              <a:t>có</a:t>
            </a:r>
            <a:r>
              <a:rPr lang="en-US" sz="2200" dirty="0"/>
              <a:t> </a:t>
            </a:r>
            <a:r>
              <a:rPr lang="en-US" sz="2200" dirty="0" err="1"/>
              <a:t>độ</a:t>
            </a:r>
            <a:r>
              <a:rPr lang="en-US" sz="2200" dirty="0"/>
              <a:t> </a:t>
            </a:r>
            <a:r>
              <a:rPr lang="en-US" sz="2200" dirty="0" err="1"/>
              <a:t>lớn</a:t>
            </a:r>
            <a:r>
              <a:rPr lang="en-US" sz="2200" dirty="0"/>
              <a:t> 10</a:t>
            </a:r>
            <a:r>
              <a:rPr lang="en-US" sz="2200" baseline="30000" dirty="0"/>
              <a:t>-3</a:t>
            </a:r>
            <a:r>
              <a:rPr lang="en-US" sz="2200" dirty="0"/>
              <a:t> T </a:t>
            </a:r>
            <a:r>
              <a:rPr lang="en-US" sz="2200" dirty="0" err="1"/>
              <a:t>vuông</a:t>
            </a:r>
            <a:r>
              <a:rPr lang="en-US" sz="2200" dirty="0"/>
              <a:t> </a:t>
            </a:r>
            <a:r>
              <a:rPr lang="en-US" sz="2200" dirty="0" err="1"/>
              <a:t>góc</a:t>
            </a:r>
            <a:r>
              <a:rPr lang="en-US" sz="2200" dirty="0"/>
              <a:t> </a:t>
            </a:r>
            <a:r>
              <a:rPr lang="en-US" sz="2200" dirty="0" err="1"/>
              <a:t>với</a:t>
            </a:r>
            <a:r>
              <a:rPr lang="en-US" sz="2200" dirty="0"/>
              <a:t> </a:t>
            </a:r>
            <a:r>
              <a:rPr lang="en-US" sz="2200" dirty="0" err="1"/>
              <a:t>mặt</a:t>
            </a:r>
            <a:r>
              <a:rPr lang="en-US" sz="2200" dirty="0"/>
              <a:t> </a:t>
            </a:r>
            <a:r>
              <a:rPr lang="en-US" sz="2200" dirty="0" err="1"/>
              <a:t>phẳng</a:t>
            </a:r>
            <a:r>
              <a:rPr lang="en-US" sz="2200" dirty="0"/>
              <a:t> </a:t>
            </a:r>
            <a:r>
              <a:rPr lang="en-US" sz="2200" dirty="0" err="1"/>
              <a:t>vòng</a:t>
            </a:r>
            <a:r>
              <a:rPr lang="en-US" sz="2200" dirty="0"/>
              <a:t> </a:t>
            </a:r>
            <a:r>
              <a:rPr lang="en-US" sz="2200" dirty="0" err="1"/>
              <a:t>dây</a:t>
            </a:r>
            <a:r>
              <a:rPr lang="en-US" sz="2200" dirty="0"/>
              <a:t>. </a:t>
            </a:r>
            <a:r>
              <a:rPr lang="en-US" sz="2200" dirty="0" err="1"/>
              <a:t>Độ</a:t>
            </a:r>
            <a:r>
              <a:rPr lang="en-US" sz="2200" dirty="0"/>
              <a:t> </a:t>
            </a:r>
            <a:r>
              <a:rPr lang="en-US" sz="2200" dirty="0" err="1"/>
              <a:t>lớn</a:t>
            </a:r>
            <a:r>
              <a:rPr lang="en-US" sz="2200" dirty="0"/>
              <a:t> </a:t>
            </a:r>
            <a:r>
              <a:rPr lang="en-US" sz="2200" dirty="0" err="1"/>
              <a:t>của</a:t>
            </a:r>
            <a:r>
              <a:rPr lang="en-US" sz="2200" dirty="0"/>
              <a:t> </a:t>
            </a:r>
            <a:r>
              <a:rPr lang="en-US" sz="2200" dirty="0" err="1"/>
              <a:t>từ</a:t>
            </a:r>
            <a:r>
              <a:rPr lang="en-US" sz="2200" dirty="0"/>
              <a:t> </a:t>
            </a:r>
            <a:r>
              <a:rPr lang="en-US" sz="2200" dirty="0" err="1"/>
              <a:t>thông</a:t>
            </a:r>
            <a:r>
              <a:rPr lang="en-US" sz="2200" dirty="0"/>
              <a:t> qua </a:t>
            </a:r>
            <a:r>
              <a:rPr lang="en-US" sz="2200" dirty="0" err="1"/>
              <a:t>cuộn</a:t>
            </a:r>
            <a:r>
              <a:rPr lang="en-US" sz="2200" dirty="0"/>
              <a:t> </a:t>
            </a:r>
            <a:r>
              <a:rPr lang="en-US" sz="2200" dirty="0" err="1"/>
              <a:t>dây</a:t>
            </a:r>
            <a:r>
              <a:rPr lang="en-US" sz="2200" dirty="0"/>
              <a:t> </a:t>
            </a:r>
            <a:r>
              <a:rPr lang="en-US" sz="2200" dirty="0" err="1"/>
              <a:t>là</a:t>
            </a:r>
            <a:endParaRPr lang="en-US" sz="2200" dirty="0"/>
          </a:p>
        </p:txBody>
      </p:sp>
    </p:spTree>
    <p:extLst>
      <p:ext uri="{BB962C8B-B14F-4D97-AF65-F5344CB8AC3E}">
        <p14:creationId xmlns:p14="http://schemas.microsoft.com/office/powerpoint/2010/main" val="228035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1" nodeType="clickEffect">
                                  <p:stCondLst>
                                    <p:cond delay="0"/>
                                  </p:stCondLst>
                                  <p:childTnLst>
                                    <p:animClr clrSpc="hsl" dir="cw">
                                      <p:cBhvr override="childStyle">
                                        <p:cTn id="45" dur="250" fill="hold"/>
                                        <p:tgtEl>
                                          <p:spTgt spid="3"/>
                                        </p:tgtEl>
                                        <p:attrNameLst>
                                          <p:attrName>style.color</p:attrName>
                                        </p:attrNameLst>
                                      </p:cBhvr>
                                      <p:by>
                                        <p:hsl h="0" s="-70588" l="0"/>
                                      </p:by>
                                    </p:animClr>
                                    <p:animClr clrSpc="hsl" dir="cw">
                                      <p:cBhvr>
                                        <p:cTn id="46" dur="250" fill="hold"/>
                                        <p:tgtEl>
                                          <p:spTgt spid="3"/>
                                        </p:tgtEl>
                                        <p:attrNameLst>
                                          <p:attrName>fillcolor</p:attrName>
                                        </p:attrNameLst>
                                      </p:cBhvr>
                                      <p:by>
                                        <p:hsl h="0" s="-70588" l="0"/>
                                      </p:by>
                                    </p:animClr>
                                    <p:animClr clrSpc="hsl" dir="cw">
                                      <p:cBhvr>
                                        <p:cTn id="47" dur="250" fill="hold"/>
                                        <p:tgtEl>
                                          <p:spTgt spid="3"/>
                                        </p:tgtEl>
                                        <p:attrNameLst>
                                          <p:attrName>stroke.color</p:attrName>
                                        </p:attrNameLst>
                                      </p:cBhvr>
                                      <p:by>
                                        <p:hsl h="0" s="-70588" l="0"/>
                                      </p:by>
                                    </p:animClr>
                                    <p:set>
                                      <p:cBhvr>
                                        <p:cTn id="48" dur="250" fill="hold"/>
                                        <p:tgtEl>
                                          <p:spTgt spid="3"/>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par>
                                <p:cTn id="49" presetID="9" presetClass="emph" presetSubtype="0" nodeType="withEffect">
                                  <p:stCondLst>
                                    <p:cond delay="0"/>
                                  </p:stCondLst>
                                  <p:childTnLst>
                                    <p:set>
                                      <p:cBhvr>
                                        <p:cTn id="50" dur="indefinite"/>
                                        <p:tgtEl>
                                          <p:spTgt spid="7"/>
                                        </p:tgtEl>
                                        <p:attrNameLst>
                                          <p:attrName>style.opacity</p:attrName>
                                        </p:attrNameLst>
                                      </p:cBhvr>
                                      <p:to>
                                        <p:strVal val="0.5"/>
                                      </p:to>
                                    </p:set>
                                    <p:animEffect filter="image" prLst="opacity: 0.5">
                                      <p:cBhvr rctx="IE">
                                        <p:cTn id="51" dur="indefinite"/>
                                        <p:tgtEl>
                                          <p:spTgt spid="7"/>
                                        </p:tgtEl>
                                      </p:cBhvr>
                                    </p:animEffect>
                                  </p:childTnLst>
                                </p:cTn>
                              </p:par>
                              <p:par>
                                <p:cTn id="52" presetID="25" presetClass="emph" presetSubtype="0" fill="hold" grpId="1" nodeType="withEffect">
                                  <p:stCondLst>
                                    <p:cond delay="0"/>
                                  </p:stCondLst>
                                  <p:childTnLst>
                                    <p:animClr clrSpc="hsl" dir="cw">
                                      <p:cBhvr override="childStyle">
                                        <p:cTn id="53" dur="250" fill="hold"/>
                                        <p:tgtEl>
                                          <p:spTgt spid="5"/>
                                        </p:tgtEl>
                                        <p:attrNameLst>
                                          <p:attrName>style.color</p:attrName>
                                        </p:attrNameLst>
                                      </p:cBhvr>
                                      <p:by>
                                        <p:hsl h="0" s="-70588" l="0"/>
                                      </p:by>
                                    </p:animClr>
                                    <p:animClr clrSpc="hsl" dir="cw">
                                      <p:cBhvr>
                                        <p:cTn id="54" dur="250" fill="hold"/>
                                        <p:tgtEl>
                                          <p:spTgt spid="5"/>
                                        </p:tgtEl>
                                        <p:attrNameLst>
                                          <p:attrName>fillcolor</p:attrName>
                                        </p:attrNameLst>
                                      </p:cBhvr>
                                      <p:by>
                                        <p:hsl h="0" s="-70588" l="0"/>
                                      </p:by>
                                    </p:animClr>
                                    <p:animClr clrSpc="hsl" dir="cw">
                                      <p:cBhvr>
                                        <p:cTn id="55" dur="250" fill="hold"/>
                                        <p:tgtEl>
                                          <p:spTgt spid="5"/>
                                        </p:tgtEl>
                                        <p:attrNameLst>
                                          <p:attrName>stroke.color</p:attrName>
                                        </p:attrNameLst>
                                      </p:cBhvr>
                                      <p:by>
                                        <p:hsl h="0" s="-70588" l="0"/>
                                      </p:by>
                                    </p:animClr>
                                    <p:set>
                                      <p:cBhvr>
                                        <p:cTn id="56" dur="250" fill="hold"/>
                                        <p:tgtEl>
                                          <p:spTgt spid="5"/>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5"/>
                                      </p:to>
                                    </p:set>
                                    <p:animEffect filter="image" prLst="opacity: 0.5">
                                      <p:cBhvr rctx="IE">
                                        <p:cTn id="59" dur="indefinite"/>
                                        <p:tgtEl>
                                          <p:spTgt spid="13"/>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6"/>
                                        </p:tgtEl>
                                        <p:attrNameLst>
                                          <p:attrName>style.color</p:attrName>
                                        </p:attrNameLst>
                                      </p:cBhvr>
                                      <p:by>
                                        <p:hsl h="0" s="-70588" l="0"/>
                                      </p:by>
                                    </p:animClr>
                                    <p:animClr clrSpc="hsl" dir="cw">
                                      <p:cBhvr>
                                        <p:cTn id="62" dur="250" fill="hold"/>
                                        <p:tgtEl>
                                          <p:spTgt spid="6"/>
                                        </p:tgtEl>
                                        <p:attrNameLst>
                                          <p:attrName>fillcolor</p:attrName>
                                        </p:attrNameLst>
                                      </p:cBhvr>
                                      <p:by>
                                        <p:hsl h="0" s="-70588" l="0"/>
                                      </p:by>
                                    </p:animClr>
                                    <p:animClr clrSpc="hsl" dir="cw">
                                      <p:cBhvr>
                                        <p:cTn id="63" dur="250" fill="hold"/>
                                        <p:tgtEl>
                                          <p:spTgt spid="6"/>
                                        </p:tgtEl>
                                        <p:attrNameLst>
                                          <p:attrName>stroke.color</p:attrName>
                                        </p:attrNameLst>
                                      </p:cBhvr>
                                      <p:by>
                                        <p:hsl h="0" s="-70588" l="0"/>
                                      </p:by>
                                    </p:animClr>
                                    <p:set>
                                      <p:cBhvr>
                                        <p:cTn id="64" dur="250" fill="hold"/>
                                        <p:tgtEl>
                                          <p:spTgt spid="6"/>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1" animBg="1"/>
      <p:bldP spid="5" grpId="0" animBg="1"/>
      <p:bldP spid="5" grpId="1" animBg="1"/>
      <p:bldP spid="6" grpId="0" animBg="1"/>
      <p:bldP spid="6" grpId="1" animBg="1"/>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041F740B-3EBD-6F9A-D4E8-D7BA470F64EE}"/>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xmlns="" id="{7D11483F-2BB7-53E4-7E7C-E9CB66DA293D}"/>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xmlns="" id="{BFFDA0F0-1789-BDAF-9B8A-7AE63CE696B4}"/>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xmlns="" id="{296D5DAC-8B8F-449F-5E8A-85FC627997C0}"/>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xmlns="" id="{958AFEC6-A559-CCB5-A738-18683315F5A5}"/>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xmlns="" id="{E0626A64-A2F0-0C9F-B3A1-6987167FEE93}"/>
              </a:ext>
            </a:extLst>
          </p:cNvPr>
          <p:cNvSpPr txBox="1"/>
          <p:nvPr/>
        </p:nvSpPr>
        <p:spPr>
          <a:xfrm>
            <a:off x="743934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xmlns="" id="{71A2281B-5ED2-6E63-91EB-49620EFDBFF6}"/>
              </a:ext>
            </a:extLst>
          </p:cNvPr>
          <p:cNvGrpSpPr/>
          <p:nvPr/>
        </p:nvGrpSpPr>
        <p:grpSpPr>
          <a:xfrm>
            <a:off x="516834" y="3804042"/>
            <a:ext cx="2040437" cy="970058"/>
            <a:chOff x="357094" y="3804042"/>
            <a:chExt cx="2040437" cy="970058"/>
          </a:xfrm>
        </p:grpSpPr>
        <p:sp>
          <p:nvSpPr>
            <p:cNvPr id="8" name="Google Shape;1087;p32">
              <a:extLst>
                <a:ext uri="{FF2B5EF4-FFF2-40B4-BE49-F238E27FC236}">
                  <a16:creationId xmlns:a16="http://schemas.microsoft.com/office/drawing/2014/main" xmlns="" id="{92C54B0B-DA48-8DB5-2DB0-EB16FDB75B09}"/>
                </a:ext>
              </a:extLst>
            </p:cNvPr>
            <p:cNvSpPr txBox="1">
              <a:spLocks/>
            </p:cNvSpPr>
            <p:nvPr/>
          </p:nvSpPr>
          <p:spPr>
            <a:xfrm>
              <a:off x="357094" y="4127452"/>
              <a:ext cx="2040437"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xmlns="" id="{135CA274-9DB2-4D47-EB40-B62A6AC19A9D}"/>
                </a:ext>
              </a:extLst>
            </p:cNvPr>
            <p:cNvCxnSpPr>
              <a:cxnSpLocks/>
              <a:stCxn id="3" idx="2"/>
              <a:endCxn id="8" idx="0"/>
            </p:cNvCxnSpPr>
            <p:nvPr/>
          </p:nvCxnSpPr>
          <p:spPr>
            <a:xfrm>
              <a:off x="1377313" y="3804042"/>
              <a:ext cx="0" cy="323410"/>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xmlns="" id="{3A237DE3-AB67-9CDF-D1DD-1B78ED78785E}"/>
              </a:ext>
            </a:extLst>
          </p:cNvPr>
          <p:cNvGrpSpPr/>
          <p:nvPr/>
        </p:nvGrpSpPr>
        <p:grpSpPr>
          <a:xfrm>
            <a:off x="2557271" y="2250309"/>
            <a:ext cx="2040434" cy="1089033"/>
            <a:chOff x="2484921" y="1694692"/>
            <a:chExt cx="2040434" cy="1089033"/>
          </a:xfrm>
        </p:grpSpPr>
        <p:sp>
          <p:nvSpPr>
            <p:cNvPr id="11" name="Google Shape;1088;p32">
              <a:extLst>
                <a:ext uri="{FF2B5EF4-FFF2-40B4-BE49-F238E27FC236}">
                  <a16:creationId xmlns:a16="http://schemas.microsoft.com/office/drawing/2014/main" xmlns="" id="{1D6F5268-3ECE-1A23-400E-E6156D9A3E8B}"/>
                </a:ext>
              </a:extLst>
            </p:cNvPr>
            <p:cNvSpPr txBox="1">
              <a:spLocks/>
            </p:cNvSpPr>
            <p:nvPr/>
          </p:nvSpPr>
          <p:spPr>
            <a:xfrm>
              <a:off x="2484921" y="1694692"/>
              <a:ext cx="2040434"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30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xmlns="" id="{68E3B37A-CFBC-9FB6-1CD2-B1E6CB0E51B4}"/>
                </a:ext>
              </a:extLst>
            </p:cNvPr>
            <p:cNvCxnSpPr>
              <a:cxnSpLocks/>
              <a:stCxn id="4" idx="0"/>
              <a:endCxn id="11" idx="2"/>
            </p:cNvCxnSpPr>
            <p:nvPr/>
          </p:nvCxnSpPr>
          <p:spPr>
            <a:xfrm flipH="1" flipV="1">
              <a:off x="3505138" y="2368603"/>
              <a:ext cx="1962" cy="415122"/>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xmlns="" id="{EE164291-AB93-0E9D-452D-C7C175647115}"/>
              </a:ext>
            </a:extLst>
          </p:cNvPr>
          <p:cNvGrpSpPr/>
          <p:nvPr/>
        </p:nvGrpSpPr>
        <p:grpSpPr>
          <a:xfrm>
            <a:off x="4584294" y="3805781"/>
            <a:ext cx="2040437" cy="968319"/>
            <a:chOff x="4616681" y="3805781"/>
            <a:chExt cx="2040437" cy="968319"/>
          </a:xfrm>
        </p:grpSpPr>
        <p:sp>
          <p:nvSpPr>
            <p:cNvPr id="14" name="Google Shape;1089;p32">
              <a:extLst>
                <a:ext uri="{FF2B5EF4-FFF2-40B4-BE49-F238E27FC236}">
                  <a16:creationId xmlns:a16="http://schemas.microsoft.com/office/drawing/2014/main" xmlns="" id="{2ED24A83-21A3-BA19-43B7-B8FB943020AD}"/>
                </a:ext>
              </a:extLst>
            </p:cNvPr>
            <p:cNvSpPr txBox="1">
              <a:spLocks/>
            </p:cNvSpPr>
            <p:nvPr/>
          </p:nvSpPr>
          <p:spPr>
            <a:xfrm>
              <a:off x="4616681" y="4127452"/>
              <a:ext cx="2040437"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60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5" name="Google Shape;1102;p32">
              <a:extLst>
                <a:ext uri="{FF2B5EF4-FFF2-40B4-BE49-F238E27FC236}">
                  <a16:creationId xmlns:a16="http://schemas.microsoft.com/office/drawing/2014/main" xmlns="" id="{04B9C437-C6AA-7CC4-19EA-D4ECBB045EEB}"/>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xmlns="" id="{7BDF230C-76BD-1619-0AF6-E6D4DF62613F}"/>
              </a:ext>
            </a:extLst>
          </p:cNvPr>
          <p:cNvGrpSpPr/>
          <p:nvPr/>
        </p:nvGrpSpPr>
        <p:grpSpPr>
          <a:xfrm>
            <a:off x="6672173" y="2250308"/>
            <a:ext cx="2040434" cy="1089034"/>
            <a:chOff x="6746458" y="1564550"/>
            <a:chExt cx="2040434" cy="1089034"/>
          </a:xfrm>
        </p:grpSpPr>
        <p:sp>
          <p:nvSpPr>
            <p:cNvPr id="17" name="Google Shape;1090;p32">
              <a:extLst>
                <a:ext uri="{FF2B5EF4-FFF2-40B4-BE49-F238E27FC236}">
                  <a16:creationId xmlns:a16="http://schemas.microsoft.com/office/drawing/2014/main" xmlns="" id="{B08369D4-EFBA-3B40-4AB0-2D826BD2577B}"/>
                </a:ext>
              </a:extLst>
            </p:cNvPr>
            <p:cNvSpPr txBox="1">
              <a:spLocks/>
            </p:cNvSpPr>
            <p:nvPr/>
          </p:nvSpPr>
          <p:spPr>
            <a:xfrm>
              <a:off x="6746458" y="1564550"/>
              <a:ext cx="2040434"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120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xmlns="" id="{5962D40C-CE41-5148-3019-3B1E5C2648A5}"/>
                </a:ext>
              </a:extLst>
            </p:cNvPr>
            <p:cNvCxnSpPr>
              <a:cxnSpLocks/>
              <a:stCxn id="6" idx="0"/>
              <a:endCxn id="17" idx="2"/>
            </p:cNvCxnSpPr>
            <p:nvPr/>
          </p:nvCxnSpPr>
          <p:spPr>
            <a:xfrm flipV="1">
              <a:off x="7766675" y="2238462"/>
              <a:ext cx="0" cy="415122"/>
            </a:xfrm>
            <a:prstGeom prst="straightConnector1">
              <a:avLst/>
            </a:prstGeom>
            <a:noFill/>
            <a:ln w="19050" cap="flat" cmpd="sng">
              <a:solidFill>
                <a:srgbClr val="F59E2D">
                  <a:lumMod val="75000"/>
                </a:srgbClr>
              </a:solidFill>
              <a:prstDash val="solid"/>
              <a:round/>
              <a:headEnd type="none" w="med" len="med"/>
              <a:tailEnd type="none" w="med" len="med"/>
            </a:ln>
          </p:spPr>
        </p:cxnSp>
      </p:grpSp>
      <p:sp>
        <p:nvSpPr>
          <p:cNvPr id="19" name="TextBox 18">
            <a:extLst>
              <a:ext uri="{FF2B5EF4-FFF2-40B4-BE49-F238E27FC236}">
                <a16:creationId xmlns:a16="http://schemas.microsoft.com/office/drawing/2014/main" xmlns="" id="{1E6B4C0D-5640-E6B9-A227-B0CB0776434B}"/>
              </a:ext>
            </a:extLst>
          </p:cNvPr>
          <p:cNvSpPr txBox="1"/>
          <p:nvPr/>
        </p:nvSpPr>
        <p:spPr>
          <a:xfrm>
            <a:off x="176212" y="266415"/>
            <a:ext cx="8791576" cy="1553054"/>
          </a:xfrm>
          <a:prstGeom prst="rect">
            <a:avLst/>
          </a:prstGeom>
          <a:noFill/>
        </p:spPr>
        <p:txBody>
          <a:bodyPr wrap="square">
            <a:spAutoFit/>
          </a:bodyPr>
          <a:lstStyle/>
          <a:p>
            <a:pPr algn="just">
              <a:lnSpc>
                <a:spcPct val="150000"/>
              </a:lnSpc>
              <a:spcAft>
                <a:spcPts val="800"/>
              </a:spcAft>
            </a:pP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Câu </a:t>
            </a:r>
            <a:r>
              <a:rPr lang="en-US" sz="2200" b="1" noProof="0" dirty="0">
                <a:solidFill>
                  <a:srgbClr val="FC8392">
                    <a:lumMod val="75000"/>
                  </a:srgbClr>
                </a:solidFill>
                <a:latin typeface="Arial" panose="020B0604020202020204" pitchFamily="34" charset="0"/>
                <a:cs typeface="Arial" panose="020B0604020202020204" pitchFamily="34" charset="0"/>
              </a:rPr>
              <a:t>5</a:t>
            </a: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Một</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hình</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vuông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cạnh</a:t>
            </a:r>
            <a:r>
              <a:rPr lang="fr-FR" sz="2200" dirty="0">
                <a:latin typeface="Arial" panose="020B0604020202020204" pitchFamily="34" charset="0"/>
                <a:ea typeface="Times New Roman" panose="02020603050405020304" pitchFamily="18" charset="0"/>
                <a:cs typeface="Arial" panose="020B0604020202020204" pitchFamily="34" charset="0"/>
              </a:rPr>
              <a:t> 5 cm </a:t>
            </a:r>
            <a:r>
              <a:rPr lang="fr-FR" sz="2200" dirty="0" err="1">
                <a:latin typeface="Arial" panose="020B0604020202020204" pitchFamily="34" charset="0"/>
                <a:ea typeface="Times New Roman" panose="02020603050405020304" pitchFamily="18" charset="0"/>
                <a:cs typeface="Arial" panose="020B0604020202020204" pitchFamily="34" charset="0"/>
              </a:rPr>
              <a:t>đặt</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trong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trường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đều</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có</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cảm</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ứng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B = 4.10</a:t>
            </a:r>
            <a:r>
              <a:rPr lang="fr-FR" sz="2200" baseline="30000" dirty="0">
                <a:latin typeface="Arial" panose="020B0604020202020204" pitchFamily="34" charset="0"/>
                <a:ea typeface="Times New Roman" panose="02020603050405020304" pitchFamily="18" charset="0"/>
                <a:cs typeface="Arial" panose="020B0604020202020204" pitchFamily="34" charset="0"/>
              </a:rPr>
              <a:t>-4</a:t>
            </a:r>
            <a:r>
              <a:rPr lang="fr-FR" sz="2200" dirty="0">
                <a:latin typeface="Arial" panose="020B0604020202020204" pitchFamily="34" charset="0"/>
                <a:ea typeface="Times New Roman" panose="02020603050405020304" pitchFamily="18" charset="0"/>
                <a:cs typeface="Arial" panose="020B0604020202020204" pitchFamily="34" charset="0"/>
              </a:rPr>
              <a:t>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thông</a:t>
            </a:r>
            <a:r>
              <a:rPr lang="fr-FR" sz="2200" dirty="0">
                <a:latin typeface="Arial" panose="020B0604020202020204" pitchFamily="34" charset="0"/>
                <a:ea typeface="Times New Roman" panose="02020603050405020304" pitchFamily="18" charset="0"/>
                <a:cs typeface="Arial" panose="020B0604020202020204" pitchFamily="34" charset="0"/>
              </a:rPr>
              <a:t> qua </a:t>
            </a:r>
            <a:r>
              <a:rPr lang="fr-FR" sz="2200" dirty="0" err="1">
                <a:latin typeface="Arial" panose="020B0604020202020204" pitchFamily="34" charset="0"/>
                <a:ea typeface="Times New Roman" panose="02020603050405020304" pitchFamily="18" charset="0"/>
                <a:cs typeface="Arial" panose="020B0604020202020204" pitchFamily="34" charset="0"/>
              </a:rPr>
              <a:t>hình</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vuông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đó</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bằng</a:t>
            </a:r>
            <a:r>
              <a:rPr lang="fr-FR" sz="2200" dirty="0">
                <a:latin typeface="Arial" panose="020B0604020202020204" pitchFamily="34" charset="0"/>
                <a:ea typeface="Times New Roman" panose="02020603050405020304" pitchFamily="18" charset="0"/>
                <a:cs typeface="Arial" panose="020B0604020202020204" pitchFamily="34" charset="0"/>
              </a:rPr>
              <a:t> 10</a:t>
            </a:r>
            <a:r>
              <a:rPr lang="fr-FR" sz="2200" baseline="30000" dirty="0">
                <a:latin typeface="Arial" panose="020B0604020202020204" pitchFamily="34" charset="0"/>
                <a:ea typeface="Times New Roman" panose="02020603050405020304" pitchFamily="18" charset="0"/>
                <a:cs typeface="Arial" panose="020B0604020202020204" pitchFamily="34" charset="0"/>
              </a:rPr>
              <a:t>-6 </a:t>
            </a:r>
            <a:r>
              <a:rPr lang="fr-FR" sz="2200" dirty="0">
                <a:latin typeface="Arial" panose="020B0604020202020204" pitchFamily="34" charset="0"/>
                <a:ea typeface="Times New Roman" panose="02020603050405020304" pitchFamily="18" charset="0"/>
                <a:cs typeface="Arial" panose="020B0604020202020204" pitchFamily="34" charset="0"/>
              </a:rPr>
              <a:t>Wb. </a:t>
            </a:r>
            <a:r>
              <a:rPr lang="fr-FR" sz="2200" dirty="0" err="1">
                <a:latin typeface="Arial" panose="020B0604020202020204" pitchFamily="34" charset="0"/>
                <a:ea typeface="Times New Roman" panose="02020603050405020304" pitchFamily="18" charset="0"/>
                <a:cs typeface="Arial" panose="020B0604020202020204" pitchFamily="34" charset="0"/>
              </a:rPr>
              <a:t>Góc</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hợp</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bởi</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vectơ</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cảm</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ứng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và</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vectơ</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pháp</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tuyến</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của</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hình</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vuông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đó</a:t>
            </a:r>
            <a:r>
              <a:rPr lang="fr-FR" sz="2200" dirty="0">
                <a:latin typeface="Arial" panose="020B0604020202020204" pitchFamily="34" charset="0"/>
                <a:ea typeface="Times New Roman" panose="02020603050405020304" pitchFamily="18" charset="0"/>
                <a:cs typeface="Arial" panose="020B0604020202020204" pitchFamily="34" charset="0"/>
              </a:rPr>
              <a:t> là</a:t>
            </a:r>
            <a:endParaRPr lang="en-US"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53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25" presetClass="emph" presetSubtype="0" fill="hold" grpId="1" nodeType="withEffect">
                                  <p:stCondLst>
                                    <p:cond delay="0"/>
                                  </p:stCondLst>
                                  <p:childTnLst>
                                    <p:animClr clrSpc="hsl" dir="cw">
                                      <p:cBhvr override="childStyle">
                                        <p:cTn id="53" dur="250" fill="hold"/>
                                        <p:tgtEl>
                                          <p:spTgt spid="5"/>
                                        </p:tgtEl>
                                        <p:attrNameLst>
                                          <p:attrName>style.color</p:attrName>
                                        </p:attrNameLst>
                                      </p:cBhvr>
                                      <p:by>
                                        <p:hsl h="0" s="-70588" l="0"/>
                                      </p:by>
                                    </p:animClr>
                                    <p:animClr clrSpc="hsl" dir="cw">
                                      <p:cBhvr>
                                        <p:cTn id="54" dur="250" fill="hold"/>
                                        <p:tgtEl>
                                          <p:spTgt spid="5"/>
                                        </p:tgtEl>
                                        <p:attrNameLst>
                                          <p:attrName>fillcolor</p:attrName>
                                        </p:attrNameLst>
                                      </p:cBhvr>
                                      <p:by>
                                        <p:hsl h="0" s="-70588" l="0"/>
                                      </p:by>
                                    </p:animClr>
                                    <p:animClr clrSpc="hsl" dir="cw">
                                      <p:cBhvr>
                                        <p:cTn id="55" dur="250" fill="hold"/>
                                        <p:tgtEl>
                                          <p:spTgt spid="5"/>
                                        </p:tgtEl>
                                        <p:attrNameLst>
                                          <p:attrName>stroke.color</p:attrName>
                                        </p:attrNameLst>
                                      </p:cBhvr>
                                      <p:by>
                                        <p:hsl h="0" s="-70588" l="0"/>
                                      </p:by>
                                    </p:animClr>
                                    <p:set>
                                      <p:cBhvr>
                                        <p:cTn id="56" dur="250" fill="hold"/>
                                        <p:tgtEl>
                                          <p:spTgt spid="5"/>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5"/>
                                      </p:to>
                                    </p:set>
                                    <p:animEffect filter="image" prLst="opacity: 0.5">
                                      <p:cBhvr rctx="IE">
                                        <p:cTn id="59" dur="indefinite"/>
                                        <p:tgtEl>
                                          <p:spTgt spid="13"/>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6"/>
                                        </p:tgtEl>
                                        <p:attrNameLst>
                                          <p:attrName>style.color</p:attrName>
                                        </p:attrNameLst>
                                      </p:cBhvr>
                                      <p:by>
                                        <p:hsl h="0" s="-70588" l="0"/>
                                      </p:by>
                                    </p:animClr>
                                    <p:animClr clrSpc="hsl" dir="cw">
                                      <p:cBhvr>
                                        <p:cTn id="62" dur="250" fill="hold"/>
                                        <p:tgtEl>
                                          <p:spTgt spid="6"/>
                                        </p:tgtEl>
                                        <p:attrNameLst>
                                          <p:attrName>fillcolor</p:attrName>
                                        </p:attrNameLst>
                                      </p:cBhvr>
                                      <p:by>
                                        <p:hsl h="0" s="-70588" l="0"/>
                                      </p:by>
                                    </p:animClr>
                                    <p:animClr clrSpc="hsl" dir="cw">
                                      <p:cBhvr>
                                        <p:cTn id="63" dur="250" fill="hold"/>
                                        <p:tgtEl>
                                          <p:spTgt spid="6"/>
                                        </p:tgtEl>
                                        <p:attrNameLst>
                                          <p:attrName>stroke.color</p:attrName>
                                        </p:attrNameLst>
                                      </p:cBhvr>
                                      <p:by>
                                        <p:hsl h="0" s="-70588" l="0"/>
                                      </p:by>
                                    </p:animClr>
                                    <p:set>
                                      <p:cBhvr>
                                        <p:cTn id="64" dur="250" fill="hold"/>
                                        <p:tgtEl>
                                          <p:spTgt spid="6"/>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E23674C6-1FEA-4BE6-C080-CF351D9A6DF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EC9C860-FC21-F3B3-17B6-9FA25120D109}"/>
              </a:ext>
            </a:extLst>
          </p:cNvPr>
          <p:cNvSpPr/>
          <p:nvPr/>
        </p:nvSpPr>
        <p:spPr>
          <a:xfrm>
            <a:off x="1653362" y="308061"/>
            <a:ext cx="5837275" cy="598727"/>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Arial" panose="020B0604020202020204" pitchFamily="34" charset="0"/>
                <a:cs typeface="Arial" panose="020B0604020202020204" pitchFamily="34" charset="0"/>
              </a:rPr>
              <a:t>Nhiệm</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vụ</a:t>
            </a:r>
            <a:r>
              <a:rPr lang="en-US" sz="2400" b="1" dirty="0">
                <a:solidFill>
                  <a:srgbClr val="000000"/>
                </a:solidFill>
                <a:latin typeface="Arial" panose="020B0604020202020204" pitchFamily="34" charset="0"/>
                <a:cs typeface="Arial" panose="020B0604020202020204" pitchFamily="34" charset="0"/>
              </a:rPr>
              <a:t> 2: </a:t>
            </a:r>
            <a:r>
              <a:rPr lang="en-US" sz="2400" b="1" dirty="0" err="1">
                <a:solidFill>
                  <a:srgbClr val="000000"/>
                </a:solidFill>
                <a:latin typeface="Arial" panose="020B0604020202020204" pitchFamily="34" charset="0"/>
                <a:cs typeface="Arial" panose="020B0604020202020204" pitchFamily="34" charset="0"/>
              </a:rPr>
              <a:t>Chọn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đáp</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án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đúng</a:t>
            </a:r>
            <a:r>
              <a:rPr lang="en-US" sz="2400" b="1" dirty="0">
                <a:solidFill>
                  <a:srgbClr val="000000"/>
                </a:solidFill>
                <a:latin typeface="Arial" panose="020B0604020202020204" pitchFamily="34" charset="0"/>
                <a:cs typeface="Arial" panose="020B0604020202020204" pitchFamily="34" charset="0"/>
              </a:rPr>
              <a:t> - </a:t>
            </a:r>
            <a:r>
              <a:rPr lang="en-US" sz="2400" b="1" dirty="0" err="1">
                <a:solidFill>
                  <a:srgbClr val="000000"/>
                </a:solidFill>
                <a:latin typeface="Arial" panose="020B0604020202020204" pitchFamily="34" charset="0"/>
                <a:cs typeface="Arial" panose="020B0604020202020204" pitchFamily="34" charset="0"/>
              </a:rPr>
              <a:t>sai</a:t>
            </a:r>
            <a:endParaRPr lang="en-US" sz="2400" b="1" dirty="0">
              <a:solidFill>
                <a:srgbClr val="00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1414D92E-B037-D3ED-2C43-FDD4A3B829FD}"/>
              </a:ext>
            </a:extLst>
          </p:cNvPr>
          <p:cNvGrpSpPr/>
          <p:nvPr/>
        </p:nvGrpSpPr>
        <p:grpSpPr>
          <a:xfrm>
            <a:off x="380999" y="1144630"/>
            <a:ext cx="8382000" cy="1660446"/>
            <a:chOff x="381000" y="1209754"/>
            <a:chExt cx="8382000" cy="1660446"/>
          </a:xfrm>
        </p:grpSpPr>
        <p:sp>
          <p:nvSpPr>
            <p:cNvPr id="4" name="TextBox 3">
              <a:extLst>
                <a:ext uri="{FF2B5EF4-FFF2-40B4-BE49-F238E27FC236}">
                  <a16:creationId xmlns:a16="http://schemas.microsoft.com/office/drawing/2014/main" xmlns="" id="{BD9AE44C-B157-5770-9FD6-869880C2BEE2}"/>
                </a:ext>
              </a:extLst>
            </p:cNvPr>
            <p:cNvSpPr txBox="1"/>
            <p:nvPr/>
          </p:nvSpPr>
          <p:spPr>
            <a:xfrm>
              <a:off x="381000" y="1209754"/>
              <a:ext cx="4584700" cy="1553054"/>
            </a:xfrm>
            <a:prstGeom prst="rect">
              <a:avLst/>
            </a:prstGeom>
            <a:noFill/>
          </p:spPr>
          <p:txBody>
            <a:bodyPr wrap="square">
              <a:spAutoFit/>
            </a:bodyPr>
            <a:lstStyle/>
            <a:p>
              <a:pPr algn="just">
                <a:lnSpc>
                  <a:spcPct val="150000"/>
                </a:lnSpc>
              </a:pPr>
              <a:r>
                <a:rPr lang="vi-VN" sz="22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Câu 1:</a:t>
              </a:r>
              <a:r>
                <a:rPr lang="vi-VN" sz="2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sinh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thí</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tượng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cảm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bày</a:t>
              </a:r>
              <a:r>
                <a:rPr lang="en-US" sz="2200" dirty="0">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t>
              </a:r>
              <a:r>
                <a:rPr lang="en-US" sz="2200" dirty="0" err="1">
                  <a:latin typeface="Arial" panose="020B0604020202020204" pitchFamily="34" charset="0"/>
                  <a:ea typeface="Times New Roman" panose="02020603050405020304" pitchFamily="18" charset="0"/>
                  <a:cs typeface="Arial" panose="020B0604020202020204" pitchFamily="34" charset="0"/>
                </a:rPr>
                <a:t>ình</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bên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B35FC7CB-77F1-C684-67FE-F6F8A56172E2}"/>
                </a:ext>
              </a:extLst>
            </p:cNvPr>
            <p:cNvGrpSpPr/>
            <p:nvPr/>
          </p:nvGrpSpPr>
          <p:grpSpPr>
            <a:xfrm>
              <a:off x="5377275" y="1209754"/>
              <a:ext cx="3385725" cy="1660446"/>
              <a:chOff x="5377275" y="1209754"/>
              <a:chExt cx="3385725" cy="1660446"/>
            </a:xfrm>
          </p:grpSpPr>
          <p:pic>
            <p:nvPicPr>
              <p:cNvPr id="6" name="Picture 5">
                <a:extLst>
                  <a:ext uri="{FF2B5EF4-FFF2-40B4-BE49-F238E27FC236}">
                    <a16:creationId xmlns:a16="http://schemas.microsoft.com/office/drawing/2014/main" xmlns="" id="{0B70E926-C18F-B00B-D967-4306A9276D1F}"/>
                  </a:ext>
                </a:extLst>
              </p:cNvPr>
              <p:cNvPicPr>
                <a:picLocks noChangeAspect="1"/>
              </p:cNvPicPr>
              <p:nvPr/>
            </p:nvPicPr>
            <p:blipFill>
              <a:blip r:embed="rId3"/>
              <a:stretch>
                <a:fillRect/>
              </a:stretch>
            </p:blipFill>
            <p:spPr>
              <a:xfrm>
                <a:off x="5377275" y="1209754"/>
                <a:ext cx="3385725" cy="1660446"/>
              </a:xfrm>
              <a:prstGeom prst="rect">
                <a:avLst/>
              </a:prstGeom>
            </p:spPr>
          </p:pic>
          <p:cxnSp>
            <p:nvCxnSpPr>
              <p:cNvPr id="10" name="Straight Arrow Connector 9">
                <a:extLst>
                  <a:ext uri="{FF2B5EF4-FFF2-40B4-BE49-F238E27FC236}">
                    <a16:creationId xmlns:a16="http://schemas.microsoft.com/office/drawing/2014/main" xmlns="" id="{37E3944C-7C89-CE92-D421-96DACB9D8722}"/>
                  </a:ext>
                </a:extLst>
              </p:cNvPr>
              <p:cNvCxnSpPr>
                <a:cxnSpLocks/>
              </p:cNvCxnSpPr>
              <p:nvPr/>
            </p:nvCxnSpPr>
            <p:spPr>
              <a:xfrm>
                <a:off x="5555075" y="1562100"/>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15" name="Rectangle: Rounded Corners 14">
            <a:extLst>
              <a:ext uri="{FF2B5EF4-FFF2-40B4-BE49-F238E27FC236}">
                <a16:creationId xmlns:a16="http://schemas.microsoft.com/office/drawing/2014/main" xmlns="" id="{1A063C82-E321-2C0B-251F-AC0BAFD8A019}"/>
              </a:ext>
            </a:extLst>
          </p:cNvPr>
          <p:cNvSpPr/>
          <p:nvPr/>
        </p:nvSpPr>
        <p:spPr>
          <a:xfrm>
            <a:off x="1325972" y="4289339"/>
            <a:ext cx="2197100" cy="546100"/>
          </a:xfrm>
          <a:prstGeom prst="roundRect">
            <a:avLst/>
          </a:prstGeom>
          <a:solidFill>
            <a:schemeClr val="accent2">
              <a:lumMod val="75000"/>
            </a:schemeClr>
          </a:solidFill>
          <a:ln w="19050">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Đúng</a:t>
            </a:r>
            <a:endParaRPr lang="en-US" sz="2200" b="1"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380FA281-9FC0-7187-3CFC-6C9D3B484944}"/>
              </a:ext>
            </a:extLst>
          </p:cNvPr>
          <p:cNvSpPr/>
          <p:nvPr/>
        </p:nvSpPr>
        <p:spPr>
          <a:xfrm>
            <a:off x="5377274" y="4289339"/>
            <a:ext cx="2197100" cy="546100"/>
          </a:xfrm>
          <a:prstGeom prst="roundRect">
            <a:avLst/>
          </a:prstGeom>
          <a:solidFill>
            <a:schemeClr val="accent4">
              <a:lumMod val="75000"/>
            </a:schemeClr>
          </a:solidFill>
          <a:ln w="19050">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a:solidFill>
                  <a:schemeClr val="tx1"/>
                </a:solidFill>
                <a:latin typeface="Arial" panose="020B0604020202020204" pitchFamily="34" charset="0"/>
                <a:cs typeface="Arial" panose="020B0604020202020204" pitchFamily="34" charset="0"/>
              </a:rPr>
              <a:t>Sai</a:t>
            </a:r>
          </a:p>
        </p:txBody>
      </p:sp>
      <p:grpSp>
        <p:nvGrpSpPr>
          <p:cNvPr id="19" name="Group 18">
            <a:extLst>
              <a:ext uri="{FF2B5EF4-FFF2-40B4-BE49-F238E27FC236}">
                <a16:creationId xmlns:a16="http://schemas.microsoft.com/office/drawing/2014/main" xmlns="" id="{CF9F9FD5-D232-3D92-A0DF-B07B2FC9EFFB}"/>
              </a:ext>
            </a:extLst>
          </p:cNvPr>
          <p:cNvGrpSpPr/>
          <p:nvPr/>
        </p:nvGrpSpPr>
        <p:grpSpPr>
          <a:xfrm>
            <a:off x="314322" y="2824777"/>
            <a:ext cx="8337551" cy="1230075"/>
            <a:chOff x="314322" y="2824777"/>
            <a:chExt cx="8337551" cy="1230075"/>
          </a:xfrm>
        </p:grpSpPr>
        <p:sp>
          <p:nvSpPr>
            <p:cNvPr id="13" name="Rectangle: Rounded Corners 12">
              <a:extLst>
                <a:ext uri="{FF2B5EF4-FFF2-40B4-BE49-F238E27FC236}">
                  <a16:creationId xmlns:a16="http://schemas.microsoft.com/office/drawing/2014/main" xmlns="" id="{F98F56DE-1EC0-1C20-24F5-80A2E17A17A8}"/>
                </a:ext>
              </a:extLst>
            </p:cNvPr>
            <p:cNvSpPr/>
            <p:nvPr/>
          </p:nvSpPr>
          <p:spPr>
            <a:xfrm>
              <a:off x="492124" y="2932170"/>
              <a:ext cx="8159749" cy="1122682"/>
            </a:xfrm>
            <a:prstGeom prst="roundRect">
              <a:avLst/>
            </a:prstGeom>
            <a:solidFill>
              <a:schemeClr val="accent1">
                <a:lumMod val="40000"/>
                <a:lumOff val="60000"/>
              </a:schemeClr>
            </a:solidFill>
            <a:ln w="12700">
              <a:noFill/>
              <a:prstDash val="sysDash"/>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rgbClr val="000000"/>
                  </a:solidFill>
                  <a:latin typeface="Arial" panose="020B0604020202020204" pitchFamily="34" charset="0"/>
                  <a:cs typeface="Arial" panose="020B0604020202020204" pitchFamily="34" charset="0"/>
                </a:rPr>
                <a:t>Mỗi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khi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từ</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thông</a:t>
              </a:r>
              <a:r>
                <a:rPr lang="en-US" sz="2200" dirty="0">
                  <a:solidFill>
                    <a:srgbClr val="000000"/>
                  </a:solidFill>
                  <a:latin typeface="Arial" panose="020B0604020202020204" pitchFamily="34" charset="0"/>
                  <a:cs typeface="Arial" panose="020B0604020202020204" pitchFamily="34" charset="0"/>
                </a:rPr>
                <a:t> qua </a:t>
              </a:r>
              <a:r>
                <a:rPr lang="en-US" sz="2200" dirty="0" err="1">
                  <a:solidFill>
                    <a:srgbClr val="000000"/>
                  </a:solidFill>
                  <a:latin typeface="Arial" panose="020B0604020202020204" pitchFamily="34" charset="0"/>
                  <a:cs typeface="Arial" panose="020B0604020202020204" pitchFamily="34" charset="0"/>
                </a:rPr>
                <a:t>mặt</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giới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hạn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bởi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mạch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kín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biến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thiên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theo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thời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gian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thì</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trong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mạch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xuất</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dòng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cảm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ứng</a:t>
              </a:r>
              <a:r>
                <a:rPr lang="en-US" sz="2200" dirty="0">
                  <a:solidFill>
                    <a:srgbClr val="000000"/>
                  </a:solidFill>
                  <a:latin typeface="Arial" panose="020B0604020202020204" pitchFamily="34" charset="0"/>
                  <a:cs typeface="Arial" panose="020B0604020202020204" pitchFamily="34" charset="0"/>
                </a:rPr>
                <a:t>.</a:t>
              </a:r>
            </a:p>
          </p:txBody>
        </p:sp>
        <p:sp>
          <p:nvSpPr>
            <p:cNvPr id="18" name="Oval 17">
              <a:extLst>
                <a:ext uri="{FF2B5EF4-FFF2-40B4-BE49-F238E27FC236}">
                  <a16:creationId xmlns:a16="http://schemas.microsoft.com/office/drawing/2014/main" xmlns="" id="{898F3B49-0028-5EDC-857C-22B2FECA1DCE}"/>
                </a:ext>
              </a:extLst>
            </p:cNvPr>
            <p:cNvSpPr/>
            <p:nvPr/>
          </p:nvSpPr>
          <p:spPr>
            <a:xfrm>
              <a:off x="314322" y="2824777"/>
              <a:ext cx="439123" cy="439123"/>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9406068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6"/>
                                        </p:tgtEl>
                                        <p:attrNameLst>
                                          <p:attrName>ppt_w</p:attrName>
                                        </p:attrNameLst>
                                      </p:cBhvr>
                                      <p:tavLst>
                                        <p:tav tm="0">
                                          <p:val>
                                            <p:strVal val="ppt_w"/>
                                          </p:val>
                                        </p:tav>
                                        <p:tav tm="100000">
                                          <p:val>
                                            <p:fltVal val="0"/>
                                          </p:val>
                                        </p:tav>
                                      </p:tavLst>
                                    </p:anim>
                                    <p:anim calcmode="lin" valueType="num">
                                      <p:cBhvr>
                                        <p:cTn id="29" dur="500"/>
                                        <p:tgtEl>
                                          <p:spTgt spid="16"/>
                                        </p:tgtEl>
                                        <p:attrNameLst>
                                          <p:attrName>ppt_h</p:attrName>
                                        </p:attrNameLst>
                                      </p:cBhvr>
                                      <p:tavLst>
                                        <p:tav tm="0">
                                          <p:val>
                                            <p:strVal val="ppt_h"/>
                                          </p:val>
                                        </p:tav>
                                        <p:tav tm="100000">
                                          <p:val>
                                            <p:fltVal val="0"/>
                                          </p:val>
                                        </p:tav>
                                      </p:tavLst>
                                    </p:anim>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72E308C-8198-A934-EEF5-D14E66CF44C1}"/>
              </a:ext>
            </a:extLst>
          </p:cNvPr>
          <p:cNvGrpSpPr/>
          <p:nvPr/>
        </p:nvGrpSpPr>
        <p:grpSpPr>
          <a:xfrm>
            <a:off x="2618523" y="306430"/>
            <a:ext cx="3906954" cy="1916070"/>
            <a:chOff x="5377274" y="1144630"/>
            <a:chExt cx="3385725" cy="1660446"/>
          </a:xfrm>
        </p:grpSpPr>
        <p:pic>
          <p:nvPicPr>
            <p:cNvPr id="3" name="Picture 2">
              <a:extLst>
                <a:ext uri="{FF2B5EF4-FFF2-40B4-BE49-F238E27FC236}">
                  <a16:creationId xmlns:a16="http://schemas.microsoft.com/office/drawing/2014/main" xmlns="" id="{4EADB1D3-8FC8-794E-4AC5-09A6FC66F4DD}"/>
                </a:ext>
              </a:extLst>
            </p:cNvPr>
            <p:cNvPicPr>
              <a:picLocks noChangeAspect="1"/>
            </p:cNvPicPr>
            <p:nvPr/>
          </p:nvPicPr>
          <p:blipFill>
            <a:blip r:embed="rId3"/>
            <a:stretch>
              <a:fillRect/>
            </a:stretch>
          </p:blipFill>
          <p:spPr>
            <a:xfrm>
              <a:off x="5377274" y="1144630"/>
              <a:ext cx="3385725" cy="1660446"/>
            </a:xfrm>
            <a:prstGeom prst="rect">
              <a:avLst/>
            </a:prstGeom>
          </p:spPr>
        </p:pic>
        <p:cxnSp>
          <p:nvCxnSpPr>
            <p:cNvPr id="4" name="Straight Arrow Connector 3">
              <a:extLst>
                <a:ext uri="{FF2B5EF4-FFF2-40B4-BE49-F238E27FC236}">
                  <a16:creationId xmlns:a16="http://schemas.microsoft.com/office/drawing/2014/main" xmlns="" id="{916F31B0-C89E-6FB6-26D8-BB78C9D21A79}"/>
                </a:ext>
              </a:extLst>
            </p:cNvPr>
            <p:cNvCxnSpPr>
              <a:cxnSpLocks/>
            </p:cNvCxnSpPr>
            <p:nvPr/>
          </p:nvCxnSpPr>
          <p:spPr>
            <a:xfrm>
              <a:off x="5555074" y="1496976"/>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xmlns="" id="{B21C1731-4E28-524A-2252-5457FDF672FB}"/>
              </a:ext>
            </a:extLst>
          </p:cNvPr>
          <p:cNvSpPr/>
          <p:nvPr/>
        </p:nvSpPr>
        <p:spPr>
          <a:xfrm>
            <a:off x="1375625" y="4049481"/>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xmlns="" id="{642FBDDA-0F95-FBD7-433B-149D8E3FB847}"/>
              </a:ext>
            </a:extLst>
          </p:cNvPr>
          <p:cNvSpPr/>
          <p:nvPr/>
        </p:nvSpPr>
        <p:spPr>
          <a:xfrm>
            <a:off x="5426927" y="4049481"/>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3" name="Group 12">
            <a:extLst>
              <a:ext uri="{FF2B5EF4-FFF2-40B4-BE49-F238E27FC236}">
                <a16:creationId xmlns:a16="http://schemas.microsoft.com/office/drawing/2014/main" xmlns="" id="{35752445-B6BB-F524-F910-E2A9F3EA62B0}"/>
              </a:ext>
            </a:extLst>
          </p:cNvPr>
          <p:cNvGrpSpPr/>
          <p:nvPr/>
        </p:nvGrpSpPr>
        <p:grpSpPr>
          <a:xfrm>
            <a:off x="314322" y="2419819"/>
            <a:ext cx="8337551" cy="1230075"/>
            <a:chOff x="314322" y="2824777"/>
            <a:chExt cx="8337551" cy="1230075"/>
          </a:xfrm>
        </p:grpSpPr>
        <p:sp>
          <p:nvSpPr>
            <p:cNvPr id="14" name="Rectangle: Rounded Corners 13">
              <a:extLst>
                <a:ext uri="{FF2B5EF4-FFF2-40B4-BE49-F238E27FC236}">
                  <a16:creationId xmlns:a16="http://schemas.microsoft.com/office/drawing/2014/main" xmlns="" id="{AA11C8E8-48C1-1F82-374C-049D5C25FC10}"/>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cảm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tỉ</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lệ</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biến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thiên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E1F97E5C-1DE5-B683-B88B-3A3845A36B4B}"/>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b</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291903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0D11483D-1706-A40F-2D71-405E88E4FC1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xmlns="" id="{8F378C29-1F27-E2CE-03AA-A3BBE2DAC5D8}"/>
              </a:ext>
            </a:extLst>
          </p:cNvPr>
          <p:cNvGrpSpPr/>
          <p:nvPr/>
        </p:nvGrpSpPr>
        <p:grpSpPr>
          <a:xfrm>
            <a:off x="2618523" y="306430"/>
            <a:ext cx="3906954" cy="1916070"/>
            <a:chOff x="5377274" y="1144630"/>
            <a:chExt cx="3385725" cy="1660446"/>
          </a:xfrm>
        </p:grpSpPr>
        <p:pic>
          <p:nvPicPr>
            <p:cNvPr id="3" name="Picture 2">
              <a:extLst>
                <a:ext uri="{FF2B5EF4-FFF2-40B4-BE49-F238E27FC236}">
                  <a16:creationId xmlns:a16="http://schemas.microsoft.com/office/drawing/2014/main" xmlns="" id="{520EB412-E776-9C12-0087-F231C18E5674}"/>
                </a:ext>
              </a:extLst>
            </p:cNvPr>
            <p:cNvPicPr>
              <a:picLocks noChangeAspect="1"/>
            </p:cNvPicPr>
            <p:nvPr/>
          </p:nvPicPr>
          <p:blipFill>
            <a:blip r:embed="rId3"/>
            <a:stretch>
              <a:fillRect/>
            </a:stretch>
          </p:blipFill>
          <p:spPr>
            <a:xfrm>
              <a:off x="5377274" y="1144630"/>
              <a:ext cx="3385725" cy="1660446"/>
            </a:xfrm>
            <a:prstGeom prst="rect">
              <a:avLst/>
            </a:prstGeom>
          </p:spPr>
        </p:pic>
        <p:cxnSp>
          <p:nvCxnSpPr>
            <p:cNvPr id="4" name="Straight Arrow Connector 3">
              <a:extLst>
                <a:ext uri="{FF2B5EF4-FFF2-40B4-BE49-F238E27FC236}">
                  <a16:creationId xmlns:a16="http://schemas.microsoft.com/office/drawing/2014/main" xmlns="" id="{18C38123-E4D0-3E13-BCFF-096D75AC4E22}"/>
                </a:ext>
              </a:extLst>
            </p:cNvPr>
            <p:cNvCxnSpPr>
              <a:cxnSpLocks/>
            </p:cNvCxnSpPr>
            <p:nvPr/>
          </p:nvCxnSpPr>
          <p:spPr>
            <a:xfrm>
              <a:off x="5555074" y="1496976"/>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xmlns="" id="{07215DC6-4BDB-F62F-4A19-1C4B8B79A808}"/>
              </a:ext>
            </a:extLst>
          </p:cNvPr>
          <p:cNvSpPr/>
          <p:nvPr/>
        </p:nvSpPr>
        <p:spPr>
          <a:xfrm>
            <a:off x="1375625" y="4049481"/>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xmlns="" id="{3981D1A2-4D39-D9CC-9966-FD00BA681FA9}"/>
              </a:ext>
            </a:extLst>
          </p:cNvPr>
          <p:cNvSpPr/>
          <p:nvPr/>
        </p:nvSpPr>
        <p:spPr>
          <a:xfrm>
            <a:off x="5426927" y="4049481"/>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3" name="Group 12">
            <a:extLst>
              <a:ext uri="{FF2B5EF4-FFF2-40B4-BE49-F238E27FC236}">
                <a16:creationId xmlns:a16="http://schemas.microsoft.com/office/drawing/2014/main" xmlns="" id="{9CD0C593-0D2A-5336-F04C-53388480E647}"/>
              </a:ext>
            </a:extLst>
          </p:cNvPr>
          <p:cNvGrpSpPr/>
          <p:nvPr/>
        </p:nvGrpSpPr>
        <p:grpSpPr>
          <a:xfrm>
            <a:off x="314322" y="2419819"/>
            <a:ext cx="8337551" cy="1230075"/>
            <a:chOff x="314322" y="2824777"/>
            <a:chExt cx="8337551" cy="1230075"/>
          </a:xfrm>
        </p:grpSpPr>
        <p:sp>
          <p:nvSpPr>
            <p:cNvPr id="14" name="Rectangle: Rounded Corners 13">
              <a:extLst>
                <a:ext uri="{FF2B5EF4-FFF2-40B4-BE49-F238E27FC236}">
                  <a16:creationId xmlns:a16="http://schemas.microsoft.com/office/drawing/2014/main" xmlns="" id="{A9AF5418-75A5-BD92-74E5-1CD71EB003CF}"/>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cảm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7D2339AB-A01B-0EE2-86B4-FDAB2C270FD1}"/>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c</a:t>
              </a:r>
            </a:p>
          </p:txBody>
        </p:sp>
      </p:grpSp>
    </p:spTree>
    <p:extLst>
      <p:ext uri="{BB962C8B-B14F-4D97-AF65-F5344CB8AC3E}">
        <p14:creationId xmlns:p14="http://schemas.microsoft.com/office/powerpoint/2010/main" val="504744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611AA3FC-DFBB-BAF7-1652-2960AE273D6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xmlns="" id="{9E5BFF65-3DC6-F9A8-8DA1-760FE054BE11}"/>
              </a:ext>
            </a:extLst>
          </p:cNvPr>
          <p:cNvGrpSpPr/>
          <p:nvPr/>
        </p:nvGrpSpPr>
        <p:grpSpPr>
          <a:xfrm>
            <a:off x="2618523" y="306430"/>
            <a:ext cx="3906954" cy="1916070"/>
            <a:chOff x="5377274" y="1144630"/>
            <a:chExt cx="3385725" cy="1660446"/>
          </a:xfrm>
        </p:grpSpPr>
        <p:pic>
          <p:nvPicPr>
            <p:cNvPr id="3" name="Picture 2">
              <a:extLst>
                <a:ext uri="{FF2B5EF4-FFF2-40B4-BE49-F238E27FC236}">
                  <a16:creationId xmlns:a16="http://schemas.microsoft.com/office/drawing/2014/main" xmlns="" id="{23B60A22-4451-128E-2AC5-B7BA194FACDB}"/>
                </a:ext>
              </a:extLst>
            </p:cNvPr>
            <p:cNvPicPr>
              <a:picLocks noChangeAspect="1"/>
            </p:cNvPicPr>
            <p:nvPr/>
          </p:nvPicPr>
          <p:blipFill>
            <a:blip r:embed="rId3"/>
            <a:stretch>
              <a:fillRect/>
            </a:stretch>
          </p:blipFill>
          <p:spPr>
            <a:xfrm>
              <a:off x="5377274" y="1144630"/>
              <a:ext cx="3385725" cy="1660446"/>
            </a:xfrm>
            <a:prstGeom prst="rect">
              <a:avLst/>
            </a:prstGeom>
          </p:spPr>
        </p:pic>
        <p:cxnSp>
          <p:nvCxnSpPr>
            <p:cNvPr id="4" name="Straight Arrow Connector 3">
              <a:extLst>
                <a:ext uri="{FF2B5EF4-FFF2-40B4-BE49-F238E27FC236}">
                  <a16:creationId xmlns:a16="http://schemas.microsoft.com/office/drawing/2014/main" xmlns="" id="{79251F61-175F-0188-E720-C0722A3AA18A}"/>
                </a:ext>
              </a:extLst>
            </p:cNvPr>
            <p:cNvCxnSpPr>
              <a:cxnSpLocks/>
            </p:cNvCxnSpPr>
            <p:nvPr/>
          </p:nvCxnSpPr>
          <p:spPr>
            <a:xfrm>
              <a:off x="5555074" y="1496976"/>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xmlns="" id="{4F8E1B21-5936-0E02-5933-1F24064FE7BA}"/>
              </a:ext>
            </a:extLst>
          </p:cNvPr>
          <p:cNvSpPr/>
          <p:nvPr/>
        </p:nvSpPr>
        <p:spPr>
          <a:xfrm>
            <a:off x="1375625" y="4157431"/>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xmlns="" id="{BC50680B-18F2-1AAE-5155-38190AD74135}"/>
              </a:ext>
            </a:extLst>
          </p:cNvPr>
          <p:cNvSpPr/>
          <p:nvPr/>
        </p:nvSpPr>
        <p:spPr>
          <a:xfrm>
            <a:off x="5426927" y="4157431"/>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3" name="Group 12">
            <a:extLst>
              <a:ext uri="{FF2B5EF4-FFF2-40B4-BE49-F238E27FC236}">
                <a16:creationId xmlns:a16="http://schemas.microsoft.com/office/drawing/2014/main" xmlns="" id="{3F553698-A8D1-05E0-5CC8-3656FBE12B5C}"/>
              </a:ext>
            </a:extLst>
          </p:cNvPr>
          <p:cNvGrpSpPr/>
          <p:nvPr/>
        </p:nvGrpSpPr>
        <p:grpSpPr>
          <a:xfrm>
            <a:off x="348279" y="2220681"/>
            <a:ext cx="8202480" cy="1714500"/>
            <a:chOff x="360979" y="2627458"/>
            <a:chExt cx="8202480" cy="1714500"/>
          </a:xfrm>
        </p:grpSpPr>
        <p:sp>
          <p:nvSpPr>
            <p:cNvPr id="14" name="Rectangle: Rounded Corners 13">
              <a:extLst>
                <a:ext uri="{FF2B5EF4-FFF2-40B4-BE49-F238E27FC236}">
                  <a16:creationId xmlns:a16="http://schemas.microsoft.com/office/drawing/2014/main" xmlns="" id="{42BF1DCB-97AE-DBD7-32C1-23B3C0BAA50F}"/>
                </a:ext>
              </a:extLst>
            </p:cNvPr>
            <p:cNvSpPr/>
            <p:nvPr/>
          </p:nvSpPr>
          <p:spPr>
            <a:xfrm>
              <a:off x="533883" y="2779814"/>
              <a:ext cx="8029576" cy="1562144"/>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Dịch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thanh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nam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châm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gần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ống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dây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sẽ</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hút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thanh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nam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châm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khi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ống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dây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nam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châm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DC623FFD-769B-9935-7ACE-485D7EE6DD0B}"/>
                </a:ext>
              </a:extLst>
            </p:cNvPr>
            <p:cNvSpPr/>
            <p:nvPr/>
          </p:nvSpPr>
          <p:spPr>
            <a:xfrm>
              <a:off x="360979" y="2627458"/>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d</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216291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b="1" dirty="0">
                <a:latin typeface="Arial" panose="020B0604020202020204" pitchFamily="34" charset="0"/>
                <a:cs typeface="Arial" panose="020B0604020202020204" pitchFamily="34" charset="0"/>
              </a:rPr>
              <a:t>1. Định nghĩa</a:t>
            </a:r>
            <a:endParaRPr b="1" dirty="0">
              <a:latin typeface="Arial" panose="020B0604020202020204" pitchFamily="34" charset="0"/>
              <a:cs typeface="Arial" panose="020B0604020202020204" pitchFamily="34" charset="0"/>
            </a:endParaRPr>
          </a:p>
        </p:txBody>
      </p:sp>
      <p:sp>
        <p:nvSpPr>
          <p:cNvPr id="169" name="Google Shape;169;p1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D25698DC-8FCD-11EF-A11E-D6419B2CD808}"/>
                  </a:ext>
                </a:extLst>
              </p:cNvPr>
              <p:cNvSpPr txBox="1"/>
              <p:nvPr/>
            </p:nvSpPr>
            <p:spPr>
              <a:xfrm>
                <a:off x="346718" y="1643421"/>
                <a:ext cx="5580321" cy="2051203"/>
              </a:xfrm>
              <a:prstGeom prst="rect">
                <a:avLst/>
              </a:prstGeom>
              <a:noFill/>
            </p:spPr>
            <p:txBody>
              <a:bodyPr wrap="square">
                <a:spAutoFit/>
              </a:bodyPr>
              <a:lstStyle/>
              <a:p>
                <a:pPr marL="0" marR="0" algn="just">
                  <a:lnSpc>
                    <a:spcPct val="150000"/>
                  </a:lnSpc>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vectơ</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t>
                </a:r>
                <a:r>
                  <a:rPr lang="en-US" sz="2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bởi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𝛼</m:t>
                    </m:r>
                  </m:oMath>
                </a14:m>
                <a:r>
                  <a:rPr lang="en-US" sz="2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xmlns:a14="http://schemas.microsoft.com/office/drawing/2010/main" xmlns="" id="{D25698DC-8FCD-11EF-A11E-D6419B2CD808}"/>
                  </a:ext>
                </a:extLst>
              </p:cNvPr>
              <p:cNvSpPr txBox="1">
                <a:spLocks noRot="1" noChangeAspect="1" noMove="1" noResize="1" noEditPoints="1" noAdjustHandles="1" noChangeArrowheads="1" noChangeShapeType="1" noTextEdit="1"/>
              </p:cNvSpPr>
              <p:nvPr/>
            </p:nvSpPr>
            <p:spPr>
              <a:xfrm>
                <a:off x="346718" y="1643421"/>
                <a:ext cx="5580321" cy="2051203"/>
              </a:xfrm>
              <a:prstGeom prst="rect">
                <a:avLst/>
              </a:prstGeom>
              <a:blipFill rotWithShape="0">
                <a:blip r:embed="rId3"/>
                <a:stretch>
                  <a:fillRect l="-1202" r="-1093" b="-1190"/>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xmlns="" id="{71858601-2905-F7D5-1509-E2A8F08B1B92}"/>
              </a:ext>
            </a:extLst>
          </p:cNvPr>
          <p:cNvGrpSpPr/>
          <p:nvPr/>
        </p:nvGrpSpPr>
        <p:grpSpPr>
          <a:xfrm>
            <a:off x="6222125" y="1469890"/>
            <a:ext cx="2658140" cy="2652607"/>
            <a:chOff x="6190227" y="1651711"/>
            <a:chExt cx="2658140" cy="2652607"/>
          </a:xfrm>
        </p:grpSpPr>
        <p:pic>
          <p:nvPicPr>
            <p:cNvPr id="7" name="Picture 6">
              <a:extLst>
                <a:ext uri="{FF2B5EF4-FFF2-40B4-BE49-F238E27FC236}">
                  <a16:creationId xmlns:a16="http://schemas.microsoft.com/office/drawing/2014/main" xmlns="" id="{1C4DADD1-974D-B20B-65EC-7D41E0628118}"/>
                </a:ext>
              </a:extLst>
            </p:cNvPr>
            <p:cNvPicPr>
              <a:picLocks noChangeAspect="1"/>
            </p:cNvPicPr>
            <p:nvPr/>
          </p:nvPicPr>
          <p:blipFill>
            <a:blip r:embed="rId4"/>
            <a:stretch>
              <a:fillRect/>
            </a:stretch>
          </p:blipFill>
          <p:spPr>
            <a:xfrm>
              <a:off x="6251944" y="1651711"/>
              <a:ext cx="2534706" cy="1840077"/>
            </a:xfrm>
            <a:prstGeom prst="rect">
              <a:avLst/>
            </a:prstGeom>
          </p:spPr>
        </p:pic>
        <p:sp>
          <p:nvSpPr>
            <p:cNvPr id="8" name="TextBox 7">
              <a:extLst>
                <a:ext uri="{FF2B5EF4-FFF2-40B4-BE49-F238E27FC236}">
                  <a16:creationId xmlns:a16="http://schemas.microsoft.com/office/drawing/2014/main" xmlns="" id="{B5CA1D1D-EBAF-7689-5F0E-A985AB9A6968}"/>
                </a:ext>
              </a:extLst>
            </p:cNvPr>
            <p:cNvSpPr txBox="1"/>
            <p:nvPr/>
          </p:nvSpPr>
          <p:spPr>
            <a:xfrm>
              <a:off x="6190227" y="3491788"/>
              <a:ext cx="2658140" cy="812530"/>
            </a:xfrm>
            <a:prstGeom prst="rect">
              <a:avLst/>
            </a:prstGeom>
            <a:noFill/>
          </p:spPr>
          <p:txBody>
            <a:bodyPr wrap="square" rtlCol="0">
              <a:spAutoFit/>
            </a:bodyPr>
            <a:lstStyle/>
            <a:p>
              <a:pPr algn="ctr">
                <a:lnSpc>
                  <a:spcPct val="130000"/>
                </a:lnSpc>
              </a:pPr>
              <a:r>
                <a:rPr lang="en-US" sz="1800" dirty="0" err="1" smtClean="0"/>
                <a:t>Từ</a:t>
              </a:r>
              <a:r>
                <a:rPr lang="en-US" sz="1800" dirty="0" smtClean="0"/>
                <a:t> </a:t>
              </a:r>
              <a:r>
                <a:rPr lang="en-US" sz="1800" dirty="0" err="1"/>
                <a:t>thông</a:t>
              </a:r>
              <a:r>
                <a:rPr lang="en-US" sz="1800" dirty="0"/>
                <a:t> qua </a:t>
              </a:r>
              <a:r>
                <a:rPr lang="en-US" sz="1800" dirty="0" err="1"/>
                <a:t>diện</a:t>
              </a:r>
              <a:r>
                <a:rPr lang="en-US" sz="1800" dirty="0"/>
                <a:t> </a:t>
              </a:r>
              <a:r>
                <a:rPr lang="en-US" sz="1800" dirty="0" err="1"/>
                <a:t>tích</a:t>
              </a:r>
              <a:r>
                <a:rPr lang="en-US" sz="1800" dirty="0"/>
                <a:t> S</a:t>
              </a:r>
            </a:p>
          </p:txBody>
        </p:sp>
      </p:grpSp>
      <p:sp>
        <p:nvSpPr>
          <p:cNvPr id="11" name="TextBox 10">
            <a:extLst>
              <a:ext uri="{FF2B5EF4-FFF2-40B4-BE49-F238E27FC236}">
                <a16:creationId xmlns:a16="http://schemas.microsoft.com/office/drawing/2014/main" xmlns="" id="{DE17BA44-FF52-FC3A-224B-950DE9D4295F}"/>
              </a:ext>
            </a:extLst>
          </p:cNvPr>
          <p:cNvSpPr txBox="1"/>
          <p:nvPr/>
        </p:nvSpPr>
        <p:spPr>
          <a:xfrm>
            <a:off x="3487479" y="4381492"/>
            <a:ext cx="2169042" cy="461665"/>
          </a:xfrm>
          <a:prstGeom prst="rect">
            <a:avLst/>
          </a:prstGeom>
          <a:noFill/>
        </p:spPr>
        <p:txBody>
          <a:bodyPr wrap="square">
            <a:spAutoFit/>
          </a:bodyPr>
          <a:lstStyle/>
          <a:p>
            <a:pPr algn="ct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BScos</a:t>
            </a: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endParaRPr lang="en-US" sz="24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FAF3528-2916-3FA4-50CE-01EFF4804909}"/>
              </a:ext>
            </a:extLst>
          </p:cNvPr>
          <p:cNvSpPr txBox="1"/>
          <p:nvPr/>
        </p:nvSpPr>
        <p:spPr>
          <a:xfrm>
            <a:off x="347662" y="255630"/>
            <a:ext cx="8448675" cy="2456185"/>
          </a:xfrm>
          <a:prstGeom prst="rect">
            <a:avLst/>
          </a:prstGeom>
          <a:noFill/>
        </p:spPr>
        <p:txBody>
          <a:bodyPr wrap="square">
            <a:spAutoFit/>
          </a:bodyPr>
          <a:lstStyle/>
          <a:p>
            <a:pPr algn="just">
              <a:lnSpc>
                <a:spcPct val="150000"/>
              </a:lnSpc>
              <a:buClrTx/>
            </a:pPr>
            <a:r>
              <a:rPr kumimoji="0" lang="vi-VN" sz="2100" b="1"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Câu </a:t>
            </a:r>
            <a:r>
              <a:rPr kumimoji="0" lang="en-US" sz="2100" b="1"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2100" b="1"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vi-VN" sz="2100" b="0"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Hình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dưới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biểu</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diễn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một</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thanh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dẫn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điện</a:t>
            </a:r>
            <a:r>
              <a:rPr lang="en-US" sz="2100" dirty="0">
                <a:effectLst/>
                <a:latin typeface="Arial" panose="020B0604020202020204" pitchFamily="34" charset="0"/>
                <a:ea typeface="Calibri" panose="020F0502020204030204" pitchFamily="34" charset="0"/>
                <a:cs typeface="Arial" panose="020B0604020202020204" pitchFamily="34" charset="0"/>
              </a:rPr>
              <a:t> MN </a:t>
            </a:r>
            <a:r>
              <a:rPr lang="en-US" sz="2100" dirty="0" err="1">
                <a:effectLst/>
                <a:latin typeface="Arial" panose="020B0604020202020204" pitchFamily="34" charset="0"/>
                <a:ea typeface="Calibri" panose="020F0502020204030204" pitchFamily="34" charset="0"/>
                <a:cs typeface="Arial" panose="020B0604020202020204" pitchFamily="34" charset="0"/>
              </a:rPr>
              <a:t>trượt</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trên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hai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thanh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kim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loại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theo</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chiều</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vuông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góc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cảm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ứng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từ</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Biết</a:t>
            </a:r>
            <a:r>
              <a:rPr lang="en-US" sz="2100" dirty="0">
                <a:effectLst/>
                <a:latin typeface="Arial" panose="020B0604020202020204" pitchFamily="34" charset="0"/>
                <a:ea typeface="Calibri" panose="020F0502020204030204" pitchFamily="34" charset="0"/>
                <a:cs typeface="Arial" panose="020B0604020202020204" pitchFamily="34" charset="0"/>
              </a:rPr>
              <a:t> B = 0,40 T, MN = PQ = 0,20 m. Thanh MN </a:t>
            </a:r>
            <a:r>
              <a:rPr lang="en-US" sz="2100" dirty="0" err="1">
                <a:effectLst/>
                <a:latin typeface="Arial" panose="020B0604020202020204" pitchFamily="34" charset="0"/>
                <a:ea typeface="Calibri" panose="020F0502020204030204" pitchFamily="34" charset="0"/>
                <a:cs typeface="Arial" panose="020B0604020202020204" pitchFamily="34" charset="0"/>
              </a:rPr>
              <a:t>đang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chuyển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động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về</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bên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trái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vận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tốc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độ</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lớn</a:t>
            </a:r>
            <a:r>
              <a:rPr lang="en-US" sz="2100" dirty="0">
                <a:effectLst/>
                <a:latin typeface="Arial" panose="020B0604020202020204" pitchFamily="34" charset="0"/>
                <a:ea typeface="Calibri" panose="020F0502020204030204" pitchFamily="34" charset="0"/>
                <a:cs typeface="Arial" panose="020B0604020202020204" pitchFamily="34" charset="0"/>
              </a:rPr>
              <a:t> 0,2 m/s </a:t>
            </a:r>
            <a:r>
              <a:rPr lang="en-US" sz="2100" dirty="0" err="1">
                <a:effectLst/>
                <a:latin typeface="Arial" panose="020B0604020202020204" pitchFamily="34" charset="0"/>
                <a:ea typeface="Calibri" panose="020F0502020204030204" pitchFamily="34" charset="0"/>
                <a:cs typeface="Arial" panose="020B0604020202020204" pitchFamily="34" charset="0"/>
              </a:rPr>
              <a:t>và</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hướng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vuông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góc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nó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Toàn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bộ</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mạch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điện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trở</a:t>
            </a:r>
            <a:r>
              <a:rPr lang="en-US" sz="2100" dirty="0">
                <a:effectLst/>
                <a:latin typeface="Arial" panose="020B0604020202020204" pitchFamily="34" charset="0"/>
                <a:ea typeface="Calibri" panose="020F0502020204030204" pitchFamily="34" charset="0"/>
                <a:cs typeface="Arial" panose="020B0604020202020204" pitchFamily="34" charset="0"/>
              </a:rPr>
              <a:t> 2,0</a:t>
            </a:r>
            <a:r>
              <a:rPr lang="en-US" sz="21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Các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thanh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kim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loại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không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nhiễm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từ</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bỏ</a:t>
            </a:r>
            <a:r>
              <a:rPr lang="en-US" sz="2100" dirty="0">
                <a:effectLst/>
                <a:latin typeface="Arial" panose="020B0604020202020204" pitchFamily="34" charset="0"/>
                <a:ea typeface="Calibri" panose="020F0502020204030204" pitchFamily="34" charset="0"/>
                <a:cs typeface="Arial" panose="020B0604020202020204" pitchFamily="34" charset="0"/>
              </a:rPr>
              <a:t> qua ma </a:t>
            </a:r>
            <a:r>
              <a:rPr lang="en-US" sz="2100" dirty="0" err="1">
                <a:effectLst/>
                <a:latin typeface="Arial" panose="020B0604020202020204" pitchFamily="34" charset="0"/>
                <a:ea typeface="Calibri" panose="020F0502020204030204" pitchFamily="34" charset="0"/>
                <a:cs typeface="Arial" panose="020B0604020202020204" pitchFamily="34" charset="0"/>
              </a:rPr>
              <a:t>sát</a:t>
            </a:r>
            <a:r>
              <a:rPr lang="en-US" sz="2100" dirty="0">
                <a:effectLst/>
                <a:latin typeface="Arial" panose="020B0604020202020204" pitchFamily="34" charset="0"/>
                <a:ea typeface="Calibri" panose="020F0502020204030204" pitchFamily="34" charset="0"/>
                <a:cs typeface="Arial" panose="020B0604020202020204" pitchFamily="34" charset="0"/>
              </a:rPr>
              <a:t>. </a:t>
            </a:r>
          </a:p>
        </p:txBody>
      </p:sp>
      <p:pic>
        <p:nvPicPr>
          <p:cNvPr id="15" name="Picture 14">
            <a:extLst>
              <a:ext uri="{FF2B5EF4-FFF2-40B4-BE49-F238E27FC236}">
                <a16:creationId xmlns:a16="http://schemas.microsoft.com/office/drawing/2014/main" xmlns="" id="{F612B0E4-0765-BFF2-0F12-2A272B87F4A7}"/>
              </a:ext>
            </a:extLst>
          </p:cNvPr>
          <p:cNvPicPr>
            <a:picLocks noChangeAspect="1"/>
          </p:cNvPicPr>
          <p:nvPr/>
        </p:nvPicPr>
        <p:blipFill>
          <a:blip r:embed="rId2"/>
          <a:srcRect b="16790"/>
          <a:stretch/>
        </p:blipFill>
        <p:spPr>
          <a:xfrm>
            <a:off x="3114686" y="2887204"/>
            <a:ext cx="2914628" cy="2165765"/>
          </a:xfrm>
          <a:prstGeom prst="rect">
            <a:avLst/>
          </a:prstGeom>
        </p:spPr>
      </p:pic>
    </p:spTree>
    <p:extLst>
      <p:ext uri="{BB962C8B-B14F-4D97-AF65-F5344CB8AC3E}">
        <p14:creationId xmlns:p14="http://schemas.microsoft.com/office/powerpoint/2010/main" val="41481724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99E079D9-CBBD-B82A-0542-10779D351D28}"/>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E4FD249F-D0D3-A4E1-ABA6-62D604896C4B}"/>
              </a:ext>
            </a:extLst>
          </p:cNvPr>
          <p:cNvSpPr/>
          <p:nvPr/>
        </p:nvSpPr>
        <p:spPr>
          <a:xfrm>
            <a:off x="1414874" y="174933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20DE4563-D1B4-9435-A8B0-410CCFE45E21}"/>
              </a:ext>
            </a:extLst>
          </p:cNvPr>
          <p:cNvSpPr/>
          <p:nvPr/>
        </p:nvSpPr>
        <p:spPr>
          <a:xfrm>
            <a:off x="5466176" y="174933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9" name="Group 8">
            <a:extLst>
              <a:ext uri="{FF2B5EF4-FFF2-40B4-BE49-F238E27FC236}">
                <a16:creationId xmlns:a16="http://schemas.microsoft.com/office/drawing/2014/main" xmlns="" id="{FA3DB7AB-A144-3B37-3ED7-31B3A4DEE21F}"/>
              </a:ext>
            </a:extLst>
          </p:cNvPr>
          <p:cNvGrpSpPr/>
          <p:nvPr/>
        </p:nvGrpSpPr>
        <p:grpSpPr>
          <a:xfrm>
            <a:off x="403224" y="284777"/>
            <a:ext cx="8337551" cy="1230075"/>
            <a:chOff x="314322" y="2824777"/>
            <a:chExt cx="8337551" cy="1230075"/>
          </a:xfrm>
        </p:grpSpPr>
        <p:sp>
          <p:nvSpPr>
            <p:cNvPr id="10" name="Rectangle: Rounded Corners 9">
              <a:extLst>
                <a:ext uri="{FF2B5EF4-FFF2-40B4-BE49-F238E27FC236}">
                  <a16:creationId xmlns:a16="http://schemas.microsoft.com/office/drawing/2014/main" xmlns="" id="{72F915BA-663A-DDD3-6B3F-BCBC923D3F50}"/>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2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Suất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ứng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thanh</a:t>
              </a:r>
              <a:r>
                <a:rPr lang="en-US" sz="2200" dirty="0">
                  <a:effectLst/>
                  <a:latin typeface="Arial" panose="020B0604020202020204" pitchFamily="34" charset="0"/>
                  <a:ea typeface="Calibri" panose="020F0502020204030204" pitchFamily="34" charset="0"/>
                  <a:cs typeface="Arial" panose="020B0604020202020204" pitchFamily="34" charset="0"/>
                </a:rPr>
                <a:t> MN </a:t>
              </a:r>
              <a:r>
                <a:rPr lang="en-US" sz="2200" dirty="0" err="1">
                  <a:effectLst/>
                  <a:latin typeface="Arial" panose="020B0604020202020204" pitchFamily="34" charset="0"/>
                  <a:ea typeface="Calibri" panose="020F0502020204030204" pitchFamily="34" charset="0"/>
                  <a:cs typeface="Arial" panose="020B0604020202020204" pitchFamily="34" charset="0"/>
                </a:rPr>
                <a:t>có</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lớn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p>
            <a:p>
              <a:pPr marL="0" marR="0" algn="ctr">
                <a:lnSpc>
                  <a:spcPct val="120000"/>
                </a:lnSpc>
                <a:spcAft>
                  <a:spcPts val="800"/>
                </a:spcAft>
              </a:pPr>
              <a:r>
                <a:rPr lang="en-US" sz="2200" dirty="0">
                  <a:effectLst/>
                  <a:latin typeface="Arial" panose="020B0604020202020204" pitchFamily="34" charset="0"/>
                  <a:ea typeface="Calibri" panose="020F0502020204030204" pitchFamily="34" charset="0"/>
                  <a:cs typeface="Arial" panose="020B0604020202020204" pitchFamily="34" charset="0"/>
                </a:rPr>
                <a:t>1,6.10</a:t>
              </a:r>
              <a:r>
                <a:rPr lang="en-US" sz="2200" baseline="30000" dirty="0">
                  <a:effectLst/>
                  <a:latin typeface="Arial" panose="020B0604020202020204" pitchFamily="34" charset="0"/>
                  <a:ea typeface="Calibri" panose="020F0502020204030204" pitchFamily="34" charset="0"/>
                  <a:cs typeface="Arial" panose="020B0604020202020204" pitchFamily="34" charset="0"/>
                </a:rPr>
                <a:t>-2</a:t>
              </a:r>
              <a:r>
                <a:rPr lang="en-US" sz="2200" dirty="0">
                  <a:effectLst/>
                  <a:latin typeface="Arial" panose="020B0604020202020204" pitchFamily="34" charset="0"/>
                  <a:ea typeface="Calibri" panose="020F0502020204030204" pitchFamily="34" charset="0"/>
                  <a:cs typeface="Arial" panose="020B0604020202020204" pitchFamily="34" charset="0"/>
                </a:rPr>
                <a:t> V. </a:t>
              </a:r>
            </a:p>
          </p:txBody>
        </p:sp>
        <p:sp>
          <p:nvSpPr>
            <p:cNvPr id="11" name="Oval 10">
              <a:extLst>
                <a:ext uri="{FF2B5EF4-FFF2-40B4-BE49-F238E27FC236}">
                  <a16:creationId xmlns:a16="http://schemas.microsoft.com/office/drawing/2014/main" xmlns="" id="{3584D0F4-2306-BFCE-9F6B-CBE370C312D6}"/>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a</a:t>
              </a:r>
            </a:p>
          </p:txBody>
        </p:sp>
      </p:grpSp>
      <p:sp>
        <p:nvSpPr>
          <p:cNvPr id="12" name="Rectangle: Rounded Corners 11">
            <a:extLst>
              <a:ext uri="{FF2B5EF4-FFF2-40B4-BE49-F238E27FC236}">
                <a16:creationId xmlns:a16="http://schemas.microsoft.com/office/drawing/2014/main" xmlns="" id="{CC8F1690-31BD-71C8-699A-73DFBB519D36}"/>
              </a:ext>
            </a:extLst>
          </p:cNvPr>
          <p:cNvSpPr/>
          <p:nvPr/>
        </p:nvSpPr>
        <p:spPr>
          <a:xfrm>
            <a:off x="1414874" y="425276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xmlns="" id="{E75AEBC5-2820-980B-5A1A-D8DBB398966B}"/>
              </a:ext>
            </a:extLst>
          </p:cNvPr>
          <p:cNvSpPr/>
          <p:nvPr/>
        </p:nvSpPr>
        <p:spPr>
          <a:xfrm>
            <a:off x="5466176" y="425276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4" name="Group 13">
            <a:extLst>
              <a:ext uri="{FF2B5EF4-FFF2-40B4-BE49-F238E27FC236}">
                <a16:creationId xmlns:a16="http://schemas.microsoft.com/office/drawing/2014/main" xmlns="" id="{DEAA2FBC-66FF-BF19-728D-EB3BE5821A0B}"/>
              </a:ext>
            </a:extLst>
          </p:cNvPr>
          <p:cNvGrpSpPr/>
          <p:nvPr/>
        </p:nvGrpSpPr>
        <p:grpSpPr>
          <a:xfrm>
            <a:off x="403224" y="2788207"/>
            <a:ext cx="8337551" cy="1230075"/>
            <a:chOff x="314322" y="2824777"/>
            <a:chExt cx="8337551" cy="1230075"/>
          </a:xfrm>
        </p:grpSpPr>
        <p:sp>
          <p:nvSpPr>
            <p:cNvPr id="15" name="Rectangle: Rounded Corners 14">
              <a:extLst>
                <a:ext uri="{FF2B5EF4-FFF2-40B4-BE49-F238E27FC236}">
                  <a16:creationId xmlns:a16="http://schemas.microsoft.com/office/drawing/2014/main" xmlns="" id="{FEF166F8-151D-188E-EA3C-D1D1C41961C0}"/>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Dòng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có</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NMQP.</a:t>
              </a:r>
            </a:p>
          </p:txBody>
        </p:sp>
        <p:sp>
          <p:nvSpPr>
            <p:cNvPr id="16" name="Oval 15">
              <a:extLst>
                <a:ext uri="{FF2B5EF4-FFF2-40B4-BE49-F238E27FC236}">
                  <a16:creationId xmlns:a16="http://schemas.microsoft.com/office/drawing/2014/main" xmlns="" id="{717EF096-9CAE-8F05-D4B6-84BB409B528A}"/>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b</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32740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2"/>
                                        </p:tgtEl>
                                        <p:attrNameLst>
                                          <p:attrName>ppt_w</p:attrName>
                                        </p:attrNameLst>
                                      </p:cBhvr>
                                      <p:tavLst>
                                        <p:tav tm="0">
                                          <p:val>
                                            <p:strVal val="ppt_w"/>
                                          </p:val>
                                        </p:tav>
                                        <p:tav tm="100000">
                                          <p:val>
                                            <p:fltVal val="0"/>
                                          </p:val>
                                        </p:tav>
                                      </p:tavLst>
                                    </p:anim>
                                    <p:anim calcmode="lin" valueType="num">
                                      <p:cBhvr>
                                        <p:cTn id="47" dur="500"/>
                                        <p:tgtEl>
                                          <p:spTgt spid="12"/>
                                        </p:tgtEl>
                                        <p:attrNameLst>
                                          <p:attrName>ppt_h</p:attrName>
                                        </p:attrNameLst>
                                      </p:cBhvr>
                                      <p:tavLst>
                                        <p:tav tm="0">
                                          <p:val>
                                            <p:strVal val="ppt_h"/>
                                          </p:val>
                                        </p:tav>
                                        <p:tav tm="100000">
                                          <p:val>
                                            <p:fltVal val="0"/>
                                          </p:val>
                                        </p:tav>
                                      </p:tavLst>
                                    </p:anim>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P spid="12" grpId="1"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E59EE68D-5FDA-95C0-5737-07113C977A3E}"/>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03E870C-28C5-BE9F-A6A5-9E5E70D75EDE}"/>
              </a:ext>
            </a:extLst>
          </p:cNvPr>
          <p:cNvSpPr/>
          <p:nvPr/>
        </p:nvSpPr>
        <p:spPr>
          <a:xfrm>
            <a:off x="1414874" y="174933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C522F1DA-3E0D-1074-6FC0-12009AAEAAC0}"/>
              </a:ext>
            </a:extLst>
          </p:cNvPr>
          <p:cNvSpPr/>
          <p:nvPr/>
        </p:nvSpPr>
        <p:spPr>
          <a:xfrm>
            <a:off x="5466176" y="174933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9" name="Group 8">
            <a:extLst>
              <a:ext uri="{FF2B5EF4-FFF2-40B4-BE49-F238E27FC236}">
                <a16:creationId xmlns:a16="http://schemas.microsoft.com/office/drawing/2014/main" xmlns="" id="{5178E624-5927-44C6-7361-F1F7CA94084D}"/>
              </a:ext>
            </a:extLst>
          </p:cNvPr>
          <p:cNvGrpSpPr/>
          <p:nvPr/>
        </p:nvGrpSpPr>
        <p:grpSpPr>
          <a:xfrm>
            <a:off x="403224" y="284777"/>
            <a:ext cx="8337551" cy="1230075"/>
            <a:chOff x="314322" y="2824777"/>
            <a:chExt cx="8337551" cy="1230075"/>
          </a:xfrm>
        </p:grpSpPr>
        <p:sp>
          <p:nvSpPr>
            <p:cNvPr id="10" name="Rectangle: Rounded Corners 9">
              <a:extLst>
                <a:ext uri="{FF2B5EF4-FFF2-40B4-BE49-F238E27FC236}">
                  <a16:creationId xmlns:a16="http://schemas.microsoft.com/office/drawing/2014/main" xmlns="" id="{DDE47A45-35B3-D224-28F7-6F8BDC7BCE9D}"/>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Lực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kéo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thanh</a:t>
              </a:r>
              <a:r>
                <a:rPr lang="en-US" sz="2200" dirty="0">
                  <a:effectLst/>
                  <a:latin typeface="Arial" panose="020B0604020202020204" pitchFamily="34" charset="0"/>
                  <a:ea typeface="Calibri" panose="020F0502020204030204" pitchFamily="34" charset="0"/>
                  <a:cs typeface="Arial" panose="020B0604020202020204" pitchFamily="34" charset="0"/>
                </a:rPr>
                <a:t> MN </a:t>
              </a:r>
              <a:r>
                <a:rPr lang="en-US" sz="2200" dirty="0" err="1">
                  <a:effectLst/>
                  <a:latin typeface="Arial" panose="020B0604020202020204" pitchFamily="34" charset="0"/>
                  <a:ea typeface="Calibri" panose="020F0502020204030204" pitchFamily="34" charset="0"/>
                  <a:cs typeface="Arial" panose="020B0604020202020204" pitchFamily="34" charset="0"/>
                </a:rPr>
                <a:t>chuyển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với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tốc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6,4.10</a:t>
              </a:r>
              <a:r>
                <a:rPr lang="en-US" sz="2200" baseline="30000" dirty="0">
                  <a:effectLst/>
                  <a:latin typeface="Arial" panose="020B0604020202020204" pitchFamily="34" charset="0"/>
                  <a:ea typeface="Calibri" panose="020F0502020204030204" pitchFamily="34" charset="0"/>
                  <a:cs typeface="Arial" panose="020B0604020202020204" pitchFamily="34" charset="0"/>
                </a:rPr>
                <a:t>-4</a:t>
              </a:r>
              <a:r>
                <a:rPr lang="en-US" sz="2200" dirty="0">
                  <a:effectLst/>
                  <a:latin typeface="Arial" panose="020B0604020202020204" pitchFamily="34" charset="0"/>
                  <a:ea typeface="Calibri" panose="020F0502020204030204" pitchFamily="34" charset="0"/>
                  <a:cs typeface="Arial" panose="020B0604020202020204" pitchFamily="34" charset="0"/>
                </a:rPr>
                <a:t>N</a:t>
              </a:r>
            </a:p>
          </p:txBody>
        </p:sp>
        <p:sp>
          <p:nvSpPr>
            <p:cNvPr id="11" name="Oval 10">
              <a:extLst>
                <a:ext uri="{FF2B5EF4-FFF2-40B4-BE49-F238E27FC236}">
                  <a16:creationId xmlns:a16="http://schemas.microsoft.com/office/drawing/2014/main" xmlns="" id="{C8E1BCDC-9312-D786-2E2A-BBF4C424AD73}"/>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c</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12" name="Rectangle: Rounded Corners 11">
            <a:extLst>
              <a:ext uri="{FF2B5EF4-FFF2-40B4-BE49-F238E27FC236}">
                <a16:creationId xmlns:a16="http://schemas.microsoft.com/office/drawing/2014/main" xmlns="" id="{4A522D51-CC99-D6BF-0E3B-55A835CC3CE3}"/>
              </a:ext>
            </a:extLst>
          </p:cNvPr>
          <p:cNvSpPr/>
          <p:nvPr/>
        </p:nvSpPr>
        <p:spPr>
          <a:xfrm>
            <a:off x="1414874" y="425276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xmlns="" id="{4E98B6CB-29D0-765B-258E-E2BA43563A33}"/>
              </a:ext>
            </a:extLst>
          </p:cNvPr>
          <p:cNvSpPr/>
          <p:nvPr/>
        </p:nvSpPr>
        <p:spPr>
          <a:xfrm>
            <a:off x="5466176" y="425276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4" name="Group 13">
            <a:extLst>
              <a:ext uri="{FF2B5EF4-FFF2-40B4-BE49-F238E27FC236}">
                <a16:creationId xmlns:a16="http://schemas.microsoft.com/office/drawing/2014/main" xmlns="" id="{1D55AFDD-1C13-2FB1-A6EB-E97FD7228A2B}"/>
              </a:ext>
            </a:extLst>
          </p:cNvPr>
          <p:cNvGrpSpPr/>
          <p:nvPr/>
        </p:nvGrpSpPr>
        <p:grpSpPr>
          <a:xfrm>
            <a:off x="403224" y="2788207"/>
            <a:ext cx="8337551" cy="1230075"/>
            <a:chOff x="314322" y="2824777"/>
            <a:chExt cx="8337551" cy="1230075"/>
          </a:xfrm>
        </p:grpSpPr>
        <p:sp>
          <p:nvSpPr>
            <p:cNvPr id="15" name="Rectangle: Rounded Corners 14">
              <a:extLst>
                <a:ext uri="{FF2B5EF4-FFF2-40B4-BE49-F238E27FC236}">
                  <a16:creationId xmlns:a16="http://schemas.microsoft.com/office/drawing/2014/main" xmlns="" id="{A4EB6F23-50B2-210B-C5DB-07F040BCA55B}"/>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Nếu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coi</a:t>
              </a:r>
              <a:r>
                <a:rPr lang="en-US" sz="2200" dirty="0">
                  <a:effectLst/>
                  <a:latin typeface="Arial" panose="020B0604020202020204" pitchFamily="34" charset="0"/>
                  <a:ea typeface="Calibri" panose="020F0502020204030204" pitchFamily="34" charset="0"/>
                  <a:cs typeface="Arial" panose="020B0604020202020204" pitchFamily="34" charset="0"/>
                </a:rPr>
                <a:t> NM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nguồn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thì</a:t>
              </a:r>
              <a:r>
                <a:rPr lang="en-US" sz="2200" dirty="0">
                  <a:effectLst/>
                  <a:latin typeface="Arial" panose="020B0604020202020204" pitchFamily="34" charset="0"/>
                  <a:ea typeface="Calibri" panose="020F0502020204030204" pitchFamily="34" charset="0"/>
                  <a:cs typeface="Arial" panose="020B0604020202020204" pitchFamily="34" charset="0"/>
                </a:rPr>
                <a:t> M </a:t>
              </a:r>
              <a:r>
                <a:rPr lang="en-US" sz="2200" dirty="0" err="1">
                  <a:effectLst/>
                  <a:latin typeface="Arial" panose="020B0604020202020204" pitchFamily="34" charset="0"/>
                  <a:ea typeface="Calibri" panose="020F0502020204030204" pitchFamily="34" charset="0"/>
                  <a:cs typeface="Arial" panose="020B0604020202020204" pitchFamily="34" charset="0"/>
                </a:rPr>
                <a:t>đóng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vai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trò</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cực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dương</a:t>
              </a:r>
              <a:r>
                <a:rPr lang="en-US" sz="2200" dirty="0">
                  <a:effectLst/>
                  <a:latin typeface="Arial" panose="020B0604020202020204" pitchFamily="34" charset="0"/>
                  <a:ea typeface="Calibri" panose="020F0502020204030204" pitchFamily="34" charset="0"/>
                  <a:cs typeface="Arial" panose="020B0604020202020204" pitchFamily="34" charset="0"/>
                </a:rPr>
                <a:t>.</a:t>
              </a:r>
            </a:p>
          </p:txBody>
        </p:sp>
        <p:sp>
          <p:nvSpPr>
            <p:cNvPr id="16" name="Oval 15">
              <a:extLst>
                <a:ext uri="{FF2B5EF4-FFF2-40B4-BE49-F238E27FC236}">
                  <a16:creationId xmlns:a16="http://schemas.microsoft.com/office/drawing/2014/main" xmlns="" id="{9F2A96CC-E2EF-57F1-FA6B-962B8ECE8C71}"/>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d</a:t>
              </a:r>
            </a:p>
          </p:txBody>
        </p:sp>
      </p:grpSp>
    </p:spTree>
    <p:extLst>
      <p:ext uri="{BB962C8B-B14F-4D97-AF65-F5344CB8AC3E}">
        <p14:creationId xmlns:p14="http://schemas.microsoft.com/office/powerpoint/2010/main" val="10303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2"/>
                                        </p:tgtEl>
                                        <p:attrNameLst>
                                          <p:attrName>ppt_w</p:attrName>
                                        </p:attrNameLst>
                                      </p:cBhvr>
                                      <p:tavLst>
                                        <p:tav tm="0">
                                          <p:val>
                                            <p:strVal val="ppt_w"/>
                                          </p:val>
                                        </p:tav>
                                        <p:tav tm="100000">
                                          <p:val>
                                            <p:fltVal val="0"/>
                                          </p:val>
                                        </p:tav>
                                      </p:tavLst>
                                    </p:anim>
                                    <p:anim calcmode="lin" valueType="num">
                                      <p:cBhvr>
                                        <p:cTn id="47" dur="500"/>
                                        <p:tgtEl>
                                          <p:spTgt spid="12"/>
                                        </p:tgtEl>
                                        <p:attrNameLst>
                                          <p:attrName>ppt_h</p:attrName>
                                        </p:attrNameLst>
                                      </p:cBhvr>
                                      <p:tavLst>
                                        <p:tav tm="0">
                                          <p:val>
                                            <p:strVal val="ppt_h"/>
                                          </p:val>
                                        </p:tav>
                                        <p:tav tm="100000">
                                          <p:val>
                                            <p:fltVal val="0"/>
                                          </p:val>
                                        </p:tav>
                                      </p:tavLst>
                                    </p:anim>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P spid="12" grpId="1"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VẬN DỤNG</a:t>
            </a:r>
            <a:endParaRPr sz="3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602437E9-5F8A-91B4-36B2-AB8D57395B10}"/>
              </a:ext>
            </a:extLst>
          </p:cNvPr>
          <p:cNvSpPr txBox="1"/>
          <p:nvPr/>
        </p:nvSpPr>
        <p:spPr>
          <a:xfrm>
            <a:off x="387350" y="1619131"/>
            <a:ext cx="8369300" cy="3076548"/>
          </a:xfrm>
          <a:prstGeom prst="rect">
            <a:avLst/>
          </a:prstGeom>
          <a:noFill/>
        </p:spPr>
        <p:txBody>
          <a:bodyPr wrap="square">
            <a:spAutoFit/>
          </a:bodyPr>
          <a:lstStyle/>
          <a:p>
            <a:pPr algn="just">
              <a:lnSpc>
                <a:spcPct val="150000"/>
              </a:lnSpc>
            </a:pPr>
            <a:r>
              <a:rPr lang="vi-VN" sz="2200" dirty="0"/>
              <a:t>Giá trị cực đại của suất điện động cảm ứng trong một khung dây quay trong từ trường có mối liên hệ với độ lớn của cảm ứng từ B, diện tích tiết diện thẳng của cuộn dây S, số vòng dây N và tần số quay f của khung dây. </a:t>
            </a:r>
            <a:endParaRPr lang="en-US" sz="2200" dirty="0"/>
          </a:p>
          <a:p>
            <a:pPr algn="just">
              <a:lnSpc>
                <a:spcPct val="150000"/>
              </a:lnSpc>
            </a:pPr>
            <a:r>
              <a:rPr lang="vi-VN" sz="2200" dirty="0"/>
              <a:t>Sử dụng định luật Faraday hãy giải thích tại sao suất điện động cảm ứng tỉ lệ thuận với các đại lượng này.</a:t>
            </a:r>
            <a:endParaRPr lang="en-US" sz="2200" dirty="0"/>
          </a:p>
        </p:txBody>
      </p:sp>
      <p:pic>
        <p:nvPicPr>
          <p:cNvPr id="4" name="Picture 3">
            <a:extLst>
              <a:ext uri="{FF2B5EF4-FFF2-40B4-BE49-F238E27FC236}">
                <a16:creationId xmlns:a16="http://schemas.microsoft.com/office/drawing/2014/main" xmlns="" id="{8EF9ED8B-7FDD-B39D-C131-A1F4B7C5C42B}"/>
              </a:ext>
            </a:extLst>
          </p:cNvPr>
          <p:cNvPicPr>
            <a:picLocks noChangeAspect="1"/>
          </p:cNvPicPr>
          <p:nvPr/>
        </p:nvPicPr>
        <p:blipFill>
          <a:blip r:embed="rId3"/>
          <a:stretch>
            <a:fillRect/>
          </a:stretch>
        </p:blipFill>
        <p:spPr>
          <a:xfrm>
            <a:off x="8051800" y="816529"/>
            <a:ext cx="704850" cy="802602"/>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5070352-03B4-D453-2D65-78353FC2494F}"/>
              </a:ext>
            </a:extLst>
          </p:cNvPr>
          <p:cNvPicPr>
            <a:picLocks noChangeAspect="1"/>
          </p:cNvPicPr>
          <p:nvPr/>
        </p:nvPicPr>
        <p:blipFill>
          <a:blip r:embed="rId2"/>
          <a:srcRect t="3726"/>
          <a:stretch/>
        </p:blipFill>
        <p:spPr>
          <a:xfrm>
            <a:off x="0" y="822960"/>
            <a:ext cx="9144000" cy="4320540"/>
          </a:xfrm>
          <a:prstGeom prst="rect">
            <a:avLst/>
          </a:prstGeom>
        </p:spPr>
      </p:pic>
      <p:sp>
        <p:nvSpPr>
          <p:cNvPr id="5" name="TextBox 4">
            <a:extLst>
              <a:ext uri="{FF2B5EF4-FFF2-40B4-BE49-F238E27FC236}">
                <a16:creationId xmlns:a16="http://schemas.microsoft.com/office/drawing/2014/main" xmlns="" id="{BB81BE74-000D-5230-AA24-AED1B96D9550}"/>
              </a:ext>
            </a:extLst>
          </p:cNvPr>
          <p:cNvSpPr txBox="1"/>
          <p:nvPr/>
        </p:nvSpPr>
        <p:spPr>
          <a:xfrm>
            <a:off x="2236865" y="329625"/>
            <a:ext cx="467026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chemeClr val="accent4">
                    <a:lumMod val="50000"/>
                  </a:schemeClr>
                </a:solidFill>
              </a:rPr>
              <a:t>TÓM TẮT KIẾN THỨC</a:t>
            </a:r>
            <a:endParaRPr kumimoji="0" lang="en-US" sz="3200" b="1" i="0" u="none" strike="noStrike" kern="0" cap="none" spc="0" normalizeH="0" baseline="0" noProof="0" dirty="0">
              <a:ln>
                <a:noFill/>
              </a:ln>
              <a:solidFill>
                <a:schemeClr val="accent4">
                  <a:lumMod val="50000"/>
                </a:schemeClr>
              </a:solidFill>
              <a:effectLst/>
              <a:uLnTx/>
              <a:uFillTx/>
            </a:endParaRPr>
          </a:p>
        </p:txBody>
      </p:sp>
      <p:pic>
        <p:nvPicPr>
          <p:cNvPr id="6" name="Picture 5">
            <a:extLst>
              <a:ext uri="{FF2B5EF4-FFF2-40B4-BE49-F238E27FC236}">
                <a16:creationId xmlns:a16="http://schemas.microsoft.com/office/drawing/2014/main" xmlns="" id="{311BA42C-24C5-05F8-5932-5F4B6820BB5E}"/>
              </a:ext>
            </a:extLst>
          </p:cNvPr>
          <p:cNvPicPr>
            <a:picLocks noChangeAspect="1"/>
          </p:cNvPicPr>
          <p:nvPr/>
        </p:nvPicPr>
        <p:blipFill>
          <a:blip r:embed="rId3"/>
          <a:stretch>
            <a:fillRect/>
          </a:stretch>
        </p:blipFill>
        <p:spPr>
          <a:xfrm>
            <a:off x="7706017" y="822960"/>
            <a:ext cx="1437982" cy="785924"/>
          </a:xfrm>
          <a:prstGeom prst="rect">
            <a:avLst/>
          </a:prstGeom>
        </p:spPr>
      </p:pic>
    </p:spTree>
    <p:extLst>
      <p:ext uri="{BB962C8B-B14F-4D97-AF65-F5344CB8AC3E}">
        <p14:creationId xmlns:p14="http://schemas.microsoft.com/office/powerpoint/2010/main" val="1661003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0"/>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HƯỚNG DẪN VỀ NHÀ</a:t>
            </a:r>
            <a:endParaRPr sz="3400" b="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5C4FD5A4-07AE-4BBC-257B-9023D95A3F60}"/>
              </a:ext>
            </a:extLst>
          </p:cNvPr>
          <p:cNvGrpSpPr/>
          <p:nvPr/>
        </p:nvGrpSpPr>
        <p:grpSpPr>
          <a:xfrm>
            <a:off x="530850" y="1458425"/>
            <a:ext cx="8098479" cy="3153132"/>
            <a:chOff x="530850" y="1458425"/>
            <a:chExt cx="8098479" cy="3153132"/>
          </a:xfrm>
        </p:grpSpPr>
        <p:sp>
          <p:nvSpPr>
            <p:cNvPr id="510" name="Google Shape;510;p40"/>
            <p:cNvSpPr/>
            <p:nvPr/>
          </p:nvSpPr>
          <p:spPr>
            <a:xfrm>
              <a:off x="530850" y="1458425"/>
              <a:ext cx="3967200" cy="1494600"/>
            </a:xfrm>
            <a:prstGeom prst="rect">
              <a:avLst/>
            </a:prstGeom>
            <a:solidFill>
              <a:schemeClr val="lt2"/>
            </a:solidFill>
            <a:ln>
              <a:noFill/>
            </a:ln>
          </p:spPr>
          <p:txBody>
            <a:bodyPr spcFirstLastPara="1" wrap="square" lIns="91425" tIns="91425" rIns="1371600" bIns="91425" anchor="t" anchorCtr="0">
              <a:noAutofit/>
            </a:bodyPr>
            <a:lstStyle/>
            <a:p>
              <a:pPr marL="0" lvl="0" indent="0" algn="l" rtl="0">
                <a:spcBef>
                  <a:spcPts val="0"/>
                </a:spcBef>
                <a:spcAft>
                  <a:spcPts val="0"/>
                </a:spcAft>
                <a:buNone/>
              </a:pPr>
              <a:endParaRPr dirty="0">
                <a:solidFill>
                  <a:schemeClr val="dk1"/>
                </a:solidFill>
                <a:latin typeface="Encode Sans Semi Condensed"/>
                <a:ea typeface="Encode Sans Semi Condensed"/>
                <a:cs typeface="Encode Sans Semi Condensed"/>
                <a:sym typeface="Encode Sans Semi Condensed"/>
              </a:endParaRPr>
            </a:p>
          </p:txBody>
        </p:sp>
        <p:sp>
          <p:nvSpPr>
            <p:cNvPr id="511" name="Google Shape;511;p40"/>
            <p:cNvSpPr/>
            <p:nvPr/>
          </p:nvSpPr>
          <p:spPr>
            <a:xfrm>
              <a:off x="4662129" y="1458425"/>
              <a:ext cx="3967200" cy="1494600"/>
            </a:xfrm>
            <a:prstGeom prst="rect">
              <a:avLst/>
            </a:prstGeom>
            <a:solidFill>
              <a:schemeClr val="lt2"/>
            </a:solidFill>
            <a:ln>
              <a:noFill/>
            </a:ln>
          </p:spPr>
          <p:txBody>
            <a:bodyPr spcFirstLastPara="1" wrap="square" lIns="1371600" tIns="91425" rIns="91425" bIns="91425" anchor="t"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Encode Sans Semi Condensed"/>
                <a:ea typeface="Encode Sans Semi Condensed"/>
                <a:cs typeface="Encode Sans Semi Condensed"/>
                <a:sym typeface="Encode Sans Semi Condensed"/>
              </a:endParaRPr>
            </a:p>
          </p:txBody>
        </p:sp>
        <p:sp>
          <p:nvSpPr>
            <p:cNvPr id="512" name="Google Shape;512;p40"/>
            <p:cNvSpPr/>
            <p:nvPr/>
          </p:nvSpPr>
          <p:spPr>
            <a:xfrm>
              <a:off x="530850" y="3116957"/>
              <a:ext cx="3967200" cy="1494600"/>
            </a:xfrm>
            <a:prstGeom prst="rect">
              <a:avLst/>
            </a:prstGeom>
            <a:solidFill>
              <a:schemeClr val="lt2"/>
            </a:solidFill>
            <a:ln>
              <a:noFill/>
            </a:ln>
          </p:spPr>
          <p:txBody>
            <a:bodyPr spcFirstLastPara="1" wrap="square" lIns="91425" tIns="91425" rIns="1371600" bIns="91425" anchor="b" anchorCtr="0">
              <a:noAutofit/>
            </a:bodyPr>
            <a:lstStyle/>
            <a:p>
              <a:pPr marL="0" lvl="0" indent="0" algn="l" rtl="0">
                <a:spcBef>
                  <a:spcPts val="0"/>
                </a:spcBef>
                <a:spcAft>
                  <a:spcPts val="0"/>
                </a:spcAft>
                <a:buClr>
                  <a:schemeClr val="dk1"/>
                </a:buClr>
                <a:buSzPts val="1100"/>
                <a:buFont typeface="Arial"/>
                <a:buNone/>
              </a:pPr>
              <a:endParaRPr b="1" dirty="0">
                <a:solidFill>
                  <a:schemeClr val="dk1"/>
                </a:solidFill>
                <a:latin typeface="Encode Sans Semi Condensed"/>
                <a:ea typeface="Encode Sans Semi Condensed"/>
                <a:cs typeface="Encode Sans Semi Condensed"/>
                <a:sym typeface="Encode Sans Semi Condensed"/>
              </a:endParaRPr>
            </a:p>
          </p:txBody>
        </p:sp>
        <p:sp>
          <p:nvSpPr>
            <p:cNvPr id="513" name="Google Shape;513;p40"/>
            <p:cNvSpPr/>
            <p:nvPr/>
          </p:nvSpPr>
          <p:spPr>
            <a:xfrm>
              <a:off x="4662129" y="3116957"/>
              <a:ext cx="3967200" cy="1494600"/>
            </a:xfrm>
            <a:prstGeom prst="rect">
              <a:avLst/>
            </a:prstGeom>
            <a:solidFill>
              <a:schemeClr val="lt2"/>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Encode Sans Semi Condensed"/>
                <a:ea typeface="Encode Sans Semi Condensed"/>
                <a:cs typeface="Encode Sans Semi Condensed"/>
                <a:sym typeface="Encode Sans Semi Condensed"/>
              </a:endParaRPr>
            </a:p>
          </p:txBody>
        </p:sp>
        <p:sp>
          <p:nvSpPr>
            <p:cNvPr id="514" name="Google Shape;514;p40"/>
            <p:cNvSpPr/>
            <p:nvPr/>
          </p:nvSpPr>
          <p:spPr>
            <a:xfrm>
              <a:off x="3359215" y="1812096"/>
              <a:ext cx="2279700" cy="22797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rot="5400000">
              <a:off x="3523550" y="1812096"/>
              <a:ext cx="2279700" cy="2279700"/>
            </a:xfrm>
            <a:prstGeom prst="pie">
              <a:avLst>
                <a:gd name="adj1" fmla="val 10788866"/>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rot="10800000">
              <a:off x="3523550" y="1977721"/>
              <a:ext cx="2279700" cy="22797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rot="-5400000">
              <a:off x="3359215" y="1977721"/>
              <a:ext cx="2279700" cy="22797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xmlns="" id="{2F88E576-605D-8E1C-9A4E-913F03E8D915}"/>
                </a:ext>
              </a:extLst>
            </p:cNvPr>
            <p:cNvSpPr txBox="1"/>
            <p:nvPr/>
          </p:nvSpPr>
          <p:spPr>
            <a:xfrm>
              <a:off x="3784002" y="2249315"/>
              <a:ext cx="585418" cy="523220"/>
            </a:xfrm>
            <a:prstGeom prst="rect">
              <a:avLst/>
            </a:prstGeom>
            <a:noFill/>
          </p:spPr>
          <p:txBody>
            <a:bodyPr wrap="none" rtlCol="0">
              <a:spAutoFit/>
            </a:bodyPr>
            <a:lstStyle/>
            <a:p>
              <a:pPr algn="ctr"/>
              <a:r>
                <a:rPr lang="en-US" sz="2800" b="1" dirty="0"/>
                <a:t>01</a:t>
              </a:r>
            </a:p>
          </p:txBody>
        </p:sp>
        <p:sp>
          <p:nvSpPr>
            <p:cNvPr id="3" name="TextBox 2">
              <a:extLst>
                <a:ext uri="{FF2B5EF4-FFF2-40B4-BE49-F238E27FC236}">
                  <a16:creationId xmlns:a16="http://schemas.microsoft.com/office/drawing/2014/main" xmlns="" id="{78F4772F-E151-7DA2-8E03-4D4961A1759D}"/>
                </a:ext>
              </a:extLst>
            </p:cNvPr>
            <p:cNvSpPr txBox="1"/>
            <p:nvPr/>
          </p:nvSpPr>
          <p:spPr>
            <a:xfrm>
              <a:off x="4842956" y="2249315"/>
              <a:ext cx="585418" cy="523220"/>
            </a:xfrm>
            <a:prstGeom prst="rect">
              <a:avLst/>
            </a:prstGeom>
            <a:noFill/>
          </p:spPr>
          <p:txBody>
            <a:bodyPr wrap="none" rtlCol="0">
              <a:spAutoFit/>
            </a:bodyPr>
            <a:lstStyle/>
            <a:p>
              <a:pPr algn="ctr"/>
              <a:r>
                <a:rPr lang="en-US" sz="2800" b="1" dirty="0">
                  <a:solidFill>
                    <a:schemeClr val="bg1"/>
                  </a:solidFill>
                </a:rPr>
                <a:t>02</a:t>
              </a:r>
            </a:p>
          </p:txBody>
        </p:sp>
        <p:sp>
          <p:nvSpPr>
            <p:cNvPr id="4" name="TextBox 3">
              <a:extLst>
                <a:ext uri="{FF2B5EF4-FFF2-40B4-BE49-F238E27FC236}">
                  <a16:creationId xmlns:a16="http://schemas.microsoft.com/office/drawing/2014/main" xmlns="" id="{E94558BC-9ACA-E1AE-3B98-D250EBD34BB7}"/>
                </a:ext>
              </a:extLst>
            </p:cNvPr>
            <p:cNvSpPr txBox="1"/>
            <p:nvPr/>
          </p:nvSpPr>
          <p:spPr>
            <a:xfrm>
              <a:off x="3784002" y="3335134"/>
              <a:ext cx="585418" cy="523220"/>
            </a:xfrm>
            <a:prstGeom prst="rect">
              <a:avLst/>
            </a:prstGeom>
            <a:noFill/>
          </p:spPr>
          <p:txBody>
            <a:bodyPr wrap="none" rtlCol="0">
              <a:spAutoFit/>
            </a:bodyPr>
            <a:lstStyle/>
            <a:p>
              <a:pPr algn="ctr"/>
              <a:r>
                <a:rPr lang="en-US" sz="2800" b="1" dirty="0">
                  <a:solidFill>
                    <a:schemeClr val="bg1"/>
                  </a:solidFill>
                </a:rPr>
                <a:t>04</a:t>
              </a:r>
            </a:p>
          </p:txBody>
        </p:sp>
        <p:sp>
          <p:nvSpPr>
            <p:cNvPr id="5" name="TextBox 4">
              <a:extLst>
                <a:ext uri="{FF2B5EF4-FFF2-40B4-BE49-F238E27FC236}">
                  <a16:creationId xmlns:a16="http://schemas.microsoft.com/office/drawing/2014/main" xmlns="" id="{26A416B6-94F4-421D-93C1-77C53E49B3DF}"/>
                </a:ext>
              </a:extLst>
            </p:cNvPr>
            <p:cNvSpPr txBox="1"/>
            <p:nvPr/>
          </p:nvSpPr>
          <p:spPr>
            <a:xfrm>
              <a:off x="4842956" y="3335134"/>
              <a:ext cx="585418" cy="523220"/>
            </a:xfrm>
            <a:prstGeom prst="rect">
              <a:avLst/>
            </a:prstGeom>
            <a:noFill/>
          </p:spPr>
          <p:txBody>
            <a:bodyPr wrap="none" rtlCol="0">
              <a:spAutoFit/>
            </a:bodyPr>
            <a:lstStyle/>
            <a:p>
              <a:pPr algn="ctr"/>
              <a:r>
                <a:rPr lang="en-US" sz="2800" b="1" dirty="0">
                  <a:solidFill>
                    <a:schemeClr val="bg1"/>
                  </a:solidFill>
                </a:rPr>
                <a:t>03</a:t>
              </a:r>
            </a:p>
          </p:txBody>
        </p:sp>
        <p:sp>
          <p:nvSpPr>
            <p:cNvPr id="6" name="TextBox 5">
              <a:extLst>
                <a:ext uri="{FF2B5EF4-FFF2-40B4-BE49-F238E27FC236}">
                  <a16:creationId xmlns:a16="http://schemas.microsoft.com/office/drawing/2014/main" xmlns="" id="{8C80A38D-3FAC-598D-B2BA-FAA4BCCC1D87}"/>
                </a:ext>
              </a:extLst>
            </p:cNvPr>
            <p:cNvSpPr txBox="1"/>
            <p:nvPr/>
          </p:nvSpPr>
          <p:spPr>
            <a:xfrm>
              <a:off x="567162" y="1492362"/>
              <a:ext cx="3369837" cy="1045223"/>
            </a:xfrm>
            <a:prstGeom prst="rect">
              <a:avLst/>
            </a:prstGeom>
            <a:noFill/>
          </p:spPr>
          <p:txBody>
            <a:bodyPr wrap="square" rtlCol="0">
              <a:spAutoFit/>
            </a:bodyPr>
            <a:lstStyle/>
            <a:p>
              <a:pPr>
                <a:lnSpc>
                  <a:spcPct val="150000"/>
                </a:lnSpc>
              </a:pPr>
              <a:r>
                <a:rPr lang="en-US" sz="2200" dirty="0" err="1"/>
                <a:t>Ghi</a:t>
              </a:r>
              <a:r>
                <a:rPr lang="en-US" sz="2200" dirty="0"/>
                <a:t> </a:t>
              </a:r>
              <a:r>
                <a:rPr lang="en-US" sz="2200" dirty="0" err="1"/>
                <a:t>nhớ</a:t>
              </a:r>
              <a:r>
                <a:rPr lang="en-US" sz="2200" dirty="0"/>
                <a:t> </a:t>
              </a:r>
              <a:r>
                <a:rPr lang="en-US" sz="2200" dirty="0" err="1"/>
                <a:t>kiến</a:t>
              </a:r>
              <a:r>
                <a:rPr lang="en-US" sz="2200" dirty="0"/>
                <a:t> </a:t>
              </a:r>
              <a:r>
                <a:rPr lang="en-US" sz="2200" dirty="0" err="1"/>
                <a:t>thức</a:t>
              </a:r>
              <a:r>
                <a:rPr lang="en-US" sz="2200" dirty="0"/>
                <a:t> </a:t>
              </a:r>
              <a:r>
                <a:rPr lang="en-US" sz="2200" dirty="0" err="1"/>
                <a:t>đã</a:t>
              </a:r>
              <a:r>
                <a:rPr lang="en-US" sz="2200" dirty="0"/>
                <a:t> </a:t>
              </a:r>
              <a:r>
                <a:rPr lang="en-US" sz="2200" dirty="0" err="1"/>
                <a:t>học</a:t>
              </a:r>
              <a:r>
                <a:rPr lang="en-US" sz="2200" dirty="0"/>
                <a:t> </a:t>
              </a:r>
              <a:r>
                <a:rPr lang="en-US" sz="2200" dirty="0" err="1"/>
                <a:t>trong</a:t>
              </a:r>
              <a:r>
                <a:rPr lang="en-US" sz="2200" dirty="0"/>
                <a:t> </a:t>
              </a:r>
              <a:r>
                <a:rPr lang="en-US" sz="2200" dirty="0" err="1"/>
                <a:t>bài</a:t>
              </a:r>
              <a:endParaRPr lang="en-US" sz="2200" dirty="0"/>
            </a:p>
          </p:txBody>
        </p:sp>
        <p:sp>
          <p:nvSpPr>
            <p:cNvPr id="7" name="TextBox 6">
              <a:extLst>
                <a:ext uri="{FF2B5EF4-FFF2-40B4-BE49-F238E27FC236}">
                  <a16:creationId xmlns:a16="http://schemas.microsoft.com/office/drawing/2014/main" xmlns="" id="{72707832-55C6-F419-9B6C-2BEE5F83D5A1}"/>
                </a:ext>
              </a:extLst>
            </p:cNvPr>
            <p:cNvSpPr txBox="1"/>
            <p:nvPr/>
          </p:nvSpPr>
          <p:spPr>
            <a:xfrm>
              <a:off x="5143500" y="1520924"/>
              <a:ext cx="3400450" cy="1045223"/>
            </a:xfrm>
            <a:prstGeom prst="rect">
              <a:avLst/>
            </a:prstGeom>
            <a:noFill/>
          </p:spPr>
          <p:txBody>
            <a:bodyPr wrap="square" rtlCol="0">
              <a:spAutoFit/>
            </a:bodyPr>
            <a:lstStyle/>
            <a:p>
              <a:pPr algn="r">
                <a:lnSpc>
                  <a:spcPct val="150000"/>
                </a:lnSpc>
              </a:pPr>
              <a:r>
                <a:rPr lang="en-US" sz="2200" dirty="0"/>
                <a:t>Hoàn </a:t>
              </a:r>
              <a:r>
                <a:rPr lang="en-US" sz="2200" dirty="0" err="1"/>
                <a:t>thành</a:t>
              </a:r>
              <a:r>
                <a:rPr lang="en-US" sz="2200" dirty="0"/>
                <a:t> </a:t>
              </a:r>
              <a:r>
                <a:rPr lang="en-US" sz="2200" dirty="0" err="1"/>
                <a:t>bài</a:t>
              </a:r>
              <a:r>
                <a:rPr lang="en-US" sz="2200" dirty="0"/>
                <a:t> </a:t>
              </a:r>
              <a:r>
                <a:rPr lang="en-US" sz="2200" dirty="0" err="1"/>
                <a:t>Luyện</a:t>
              </a:r>
              <a:r>
                <a:rPr lang="en-US" sz="2200" dirty="0"/>
                <a:t> </a:t>
              </a:r>
              <a:r>
                <a:rPr lang="en-US" sz="2200" dirty="0" err="1"/>
                <a:t>tập</a:t>
              </a:r>
              <a:r>
                <a:rPr lang="en-US" sz="2200" dirty="0"/>
                <a:t> 2, 3 SGK tr.73, 77</a:t>
              </a:r>
            </a:p>
          </p:txBody>
        </p:sp>
        <p:sp>
          <p:nvSpPr>
            <p:cNvPr id="8" name="TextBox 7">
              <a:extLst>
                <a:ext uri="{FF2B5EF4-FFF2-40B4-BE49-F238E27FC236}">
                  <a16:creationId xmlns:a16="http://schemas.microsoft.com/office/drawing/2014/main" xmlns="" id="{23B107F9-B6A6-C2CF-9036-0B804FA5FDF2}"/>
                </a:ext>
              </a:extLst>
            </p:cNvPr>
            <p:cNvSpPr txBox="1"/>
            <p:nvPr/>
          </p:nvSpPr>
          <p:spPr>
            <a:xfrm>
              <a:off x="567161" y="3397829"/>
              <a:ext cx="3369837" cy="1045223"/>
            </a:xfrm>
            <a:prstGeom prst="rect">
              <a:avLst/>
            </a:prstGeom>
            <a:noFill/>
          </p:spPr>
          <p:txBody>
            <a:bodyPr wrap="square" rtlCol="0">
              <a:spAutoFit/>
            </a:bodyPr>
            <a:lstStyle/>
            <a:p>
              <a:pPr>
                <a:lnSpc>
                  <a:spcPct val="150000"/>
                </a:lnSpc>
              </a:pPr>
              <a:r>
                <a:rPr lang="en-US" sz="2200" dirty="0"/>
                <a:t>Hoàn </a:t>
              </a:r>
              <a:r>
                <a:rPr lang="en-US" sz="2200" dirty="0" err="1"/>
                <a:t>thành</a:t>
              </a:r>
              <a:r>
                <a:rPr lang="en-US" sz="2200" dirty="0"/>
                <a:t> </a:t>
              </a:r>
            </a:p>
            <a:p>
              <a:pPr>
                <a:lnSpc>
                  <a:spcPct val="150000"/>
                </a:lnSpc>
              </a:pPr>
              <a:r>
                <a:rPr lang="en-US" sz="2200" dirty="0" err="1"/>
                <a:t>bài</a:t>
              </a:r>
              <a:r>
                <a:rPr lang="en-US" sz="2200" dirty="0"/>
                <a:t> </a:t>
              </a:r>
              <a:r>
                <a:rPr lang="en-US" sz="2200" dirty="0" err="1"/>
                <a:t>tập</a:t>
              </a:r>
              <a:r>
                <a:rPr lang="en-US" sz="2200" dirty="0"/>
                <a:t> </a:t>
              </a:r>
              <a:r>
                <a:rPr lang="en-US" sz="2200" dirty="0" err="1"/>
                <a:t>phần</a:t>
              </a:r>
              <a:r>
                <a:rPr lang="en-US" sz="2200" dirty="0"/>
                <a:t> </a:t>
              </a:r>
              <a:r>
                <a:rPr lang="en-US" sz="2200" dirty="0" err="1"/>
                <a:t>Vận</a:t>
              </a:r>
              <a:r>
                <a:rPr lang="en-US" sz="2200" dirty="0"/>
                <a:t> </a:t>
              </a:r>
              <a:r>
                <a:rPr lang="en-US" sz="2200" dirty="0" err="1"/>
                <a:t>dụng</a:t>
              </a:r>
              <a:endParaRPr lang="en-US" sz="2200" dirty="0"/>
            </a:p>
          </p:txBody>
        </p:sp>
        <p:sp>
          <p:nvSpPr>
            <p:cNvPr id="9" name="TextBox 8">
              <a:extLst>
                <a:ext uri="{FF2B5EF4-FFF2-40B4-BE49-F238E27FC236}">
                  <a16:creationId xmlns:a16="http://schemas.microsoft.com/office/drawing/2014/main" xmlns="" id="{09A3639A-38FD-FFEE-F90D-25E147CBDA49}"/>
                </a:ext>
              </a:extLst>
            </p:cNvPr>
            <p:cNvSpPr txBox="1"/>
            <p:nvPr/>
          </p:nvSpPr>
          <p:spPr>
            <a:xfrm>
              <a:off x="4817636" y="3433981"/>
              <a:ext cx="3785448" cy="1045223"/>
            </a:xfrm>
            <a:prstGeom prst="rect">
              <a:avLst/>
            </a:prstGeom>
            <a:noFill/>
          </p:spPr>
          <p:txBody>
            <a:bodyPr wrap="square" rtlCol="0">
              <a:spAutoFit/>
            </a:bodyPr>
            <a:lstStyle/>
            <a:p>
              <a:pPr algn="r">
                <a:lnSpc>
                  <a:spcPct val="150000"/>
                </a:lnSpc>
              </a:pPr>
              <a:r>
                <a:rPr lang="en-US" sz="2200" dirty="0" err="1"/>
                <a:t>Đọc</a:t>
              </a:r>
              <a:r>
                <a:rPr lang="en-US" sz="2200" dirty="0"/>
                <a:t> </a:t>
              </a:r>
              <a:r>
                <a:rPr lang="en-US" sz="2200" b="1" dirty="0" err="1"/>
                <a:t>Bài</a:t>
              </a:r>
              <a:r>
                <a:rPr lang="en-US" sz="2200" b="1" dirty="0"/>
                <a:t> 4: </a:t>
              </a:r>
              <a:r>
                <a:rPr lang="en-US" sz="2200" b="1" dirty="0" err="1"/>
                <a:t>Đại</a:t>
              </a:r>
              <a:r>
                <a:rPr lang="en-US" sz="2200" b="1" dirty="0"/>
                <a:t> </a:t>
              </a:r>
              <a:r>
                <a:rPr lang="en-US" sz="2200" b="1" dirty="0" err="1"/>
                <a:t>cương</a:t>
              </a:r>
              <a:r>
                <a:rPr lang="en-US" sz="2200" b="1" dirty="0"/>
                <a:t> </a:t>
              </a:r>
            </a:p>
            <a:p>
              <a:pPr algn="r">
                <a:lnSpc>
                  <a:spcPct val="150000"/>
                </a:lnSpc>
              </a:pPr>
              <a:r>
                <a:rPr lang="en-US" sz="2200" b="1" dirty="0" err="1"/>
                <a:t>về</a:t>
              </a:r>
              <a:r>
                <a:rPr lang="en-US" sz="2200" b="1" dirty="0"/>
                <a:t> </a:t>
              </a:r>
              <a:r>
                <a:rPr lang="en-US" sz="2200" b="1" dirty="0" err="1"/>
                <a:t>dòng</a:t>
              </a:r>
              <a:r>
                <a:rPr lang="en-US" sz="2200" b="1" dirty="0"/>
                <a:t> </a:t>
              </a:r>
              <a:r>
                <a:rPr lang="en-US" sz="2200" b="1" dirty="0" err="1"/>
                <a:t>điện</a:t>
              </a:r>
              <a:r>
                <a:rPr lang="en-US" sz="2200" b="1" dirty="0"/>
                <a:t> </a:t>
              </a:r>
              <a:r>
                <a:rPr lang="en-US" sz="2200" b="1" dirty="0" err="1"/>
                <a:t>xoay</a:t>
              </a:r>
              <a:r>
                <a:rPr lang="en-US" sz="2200" b="1" dirty="0"/>
                <a:t> </a:t>
              </a:r>
              <a:r>
                <a:rPr lang="en-US" sz="2200" b="1" dirty="0" err="1"/>
                <a:t>chiều</a:t>
              </a:r>
              <a:endParaRPr lang="en-US" sz="2200" b="1" dirty="0"/>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a:extLst>
            <a:ext uri="{FF2B5EF4-FFF2-40B4-BE49-F238E27FC236}">
              <a16:creationId xmlns:a16="http://schemas.microsoft.com/office/drawing/2014/main" xmlns="" id="{0DEAB4A1-5DFA-7FB9-19A9-797DF282E45D}"/>
            </a:ext>
          </a:extLst>
        </p:cNvPr>
        <p:cNvGrpSpPr/>
        <p:nvPr/>
      </p:nvGrpSpPr>
      <p:grpSpPr>
        <a:xfrm>
          <a:off x="0" y="0"/>
          <a:ext cx="0" cy="0"/>
          <a:chOff x="0" y="0"/>
          <a:chExt cx="0" cy="0"/>
        </a:xfrm>
      </p:grpSpPr>
      <p:sp>
        <p:nvSpPr>
          <p:cNvPr id="760" name="Google Shape;760;p18">
            <a:extLst>
              <a:ext uri="{FF2B5EF4-FFF2-40B4-BE49-F238E27FC236}">
                <a16:creationId xmlns:a16="http://schemas.microsoft.com/office/drawing/2014/main" xmlns="" id="{8EA6DABF-240C-A032-8544-FAF30F62F86A}"/>
              </a:ext>
            </a:extLst>
          </p:cNvPr>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Catamaran"/>
                <a:cs typeface="Catamaran"/>
                <a:sym typeface="Catamaran"/>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300" b="1" i="0" u="none" strike="noStrike" kern="0" cap="none" spc="0" normalizeH="0" baseline="0" noProof="0" dirty="0">
              <a:ln>
                <a:noFill/>
              </a:ln>
              <a:solidFill>
                <a:srgbClr val="FFFFFF"/>
              </a:solidFill>
              <a:effectLst/>
              <a:uLnTx/>
              <a:uFillTx/>
              <a:latin typeface="Catamaran"/>
              <a:cs typeface="Catamaran"/>
              <a:sym typeface="Catamaran"/>
            </a:endParaRPr>
          </a:p>
        </p:txBody>
      </p:sp>
      <p:pic>
        <p:nvPicPr>
          <p:cNvPr id="3" name="Picture 2"/>
          <p:cNvPicPr>
            <a:picLocks noChangeAspect="1"/>
          </p:cNvPicPr>
          <p:nvPr/>
        </p:nvPicPr>
        <p:blipFill>
          <a:blip r:embed="rId3"/>
          <a:stretch>
            <a:fillRect/>
          </a:stretch>
        </p:blipFill>
        <p:spPr>
          <a:xfrm>
            <a:off x="1411757" y="376844"/>
            <a:ext cx="6059228" cy="4280954"/>
          </a:xfrm>
          <a:prstGeom prst="rect">
            <a:avLst/>
          </a:prstGeom>
        </p:spPr>
      </p:pic>
    </p:spTree>
    <p:extLst>
      <p:ext uri="{BB962C8B-B14F-4D97-AF65-F5344CB8AC3E}">
        <p14:creationId xmlns:p14="http://schemas.microsoft.com/office/powerpoint/2010/main" val="251769870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a:extLst>
            <a:ext uri="{FF2B5EF4-FFF2-40B4-BE49-F238E27FC236}">
              <a16:creationId xmlns:a16="http://schemas.microsoft.com/office/drawing/2014/main" xmlns="" id="{0DEAB4A1-5DFA-7FB9-19A9-797DF282E45D}"/>
            </a:ext>
          </a:extLst>
        </p:cNvPr>
        <p:cNvGrpSpPr/>
        <p:nvPr/>
      </p:nvGrpSpPr>
      <p:grpSpPr>
        <a:xfrm>
          <a:off x="0" y="0"/>
          <a:ext cx="0" cy="0"/>
          <a:chOff x="0" y="0"/>
          <a:chExt cx="0" cy="0"/>
        </a:xfrm>
      </p:grpSpPr>
      <p:sp>
        <p:nvSpPr>
          <p:cNvPr id="760" name="Google Shape;760;p18">
            <a:extLst>
              <a:ext uri="{FF2B5EF4-FFF2-40B4-BE49-F238E27FC236}">
                <a16:creationId xmlns:a16="http://schemas.microsoft.com/office/drawing/2014/main" xmlns="" id="{8EA6DABF-240C-A032-8544-FAF30F62F86A}"/>
              </a:ext>
            </a:extLst>
          </p:cNvPr>
          <p:cNvSpPr txBox="1">
            <a:spLocks noGrp="1"/>
          </p:cNvSpPr>
          <p:nvPr>
            <p:ph type="sldNum" idx="12"/>
          </p:nvPr>
        </p:nvSpPr>
        <p:spPr>
          <a:prstGeom prst="rect">
            <a:avLst/>
          </a:prstGeom>
        </p:spPr>
        <p:txBody>
          <a:bodyPr spcFirstLastPara="1" wrap="square" lIns="0" tIns="0" rIns="0" bIns="0" anchor="ctr" anchorCtr="0">
            <a:noAutofit/>
          </a:bodyPr>
          <a:lstStyle/>
          <a:p>
            <a:pPr>
              <a:defRPr/>
            </a:pPr>
            <a:fld id="{00000000-1234-1234-1234-123412341234}" type="slidenum">
              <a:rPr lang="en">
                <a:solidFill>
                  <a:srgbClr val="FFFFFF"/>
                </a:solidFill>
              </a:rPr>
              <a:pPr>
                <a:defRPr/>
              </a:pPr>
              <a:t>77</a:t>
            </a:fld>
            <a:endParaRPr dirty="0">
              <a:solidFill>
                <a:srgbClr val="FFFFFF"/>
              </a:solidFill>
            </a:endParaRPr>
          </a:p>
        </p:txBody>
      </p:sp>
      <p:pic>
        <p:nvPicPr>
          <p:cNvPr id="2" name="Picture 1"/>
          <p:cNvPicPr>
            <a:picLocks noChangeAspect="1"/>
          </p:cNvPicPr>
          <p:nvPr/>
        </p:nvPicPr>
        <p:blipFill>
          <a:blip r:embed="rId3"/>
          <a:stretch>
            <a:fillRect/>
          </a:stretch>
        </p:blipFill>
        <p:spPr>
          <a:xfrm>
            <a:off x="2156071" y="236566"/>
            <a:ext cx="4495934" cy="3802033"/>
          </a:xfrm>
          <a:prstGeom prst="rect">
            <a:avLst/>
          </a:prstGeom>
        </p:spPr>
      </p:pic>
    </p:spTree>
    <p:extLst>
      <p:ext uri="{BB962C8B-B14F-4D97-AF65-F5344CB8AC3E}">
        <p14:creationId xmlns:p14="http://schemas.microsoft.com/office/powerpoint/2010/main" val="6961305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a:extLst>
            <a:ext uri="{FF2B5EF4-FFF2-40B4-BE49-F238E27FC236}">
              <a16:creationId xmlns:a16="http://schemas.microsoft.com/office/drawing/2014/main" xmlns="" id="{0DEAB4A1-5DFA-7FB9-19A9-797DF282E45D}"/>
            </a:ext>
          </a:extLst>
        </p:cNvPr>
        <p:cNvGrpSpPr/>
        <p:nvPr/>
      </p:nvGrpSpPr>
      <p:grpSpPr>
        <a:xfrm>
          <a:off x="0" y="0"/>
          <a:ext cx="0" cy="0"/>
          <a:chOff x="0" y="0"/>
          <a:chExt cx="0" cy="0"/>
        </a:xfrm>
      </p:grpSpPr>
      <p:sp>
        <p:nvSpPr>
          <p:cNvPr id="760" name="Google Shape;760;p18">
            <a:extLst>
              <a:ext uri="{FF2B5EF4-FFF2-40B4-BE49-F238E27FC236}">
                <a16:creationId xmlns:a16="http://schemas.microsoft.com/office/drawing/2014/main" xmlns="" id="{8EA6DABF-240C-A032-8544-FAF30F62F86A}"/>
              </a:ext>
            </a:extLst>
          </p:cNvPr>
          <p:cNvSpPr txBox="1">
            <a:spLocks noGrp="1"/>
          </p:cNvSpPr>
          <p:nvPr>
            <p:ph type="sldNum" idx="12"/>
          </p:nvPr>
        </p:nvSpPr>
        <p:spPr>
          <a:prstGeom prst="rect">
            <a:avLst/>
          </a:prstGeom>
        </p:spPr>
        <p:txBody>
          <a:bodyPr spcFirstLastPara="1" wrap="square" lIns="0" tIns="0" rIns="0" bIns="0" anchor="ctr" anchorCtr="0">
            <a:noAutofit/>
          </a:bodyPr>
          <a:lstStyle/>
          <a:p>
            <a:pPr>
              <a:defRPr/>
            </a:pPr>
            <a:fld id="{00000000-1234-1234-1234-123412341234}" type="slidenum">
              <a:rPr lang="en">
                <a:solidFill>
                  <a:srgbClr val="FFFFFF"/>
                </a:solidFill>
              </a:rPr>
              <a:pPr>
                <a:defRPr/>
              </a:pPr>
              <a:t>78</a:t>
            </a:fld>
            <a:endParaRPr dirty="0">
              <a:solidFill>
                <a:srgbClr val="FFFFFF"/>
              </a:solidFill>
            </a:endParaRPr>
          </a:p>
        </p:txBody>
      </p:sp>
      <p:pic>
        <p:nvPicPr>
          <p:cNvPr id="4" name="Image 269" descr="Kết quả hình ảnh cho thí nghiệm đưa nam châm lại gần khung dây"/>
          <p:cNvPicPr/>
          <p:nvPr/>
        </p:nvPicPr>
        <p:blipFill>
          <a:blip r:embed="rId3" cstate="print"/>
          <a:stretch>
            <a:fillRect/>
          </a:stretch>
        </p:blipFill>
        <p:spPr>
          <a:xfrm>
            <a:off x="2569195" y="402771"/>
            <a:ext cx="3456910" cy="3309257"/>
          </a:xfrm>
          <a:prstGeom prst="rect">
            <a:avLst/>
          </a:prstGeom>
        </p:spPr>
      </p:pic>
    </p:spTree>
    <p:extLst>
      <p:ext uri="{BB962C8B-B14F-4D97-AF65-F5344CB8AC3E}">
        <p14:creationId xmlns:p14="http://schemas.microsoft.com/office/powerpoint/2010/main" val="19681870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a:extLst>
            <a:ext uri="{FF2B5EF4-FFF2-40B4-BE49-F238E27FC236}">
              <a16:creationId xmlns:a16="http://schemas.microsoft.com/office/drawing/2014/main" xmlns="" id="{0DEAB4A1-5DFA-7FB9-19A9-797DF282E45D}"/>
            </a:ext>
          </a:extLst>
        </p:cNvPr>
        <p:cNvGrpSpPr/>
        <p:nvPr/>
      </p:nvGrpSpPr>
      <p:grpSpPr>
        <a:xfrm>
          <a:off x="0" y="0"/>
          <a:ext cx="0" cy="0"/>
          <a:chOff x="0" y="0"/>
          <a:chExt cx="0" cy="0"/>
        </a:xfrm>
      </p:grpSpPr>
      <p:sp>
        <p:nvSpPr>
          <p:cNvPr id="760" name="Google Shape;760;p18">
            <a:extLst>
              <a:ext uri="{FF2B5EF4-FFF2-40B4-BE49-F238E27FC236}">
                <a16:creationId xmlns:a16="http://schemas.microsoft.com/office/drawing/2014/main" xmlns="" id="{8EA6DABF-240C-A032-8544-FAF30F62F86A}"/>
              </a:ext>
            </a:extLst>
          </p:cNvPr>
          <p:cNvSpPr txBox="1">
            <a:spLocks noGrp="1"/>
          </p:cNvSpPr>
          <p:nvPr>
            <p:ph type="sldNum" idx="12"/>
          </p:nvPr>
        </p:nvSpPr>
        <p:spPr>
          <a:prstGeom prst="rect">
            <a:avLst/>
          </a:prstGeom>
        </p:spPr>
        <p:txBody>
          <a:bodyPr spcFirstLastPara="1" wrap="square" lIns="0" tIns="0" rIns="0" bIns="0" anchor="ctr" anchorCtr="0">
            <a:noAutofit/>
          </a:bodyPr>
          <a:lstStyle/>
          <a:p>
            <a:pPr>
              <a:defRPr/>
            </a:pPr>
            <a:fld id="{00000000-1234-1234-1234-123412341234}" type="slidenum">
              <a:rPr lang="en">
                <a:solidFill>
                  <a:srgbClr val="FFFFFF"/>
                </a:solidFill>
              </a:rPr>
              <a:pPr>
                <a:defRPr/>
              </a:pPr>
              <a:t>79</a:t>
            </a:fld>
            <a:endParaRPr dirty="0">
              <a:solidFill>
                <a:srgbClr val="FFFFFF"/>
              </a:solidFill>
            </a:endParaRPr>
          </a:p>
        </p:txBody>
      </p:sp>
      <p:pic>
        <p:nvPicPr>
          <p:cNvPr id="2" name="Picture 1"/>
          <p:cNvPicPr>
            <a:picLocks noChangeAspect="1"/>
          </p:cNvPicPr>
          <p:nvPr/>
        </p:nvPicPr>
        <p:blipFill>
          <a:blip r:embed="rId3"/>
          <a:stretch>
            <a:fillRect/>
          </a:stretch>
        </p:blipFill>
        <p:spPr>
          <a:xfrm>
            <a:off x="3572169" y="1215272"/>
            <a:ext cx="1999661" cy="2712955"/>
          </a:xfrm>
          <a:prstGeom prst="rect">
            <a:avLst/>
          </a:prstGeom>
        </p:spPr>
      </p:pic>
    </p:spTree>
    <p:extLst>
      <p:ext uri="{BB962C8B-B14F-4D97-AF65-F5344CB8AC3E}">
        <p14:creationId xmlns:p14="http://schemas.microsoft.com/office/powerpoint/2010/main" val="36556522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9"/>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2. Đơn vị đo từ thông </a:t>
            </a:r>
            <a:endParaRPr b="1" dirty="0">
              <a:latin typeface="Arial" panose="020B0604020202020204" pitchFamily="34" charset="0"/>
              <a:cs typeface="Arial" panose="020B0604020202020204" pitchFamily="34" charset="0"/>
            </a:endParaRPr>
          </a:p>
        </p:txBody>
      </p:sp>
      <p:sp>
        <p:nvSpPr>
          <p:cNvPr id="206" name="Google Shape;206;p19"/>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9" name="TextBox 8">
            <a:extLst>
              <a:ext uri="{FF2B5EF4-FFF2-40B4-BE49-F238E27FC236}">
                <a16:creationId xmlns:a16="http://schemas.microsoft.com/office/drawing/2014/main" xmlns="" id="{7DC4F974-3FA4-6250-84C8-BF60BD3BB0B7}"/>
              </a:ext>
            </a:extLst>
          </p:cNvPr>
          <p:cNvSpPr txBox="1"/>
          <p:nvPr/>
        </p:nvSpPr>
        <p:spPr>
          <a:xfrm>
            <a:off x="877186" y="1729485"/>
            <a:ext cx="7389627" cy="2882840"/>
          </a:xfrm>
          <a:prstGeom prst="rect">
            <a:avLst/>
          </a:prstGeom>
          <a:noFill/>
        </p:spPr>
        <p:txBody>
          <a:bodyPr wrap="square">
            <a:spAutoFit/>
          </a:bodyPr>
          <a:lstStyle/>
          <a:p>
            <a:pPr marL="342900" marR="0" indent="-342900" algn="just">
              <a:lnSpc>
                <a:spcPct val="150000"/>
              </a:lnSpc>
              <a:spcAft>
                <a:spcPts val="800"/>
              </a:spcAft>
              <a:buBlip>
                <a:blip r:embed="rId3"/>
              </a:buBlip>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weber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Wb).</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Aft>
                <a:spcPts val="800"/>
              </a:spcAft>
              <a:buBlip>
                <a:blip r:embed="rId3"/>
              </a:buBlip>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weber (1 Wb)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m</a:t>
            </a:r>
            <a:r>
              <a:rPr lang="en-US" sz="24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Blip>
                <a:blip r:embed="rId3"/>
              </a:buBlip>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Wb = 1 T. 1 m</a:t>
            </a:r>
            <a:r>
              <a:rPr lang="en-US" sz="24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a:extLst>
            <a:ext uri="{FF2B5EF4-FFF2-40B4-BE49-F238E27FC236}">
              <a16:creationId xmlns:a16="http://schemas.microsoft.com/office/drawing/2014/main" xmlns="" id="{0DEAB4A1-5DFA-7FB9-19A9-797DF282E45D}"/>
            </a:ext>
          </a:extLst>
        </p:cNvPr>
        <p:cNvGrpSpPr/>
        <p:nvPr/>
      </p:nvGrpSpPr>
      <p:grpSpPr>
        <a:xfrm>
          <a:off x="0" y="0"/>
          <a:ext cx="0" cy="0"/>
          <a:chOff x="0" y="0"/>
          <a:chExt cx="0" cy="0"/>
        </a:xfrm>
      </p:grpSpPr>
      <p:sp>
        <p:nvSpPr>
          <p:cNvPr id="760" name="Google Shape;760;p18">
            <a:extLst>
              <a:ext uri="{FF2B5EF4-FFF2-40B4-BE49-F238E27FC236}">
                <a16:creationId xmlns:a16="http://schemas.microsoft.com/office/drawing/2014/main" xmlns="" id="{8EA6DABF-240C-A032-8544-FAF30F62F86A}"/>
              </a:ext>
            </a:extLst>
          </p:cNvPr>
          <p:cNvSpPr txBox="1">
            <a:spLocks noGrp="1"/>
          </p:cNvSpPr>
          <p:nvPr>
            <p:ph type="sldNum" idx="12"/>
          </p:nvPr>
        </p:nvSpPr>
        <p:spPr>
          <a:prstGeom prst="rect">
            <a:avLst/>
          </a:prstGeom>
        </p:spPr>
        <p:txBody>
          <a:bodyPr spcFirstLastPara="1" wrap="square" lIns="0" tIns="0" rIns="0" bIns="0" anchor="ctr" anchorCtr="0">
            <a:noAutofit/>
          </a:bodyPr>
          <a:lstStyle/>
          <a:p>
            <a:pPr>
              <a:defRPr/>
            </a:pPr>
            <a:fld id="{00000000-1234-1234-1234-123412341234}" type="slidenum">
              <a:rPr lang="en">
                <a:solidFill>
                  <a:srgbClr val="FFFFFF"/>
                </a:solidFill>
              </a:rPr>
              <a:pPr>
                <a:defRPr/>
              </a:pPr>
              <a:t>80</a:t>
            </a:fld>
            <a:endParaRPr dirty="0">
              <a:solidFill>
                <a:srgbClr val="FFFFFF"/>
              </a:solidFill>
            </a:endParaRPr>
          </a:p>
        </p:txBody>
      </p:sp>
      <p:pic>
        <p:nvPicPr>
          <p:cNvPr id="4" name="Picture 3"/>
          <p:cNvPicPr>
            <a:picLocks noChangeAspect="1"/>
          </p:cNvPicPr>
          <p:nvPr/>
        </p:nvPicPr>
        <p:blipFill>
          <a:blip r:embed="rId3"/>
          <a:stretch>
            <a:fillRect/>
          </a:stretch>
        </p:blipFill>
        <p:spPr>
          <a:xfrm>
            <a:off x="3243319" y="430486"/>
            <a:ext cx="2108662" cy="3302813"/>
          </a:xfrm>
          <a:prstGeom prst="rect">
            <a:avLst/>
          </a:prstGeom>
        </p:spPr>
      </p:pic>
    </p:spTree>
    <p:extLst>
      <p:ext uri="{BB962C8B-B14F-4D97-AF65-F5344CB8AC3E}">
        <p14:creationId xmlns:p14="http://schemas.microsoft.com/office/powerpoint/2010/main" val="39383707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783CE40-49EC-060B-840D-670220054F8F}"/>
              </a:ext>
            </a:extLst>
          </p:cNvPr>
          <p:cNvSpPr>
            <a:spLocks noGrp="1"/>
          </p:cNvSpPr>
          <p:nvPr>
            <p:ph type="sldNum" idx="12"/>
          </p:nvPr>
        </p:nvSpPr>
        <p:spPr/>
        <p:txBody>
          <a:bodyPr/>
          <a:lstStyle/>
          <a:p>
            <a:pPr algn="ctr"/>
            <a:fld id="{00000000-1234-1234-1234-123412341234}" type="slidenum">
              <a:rPr lang="en" smtClean="0">
                <a:solidFill>
                  <a:srgbClr val="FFFFFF"/>
                </a:solidFill>
              </a:rPr>
              <a:pPr algn="ctr"/>
              <a:t>81</a:t>
            </a:fld>
            <a:endParaRPr lang="en">
              <a:solidFill>
                <a:srgbClr val="FFFFFF"/>
              </a:solidFill>
            </a:endParaRPr>
          </a:p>
        </p:txBody>
      </p:sp>
      <p:pic>
        <p:nvPicPr>
          <p:cNvPr id="4" name="Join_file_105522140">
            <a:hlinkClick r:id="" action="ppaction://media"/>
            <a:extLst>
              <a:ext uri="{FF2B5EF4-FFF2-40B4-BE49-F238E27FC236}">
                <a16:creationId xmlns:a16="http://schemas.microsoft.com/office/drawing/2014/main" xmlns="" id="{E90330A5-C488-A6C2-AB86-CA998944F258}"/>
              </a:ext>
            </a:extLst>
          </p:cNvPr>
          <p:cNvPicPr>
            <a:picLocks noChangeAspect="1"/>
          </p:cNvPicPr>
          <p:nvPr>
            <a:videoFile r:link="rId1"/>
            <p:extLst>
              <p:ext uri="{DAA4B4D4-6D71-4841-9C94-3DE7FCFB9230}">
                <p14:media xmlns:p14="http://schemas.microsoft.com/office/powerpoint/2010/main" r:embed="rId2">
                  <p14:trim end="2274"/>
                  <p14:fade out="250"/>
                </p14:media>
              </p:ext>
            </p:extLst>
          </p:nvPr>
        </p:nvPicPr>
        <p:blipFill>
          <a:blip r:embed="rId4"/>
          <a:stretch>
            <a:fillRect/>
          </a:stretch>
        </p:blipFill>
        <p:spPr>
          <a:xfrm>
            <a:off x="1063254" y="349998"/>
            <a:ext cx="7208875" cy="4054993"/>
          </a:xfrm>
          <a:prstGeom prst="rect">
            <a:avLst/>
          </a:prstGeom>
        </p:spPr>
      </p:pic>
      <p:pic>
        <p:nvPicPr>
          <p:cNvPr id="5" name="Picture 4">
            <a:extLst>
              <a:ext uri="{FF2B5EF4-FFF2-40B4-BE49-F238E27FC236}">
                <a16:creationId xmlns:a16="http://schemas.microsoft.com/office/drawing/2014/main" xmlns="" id="{0339F935-7810-0A98-8712-0D11C26A5B50}"/>
              </a:ext>
            </a:extLst>
          </p:cNvPr>
          <p:cNvPicPr>
            <a:picLocks noChangeAspect="1"/>
          </p:cNvPicPr>
          <p:nvPr/>
        </p:nvPicPr>
        <p:blipFill>
          <a:blip r:embed="rId5"/>
          <a:stretch>
            <a:fillRect/>
          </a:stretch>
        </p:blipFill>
        <p:spPr>
          <a:xfrm>
            <a:off x="4151339" y="1959882"/>
            <a:ext cx="841321" cy="835224"/>
          </a:xfrm>
          <a:prstGeom prst="rect">
            <a:avLst/>
          </a:prstGeom>
        </p:spPr>
      </p:pic>
      <p:sp>
        <p:nvSpPr>
          <p:cNvPr id="8" name="TextBox 7">
            <a:extLst>
              <a:ext uri="{FF2B5EF4-FFF2-40B4-BE49-F238E27FC236}">
                <a16:creationId xmlns:a16="http://schemas.microsoft.com/office/drawing/2014/main" xmlns="" id="{148CEF24-634C-0368-80A3-234EF7AABBF9}"/>
              </a:ext>
            </a:extLst>
          </p:cNvPr>
          <p:cNvSpPr txBox="1"/>
          <p:nvPr/>
        </p:nvSpPr>
        <p:spPr>
          <a:xfrm>
            <a:off x="3041782" y="4559592"/>
            <a:ext cx="3060454" cy="430887"/>
          </a:xfrm>
          <a:prstGeom prst="rect">
            <a:avLst/>
          </a:prstGeom>
          <a:noFill/>
        </p:spPr>
        <p:txBody>
          <a:bodyPr wrap="none" rtlCol="0">
            <a:spAutoFit/>
          </a:bodyPr>
          <a:lstStyle/>
          <a:p>
            <a:pPr algn="ctr">
              <a:buClrTx/>
              <a:buFontTx/>
              <a:buNone/>
              <a:defRPr/>
            </a:pPr>
            <a:r>
              <a:rPr lang="en-US" sz="2200" b="1" dirty="0">
                <a:solidFill>
                  <a:srgbClr val="04152C">
                    <a:lumMod val="75000"/>
                    <a:lumOff val="25000"/>
                  </a:srgbClr>
                </a:solidFill>
              </a:rPr>
              <a:t>Video: Đ</a:t>
            </a:r>
            <a:r>
              <a:rPr lang="en-US" sz="2200" b="1" dirty="0" err="1" smtClean="0">
                <a:solidFill>
                  <a:srgbClr val="04152C">
                    <a:lumMod val="75000"/>
                    <a:lumOff val="25000"/>
                  </a:srgbClr>
                </a:solidFill>
              </a:rPr>
              <a:t>ịnh</a:t>
            </a:r>
            <a:r>
              <a:rPr lang="en-US" sz="2200" b="1" dirty="0" smtClean="0">
                <a:solidFill>
                  <a:srgbClr val="04152C">
                    <a:lumMod val="75000"/>
                    <a:lumOff val="25000"/>
                  </a:srgbClr>
                </a:solidFill>
              </a:rPr>
              <a:t> </a:t>
            </a:r>
            <a:r>
              <a:rPr lang="en-US" sz="2200" b="1" dirty="0" err="1">
                <a:solidFill>
                  <a:srgbClr val="04152C">
                    <a:lumMod val="75000"/>
                    <a:lumOff val="25000"/>
                  </a:srgbClr>
                </a:solidFill>
              </a:rPr>
              <a:t>luật</a:t>
            </a:r>
            <a:r>
              <a:rPr lang="en-US" sz="2200" b="1" dirty="0">
                <a:solidFill>
                  <a:srgbClr val="04152C">
                    <a:lumMod val="75000"/>
                    <a:lumOff val="25000"/>
                  </a:srgbClr>
                </a:solidFill>
              </a:rPr>
              <a:t> Lenz</a:t>
            </a:r>
          </a:p>
        </p:txBody>
      </p:sp>
      <p:pic>
        <p:nvPicPr>
          <p:cNvPr id="9" name="Picture 8">
            <a:extLst>
              <a:ext uri="{FF2B5EF4-FFF2-40B4-BE49-F238E27FC236}">
                <a16:creationId xmlns:a16="http://schemas.microsoft.com/office/drawing/2014/main" xmlns="" id="{5070AE56-FE37-7F8D-7D40-6C77E219FD57}"/>
              </a:ext>
            </a:extLst>
          </p:cNvPr>
          <p:cNvPicPr>
            <a:picLocks noChangeAspect="1"/>
          </p:cNvPicPr>
          <p:nvPr/>
        </p:nvPicPr>
        <p:blipFill>
          <a:blip r:embed="rId6"/>
          <a:stretch>
            <a:fillRect/>
          </a:stretch>
        </p:blipFill>
        <p:spPr>
          <a:xfrm>
            <a:off x="7196700" y="379956"/>
            <a:ext cx="963792" cy="422455"/>
          </a:xfrm>
          <a:prstGeom prst="rect">
            <a:avLst/>
          </a:prstGeom>
        </p:spPr>
      </p:pic>
    </p:spTree>
    <p:extLst>
      <p:ext uri="{BB962C8B-B14F-4D97-AF65-F5344CB8AC3E}">
        <p14:creationId xmlns:p14="http://schemas.microsoft.com/office/powerpoint/2010/main" val="21934634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EF54A46D-DA5C-BFCB-DB83-BB06D0088A55}"/>
              </a:ext>
            </a:extLst>
          </p:cNvPr>
          <p:cNvGrpSpPr/>
          <p:nvPr/>
        </p:nvGrpSpPr>
        <p:grpSpPr>
          <a:xfrm>
            <a:off x="435935" y="382772"/>
            <a:ext cx="8165805" cy="2509285"/>
            <a:chOff x="435935" y="382772"/>
            <a:chExt cx="8165805" cy="2509285"/>
          </a:xfrm>
        </p:grpSpPr>
        <p:sp>
          <p:nvSpPr>
            <p:cNvPr id="5" name="Rectangle: Rounded Corners 4">
              <a:extLst>
                <a:ext uri="{FF2B5EF4-FFF2-40B4-BE49-F238E27FC236}">
                  <a16:creationId xmlns:a16="http://schemas.microsoft.com/office/drawing/2014/main" xmlns="" id="{62D9DA01-71D6-35DA-44AD-5F7826BD3ED0}"/>
                </a:ext>
              </a:extLst>
            </p:cNvPr>
            <p:cNvSpPr/>
            <p:nvPr/>
          </p:nvSpPr>
          <p:spPr>
            <a:xfrm>
              <a:off x="435935" y="691117"/>
              <a:ext cx="8165805" cy="2200940"/>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EA3553A8-A4AD-EA2C-0175-8EBA22DCBD2D}"/>
                </a:ext>
              </a:extLst>
            </p:cNvPr>
            <p:cNvSpPr/>
            <p:nvPr/>
          </p:nvSpPr>
          <p:spPr>
            <a:xfrm>
              <a:off x="435935" y="382772"/>
              <a:ext cx="3370521" cy="616688"/>
            </a:xfrm>
            <a:prstGeom prst="roundRect">
              <a:avLst/>
            </a:prstGeom>
            <a:solidFill>
              <a:schemeClr val="bg1">
                <a:lumMod val="75000"/>
                <a:lumOff val="2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a:t>
              </a:r>
              <a:r>
                <a:rPr lang="en-US" sz="2200" b="1" dirty="0" smtClean="0">
                  <a:solidFill>
                    <a:schemeClr val="tx1"/>
                  </a:solidFill>
                  <a:latin typeface="Arial" panose="020B0604020202020204" pitchFamily="34" charset="0"/>
                  <a:cs typeface="Arial" panose="020B0604020202020204" pitchFamily="34" charset="0"/>
                </a:rPr>
                <a:t>1</a:t>
              </a:r>
              <a:endParaRPr lang="en-US" sz="2200" b="1"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0FC24EE0-B8EA-1ED1-E8FD-831DD06AACE5}"/>
                </a:ext>
              </a:extLst>
            </p:cNvPr>
            <p:cNvSpPr txBox="1"/>
            <p:nvPr/>
          </p:nvSpPr>
          <p:spPr>
            <a:xfrm>
              <a:off x="685800" y="1119186"/>
              <a:ext cx="7666074" cy="1553054"/>
            </a:xfrm>
            <a:prstGeom prst="rect">
              <a:avLst/>
            </a:prstGeom>
            <a:noFill/>
          </p:spPr>
          <p:txBody>
            <a:bodyPr wrap="square">
              <a:spAutoFit/>
            </a:bodyPr>
            <a:lstStyle/>
            <a:p>
              <a:pPr marL="0" marR="0" algn="just">
                <a:lnSpc>
                  <a:spcPct val="150000"/>
                </a:lnSpc>
                <a:spcAft>
                  <a:spcPts val="800"/>
                </a:spcAft>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0,1 m</a:t>
              </a:r>
              <a:r>
                <a:rPr lang="en-US" sz="2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2,0.10</a:t>
              </a:r>
              <a:r>
                <a:rPr lang="en-US" sz="2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533E3B3C-B3A7-B4A9-1831-6DCF5FC9FD83}"/>
              </a:ext>
            </a:extLst>
          </p:cNvPr>
          <p:cNvGrpSpPr/>
          <p:nvPr/>
        </p:nvGrpSpPr>
        <p:grpSpPr>
          <a:xfrm>
            <a:off x="579552" y="3355657"/>
            <a:ext cx="1433159" cy="906425"/>
            <a:chOff x="579552" y="3355657"/>
            <a:chExt cx="1433159" cy="906425"/>
          </a:xfrm>
        </p:grpSpPr>
        <p:pic>
          <p:nvPicPr>
            <p:cNvPr id="10" name="Picture 9">
              <a:extLst>
                <a:ext uri="{FF2B5EF4-FFF2-40B4-BE49-F238E27FC236}">
                  <a16:creationId xmlns:a16="http://schemas.microsoft.com/office/drawing/2014/main" xmlns="" id="{BD3AEF7F-1940-3181-8B52-7F6973D29494}"/>
                </a:ext>
              </a:extLst>
            </p:cNvPr>
            <p:cNvPicPr>
              <a:picLocks noChangeAspect="1"/>
            </p:cNvPicPr>
            <p:nvPr/>
          </p:nvPicPr>
          <p:blipFill>
            <a:blip r:embed="rId2"/>
            <a:stretch>
              <a:fillRect/>
            </a:stretch>
          </p:blipFill>
          <p:spPr>
            <a:xfrm>
              <a:off x="579552" y="3355657"/>
              <a:ext cx="1433159" cy="906425"/>
            </a:xfrm>
            <a:prstGeom prst="rect">
              <a:avLst/>
            </a:prstGeom>
          </p:spPr>
        </p:pic>
        <p:sp>
          <p:nvSpPr>
            <p:cNvPr id="11" name="TextBox 10">
              <a:extLst>
                <a:ext uri="{FF2B5EF4-FFF2-40B4-BE49-F238E27FC236}">
                  <a16:creationId xmlns:a16="http://schemas.microsoft.com/office/drawing/2014/main" xmlns="" id="{738D9ED4-6244-5959-5292-8C918835D062}"/>
                </a:ext>
              </a:extLst>
            </p:cNvPr>
            <p:cNvSpPr txBox="1"/>
            <p:nvPr/>
          </p:nvSpPr>
          <p:spPr>
            <a:xfrm>
              <a:off x="936898" y="3541912"/>
              <a:ext cx="718466" cy="430887"/>
            </a:xfrm>
            <a:prstGeom prst="rect">
              <a:avLst/>
            </a:prstGeom>
            <a:noFill/>
          </p:spPr>
          <p:txBody>
            <a:bodyPr wrap="none" rtlCol="0">
              <a:spAutoFit/>
            </a:bodyPr>
            <a:lstStyle/>
            <a:p>
              <a:pPr algn="ctr"/>
              <a:r>
                <a:rPr lang="en-US" sz="2200" b="1" dirty="0" err="1">
                  <a:solidFill>
                    <a:schemeClr val="accent6">
                      <a:lumMod val="75000"/>
                    </a:schemeClr>
                  </a:solidFill>
                </a:rPr>
                <a:t>Giải</a:t>
              </a:r>
              <a:endParaRPr lang="en-US" sz="2200" b="1"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A942BD24-FD93-F1B6-D0FB-0BC3FE41C13F}"/>
                  </a:ext>
                </a:extLst>
              </p:cNvPr>
              <p:cNvSpPr txBox="1"/>
              <p:nvPr/>
            </p:nvSpPr>
            <p:spPr>
              <a:xfrm>
                <a:off x="2370057" y="3314809"/>
                <a:ext cx="6194391" cy="1313180"/>
              </a:xfrm>
              <a:prstGeom prst="rect">
                <a:avLst/>
              </a:prstGeom>
              <a:noFill/>
            </p:spPr>
            <p:txBody>
              <a:bodyPr wrap="square">
                <a:spAutoFit/>
              </a:bodyPr>
              <a:lstStyle/>
              <a:p>
                <a:pPr marL="0" marR="0" algn="just">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vòng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dây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𝜙</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𝐵𝑆𝑐𝑜𝑠</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.0,1=2.</m:t>
                      </m:r>
                      <m:sSup>
                        <m:sSup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𝑊𝑏</m:t>
                      </m:r>
                    </m:oMath>
                  </m:oMathPara>
                </a14:m>
                <a:endParaRPr lang="en-US" sz="22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A942BD24-FD93-F1B6-D0FB-0BC3FE41C13F}"/>
                  </a:ext>
                </a:extLst>
              </p:cNvPr>
              <p:cNvSpPr txBox="1">
                <a:spLocks noRot="1" noChangeAspect="1" noMove="1" noResize="1" noEditPoints="1" noAdjustHandles="1" noChangeArrowheads="1" noChangeShapeType="1" noTextEdit="1"/>
              </p:cNvSpPr>
              <p:nvPr/>
            </p:nvSpPr>
            <p:spPr>
              <a:xfrm>
                <a:off x="2370057" y="3314809"/>
                <a:ext cx="6194391" cy="1313180"/>
              </a:xfrm>
              <a:prstGeom prst="rect">
                <a:avLst/>
              </a:prstGeom>
              <a:blipFill>
                <a:blip r:embed="rId3"/>
                <a:stretch>
                  <a:fillRect l="-128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161A9509-873C-6E4B-FF87-F11E112394C9}"/>
              </a:ext>
            </a:extLst>
          </p:cNvPr>
          <p:cNvPicPr>
            <a:picLocks noChangeAspect="1"/>
          </p:cNvPicPr>
          <p:nvPr/>
        </p:nvPicPr>
        <p:blipFill>
          <a:blip r:embed="rId4"/>
          <a:stretch>
            <a:fillRect/>
          </a:stretch>
        </p:blipFill>
        <p:spPr>
          <a:xfrm>
            <a:off x="8351874" y="3728107"/>
            <a:ext cx="627018" cy="1415393"/>
          </a:xfrm>
          <a:prstGeom prst="rect">
            <a:avLst/>
          </a:prstGeom>
        </p:spPr>
      </p:pic>
    </p:spTree>
    <p:extLst>
      <p:ext uri="{BB962C8B-B14F-4D97-AF65-F5344CB8AC3E}">
        <p14:creationId xmlns:p14="http://schemas.microsoft.com/office/powerpoint/2010/main" val="41808895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Ferdinand template">
  <a:themeElements>
    <a:clrScheme name="Custom 347">
      <a:dk1>
        <a:srgbClr val="343A4E"/>
      </a:dk1>
      <a:lt1>
        <a:srgbClr val="FFFFFF"/>
      </a:lt1>
      <a:dk2>
        <a:srgbClr val="707A96"/>
      </a:dk2>
      <a:lt2>
        <a:srgbClr val="EEEFF3"/>
      </a:lt2>
      <a:accent1>
        <a:srgbClr val="ACD701"/>
      </a:accent1>
      <a:accent2>
        <a:srgbClr val="69B636"/>
      </a:accent2>
      <a:accent3>
        <a:srgbClr val="32A318"/>
      </a:accent3>
      <a:accent4>
        <a:srgbClr val="9EACD1"/>
      </a:accent4>
      <a:accent5>
        <a:srgbClr val="707A96"/>
      </a:accent5>
      <a:accent6>
        <a:srgbClr val="394057"/>
      </a:accent6>
      <a:hlink>
        <a:srgbClr val="0E99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ubert template">
  <a:themeElements>
    <a:clrScheme name="Custom 347">
      <a:dk1>
        <a:srgbClr val="FFFFFF"/>
      </a:dk1>
      <a:lt1>
        <a:srgbClr val="04152C"/>
      </a:lt1>
      <a:dk2>
        <a:srgbClr val="CAD3E2"/>
      </a:dk2>
      <a:lt2>
        <a:srgbClr val="4C5E81"/>
      </a:lt2>
      <a:accent1>
        <a:srgbClr val="8097FF"/>
      </a:accent1>
      <a:accent2>
        <a:srgbClr val="3BE5CC"/>
      </a:accent2>
      <a:accent3>
        <a:srgbClr val="FFC229"/>
      </a:accent3>
      <a:accent4>
        <a:srgbClr val="FF826C"/>
      </a:accent4>
      <a:accent5>
        <a:srgbClr val="A54FA5"/>
      </a:accent5>
      <a:accent6>
        <a:srgbClr val="F00286"/>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1825</TotalTime>
  <Words>3154</Words>
  <Application>Microsoft Office PowerPoint</Application>
  <PresentationFormat>On-screen Show (16:9)</PresentationFormat>
  <Paragraphs>305</Paragraphs>
  <Slides>81</Slides>
  <Notes>36</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81</vt:i4>
      </vt:variant>
    </vt:vector>
  </HeadingPairs>
  <TitlesOfParts>
    <vt:vector size="97" baseType="lpstr">
      <vt:lpstr>Cambria Math</vt:lpstr>
      <vt:lpstr>Anton</vt:lpstr>
      <vt:lpstr>Calibri</vt:lpstr>
      <vt:lpstr>Encode Sans Semi Condensed Light</vt:lpstr>
      <vt:lpstr>Catamaran Light</vt:lpstr>
      <vt:lpstr>Encode Sans Semi Condensed SemiBold</vt:lpstr>
      <vt:lpstr>Times New Roman</vt:lpstr>
      <vt:lpstr>Fira Sans Extra Condensed</vt:lpstr>
      <vt:lpstr>Arial</vt:lpstr>
      <vt:lpstr>Advent Pro</vt:lpstr>
      <vt:lpstr>Encode Sans Semi Condensed</vt:lpstr>
      <vt:lpstr>Catamaran</vt:lpstr>
      <vt:lpstr>Wingdings</vt:lpstr>
      <vt:lpstr>Symbol</vt:lpstr>
      <vt:lpstr>Ferdinand template</vt:lpstr>
      <vt:lpstr>Hubert template</vt:lpstr>
      <vt:lpstr>PowerPoint Presentation</vt:lpstr>
      <vt:lpstr>KHỞI ĐỘNG</vt:lpstr>
      <vt:lpstr>BÀI 3:  CẢM ỨNG ĐIỆN TỪ</vt:lpstr>
      <vt:lpstr>NỘI DUNG BÀI HỌC</vt:lpstr>
      <vt:lpstr>I.</vt:lpstr>
      <vt:lpstr>PowerPoint Presentation</vt:lpstr>
      <vt:lpstr>1. Định nghĩa</vt:lpstr>
      <vt:lpstr>2. Đơn vị đo từ thông </vt:lpstr>
      <vt:lpstr>PowerPoint Presentation</vt:lpstr>
      <vt:lpstr>II.</vt:lpstr>
      <vt:lpstr>1. Thí nghiệm về hiện tượng cảm ứng điện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Kết luận </vt:lpstr>
      <vt:lpstr>2. Kết luận </vt:lpstr>
      <vt:lpstr>3. Định luật Lenz</vt:lpstr>
      <vt:lpstr>PowerPoint Presentation</vt:lpstr>
      <vt:lpstr>4. Định luật Faraday</vt:lpstr>
      <vt:lpstr>PowerPoint Presentation</vt:lpstr>
      <vt:lpstr>III.</vt:lpstr>
      <vt:lpstr>1. Suất điện động cảm ứng trong một đoạn dây dẫn chuyển động trong từ trường</vt:lpstr>
      <vt:lpstr>PowerPoint Presentation</vt:lpstr>
      <vt:lpstr>PowerPoint Presentation</vt:lpstr>
      <vt:lpstr>PowerPoint Presentation</vt:lpstr>
      <vt:lpstr>2. Ví dụ vận dụng các định luật Lenz và Faraday</vt:lpstr>
      <vt:lpstr>PowerPoint Presentation</vt:lpstr>
      <vt:lpstr>PowerPoint Presentation</vt:lpstr>
      <vt:lpstr>IV.</vt:lpstr>
      <vt:lpstr>PowerPoint Presentation</vt:lpstr>
      <vt:lpstr>1. Hãm chuyển động bằng điện từ</vt:lpstr>
      <vt:lpstr>PowerPoint Presentation</vt:lpstr>
      <vt:lpstr>PowerPoint Presentation</vt:lpstr>
      <vt:lpstr>PowerPoint Presentation</vt:lpstr>
      <vt:lpstr>PowerPoint Presentation</vt:lpstr>
      <vt:lpstr>2. Làm giảm tác hại của dòng điện xoáy</vt:lpstr>
      <vt:lpstr>3. Hiện tượng cảm ứng giữa hai cuộn dây</vt:lpstr>
      <vt:lpstr>3. Hiện tượng cảm ứng giữa hai cuộn dây</vt:lpstr>
      <vt:lpstr>PowerPoint Presentation</vt:lpstr>
      <vt:lpstr>PowerPoint Presentation</vt:lpstr>
      <vt:lpstr>PowerPoint Presentation</vt:lpstr>
      <vt:lpstr>V.</vt:lpstr>
      <vt:lpstr>1. Điện trường biến thiên và từ trường biến thiên</vt:lpstr>
      <vt:lpstr>PowerPoint Presentation</vt:lpstr>
      <vt:lpstr>PowerPoint Presentation</vt:lpstr>
      <vt:lpstr>PowerPoint Presentation</vt:lpstr>
      <vt:lpstr>PowerPoint Presentation</vt:lpstr>
      <vt:lpstr>2. Mô hình sóng điện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HƯỚNG DẪN VỀ NHÀ</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17</cp:revision>
  <dcterms:modified xsi:type="dcterms:W3CDTF">2026-02-10T00:45:00Z</dcterms:modified>
</cp:coreProperties>
</file>