
<file path=[Content_Types].xml><?xml version="1.0" encoding="utf-8"?>
<Types xmlns="http://schemas.openxmlformats.org/package/2006/content-types">
  <Default Extension="fntdata" ContentType="application/x-fontdata"/>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 id="2147483658" r:id="rId2"/>
  </p:sldMasterIdLst>
  <p:notesMasterIdLst>
    <p:notesMasterId r:id="rId81"/>
  </p:notesMasterIdLst>
  <p:sldIdLst>
    <p:sldId id="295" r:id="rId3"/>
    <p:sldId id="296" r:id="rId4"/>
    <p:sldId id="256" r:id="rId5"/>
    <p:sldId id="297" r:id="rId6"/>
    <p:sldId id="258" r:id="rId7"/>
    <p:sldId id="262" r:id="rId8"/>
    <p:sldId id="261" r:id="rId9"/>
    <p:sldId id="264" r:id="rId10"/>
    <p:sldId id="302" r:id="rId11"/>
    <p:sldId id="298" r:id="rId12"/>
    <p:sldId id="281" r:id="rId13"/>
    <p:sldId id="265" r:id="rId14"/>
    <p:sldId id="301" r:id="rId15"/>
    <p:sldId id="304" r:id="rId16"/>
    <p:sldId id="305" r:id="rId17"/>
    <p:sldId id="299" r:id="rId18"/>
    <p:sldId id="300" r:id="rId19"/>
    <p:sldId id="303" r:id="rId20"/>
    <p:sldId id="306" r:id="rId21"/>
    <p:sldId id="259" r:id="rId22"/>
    <p:sldId id="263" r:id="rId23"/>
    <p:sldId id="310" r:id="rId24"/>
    <p:sldId id="268" r:id="rId25"/>
    <p:sldId id="260" r:id="rId26"/>
    <p:sldId id="336" r:id="rId27"/>
    <p:sldId id="273" r:id="rId28"/>
    <p:sldId id="315" r:id="rId29"/>
    <p:sldId id="316" r:id="rId30"/>
    <p:sldId id="284" r:id="rId31"/>
    <p:sldId id="307" r:id="rId32"/>
    <p:sldId id="317" r:id="rId33"/>
    <p:sldId id="326" r:id="rId34"/>
    <p:sldId id="282" r:id="rId35"/>
    <p:sldId id="266" r:id="rId36"/>
    <p:sldId id="311" r:id="rId37"/>
    <p:sldId id="313" r:id="rId38"/>
    <p:sldId id="318" r:id="rId39"/>
    <p:sldId id="312" r:id="rId40"/>
    <p:sldId id="323" r:id="rId41"/>
    <p:sldId id="321" r:id="rId42"/>
    <p:sldId id="320" r:id="rId43"/>
    <p:sldId id="332" r:id="rId44"/>
    <p:sldId id="327" r:id="rId45"/>
    <p:sldId id="337" r:id="rId46"/>
    <p:sldId id="272" r:id="rId47"/>
    <p:sldId id="333" r:id="rId48"/>
    <p:sldId id="334" r:id="rId49"/>
    <p:sldId id="322" r:id="rId50"/>
    <p:sldId id="335" r:id="rId51"/>
    <p:sldId id="338" r:id="rId52"/>
    <p:sldId id="329" r:id="rId53"/>
    <p:sldId id="342" r:id="rId54"/>
    <p:sldId id="340" r:id="rId55"/>
    <p:sldId id="339" r:id="rId56"/>
    <p:sldId id="343" r:id="rId57"/>
    <p:sldId id="341" r:id="rId58"/>
    <p:sldId id="330" r:id="rId59"/>
    <p:sldId id="331" r:id="rId60"/>
    <p:sldId id="328" r:id="rId61"/>
    <p:sldId id="344" r:id="rId62"/>
    <p:sldId id="360" r:id="rId63"/>
    <p:sldId id="345" r:id="rId64"/>
    <p:sldId id="324" r:id="rId65"/>
    <p:sldId id="325" r:id="rId66"/>
    <p:sldId id="346" r:id="rId67"/>
    <p:sldId id="348" r:id="rId68"/>
    <p:sldId id="347" r:id="rId69"/>
    <p:sldId id="308" r:id="rId70"/>
    <p:sldId id="349" r:id="rId71"/>
    <p:sldId id="350" r:id="rId72"/>
    <p:sldId id="351" r:id="rId73"/>
    <p:sldId id="352" r:id="rId74"/>
    <p:sldId id="353" r:id="rId75"/>
    <p:sldId id="357" r:id="rId76"/>
    <p:sldId id="267" r:id="rId77"/>
    <p:sldId id="361" r:id="rId78"/>
    <p:sldId id="285" r:id="rId79"/>
    <p:sldId id="358" r:id="rId80"/>
  </p:sldIdLst>
  <p:sldSz cx="9144000" cy="5143500" type="screen16x9"/>
  <p:notesSz cx="6858000" cy="9144000"/>
  <p:embeddedFontLst>
    <p:embeddedFont>
      <p:font typeface="Cambria Math" panose="02040503050406030204" pitchFamily="18" charset="0"/>
      <p:regular r:id="rId82"/>
    </p:embeddedFont>
    <p:embeddedFont>
      <p:font typeface="Catamaran" panose="020B0604020202020204" charset="0"/>
      <p:regular r:id="rId83"/>
      <p:bold r:id="rId84"/>
    </p:embeddedFont>
    <p:embeddedFont>
      <p:font typeface="Catamaran Light" panose="020B0604020202020204" charset="0"/>
      <p:regular r:id="rId85"/>
      <p:bold r:id="rId86"/>
    </p:embeddedFont>
    <p:embeddedFont>
      <p:font typeface="Encode Sans Semi Condensed" panose="020B0604020202020204" charset="0"/>
      <p:regular r:id="rId87"/>
      <p:bold r:id="rId88"/>
    </p:embeddedFont>
    <p:embeddedFont>
      <p:font typeface="Encode Sans Semi Condensed Light" panose="020B0604020202020204" charset="0"/>
      <p:regular r:id="rId89"/>
      <p:bold r:id="rId90"/>
    </p:embeddedFont>
    <p:embeddedFont>
      <p:font typeface="Encode Sans Semi Condensed SemiBold" panose="00000706000000000000" charset="0"/>
      <p:regular r:id="rId91"/>
      <p:bold r:id="rId92"/>
    </p:embeddedFont>
    <p:embeddedFont>
      <p:font typeface="Fira Sans Extra Condensed" panose="020B0503050000020004" pitchFamily="34" charset="0"/>
      <p:regular r:id="rId93"/>
      <p:bold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AA84F"/>
    <a:srgbClr val="3C78D8"/>
    <a:srgbClr val="458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19B6BA-EBF9-4CAE-AD04-3B90DF4426B8}">
  <a:tblStyle styleId="{6119B6BA-EBF9-4CAE-AD04-3B90DF4426B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2A87A40-BF07-4A88-8871-15D8B448036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snapToGrid="0">
      <p:cViewPr varScale="1">
        <p:scale>
          <a:sx n="87" d="100"/>
          <a:sy n="87"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font" Target="fonts/font3.fntdata"/><Relationship Id="rId89" Type="http://schemas.openxmlformats.org/officeDocument/2006/relationships/font" Target="fonts/font8.fntdata"/><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a:extLst>
            <a:ext uri="{FF2B5EF4-FFF2-40B4-BE49-F238E27FC236}">
              <a16:creationId xmlns:a16="http://schemas.microsoft.com/office/drawing/2014/main" id="{AC9F660E-3A57-DE07-40A2-6BC25C1FD2C4}"/>
            </a:ext>
          </a:extLst>
        </p:cNvPr>
        <p:cNvGrpSpPr/>
        <p:nvPr/>
      </p:nvGrpSpPr>
      <p:grpSpPr>
        <a:xfrm>
          <a:off x="0" y="0"/>
          <a:ext cx="0" cy="0"/>
          <a:chOff x="0" y="0"/>
          <a:chExt cx="0" cy="0"/>
        </a:xfrm>
      </p:grpSpPr>
      <p:sp>
        <p:nvSpPr>
          <p:cNvPr id="191" name="Google Shape;191;g35f391192_017:notes">
            <a:extLst>
              <a:ext uri="{FF2B5EF4-FFF2-40B4-BE49-F238E27FC236}">
                <a16:creationId xmlns:a16="http://schemas.microsoft.com/office/drawing/2014/main" id="{1D0EEE02-957A-6702-29D0-225DCAD11E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5f391192_017:notes">
            <a:extLst>
              <a:ext uri="{FF2B5EF4-FFF2-40B4-BE49-F238E27FC236}">
                <a16:creationId xmlns:a16="http://schemas.microsoft.com/office/drawing/2014/main" id="{4BE0A88C-CF1D-01CB-FD1F-96998E3F7F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14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146F7069-9CFF-F2EB-AD23-A9B7B6C2C050}"/>
            </a:ext>
          </a:extLst>
        </p:cNvPr>
        <p:cNvGrpSpPr/>
        <p:nvPr/>
      </p:nvGrpSpPr>
      <p:grpSpPr>
        <a:xfrm>
          <a:off x="0" y="0"/>
          <a:ext cx="0" cy="0"/>
          <a:chOff x="0" y="0"/>
          <a:chExt cx="0" cy="0"/>
        </a:xfrm>
      </p:grpSpPr>
      <p:sp>
        <p:nvSpPr>
          <p:cNvPr id="123" name="Google Shape;123;g35f391192_00:notes">
            <a:extLst>
              <a:ext uri="{FF2B5EF4-FFF2-40B4-BE49-F238E27FC236}">
                <a16:creationId xmlns:a16="http://schemas.microsoft.com/office/drawing/2014/main" id="{FCFA0ED3-F01E-7035-637F-C324A3CCD7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0:notes">
            <a:extLst>
              <a:ext uri="{FF2B5EF4-FFF2-40B4-BE49-F238E27FC236}">
                <a16:creationId xmlns:a16="http://schemas.microsoft.com/office/drawing/2014/main" id="{617AC470-3A5B-BC62-8409-19B0AF4C34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491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a:extLst>
            <a:ext uri="{FF2B5EF4-FFF2-40B4-BE49-F238E27FC236}">
              <a16:creationId xmlns:a16="http://schemas.microsoft.com/office/drawing/2014/main" id="{91351490-BFEE-4FB5-5D2A-20817FDB5816}"/>
            </a:ext>
          </a:extLst>
        </p:cNvPr>
        <p:cNvGrpSpPr/>
        <p:nvPr/>
      </p:nvGrpSpPr>
      <p:grpSpPr>
        <a:xfrm>
          <a:off x="0" y="0"/>
          <a:ext cx="0" cy="0"/>
          <a:chOff x="0" y="0"/>
          <a:chExt cx="0" cy="0"/>
        </a:xfrm>
      </p:grpSpPr>
      <p:sp>
        <p:nvSpPr>
          <p:cNvPr id="416" name="Google Shape;416;gc2fec25b5c_0_39:notes">
            <a:extLst>
              <a:ext uri="{FF2B5EF4-FFF2-40B4-BE49-F238E27FC236}">
                <a16:creationId xmlns:a16="http://schemas.microsoft.com/office/drawing/2014/main" id="{957C9D33-F201-DBBC-2AEF-904177CF52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c2fec25b5c_0_39:notes">
            <a:extLst>
              <a:ext uri="{FF2B5EF4-FFF2-40B4-BE49-F238E27FC236}">
                <a16:creationId xmlns:a16="http://schemas.microsoft.com/office/drawing/2014/main" id="{FA38510B-B869-DC1F-4B24-1110A05D72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881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c2fec25b5c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c2fec25b5c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2643116F-8E0A-E737-0A7A-C053E8757FC0}"/>
            </a:ext>
          </a:extLst>
        </p:cNvPr>
        <p:cNvGrpSpPr/>
        <p:nvPr/>
      </p:nvGrpSpPr>
      <p:grpSpPr>
        <a:xfrm>
          <a:off x="0" y="0"/>
          <a:ext cx="0" cy="0"/>
          <a:chOff x="0" y="0"/>
          <a:chExt cx="0" cy="0"/>
        </a:xfrm>
      </p:grpSpPr>
      <p:sp>
        <p:nvSpPr>
          <p:cNvPr id="128" name="Google Shape;128;g3606f1c2d_30:notes">
            <a:extLst>
              <a:ext uri="{FF2B5EF4-FFF2-40B4-BE49-F238E27FC236}">
                <a16:creationId xmlns:a16="http://schemas.microsoft.com/office/drawing/2014/main" id="{EDE4DBE5-0F61-90E3-CEE3-77B73587B4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606f1c2d_30:notes">
            <a:extLst>
              <a:ext uri="{FF2B5EF4-FFF2-40B4-BE49-F238E27FC236}">
                <a16:creationId xmlns:a16="http://schemas.microsoft.com/office/drawing/2014/main" id="{8660E3A6-DFD0-3AEB-A7CB-13684D9BAB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865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c2fec25b5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c2fec25b5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a:extLst>
            <a:ext uri="{FF2B5EF4-FFF2-40B4-BE49-F238E27FC236}">
              <a16:creationId xmlns:a16="http://schemas.microsoft.com/office/drawing/2014/main" id="{039C8834-7659-C84F-A125-5F59FFFCEE7C}"/>
            </a:ext>
          </a:extLst>
        </p:cNvPr>
        <p:cNvGrpSpPr/>
        <p:nvPr/>
      </p:nvGrpSpPr>
      <p:grpSpPr>
        <a:xfrm>
          <a:off x="0" y="0"/>
          <a:ext cx="0" cy="0"/>
          <a:chOff x="0" y="0"/>
          <a:chExt cx="0" cy="0"/>
        </a:xfrm>
      </p:grpSpPr>
      <p:sp>
        <p:nvSpPr>
          <p:cNvPr id="416" name="Google Shape;416;gc2fec25b5c_0_39:notes">
            <a:extLst>
              <a:ext uri="{FF2B5EF4-FFF2-40B4-BE49-F238E27FC236}">
                <a16:creationId xmlns:a16="http://schemas.microsoft.com/office/drawing/2014/main" id="{86E3D293-CA24-E5EB-A3E4-F85BC7C955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c2fec25b5c_0_39:notes">
            <a:extLst>
              <a:ext uri="{FF2B5EF4-FFF2-40B4-BE49-F238E27FC236}">
                <a16:creationId xmlns:a16="http://schemas.microsoft.com/office/drawing/2014/main" id="{7261533C-906C-111D-730B-622074AE18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7025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6CBBD95B-5F7C-FFA2-D10A-F1D71BF339F1}"/>
            </a:ext>
          </a:extLst>
        </p:cNvPr>
        <p:cNvGrpSpPr/>
        <p:nvPr/>
      </p:nvGrpSpPr>
      <p:grpSpPr>
        <a:xfrm>
          <a:off x="0" y="0"/>
          <a:ext cx="0" cy="0"/>
          <a:chOff x="0" y="0"/>
          <a:chExt cx="0" cy="0"/>
        </a:xfrm>
      </p:grpSpPr>
      <p:sp>
        <p:nvSpPr>
          <p:cNvPr id="281" name="Google Shape;281;g35ed75ccf_044:notes">
            <a:extLst>
              <a:ext uri="{FF2B5EF4-FFF2-40B4-BE49-F238E27FC236}">
                <a16:creationId xmlns:a16="http://schemas.microsoft.com/office/drawing/2014/main" id="{0E64ED2D-A730-0091-FBF1-664751136E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44:notes">
            <a:extLst>
              <a:ext uri="{FF2B5EF4-FFF2-40B4-BE49-F238E27FC236}">
                <a16:creationId xmlns:a16="http://schemas.microsoft.com/office/drawing/2014/main" id="{D21E002A-02F6-C9B8-2FBB-F545546DD9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0389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8B2378A9-FE79-12BD-E23B-CACCFD92DC3E}"/>
            </a:ext>
          </a:extLst>
        </p:cNvPr>
        <p:cNvGrpSpPr/>
        <p:nvPr/>
      </p:nvGrpSpPr>
      <p:grpSpPr>
        <a:xfrm>
          <a:off x="0" y="0"/>
          <a:ext cx="0" cy="0"/>
          <a:chOff x="0" y="0"/>
          <a:chExt cx="0" cy="0"/>
        </a:xfrm>
      </p:grpSpPr>
      <p:sp>
        <p:nvSpPr>
          <p:cNvPr id="281" name="Google Shape;281;g35ed75ccf_044:notes">
            <a:extLst>
              <a:ext uri="{FF2B5EF4-FFF2-40B4-BE49-F238E27FC236}">
                <a16:creationId xmlns:a16="http://schemas.microsoft.com/office/drawing/2014/main" id="{C013620F-1BE7-D995-3E12-3DD8F3A273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44:notes">
            <a:extLst>
              <a:ext uri="{FF2B5EF4-FFF2-40B4-BE49-F238E27FC236}">
                <a16:creationId xmlns:a16="http://schemas.microsoft.com/office/drawing/2014/main" id="{B6320F39-5992-F3A6-16FE-C866C4E08D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2689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a:extLst>
            <a:ext uri="{FF2B5EF4-FFF2-40B4-BE49-F238E27FC236}">
              <a16:creationId xmlns:a16="http://schemas.microsoft.com/office/drawing/2014/main" id="{9411DAD6-CF34-68C6-0BA3-D8E8B5647752}"/>
            </a:ext>
          </a:extLst>
        </p:cNvPr>
        <p:cNvGrpSpPr/>
        <p:nvPr/>
      </p:nvGrpSpPr>
      <p:grpSpPr>
        <a:xfrm>
          <a:off x="0" y="0"/>
          <a:ext cx="0" cy="0"/>
          <a:chOff x="0" y="0"/>
          <a:chExt cx="0" cy="0"/>
        </a:xfrm>
      </p:grpSpPr>
      <p:sp>
        <p:nvSpPr>
          <p:cNvPr id="416" name="Google Shape;416;gc2fec25b5c_0_39:notes">
            <a:extLst>
              <a:ext uri="{FF2B5EF4-FFF2-40B4-BE49-F238E27FC236}">
                <a16:creationId xmlns:a16="http://schemas.microsoft.com/office/drawing/2014/main" id="{565500FF-443F-48D6-6B80-F4BC9C1826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c2fec25b5c_0_39:notes">
            <a:extLst>
              <a:ext uri="{FF2B5EF4-FFF2-40B4-BE49-F238E27FC236}">
                <a16:creationId xmlns:a16="http://schemas.microsoft.com/office/drawing/2014/main" id="{17082B62-32DB-8914-CAA8-6F3C8B1C97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2170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A49BC169-E760-7693-8761-9DF60E9F88E8}"/>
            </a:ext>
          </a:extLst>
        </p:cNvPr>
        <p:cNvGrpSpPr/>
        <p:nvPr/>
      </p:nvGrpSpPr>
      <p:grpSpPr>
        <a:xfrm>
          <a:off x="0" y="0"/>
          <a:ext cx="0" cy="0"/>
          <a:chOff x="0" y="0"/>
          <a:chExt cx="0" cy="0"/>
        </a:xfrm>
      </p:grpSpPr>
      <p:sp>
        <p:nvSpPr>
          <p:cNvPr id="281" name="Google Shape;281;g35ed75ccf_044:notes">
            <a:extLst>
              <a:ext uri="{FF2B5EF4-FFF2-40B4-BE49-F238E27FC236}">
                <a16:creationId xmlns:a16="http://schemas.microsoft.com/office/drawing/2014/main" id="{95A9E485-367F-ED45-3469-689426C550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44:notes">
            <a:extLst>
              <a:ext uri="{FF2B5EF4-FFF2-40B4-BE49-F238E27FC236}">
                <a16:creationId xmlns:a16="http://schemas.microsoft.com/office/drawing/2014/main" id="{EB4E5505-3F27-56CA-E6B6-35D2BF7D66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0833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C4BE7F9E-BADA-861C-3F08-3DEDCFF9D0A4}"/>
            </a:ext>
          </a:extLst>
        </p:cNvPr>
        <p:cNvGrpSpPr/>
        <p:nvPr/>
      </p:nvGrpSpPr>
      <p:grpSpPr>
        <a:xfrm>
          <a:off x="0" y="0"/>
          <a:ext cx="0" cy="0"/>
          <a:chOff x="0" y="0"/>
          <a:chExt cx="0" cy="0"/>
        </a:xfrm>
      </p:grpSpPr>
      <p:sp>
        <p:nvSpPr>
          <p:cNvPr id="123" name="Google Shape;123;g35f391192_00:notes">
            <a:extLst>
              <a:ext uri="{FF2B5EF4-FFF2-40B4-BE49-F238E27FC236}">
                <a16:creationId xmlns:a16="http://schemas.microsoft.com/office/drawing/2014/main" id="{73A0D0DE-1DFE-1FED-8B75-97FC31B976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0:notes">
            <a:extLst>
              <a:ext uri="{FF2B5EF4-FFF2-40B4-BE49-F238E27FC236}">
                <a16:creationId xmlns:a16="http://schemas.microsoft.com/office/drawing/2014/main" id="{8387874F-C639-D507-0DAD-8B9C716F99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4150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a:extLst>
            <a:ext uri="{FF2B5EF4-FFF2-40B4-BE49-F238E27FC236}">
              <a16:creationId xmlns:a16="http://schemas.microsoft.com/office/drawing/2014/main" id="{8FC4B287-EE41-DB0C-347E-478B62345713}"/>
            </a:ext>
          </a:extLst>
        </p:cNvPr>
        <p:cNvGrpSpPr/>
        <p:nvPr/>
      </p:nvGrpSpPr>
      <p:grpSpPr>
        <a:xfrm>
          <a:off x="0" y="0"/>
          <a:ext cx="0" cy="0"/>
          <a:chOff x="0" y="0"/>
          <a:chExt cx="0" cy="0"/>
        </a:xfrm>
      </p:grpSpPr>
      <p:sp>
        <p:nvSpPr>
          <p:cNvPr id="281" name="Google Shape;281;g35ed75ccf_044:notes">
            <a:extLst>
              <a:ext uri="{FF2B5EF4-FFF2-40B4-BE49-F238E27FC236}">
                <a16:creationId xmlns:a16="http://schemas.microsoft.com/office/drawing/2014/main" id="{490D744D-BD96-F0A7-F3D5-98AD9C6DF3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44:notes">
            <a:extLst>
              <a:ext uri="{FF2B5EF4-FFF2-40B4-BE49-F238E27FC236}">
                <a16:creationId xmlns:a16="http://schemas.microsoft.com/office/drawing/2014/main" id="{EA143214-AE18-EE9F-25D8-47D266B36D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0001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c2fec25b5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c2fec25b5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a:extLst>
            <a:ext uri="{FF2B5EF4-FFF2-40B4-BE49-F238E27FC236}">
              <a16:creationId xmlns:a16="http://schemas.microsoft.com/office/drawing/2014/main" id="{CBFDDCDE-EDF9-5145-3EAF-123A44703076}"/>
            </a:ext>
          </a:extLst>
        </p:cNvPr>
        <p:cNvGrpSpPr/>
        <p:nvPr/>
      </p:nvGrpSpPr>
      <p:grpSpPr>
        <a:xfrm>
          <a:off x="0" y="0"/>
          <a:ext cx="0" cy="0"/>
          <a:chOff x="0" y="0"/>
          <a:chExt cx="0" cy="0"/>
        </a:xfrm>
      </p:grpSpPr>
      <p:sp>
        <p:nvSpPr>
          <p:cNvPr id="743" name="Google Shape;743;g35ed75ccf_015:notes">
            <a:extLst>
              <a:ext uri="{FF2B5EF4-FFF2-40B4-BE49-F238E27FC236}">
                <a16:creationId xmlns:a16="http://schemas.microsoft.com/office/drawing/2014/main" id="{30A38B71-A1C6-13A0-56DD-C1DCE6089F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35ed75ccf_015:notes">
            <a:extLst>
              <a:ext uri="{FF2B5EF4-FFF2-40B4-BE49-F238E27FC236}">
                <a16:creationId xmlns:a16="http://schemas.microsoft.com/office/drawing/2014/main" id="{46756FAC-4F1D-9A26-A136-98A00D1FD7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947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a:extLst>
            <a:ext uri="{FF2B5EF4-FFF2-40B4-BE49-F238E27FC236}">
              <a16:creationId xmlns:a16="http://schemas.microsoft.com/office/drawing/2014/main" id="{5C76EA18-05AD-7C6A-C21F-2C37D2B0FB8C}"/>
            </a:ext>
          </a:extLst>
        </p:cNvPr>
        <p:cNvGrpSpPr/>
        <p:nvPr/>
      </p:nvGrpSpPr>
      <p:grpSpPr>
        <a:xfrm>
          <a:off x="0" y="0"/>
          <a:ext cx="0" cy="0"/>
          <a:chOff x="0" y="0"/>
          <a:chExt cx="0" cy="0"/>
        </a:xfrm>
      </p:grpSpPr>
      <p:sp>
        <p:nvSpPr>
          <p:cNvPr id="128" name="Google Shape;128;g3606f1c2d_30:notes">
            <a:extLst>
              <a:ext uri="{FF2B5EF4-FFF2-40B4-BE49-F238E27FC236}">
                <a16:creationId xmlns:a16="http://schemas.microsoft.com/office/drawing/2014/main" id="{3C414C12-981D-B90B-9CAC-89F3F4BFA7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606f1c2d_30:notes">
            <a:extLst>
              <a:ext uri="{FF2B5EF4-FFF2-40B4-BE49-F238E27FC236}">
                <a16:creationId xmlns:a16="http://schemas.microsoft.com/office/drawing/2014/main" id="{3870071D-23B9-B69E-C417-3BA581030C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3829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c2fec25b5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c2fec25b5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rot="10800000">
            <a:off x="6904227" y="249339"/>
            <a:ext cx="2034302" cy="2271600"/>
            <a:chOff x="208025" y="2621275"/>
            <a:chExt cx="2034302" cy="2271600"/>
          </a:xfrm>
        </p:grpSpPr>
        <p:sp>
          <p:nvSpPr>
            <p:cNvPr id="11" name="Google Shape;11;p2"/>
            <p:cNvSpPr/>
            <p:nvPr/>
          </p:nvSpPr>
          <p:spPr>
            <a:xfrm rot="-5400000" flipH="1">
              <a:off x="89375" y="2739925"/>
              <a:ext cx="2271600" cy="2034300"/>
            </a:xfrm>
            <a:prstGeom prst="parallelogram">
              <a:avLst>
                <a:gd name="adj" fmla="val 22770"/>
              </a:avLst>
            </a:prstGeom>
            <a:gradFill>
              <a:gsLst>
                <a:gs pos="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208025" y="2621275"/>
            <a:ext cx="2034302" cy="2271600"/>
            <a:chOff x="208025" y="2621275"/>
            <a:chExt cx="2034302" cy="2271600"/>
          </a:xfrm>
        </p:grpSpPr>
        <p:sp>
          <p:nvSpPr>
            <p:cNvPr id="14" name="Google Shape;14;p2"/>
            <p:cNvSpPr/>
            <p:nvPr/>
          </p:nvSpPr>
          <p:spPr>
            <a:xfrm rot="-5400000" flipH="1">
              <a:off x="89375" y="2739925"/>
              <a:ext cx="2271600" cy="2034300"/>
            </a:xfrm>
            <a:prstGeom prst="parallelogram">
              <a:avLst>
                <a:gd name="adj" fmla="val 22770"/>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p:nvPr/>
        </p:nvSpPr>
        <p:spPr>
          <a:xfrm rot="10800000" flipH="1">
            <a:off x="624300" y="1092075"/>
            <a:ext cx="7895400" cy="2959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1101000" y="1738825"/>
            <a:ext cx="6942000" cy="1665900"/>
          </a:xfrm>
          <a:prstGeom prst="rect">
            <a:avLst/>
          </a:prstGeom>
        </p:spPr>
        <p:txBody>
          <a:bodyPr spcFirstLastPara="1" wrap="square" lIns="0" tIns="0" rIns="0" bIns="0"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63"/>
        <p:cNvGrpSpPr/>
        <p:nvPr/>
      </p:nvGrpSpPr>
      <p:grpSpPr>
        <a:xfrm>
          <a:off x="0" y="0"/>
          <a:ext cx="0" cy="0"/>
          <a:chOff x="0" y="0"/>
          <a:chExt cx="0" cy="0"/>
        </a:xfrm>
      </p:grpSpPr>
      <p:grpSp>
        <p:nvGrpSpPr>
          <p:cNvPr id="64" name="Google Shape;64;p3"/>
          <p:cNvGrpSpPr/>
          <p:nvPr/>
        </p:nvGrpSpPr>
        <p:grpSpPr>
          <a:xfrm>
            <a:off x="0" y="2396973"/>
            <a:ext cx="9144000" cy="2463363"/>
            <a:chOff x="0" y="1786473"/>
            <a:chExt cx="9144000" cy="2463363"/>
          </a:xfrm>
        </p:grpSpPr>
        <p:sp>
          <p:nvSpPr>
            <p:cNvPr id="65" name="Google Shape;65;p3"/>
            <p:cNvSpPr/>
            <p:nvPr/>
          </p:nvSpPr>
          <p:spPr>
            <a:xfrm>
              <a:off x="387953" y="3203434"/>
              <a:ext cx="1506902" cy="1046402"/>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3"/>
            <p:cNvSpPr/>
            <p:nvPr/>
          </p:nvSpPr>
          <p:spPr>
            <a:xfrm>
              <a:off x="455961" y="3203339"/>
              <a:ext cx="1387697" cy="1027233"/>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04152C">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3"/>
            <p:cNvSpPr/>
            <p:nvPr/>
          </p:nvSpPr>
          <p:spPr>
            <a:xfrm>
              <a:off x="464296" y="3203434"/>
              <a:ext cx="852487" cy="485578"/>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002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3"/>
            <p:cNvSpPr/>
            <p:nvPr/>
          </p:nvSpPr>
          <p:spPr>
            <a:xfrm>
              <a:off x="1894904" y="2489983"/>
              <a:ext cx="963930" cy="713456"/>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8328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3"/>
            <p:cNvSpPr/>
            <p:nvPr/>
          </p:nvSpPr>
          <p:spPr>
            <a:xfrm>
              <a:off x="1316783" y="2071853"/>
              <a:ext cx="1372123" cy="1131588"/>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FFA2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3"/>
            <p:cNvSpPr/>
            <p:nvPr/>
          </p:nvSpPr>
          <p:spPr>
            <a:xfrm>
              <a:off x="2688907" y="3203434"/>
              <a:ext cx="785813" cy="342887"/>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gradFill>
              <a:gsLst>
                <a:gs pos="0">
                  <a:srgbClr val="A54FA6"/>
                </a:gs>
                <a:gs pos="100000">
                  <a:srgbClr val="F702A2"/>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3"/>
            <p:cNvSpPr/>
            <p:nvPr/>
          </p:nvSpPr>
          <p:spPr>
            <a:xfrm>
              <a:off x="6347555" y="3203434"/>
              <a:ext cx="987313" cy="485530"/>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F00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3"/>
            <p:cNvSpPr/>
            <p:nvPr/>
          </p:nvSpPr>
          <p:spPr>
            <a:xfrm>
              <a:off x="4433316" y="3203434"/>
              <a:ext cx="1359026" cy="913651"/>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3"/>
            <p:cNvSpPr/>
            <p:nvPr/>
          </p:nvSpPr>
          <p:spPr>
            <a:xfrm>
              <a:off x="3474719" y="2357234"/>
              <a:ext cx="958596" cy="846206"/>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FF3D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3"/>
            <p:cNvSpPr/>
            <p:nvPr/>
          </p:nvSpPr>
          <p:spPr>
            <a:xfrm>
              <a:off x="5792342" y="2975558"/>
              <a:ext cx="530066" cy="227878"/>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A54F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3"/>
            <p:cNvSpPr/>
            <p:nvPr/>
          </p:nvSpPr>
          <p:spPr>
            <a:xfrm>
              <a:off x="0" y="2737741"/>
              <a:ext cx="464201" cy="465648"/>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3"/>
            <p:cNvSpPr/>
            <p:nvPr/>
          </p:nvSpPr>
          <p:spPr>
            <a:xfrm>
              <a:off x="8765190" y="3203434"/>
              <a:ext cx="378809" cy="485483"/>
            </a:xfrm>
            <a:custGeom>
              <a:avLst/>
              <a:gdLst/>
              <a:ahLst/>
              <a:cxnLst/>
              <a:rect l="l" t="t" r="r" b="b"/>
              <a:pathLst>
                <a:path w="505079" h="647310" extrusionOk="0">
                  <a:moveTo>
                    <a:pt x="0" y="0"/>
                  </a:moveTo>
                  <a:cubicBezTo>
                    <a:pt x="127000" y="368460"/>
                    <a:pt x="278765" y="644013"/>
                    <a:pt x="505079" y="647310"/>
                  </a:cubicBezTo>
                  <a:lnTo>
                    <a:pt x="505079" y="0"/>
                  </a:ln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3"/>
            <p:cNvSpPr/>
            <p:nvPr/>
          </p:nvSpPr>
          <p:spPr>
            <a:xfrm>
              <a:off x="1894904" y="2489983"/>
              <a:ext cx="794003" cy="713456"/>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FF80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3"/>
            <p:cNvSpPr/>
            <p:nvPr/>
          </p:nvSpPr>
          <p:spPr>
            <a:xfrm>
              <a:off x="5288756" y="3203434"/>
              <a:ext cx="940450" cy="428073"/>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7DFF2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3"/>
            <p:cNvSpPr/>
            <p:nvPr/>
          </p:nvSpPr>
          <p:spPr>
            <a:xfrm>
              <a:off x="8514492" y="2394856"/>
              <a:ext cx="629507" cy="808583"/>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FF96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3"/>
            <p:cNvSpPr/>
            <p:nvPr/>
          </p:nvSpPr>
          <p:spPr>
            <a:xfrm>
              <a:off x="3876675" y="2014492"/>
              <a:ext cx="1398460" cy="1189045"/>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3"/>
            <p:cNvSpPr/>
            <p:nvPr/>
          </p:nvSpPr>
          <p:spPr>
            <a:xfrm>
              <a:off x="0" y="2918101"/>
              <a:ext cx="387952" cy="285382"/>
            </a:xfrm>
            <a:custGeom>
              <a:avLst/>
              <a:gdLst/>
              <a:ahLst/>
              <a:cxnLst/>
              <a:rect l="l" t="t" r="r" b="b"/>
              <a:pathLst>
                <a:path w="517270" h="380509" extrusionOk="0">
                  <a:moveTo>
                    <a:pt x="0" y="0"/>
                  </a:moveTo>
                  <a:lnTo>
                    <a:pt x="0" y="380510"/>
                  </a:lnTo>
                  <a:lnTo>
                    <a:pt x="517271" y="380510"/>
                  </a:lnTo>
                  <a:cubicBezTo>
                    <a:pt x="385445" y="159053"/>
                    <a:pt x="226378" y="1142"/>
                    <a:pt x="0" y="0"/>
                  </a:cubicBezTo>
                  <a:close/>
                </a:path>
              </a:pathLst>
            </a:custGeom>
            <a:solidFill>
              <a:srgbClr val="029E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3"/>
            <p:cNvSpPr/>
            <p:nvPr/>
          </p:nvSpPr>
          <p:spPr>
            <a:xfrm>
              <a:off x="6229207" y="2252166"/>
              <a:ext cx="1366075" cy="951274"/>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gradFill>
              <a:gsLst>
                <a:gs pos="0">
                  <a:srgbClr val="3BE5CC"/>
                </a:gs>
                <a:gs pos="100000">
                  <a:srgbClr val="02719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3"/>
            <p:cNvSpPr/>
            <p:nvPr/>
          </p:nvSpPr>
          <p:spPr>
            <a:xfrm>
              <a:off x="7343679" y="1786473"/>
              <a:ext cx="1421463" cy="1416970"/>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gradFill>
              <a:gsLst>
                <a:gs pos="0">
                  <a:srgbClr val="C182FF">
                    <a:alpha val="53333"/>
                    <a:alpha val="49800"/>
                  </a:srgbClr>
                </a:gs>
                <a:gs pos="100000">
                  <a:srgbClr val="002FFF">
                    <a:alpha val="58431"/>
                    <a:alpha val="4980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3"/>
            <p:cNvSpPr/>
            <p:nvPr/>
          </p:nvSpPr>
          <p:spPr>
            <a:xfrm>
              <a:off x="6229350" y="3129663"/>
              <a:ext cx="93202" cy="73771"/>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FF85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3"/>
            <p:cNvSpPr/>
            <p:nvPr/>
          </p:nvSpPr>
          <p:spPr>
            <a:xfrm>
              <a:off x="7595330" y="3203434"/>
              <a:ext cx="919163" cy="285382"/>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FFC2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3"/>
            <p:cNvSpPr/>
            <p:nvPr/>
          </p:nvSpPr>
          <p:spPr>
            <a:xfrm>
              <a:off x="2858547" y="3202435"/>
              <a:ext cx="1012412" cy="474733"/>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33E7FF">
                <a:alpha val="59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3"/>
            <p:cNvSpPr/>
            <p:nvPr/>
          </p:nvSpPr>
          <p:spPr>
            <a:xfrm>
              <a:off x="0" y="1968308"/>
              <a:ext cx="9144000" cy="2220131"/>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8" name="Google Shape;88;p3"/>
          <p:cNvSpPr txBox="1">
            <a:spLocks noGrp="1"/>
          </p:cNvSpPr>
          <p:nvPr>
            <p:ph type="ctrTitle"/>
          </p:nvPr>
        </p:nvSpPr>
        <p:spPr>
          <a:xfrm>
            <a:off x="855300" y="1114800"/>
            <a:ext cx="7433400" cy="1018800"/>
          </a:xfrm>
          <a:prstGeom prst="rect">
            <a:avLst/>
          </a:prstGeom>
        </p:spPr>
        <p:txBody>
          <a:bodyPr spcFirstLastPara="1" wrap="square" lIns="0" tIns="0" rIns="0" bIns="0" anchor="b"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9" name="Google Shape;89;p3"/>
          <p:cNvSpPr txBox="1">
            <a:spLocks noGrp="1"/>
          </p:cNvSpPr>
          <p:nvPr>
            <p:ph type="subTitle" idx="1"/>
          </p:nvPr>
        </p:nvSpPr>
        <p:spPr>
          <a:xfrm>
            <a:off x="855300" y="2117602"/>
            <a:ext cx="7433400" cy="355500"/>
          </a:xfrm>
          <a:prstGeom prst="rect">
            <a:avLst/>
          </a:prstGeom>
        </p:spPr>
        <p:txBody>
          <a:bodyPr spcFirstLastPara="1" wrap="square" lIns="0" tIns="0" rIns="0" bIns="0" anchor="t" anchorCtr="0">
            <a:noAutofit/>
          </a:bodyPr>
          <a:lstStyle>
            <a:lvl1pPr lvl="0" algn="ctr" rtl="0">
              <a:spcBef>
                <a:spcPts val="0"/>
              </a:spcBef>
              <a:spcAft>
                <a:spcPts val="0"/>
              </a:spcAft>
              <a:buClr>
                <a:schemeClr val="lt2"/>
              </a:buClr>
              <a:buSzPts val="2000"/>
              <a:buNone/>
              <a:defRPr sz="2000">
                <a:solidFill>
                  <a:schemeClr val="lt2"/>
                </a:solidFill>
              </a:defRPr>
            </a:lvl1pPr>
            <a:lvl2pPr lvl="1" algn="ctr" rtl="0">
              <a:spcBef>
                <a:spcPts val="800"/>
              </a:spcBef>
              <a:spcAft>
                <a:spcPts val="0"/>
              </a:spcAft>
              <a:buClr>
                <a:schemeClr val="lt2"/>
              </a:buClr>
              <a:buSzPts val="2000"/>
              <a:buNone/>
              <a:defRPr sz="2000">
                <a:solidFill>
                  <a:schemeClr val="lt2"/>
                </a:solidFill>
              </a:defRPr>
            </a:lvl2pPr>
            <a:lvl3pPr lvl="2" algn="ctr" rtl="0">
              <a:spcBef>
                <a:spcPts val="800"/>
              </a:spcBef>
              <a:spcAft>
                <a:spcPts val="0"/>
              </a:spcAft>
              <a:buClr>
                <a:schemeClr val="lt2"/>
              </a:buClr>
              <a:buSzPts val="2000"/>
              <a:buNone/>
              <a:defRPr sz="2000">
                <a:solidFill>
                  <a:schemeClr val="lt2"/>
                </a:solidFill>
              </a:defRPr>
            </a:lvl3pPr>
            <a:lvl4pPr lvl="3" algn="ctr" rtl="0">
              <a:spcBef>
                <a:spcPts val="800"/>
              </a:spcBef>
              <a:spcAft>
                <a:spcPts val="0"/>
              </a:spcAft>
              <a:buClr>
                <a:schemeClr val="lt2"/>
              </a:buClr>
              <a:buSzPts val="2000"/>
              <a:buNone/>
              <a:defRPr sz="2000">
                <a:solidFill>
                  <a:schemeClr val="lt2"/>
                </a:solidFill>
              </a:defRPr>
            </a:lvl4pPr>
            <a:lvl5pPr lvl="4" algn="ctr" rtl="0">
              <a:spcBef>
                <a:spcPts val="800"/>
              </a:spcBef>
              <a:spcAft>
                <a:spcPts val="0"/>
              </a:spcAft>
              <a:buClr>
                <a:schemeClr val="lt2"/>
              </a:buClr>
              <a:buSzPts val="2000"/>
              <a:buNone/>
              <a:defRPr sz="2000">
                <a:solidFill>
                  <a:schemeClr val="lt2"/>
                </a:solidFill>
              </a:defRPr>
            </a:lvl5pPr>
            <a:lvl6pPr lvl="5" algn="ctr" rtl="0">
              <a:spcBef>
                <a:spcPts val="800"/>
              </a:spcBef>
              <a:spcAft>
                <a:spcPts val="0"/>
              </a:spcAft>
              <a:buClr>
                <a:schemeClr val="lt2"/>
              </a:buClr>
              <a:buSzPts val="2000"/>
              <a:buNone/>
              <a:defRPr sz="2000">
                <a:solidFill>
                  <a:schemeClr val="lt2"/>
                </a:solidFill>
              </a:defRPr>
            </a:lvl6pPr>
            <a:lvl7pPr lvl="6" algn="ctr" rtl="0">
              <a:spcBef>
                <a:spcPts val="800"/>
              </a:spcBef>
              <a:spcAft>
                <a:spcPts val="0"/>
              </a:spcAft>
              <a:buClr>
                <a:schemeClr val="lt2"/>
              </a:buClr>
              <a:buSzPts val="2000"/>
              <a:buNone/>
              <a:defRPr sz="2000">
                <a:solidFill>
                  <a:schemeClr val="lt2"/>
                </a:solidFill>
              </a:defRPr>
            </a:lvl7pPr>
            <a:lvl8pPr lvl="7" algn="ctr" rtl="0">
              <a:spcBef>
                <a:spcPts val="800"/>
              </a:spcBef>
              <a:spcAft>
                <a:spcPts val="0"/>
              </a:spcAft>
              <a:buClr>
                <a:schemeClr val="lt2"/>
              </a:buClr>
              <a:buSzPts val="2000"/>
              <a:buNone/>
              <a:defRPr sz="2000">
                <a:solidFill>
                  <a:schemeClr val="lt2"/>
                </a:solidFill>
              </a:defRPr>
            </a:lvl8pPr>
            <a:lvl9pPr lvl="8" algn="ctr" rtl="0">
              <a:spcBef>
                <a:spcPts val="800"/>
              </a:spcBef>
              <a:spcAft>
                <a:spcPts val="800"/>
              </a:spcAft>
              <a:buClr>
                <a:schemeClr val="lt2"/>
              </a:buClr>
              <a:buSzPts val="2000"/>
              <a:buNone/>
              <a:defRPr sz="2000">
                <a:solidFill>
                  <a:schemeClr val="lt2"/>
                </a:solidFill>
              </a:defRPr>
            </a:lvl9pPr>
          </a:lstStyle>
          <a:p>
            <a:endParaRPr/>
          </a:p>
        </p:txBody>
      </p:sp>
      <p:grpSp>
        <p:nvGrpSpPr>
          <p:cNvPr id="90" name="Google Shape;90;p3"/>
          <p:cNvGrpSpPr/>
          <p:nvPr/>
        </p:nvGrpSpPr>
        <p:grpSpPr>
          <a:xfrm>
            <a:off x="135815" y="2828480"/>
            <a:ext cx="8869535" cy="2073345"/>
            <a:chOff x="135815" y="2828480"/>
            <a:chExt cx="8869535" cy="2073345"/>
          </a:xfrm>
        </p:grpSpPr>
        <p:sp>
          <p:nvSpPr>
            <p:cNvPr id="91" name="Google Shape;91;p3"/>
            <p:cNvSpPr/>
            <p:nvPr/>
          </p:nvSpPr>
          <p:spPr>
            <a:xfrm>
              <a:off x="2005925" y="3956525"/>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320790" y="4086477"/>
              <a:ext cx="58200" cy="58200"/>
            </a:xfrm>
            <a:prstGeom prst="ellipse">
              <a:avLst/>
            </a:prstGeom>
            <a:solidFill>
              <a:srgbClr val="BEF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102225" y="4326630"/>
              <a:ext cx="124800" cy="124800"/>
            </a:xfrm>
            <a:prstGeom prst="donut">
              <a:avLst>
                <a:gd name="adj" fmla="val 13795"/>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268650" y="4401625"/>
              <a:ext cx="96300" cy="96300"/>
            </a:xfrm>
            <a:prstGeom prst="donut">
              <a:avLst>
                <a:gd name="adj" fmla="val 22068"/>
              </a:avLst>
            </a:prstGeom>
            <a:solidFill>
              <a:srgbClr val="BEF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719290" y="442067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777500" y="4589780"/>
              <a:ext cx="124800" cy="124800"/>
            </a:xfrm>
            <a:prstGeom prst="donut">
              <a:avLst>
                <a:gd name="adj" fmla="val 137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6258675" y="4230325"/>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69290" y="4656377"/>
              <a:ext cx="58200" cy="58200"/>
            </a:xfrm>
            <a:prstGeom prst="ellipse">
              <a:avLst/>
            </a:prstGeom>
            <a:solidFill>
              <a:srgbClr val="17A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015700" y="3350030"/>
              <a:ext cx="124800" cy="124800"/>
            </a:xfrm>
            <a:prstGeom prst="donut">
              <a:avLst>
                <a:gd name="adj" fmla="val 1379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283275" y="4184350"/>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6085040" y="4656377"/>
              <a:ext cx="58200" cy="58200"/>
            </a:xfrm>
            <a:prstGeom prst="ellipse">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6570650" y="4497930"/>
              <a:ext cx="124800" cy="124800"/>
            </a:xfrm>
            <a:prstGeom prst="donut">
              <a:avLst>
                <a:gd name="adj" fmla="val 13795"/>
              </a:avLst>
            </a:prstGeom>
            <a:solidFill>
              <a:srgbClr val="17A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225425" y="3253725"/>
              <a:ext cx="96300" cy="96300"/>
            </a:xfrm>
            <a:prstGeom prst="donut">
              <a:avLst>
                <a:gd name="adj" fmla="val 22068"/>
              </a:avLst>
            </a:prstGeom>
            <a:solidFill>
              <a:srgbClr val="17A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5755090" y="4451427"/>
              <a:ext cx="58200" cy="58200"/>
            </a:xfrm>
            <a:prstGeom prst="ellipse">
              <a:avLst/>
            </a:prstGeom>
            <a:solidFill>
              <a:srgbClr val="BEF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005325" y="3474830"/>
              <a:ext cx="124800" cy="124800"/>
            </a:xfrm>
            <a:prstGeom prst="donut">
              <a:avLst>
                <a:gd name="adj" fmla="val 13795"/>
              </a:avLst>
            </a:prstGeom>
            <a:solidFill>
              <a:srgbClr val="BEF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5505625" y="4805525"/>
              <a:ext cx="96300" cy="96300"/>
            </a:xfrm>
            <a:prstGeom prst="donut">
              <a:avLst>
                <a:gd name="adj" fmla="val 2206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7109815" y="4420677"/>
              <a:ext cx="58200" cy="58200"/>
            </a:xfrm>
            <a:prstGeom prst="ellipse">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7682275" y="4216080"/>
              <a:ext cx="124800" cy="124800"/>
            </a:xfrm>
            <a:prstGeom prst="donut">
              <a:avLst>
                <a:gd name="adj" fmla="val 1379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8909050" y="4637325"/>
              <a:ext cx="96300" cy="96300"/>
            </a:xfrm>
            <a:prstGeom prst="donut">
              <a:avLst>
                <a:gd name="adj" fmla="val 22068"/>
              </a:avLst>
            </a:prstGeom>
            <a:solidFill>
              <a:srgbClr val="17A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8733490" y="4280652"/>
              <a:ext cx="58200" cy="58200"/>
            </a:xfrm>
            <a:prstGeom prst="ellipse">
              <a:avLst/>
            </a:prstGeom>
            <a:solidFill>
              <a:srgbClr val="BEF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7280975" y="2828480"/>
              <a:ext cx="124800" cy="124800"/>
            </a:xfrm>
            <a:prstGeom prst="donut">
              <a:avLst>
                <a:gd name="adj" fmla="val 13795"/>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7446290" y="3072952"/>
              <a:ext cx="58200" cy="58200"/>
            </a:xfrm>
            <a:prstGeom prst="ellipse">
              <a:avLst/>
            </a:prstGeom>
            <a:solidFill>
              <a:srgbClr val="BEF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143240" y="341662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5363775" y="3474825"/>
              <a:ext cx="96300" cy="96300"/>
            </a:xfrm>
            <a:prstGeom prst="donut">
              <a:avLst>
                <a:gd name="adj" fmla="val 22068"/>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8526265" y="4733627"/>
              <a:ext cx="58200" cy="58200"/>
            </a:xfrm>
            <a:prstGeom prst="ellipse">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35815" y="3975577"/>
              <a:ext cx="58200" cy="58200"/>
            </a:xfrm>
            <a:prstGeom prst="ellipse">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509690" y="3508127"/>
              <a:ext cx="58200" cy="58200"/>
            </a:xfrm>
            <a:prstGeom prst="ellipse">
              <a:avLst/>
            </a:prstGeom>
            <a:solidFill>
              <a:srgbClr val="FF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306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8"/>
        <p:cNvGrpSpPr/>
        <p:nvPr/>
      </p:nvGrpSpPr>
      <p:grpSpPr>
        <a:xfrm>
          <a:off x="0" y="0"/>
          <a:ext cx="0" cy="0"/>
          <a:chOff x="0" y="0"/>
          <a:chExt cx="0" cy="0"/>
        </a:xfrm>
      </p:grpSpPr>
      <p:sp>
        <p:nvSpPr>
          <p:cNvPr id="119" name="Google Shape;119;p4"/>
          <p:cNvSpPr txBox="1">
            <a:spLocks noGrp="1"/>
          </p:cNvSpPr>
          <p:nvPr>
            <p:ph type="body" idx="1"/>
          </p:nvPr>
        </p:nvSpPr>
        <p:spPr>
          <a:xfrm>
            <a:off x="1241875" y="1933200"/>
            <a:ext cx="6660300" cy="2480700"/>
          </a:xfrm>
          <a:prstGeom prst="rect">
            <a:avLst/>
          </a:prstGeom>
        </p:spPr>
        <p:txBody>
          <a:bodyPr spcFirstLastPara="1" wrap="square" lIns="0" tIns="0" rIns="0" bIns="0" anchor="t" anchorCtr="0">
            <a:noAutofit/>
          </a:bodyPr>
          <a:lstStyle>
            <a:lvl1pPr marL="457200" lvl="0" indent="-419100" algn="ctr" rtl="0">
              <a:spcBef>
                <a:spcPts val="0"/>
              </a:spcBef>
              <a:spcAft>
                <a:spcPts val="0"/>
              </a:spcAft>
              <a:buSzPts val="3000"/>
              <a:buChar char="▹"/>
              <a:defRPr sz="3000"/>
            </a:lvl1pPr>
            <a:lvl2pPr marL="914400" lvl="1" indent="-419100" algn="ctr" rtl="0">
              <a:spcBef>
                <a:spcPts val="800"/>
              </a:spcBef>
              <a:spcAft>
                <a:spcPts val="0"/>
              </a:spcAft>
              <a:buSzPts val="3000"/>
              <a:buChar char="▸"/>
              <a:defRPr sz="3000"/>
            </a:lvl2pPr>
            <a:lvl3pPr marL="1371600" lvl="2" indent="-419100" algn="ctr" rtl="0">
              <a:spcBef>
                <a:spcPts val="800"/>
              </a:spcBef>
              <a:spcAft>
                <a:spcPts val="0"/>
              </a:spcAft>
              <a:buSzPts val="3000"/>
              <a:buChar char="■"/>
              <a:defRPr sz="3000"/>
            </a:lvl3pPr>
            <a:lvl4pPr marL="1828800" lvl="3" indent="-419100" algn="ctr" rtl="0">
              <a:spcBef>
                <a:spcPts val="800"/>
              </a:spcBef>
              <a:spcAft>
                <a:spcPts val="0"/>
              </a:spcAft>
              <a:buSzPts val="3000"/>
              <a:buChar char="●"/>
              <a:defRPr sz="3000"/>
            </a:lvl4pPr>
            <a:lvl5pPr marL="2286000" lvl="4" indent="-419100" algn="ctr" rtl="0">
              <a:spcBef>
                <a:spcPts val="800"/>
              </a:spcBef>
              <a:spcAft>
                <a:spcPts val="0"/>
              </a:spcAft>
              <a:buSzPts val="3000"/>
              <a:buChar char="○"/>
              <a:defRPr sz="3000"/>
            </a:lvl5pPr>
            <a:lvl6pPr marL="2743200" lvl="5" indent="-419100" algn="ctr" rtl="0">
              <a:spcBef>
                <a:spcPts val="800"/>
              </a:spcBef>
              <a:spcAft>
                <a:spcPts val="0"/>
              </a:spcAft>
              <a:buSzPts val="3000"/>
              <a:buChar char="■"/>
              <a:defRPr sz="3000"/>
            </a:lvl6pPr>
            <a:lvl7pPr marL="3200400" lvl="6" indent="-419100" algn="ctr" rtl="0">
              <a:spcBef>
                <a:spcPts val="800"/>
              </a:spcBef>
              <a:spcAft>
                <a:spcPts val="0"/>
              </a:spcAft>
              <a:buSzPts val="3000"/>
              <a:buChar char="●"/>
              <a:defRPr sz="3000"/>
            </a:lvl7pPr>
            <a:lvl8pPr marL="3657600" lvl="7" indent="-419100" algn="ctr" rtl="0">
              <a:spcBef>
                <a:spcPts val="800"/>
              </a:spcBef>
              <a:spcAft>
                <a:spcPts val="0"/>
              </a:spcAft>
              <a:buSzPts val="3000"/>
              <a:buChar char="○"/>
              <a:defRPr sz="3000"/>
            </a:lvl8pPr>
            <a:lvl9pPr marL="4114800" lvl="8" indent="-419100" algn="ctr" rtl="0">
              <a:spcBef>
                <a:spcPts val="800"/>
              </a:spcBef>
              <a:spcAft>
                <a:spcPts val="800"/>
              </a:spcAft>
              <a:buSzPts val="3000"/>
              <a:buChar char="■"/>
              <a:defRPr sz="3000"/>
            </a:lvl9pPr>
          </a:lstStyle>
          <a:p>
            <a:endParaRPr/>
          </a:p>
        </p:txBody>
      </p:sp>
      <p:sp>
        <p:nvSpPr>
          <p:cNvPr id="120" name="Google Shape;120;p4"/>
          <p:cNvSpPr txBox="1"/>
          <p:nvPr/>
        </p:nvSpPr>
        <p:spPr>
          <a:xfrm>
            <a:off x="3593400" y="10861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chemeClr val="accent2"/>
                </a:solidFill>
                <a:latin typeface="Catamaran"/>
                <a:ea typeface="Catamaran"/>
                <a:cs typeface="Catamaran"/>
                <a:sym typeface="Catamaran"/>
              </a:rPr>
              <a:t>“</a:t>
            </a:r>
            <a:endParaRPr sz="9600">
              <a:solidFill>
                <a:schemeClr val="accent2"/>
              </a:solidFill>
              <a:latin typeface="Catamaran"/>
              <a:ea typeface="Catamaran"/>
              <a:cs typeface="Catamaran"/>
              <a:sym typeface="Catamaran"/>
            </a:endParaRPr>
          </a:p>
        </p:txBody>
      </p:sp>
      <p:sp>
        <p:nvSpPr>
          <p:cNvPr id="121" name="Google Shape;121;p4"/>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22" name="Google Shape;122;p4"/>
          <p:cNvGrpSpPr/>
          <p:nvPr/>
        </p:nvGrpSpPr>
        <p:grpSpPr>
          <a:xfrm>
            <a:off x="218" y="260336"/>
            <a:ext cx="9143345" cy="1231682"/>
            <a:chOff x="218" y="898161"/>
            <a:chExt cx="9143345" cy="1231682"/>
          </a:xfrm>
        </p:grpSpPr>
        <p:sp>
          <p:nvSpPr>
            <p:cNvPr id="123" name="Google Shape;123;p4"/>
            <p:cNvSpPr/>
            <p:nvPr/>
          </p:nvSpPr>
          <p:spPr>
            <a:xfrm>
              <a:off x="4567150"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gradFill>
              <a:gsLst>
                <a:gs pos="0">
                  <a:srgbClr val="FFC229"/>
                </a:gs>
                <a:gs pos="100000">
                  <a:srgbClr val="FF826C"/>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4"/>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gradFill>
              <a:gsLst>
                <a:gs pos="0">
                  <a:srgbClr val="BEF176"/>
                </a:gs>
                <a:gs pos="100000">
                  <a:srgbClr val="FFC229"/>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4"/>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4"/>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33E7FF">
                <a:alpha val="59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4"/>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8328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4"/>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FFA2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4"/>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gradFill>
              <a:gsLst>
                <a:gs pos="0">
                  <a:srgbClr val="A54FA6"/>
                </a:gs>
                <a:gs pos="100000">
                  <a:srgbClr val="F702A2"/>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4"/>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F00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4"/>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4"/>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FF3D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4"/>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A54F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4"/>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4"/>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FF80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4"/>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7DFF2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4"/>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FF96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4"/>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4"/>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gradFill>
              <a:gsLst>
                <a:gs pos="0">
                  <a:srgbClr val="3BE5CC"/>
                </a:gs>
                <a:gs pos="100000">
                  <a:srgbClr val="02719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4"/>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gradFill>
              <a:gsLst>
                <a:gs pos="0">
                  <a:srgbClr val="C182FF">
                    <a:alpha val="53333"/>
                    <a:alpha val="49800"/>
                  </a:srgbClr>
                </a:gs>
                <a:gs pos="100000">
                  <a:srgbClr val="002FFF">
                    <a:alpha val="58431"/>
                    <a:alpha val="4980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4"/>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FF85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4"/>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FFC2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4"/>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33E7FF">
                <a:alpha val="59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4"/>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4"/>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002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4"/>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FF85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4"/>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4"/>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4"/>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3BE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4"/>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gradFill>
              <a:gsLst>
                <a:gs pos="0">
                  <a:srgbClr val="A54FA6"/>
                </a:gs>
                <a:gs pos="100000">
                  <a:srgbClr val="F702A2"/>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4"/>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FF80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4"/>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3BE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4"/>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F702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4"/>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A54F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4"/>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C182FF">
                <a:alpha val="531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4"/>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gradFill>
              <a:gsLst>
                <a:gs pos="0">
                  <a:srgbClr val="3BE5CC"/>
                </a:gs>
                <a:gs pos="100000">
                  <a:srgbClr val="02719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4"/>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FFC2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4"/>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gradFill>
              <a:gsLst>
                <a:gs pos="0">
                  <a:srgbClr val="FF826C">
                    <a:alpha val="49800"/>
                  </a:srgbClr>
                </a:gs>
                <a:gs pos="100000">
                  <a:srgbClr val="FF3E45">
                    <a:alpha val="498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4"/>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4"/>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17A8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4"/>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7DFF2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4"/>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4"/>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04152C">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4"/>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17A8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4"/>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gradFill>
              <a:gsLst>
                <a:gs pos="0">
                  <a:srgbClr val="C182FF">
                    <a:alpha val="53333"/>
                  </a:srgbClr>
                </a:gs>
                <a:gs pos="100000">
                  <a:srgbClr val="002FFF">
                    <a:alpha val="58431"/>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4"/>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4"/>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8" name="Google Shape;168;p4"/>
          <p:cNvGrpSpPr/>
          <p:nvPr/>
        </p:nvGrpSpPr>
        <p:grpSpPr>
          <a:xfrm>
            <a:off x="138350" y="260325"/>
            <a:ext cx="8847940" cy="1250750"/>
            <a:chOff x="138350" y="260325"/>
            <a:chExt cx="8847940" cy="1250750"/>
          </a:xfrm>
        </p:grpSpPr>
        <p:sp>
          <p:nvSpPr>
            <p:cNvPr id="169" name="Google Shape;169;p4"/>
            <p:cNvSpPr/>
            <p:nvPr/>
          </p:nvSpPr>
          <p:spPr>
            <a:xfrm>
              <a:off x="1499675" y="1250550"/>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2661090" y="12696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964725" y="1364875"/>
              <a:ext cx="96300" cy="96300"/>
            </a:xfrm>
            <a:prstGeom prst="donut">
              <a:avLst>
                <a:gd name="adj" fmla="val 2206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2853765" y="143382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6511800" y="260325"/>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922865" y="385427"/>
              <a:ext cx="58200" cy="58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669300" y="352130"/>
              <a:ext cx="124800" cy="124800"/>
            </a:xfrm>
            <a:prstGeom prst="donut">
              <a:avLst>
                <a:gd name="adj" fmla="val 1379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138350" y="366375"/>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813290" y="108617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8192200" y="352130"/>
              <a:ext cx="124800" cy="124800"/>
            </a:xfrm>
            <a:prstGeom prst="donut">
              <a:avLst>
                <a:gd name="adj" fmla="val 137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083050" y="588050"/>
              <a:ext cx="96300" cy="96300"/>
            </a:xfrm>
            <a:prstGeom prst="donut">
              <a:avLst>
                <a:gd name="adj" fmla="val 2206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5905390" y="12696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3321725" y="1144805"/>
              <a:ext cx="124800" cy="124800"/>
            </a:xfrm>
            <a:prstGeom prst="donut">
              <a:avLst>
                <a:gd name="adj" fmla="val 1379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5550600" y="1250550"/>
              <a:ext cx="96300" cy="96300"/>
            </a:xfrm>
            <a:prstGeom prst="donut">
              <a:avLst>
                <a:gd name="adj" fmla="val 2206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7715565" y="1178102"/>
              <a:ext cx="58200" cy="5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7255125" y="462680"/>
              <a:ext cx="124800" cy="124800"/>
            </a:xfrm>
            <a:prstGeom prst="donut">
              <a:avLst>
                <a:gd name="adj" fmla="val 1379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8774600" y="1414775"/>
              <a:ext cx="96300" cy="96300"/>
            </a:xfrm>
            <a:prstGeom prst="donut">
              <a:avLst>
                <a:gd name="adj" fmla="val 2206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8928090" y="12696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7494550" y="1350630"/>
              <a:ext cx="124800" cy="124800"/>
            </a:xfrm>
            <a:prstGeom prst="donut">
              <a:avLst>
                <a:gd name="adj" fmla="val 13795"/>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4147815" y="6071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4901365" y="38542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5055300" y="476925"/>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8316990" y="26032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64940" y="143382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194015" y="1269602"/>
              <a:ext cx="58200" cy="5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17145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94"/>
        <p:cNvGrpSpPr/>
        <p:nvPr/>
      </p:nvGrpSpPr>
      <p:grpSpPr>
        <a:xfrm>
          <a:off x="0" y="0"/>
          <a:ext cx="0" cy="0"/>
          <a:chOff x="0" y="0"/>
          <a:chExt cx="0" cy="0"/>
        </a:xfrm>
      </p:grpSpPr>
      <p:sp>
        <p:nvSpPr>
          <p:cNvPr id="195" name="Google Shape;195;p5"/>
          <p:cNvSpPr txBox="1">
            <a:spLocks noGrp="1"/>
          </p:cNvSpPr>
          <p:nvPr>
            <p:ph type="title"/>
          </p:nvPr>
        </p:nvSpPr>
        <p:spPr>
          <a:xfrm>
            <a:off x="1241875" y="455000"/>
            <a:ext cx="6660300" cy="3963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96" name="Google Shape;196;p5"/>
          <p:cNvSpPr txBox="1">
            <a:spLocks noGrp="1"/>
          </p:cNvSpPr>
          <p:nvPr>
            <p:ph type="body" idx="1"/>
          </p:nvPr>
        </p:nvSpPr>
        <p:spPr>
          <a:xfrm>
            <a:off x="1241875" y="1125350"/>
            <a:ext cx="6660300" cy="29721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197" name="Google Shape;197;p5"/>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98" name="Google Shape;198;p5"/>
          <p:cNvGrpSpPr/>
          <p:nvPr/>
        </p:nvGrpSpPr>
        <p:grpSpPr>
          <a:xfrm>
            <a:off x="218" y="3708336"/>
            <a:ext cx="9143345" cy="1231682"/>
            <a:chOff x="218" y="898161"/>
            <a:chExt cx="9143345" cy="1231682"/>
          </a:xfrm>
        </p:grpSpPr>
        <p:sp>
          <p:nvSpPr>
            <p:cNvPr id="199" name="Google Shape;199;p5"/>
            <p:cNvSpPr/>
            <p:nvPr/>
          </p:nvSpPr>
          <p:spPr>
            <a:xfrm>
              <a:off x="4571575"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5"/>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5"/>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5"/>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5"/>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5"/>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5"/>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5"/>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5"/>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5"/>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5"/>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5"/>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5"/>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5"/>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5"/>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5"/>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5"/>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5"/>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5"/>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5"/>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5"/>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5"/>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5"/>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5"/>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5"/>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5"/>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5"/>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5"/>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5"/>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5"/>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5"/>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5"/>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5"/>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5"/>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5"/>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5"/>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5"/>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5"/>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5"/>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5"/>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5"/>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5"/>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5"/>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5"/>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5"/>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4" name="Google Shape;244;p5"/>
          <p:cNvGrpSpPr/>
          <p:nvPr/>
        </p:nvGrpSpPr>
        <p:grpSpPr>
          <a:xfrm>
            <a:off x="138350" y="3775000"/>
            <a:ext cx="8847940" cy="1250750"/>
            <a:chOff x="138350" y="260325"/>
            <a:chExt cx="8847940" cy="1250750"/>
          </a:xfrm>
        </p:grpSpPr>
        <p:sp>
          <p:nvSpPr>
            <p:cNvPr id="245" name="Google Shape;245;p5"/>
            <p:cNvSpPr/>
            <p:nvPr/>
          </p:nvSpPr>
          <p:spPr>
            <a:xfrm>
              <a:off x="1499675"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2661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964725" y="13648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2853765"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6511800" y="2603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9228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16693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138350" y="3663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5813290" y="108617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81922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3083050" y="5880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59053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3321725" y="1144805"/>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5550600"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7715565" y="1178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7255125" y="46268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8774600" y="14147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8928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7494550" y="13506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4147815" y="607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49013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5055300" y="4769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8316990" y="2603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364940"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194015"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5"/>
          <p:cNvSpPr/>
          <p:nvPr/>
        </p:nvSpPr>
        <p:spPr>
          <a:xfrm>
            <a:off x="4212739" y="916323"/>
            <a:ext cx="718522" cy="200800"/>
          </a:xfrm>
          <a:custGeom>
            <a:avLst/>
            <a:gdLst/>
            <a:ahLst/>
            <a:cxnLst/>
            <a:rect l="l" t="t" r="r" b="b"/>
            <a:pathLst>
              <a:path w="1562005" h="436521" extrusionOk="0">
                <a:moveTo>
                  <a:pt x="937260" y="436521"/>
                </a:moveTo>
                <a:cubicBezTo>
                  <a:pt x="896645" y="436521"/>
                  <a:pt x="890776" y="349597"/>
                  <a:pt x="885947" y="206493"/>
                </a:cubicBezTo>
                <a:cubicBezTo>
                  <a:pt x="883770" y="141015"/>
                  <a:pt x="879699" y="18979"/>
                  <a:pt x="861522" y="18979"/>
                </a:cubicBezTo>
                <a:cubicBezTo>
                  <a:pt x="841357" y="18979"/>
                  <a:pt x="830659" y="96889"/>
                  <a:pt x="823653" y="148417"/>
                </a:cubicBezTo>
                <a:cubicBezTo>
                  <a:pt x="812860" y="226611"/>
                  <a:pt x="803582" y="294177"/>
                  <a:pt x="766849" y="294177"/>
                </a:cubicBezTo>
                <a:cubicBezTo>
                  <a:pt x="746210" y="294177"/>
                  <a:pt x="739394" y="277001"/>
                  <a:pt x="734376" y="264475"/>
                </a:cubicBezTo>
                <a:cubicBezTo>
                  <a:pt x="729359" y="251949"/>
                  <a:pt x="726235" y="246729"/>
                  <a:pt x="719513" y="246729"/>
                </a:cubicBezTo>
                <a:cubicBezTo>
                  <a:pt x="706543" y="246729"/>
                  <a:pt x="701336" y="266752"/>
                  <a:pt x="694993" y="297214"/>
                </a:cubicBezTo>
                <a:cubicBezTo>
                  <a:pt x="687419" y="333939"/>
                  <a:pt x="677951" y="379584"/>
                  <a:pt x="634307" y="379584"/>
                </a:cubicBezTo>
                <a:cubicBezTo>
                  <a:pt x="597480" y="379584"/>
                  <a:pt x="590095" y="315624"/>
                  <a:pt x="582332" y="247773"/>
                </a:cubicBezTo>
                <a:cubicBezTo>
                  <a:pt x="576746" y="199281"/>
                  <a:pt x="569078" y="132854"/>
                  <a:pt x="549102" y="132854"/>
                </a:cubicBezTo>
                <a:cubicBezTo>
                  <a:pt x="538404" y="132854"/>
                  <a:pt x="527895" y="170813"/>
                  <a:pt x="520700" y="195486"/>
                </a:cubicBezTo>
                <a:cubicBezTo>
                  <a:pt x="508393" y="239328"/>
                  <a:pt x="495801" y="284688"/>
                  <a:pt x="463896" y="284688"/>
                </a:cubicBezTo>
                <a:cubicBezTo>
                  <a:pt x="443447" y="284688"/>
                  <a:pt x="433696" y="256219"/>
                  <a:pt x="422335" y="222341"/>
                </a:cubicBezTo>
                <a:cubicBezTo>
                  <a:pt x="415235" y="201274"/>
                  <a:pt x="403401" y="166068"/>
                  <a:pt x="392892" y="166068"/>
                </a:cubicBezTo>
                <a:cubicBezTo>
                  <a:pt x="382383" y="166068"/>
                  <a:pt x="376608" y="180492"/>
                  <a:pt x="369129" y="195770"/>
                </a:cubicBezTo>
                <a:cubicBezTo>
                  <a:pt x="357958" y="218450"/>
                  <a:pt x="344041" y="246729"/>
                  <a:pt x="312325" y="246729"/>
                </a:cubicBezTo>
                <a:lnTo>
                  <a:pt x="0" y="246729"/>
                </a:lnTo>
                <a:lnTo>
                  <a:pt x="0" y="227750"/>
                </a:lnTo>
                <a:lnTo>
                  <a:pt x="312420" y="227750"/>
                </a:lnTo>
                <a:cubicBezTo>
                  <a:pt x="331355" y="227750"/>
                  <a:pt x="340159" y="211713"/>
                  <a:pt x="352183" y="187325"/>
                </a:cubicBezTo>
                <a:cubicBezTo>
                  <a:pt x="361650" y="167586"/>
                  <a:pt x="371874" y="147089"/>
                  <a:pt x="392892" y="147089"/>
                </a:cubicBezTo>
                <a:cubicBezTo>
                  <a:pt x="416844" y="147089"/>
                  <a:pt x="428299" y="180682"/>
                  <a:pt x="440228" y="216268"/>
                </a:cubicBezTo>
                <a:cubicBezTo>
                  <a:pt x="445625" y="232305"/>
                  <a:pt x="456891" y="265709"/>
                  <a:pt x="463802" y="265709"/>
                </a:cubicBezTo>
                <a:cubicBezTo>
                  <a:pt x="481600" y="265709"/>
                  <a:pt x="493245" y="223954"/>
                  <a:pt x="502618" y="190361"/>
                </a:cubicBezTo>
                <a:cubicBezTo>
                  <a:pt x="514073" y="149366"/>
                  <a:pt x="523919" y="113875"/>
                  <a:pt x="549007" y="113875"/>
                </a:cubicBezTo>
                <a:cubicBezTo>
                  <a:pt x="585835" y="113875"/>
                  <a:pt x="593219" y="177835"/>
                  <a:pt x="600982" y="245686"/>
                </a:cubicBezTo>
                <a:cubicBezTo>
                  <a:pt x="606568" y="294177"/>
                  <a:pt x="614237" y="360604"/>
                  <a:pt x="634213" y="360604"/>
                </a:cubicBezTo>
                <a:cubicBezTo>
                  <a:pt x="660437" y="360604"/>
                  <a:pt x="667916" y="334034"/>
                  <a:pt x="676437" y="293418"/>
                </a:cubicBezTo>
                <a:cubicBezTo>
                  <a:pt x="683064" y="261154"/>
                  <a:pt x="690070" y="227750"/>
                  <a:pt x="719418" y="227750"/>
                </a:cubicBezTo>
                <a:cubicBezTo>
                  <a:pt x="740057" y="227750"/>
                  <a:pt x="746873" y="244926"/>
                  <a:pt x="751891" y="257453"/>
                </a:cubicBezTo>
                <a:cubicBezTo>
                  <a:pt x="756908" y="269979"/>
                  <a:pt x="760033" y="275198"/>
                  <a:pt x="766754" y="275198"/>
                </a:cubicBezTo>
                <a:cubicBezTo>
                  <a:pt x="786920" y="275198"/>
                  <a:pt x="797618" y="197289"/>
                  <a:pt x="804624" y="145760"/>
                </a:cubicBezTo>
                <a:cubicBezTo>
                  <a:pt x="815416" y="67566"/>
                  <a:pt x="824694" y="0"/>
                  <a:pt x="861427" y="0"/>
                </a:cubicBezTo>
                <a:cubicBezTo>
                  <a:pt x="896172" y="0"/>
                  <a:pt x="900432" y="74398"/>
                  <a:pt x="904787" y="205924"/>
                </a:cubicBezTo>
                <a:cubicBezTo>
                  <a:pt x="907438" y="285067"/>
                  <a:pt x="911888" y="417542"/>
                  <a:pt x="937165" y="417542"/>
                </a:cubicBezTo>
                <a:cubicBezTo>
                  <a:pt x="966419" y="417542"/>
                  <a:pt x="977212" y="315814"/>
                  <a:pt x="984502" y="248437"/>
                </a:cubicBezTo>
                <a:cubicBezTo>
                  <a:pt x="993401" y="163980"/>
                  <a:pt x="998797" y="123365"/>
                  <a:pt x="1022371" y="123365"/>
                </a:cubicBezTo>
                <a:cubicBezTo>
                  <a:pt x="1050773" y="123365"/>
                  <a:pt x="1061944" y="158856"/>
                  <a:pt x="1073494" y="196435"/>
                </a:cubicBezTo>
                <a:cubicBezTo>
                  <a:pt x="1085044" y="234013"/>
                  <a:pt x="1097636" y="275198"/>
                  <a:pt x="1126511" y="275198"/>
                </a:cubicBezTo>
                <a:cubicBezTo>
                  <a:pt x="1139481" y="275198"/>
                  <a:pt x="1146108" y="268460"/>
                  <a:pt x="1156711" y="256219"/>
                </a:cubicBezTo>
                <a:cubicBezTo>
                  <a:pt x="1167315" y="243977"/>
                  <a:pt x="1182462" y="227750"/>
                  <a:pt x="1211716" y="227750"/>
                </a:cubicBezTo>
                <a:lnTo>
                  <a:pt x="1562005" y="227750"/>
                </a:lnTo>
                <a:lnTo>
                  <a:pt x="1562005" y="246729"/>
                </a:lnTo>
                <a:lnTo>
                  <a:pt x="1211811" y="246729"/>
                </a:lnTo>
                <a:cubicBezTo>
                  <a:pt x="1191078" y="246729"/>
                  <a:pt x="1181705" y="257168"/>
                  <a:pt x="1170912" y="269315"/>
                </a:cubicBezTo>
                <a:cubicBezTo>
                  <a:pt x="1160120" y="281461"/>
                  <a:pt x="1148759" y="294177"/>
                  <a:pt x="1126606" y="294177"/>
                </a:cubicBezTo>
                <a:cubicBezTo>
                  <a:pt x="1083719" y="294177"/>
                  <a:pt x="1068666" y="245211"/>
                  <a:pt x="1055412" y="202033"/>
                </a:cubicBezTo>
                <a:cubicBezTo>
                  <a:pt x="1046607" y="173565"/>
                  <a:pt x="1037424" y="143198"/>
                  <a:pt x="1023128" y="142344"/>
                </a:cubicBezTo>
                <a:cubicBezTo>
                  <a:pt x="1013661" y="149746"/>
                  <a:pt x="1007697" y="207822"/>
                  <a:pt x="1003247" y="250430"/>
                </a:cubicBezTo>
                <a:cubicBezTo>
                  <a:pt x="993496" y="341910"/>
                  <a:pt x="983555" y="436521"/>
                  <a:pt x="937260" y="436521"/>
                </a:cubicBezTo>
                <a:close/>
              </a:path>
            </a:pathLst>
          </a:custGeom>
          <a:gradFill>
            <a:gsLst>
              <a:gs pos="0">
                <a:srgbClr val="8097FF">
                  <a:alpha val="0"/>
                </a:srgbClr>
              </a:gs>
              <a:gs pos="22000">
                <a:schemeClr val="accent1"/>
              </a:gs>
              <a:gs pos="76000">
                <a:schemeClr val="accent1"/>
              </a:gs>
              <a:gs pos="100000">
                <a:srgbClr val="8097FF">
                  <a:alpha val="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26221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71"/>
        <p:cNvGrpSpPr/>
        <p:nvPr/>
      </p:nvGrpSpPr>
      <p:grpSpPr>
        <a:xfrm>
          <a:off x="0" y="0"/>
          <a:ext cx="0" cy="0"/>
          <a:chOff x="0" y="0"/>
          <a:chExt cx="0" cy="0"/>
        </a:xfrm>
      </p:grpSpPr>
      <p:grpSp>
        <p:nvGrpSpPr>
          <p:cNvPr id="272" name="Google Shape;272;p6"/>
          <p:cNvGrpSpPr/>
          <p:nvPr/>
        </p:nvGrpSpPr>
        <p:grpSpPr>
          <a:xfrm>
            <a:off x="218" y="3708336"/>
            <a:ext cx="9143345" cy="1231682"/>
            <a:chOff x="218" y="898161"/>
            <a:chExt cx="9143345" cy="1231682"/>
          </a:xfrm>
        </p:grpSpPr>
        <p:sp>
          <p:nvSpPr>
            <p:cNvPr id="273" name="Google Shape;273;p6"/>
            <p:cNvSpPr/>
            <p:nvPr/>
          </p:nvSpPr>
          <p:spPr>
            <a:xfrm>
              <a:off x="4571575"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6"/>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6"/>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6"/>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6"/>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6"/>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6"/>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6"/>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6"/>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6"/>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6"/>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6"/>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6"/>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6"/>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6"/>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6"/>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6"/>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6"/>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6"/>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6"/>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6"/>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6"/>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6"/>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6"/>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6"/>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6"/>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6"/>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6"/>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6"/>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6"/>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6"/>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6"/>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6"/>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6"/>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6"/>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6"/>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6"/>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6"/>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6"/>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6"/>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6"/>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6"/>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6"/>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6"/>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6"/>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8" name="Google Shape;318;p6"/>
          <p:cNvSpPr txBox="1">
            <a:spLocks noGrp="1"/>
          </p:cNvSpPr>
          <p:nvPr>
            <p:ph type="title"/>
          </p:nvPr>
        </p:nvSpPr>
        <p:spPr>
          <a:xfrm>
            <a:off x="1241875" y="455000"/>
            <a:ext cx="6660300" cy="3963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319" name="Google Shape;319;p6"/>
          <p:cNvSpPr txBox="1">
            <a:spLocks noGrp="1"/>
          </p:cNvSpPr>
          <p:nvPr>
            <p:ph type="body" idx="1"/>
          </p:nvPr>
        </p:nvSpPr>
        <p:spPr>
          <a:xfrm>
            <a:off x="1241825" y="1125350"/>
            <a:ext cx="3111900" cy="2734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320" name="Google Shape;320;p6"/>
          <p:cNvSpPr txBox="1">
            <a:spLocks noGrp="1"/>
          </p:cNvSpPr>
          <p:nvPr>
            <p:ph type="body" idx="2"/>
          </p:nvPr>
        </p:nvSpPr>
        <p:spPr>
          <a:xfrm>
            <a:off x="4790250" y="1125350"/>
            <a:ext cx="3111900" cy="2734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321" name="Google Shape;321;p6"/>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322" name="Google Shape;322;p6"/>
          <p:cNvGrpSpPr/>
          <p:nvPr/>
        </p:nvGrpSpPr>
        <p:grpSpPr>
          <a:xfrm>
            <a:off x="138350" y="3775000"/>
            <a:ext cx="8847940" cy="1250750"/>
            <a:chOff x="138350" y="260325"/>
            <a:chExt cx="8847940" cy="1250750"/>
          </a:xfrm>
        </p:grpSpPr>
        <p:sp>
          <p:nvSpPr>
            <p:cNvPr id="323" name="Google Shape;323;p6"/>
            <p:cNvSpPr/>
            <p:nvPr/>
          </p:nvSpPr>
          <p:spPr>
            <a:xfrm>
              <a:off x="1499675"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2661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964725" y="13648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2853765"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6511800" y="2603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9228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16693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138350" y="3663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5813290" y="108617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81922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3083050" y="5880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59053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3321725" y="1144805"/>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5550600"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7715565" y="1178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7255125" y="46268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8774600" y="14147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8928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7494550" y="13506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4147815" y="607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49013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5055300" y="4769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8316990" y="2603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364940"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194015"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6"/>
          <p:cNvSpPr/>
          <p:nvPr/>
        </p:nvSpPr>
        <p:spPr>
          <a:xfrm>
            <a:off x="4212739" y="916323"/>
            <a:ext cx="718522" cy="200800"/>
          </a:xfrm>
          <a:custGeom>
            <a:avLst/>
            <a:gdLst/>
            <a:ahLst/>
            <a:cxnLst/>
            <a:rect l="l" t="t" r="r" b="b"/>
            <a:pathLst>
              <a:path w="1562005" h="436521" extrusionOk="0">
                <a:moveTo>
                  <a:pt x="937260" y="436521"/>
                </a:moveTo>
                <a:cubicBezTo>
                  <a:pt x="896645" y="436521"/>
                  <a:pt x="890776" y="349597"/>
                  <a:pt x="885947" y="206493"/>
                </a:cubicBezTo>
                <a:cubicBezTo>
                  <a:pt x="883770" y="141015"/>
                  <a:pt x="879699" y="18979"/>
                  <a:pt x="861522" y="18979"/>
                </a:cubicBezTo>
                <a:cubicBezTo>
                  <a:pt x="841357" y="18979"/>
                  <a:pt x="830659" y="96889"/>
                  <a:pt x="823653" y="148417"/>
                </a:cubicBezTo>
                <a:cubicBezTo>
                  <a:pt x="812860" y="226611"/>
                  <a:pt x="803582" y="294177"/>
                  <a:pt x="766849" y="294177"/>
                </a:cubicBezTo>
                <a:cubicBezTo>
                  <a:pt x="746210" y="294177"/>
                  <a:pt x="739394" y="277001"/>
                  <a:pt x="734376" y="264475"/>
                </a:cubicBezTo>
                <a:cubicBezTo>
                  <a:pt x="729359" y="251949"/>
                  <a:pt x="726235" y="246729"/>
                  <a:pt x="719513" y="246729"/>
                </a:cubicBezTo>
                <a:cubicBezTo>
                  <a:pt x="706543" y="246729"/>
                  <a:pt x="701336" y="266752"/>
                  <a:pt x="694993" y="297214"/>
                </a:cubicBezTo>
                <a:cubicBezTo>
                  <a:pt x="687419" y="333939"/>
                  <a:pt x="677951" y="379584"/>
                  <a:pt x="634307" y="379584"/>
                </a:cubicBezTo>
                <a:cubicBezTo>
                  <a:pt x="597480" y="379584"/>
                  <a:pt x="590095" y="315624"/>
                  <a:pt x="582332" y="247773"/>
                </a:cubicBezTo>
                <a:cubicBezTo>
                  <a:pt x="576746" y="199281"/>
                  <a:pt x="569078" y="132854"/>
                  <a:pt x="549102" y="132854"/>
                </a:cubicBezTo>
                <a:cubicBezTo>
                  <a:pt x="538404" y="132854"/>
                  <a:pt x="527895" y="170813"/>
                  <a:pt x="520700" y="195486"/>
                </a:cubicBezTo>
                <a:cubicBezTo>
                  <a:pt x="508393" y="239328"/>
                  <a:pt x="495801" y="284688"/>
                  <a:pt x="463896" y="284688"/>
                </a:cubicBezTo>
                <a:cubicBezTo>
                  <a:pt x="443447" y="284688"/>
                  <a:pt x="433696" y="256219"/>
                  <a:pt x="422335" y="222341"/>
                </a:cubicBezTo>
                <a:cubicBezTo>
                  <a:pt x="415235" y="201274"/>
                  <a:pt x="403401" y="166068"/>
                  <a:pt x="392892" y="166068"/>
                </a:cubicBezTo>
                <a:cubicBezTo>
                  <a:pt x="382383" y="166068"/>
                  <a:pt x="376608" y="180492"/>
                  <a:pt x="369129" y="195770"/>
                </a:cubicBezTo>
                <a:cubicBezTo>
                  <a:pt x="357958" y="218450"/>
                  <a:pt x="344041" y="246729"/>
                  <a:pt x="312325" y="246729"/>
                </a:cubicBezTo>
                <a:lnTo>
                  <a:pt x="0" y="246729"/>
                </a:lnTo>
                <a:lnTo>
                  <a:pt x="0" y="227750"/>
                </a:lnTo>
                <a:lnTo>
                  <a:pt x="312420" y="227750"/>
                </a:lnTo>
                <a:cubicBezTo>
                  <a:pt x="331355" y="227750"/>
                  <a:pt x="340159" y="211713"/>
                  <a:pt x="352183" y="187325"/>
                </a:cubicBezTo>
                <a:cubicBezTo>
                  <a:pt x="361650" y="167586"/>
                  <a:pt x="371874" y="147089"/>
                  <a:pt x="392892" y="147089"/>
                </a:cubicBezTo>
                <a:cubicBezTo>
                  <a:pt x="416844" y="147089"/>
                  <a:pt x="428299" y="180682"/>
                  <a:pt x="440228" y="216268"/>
                </a:cubicBezTo>
                <a:cubicBezTo>
                  <a:pt x="445625" y="232305"/>
                  <a:pt x="456891" y="265709"/>
                  <a:pt x="463802" y="265709"/>
                </a:cubicBezTo>
                <a:cubicBezTo>
                  <a:pt x="481600" y="265709"/>
                  <a:pt x="493245" y="223954"/>
                  <a:pt x="502618" y="190361"/>
                </a:cubicBezTo>
                <a:cubicBezTo>
                  <a:pt x="514073" y="149366"/>
                  <a:pt x="523919" y="113875"/>
                  <a:pt x="549007" y="113875"/>
                </a:cubicBezTo>
                <a:cubicBezTo>
                  <a:pt x="585835" y="113875"/>
                  <a:pt x="593219" y="177835"/>
                  <a:pt x="600982" y="245686"/>
                </a:cubicBezTo>
                <a:cubicBezTo>
                  <a:pt x="606568" y="294177"/>
                  <a:pt x="614237" y="360604"/>
                  <a:pt x="634213" y="360604"/>
                </a:cubicBezTo>
                <a:cubicBezTo>
                  <a:pt x="660437" y="360604"/>
                  <a:pt x="667916" y="334034"/>
                  <a:pt x="676437" y="293418"/>
                </a:cubicBezTo>
                <a:cubicBezTo>
                  <a:pt x="683064" y="261154"/>
                  <a:pt x="690070" y="227750"/>
                  <a:pt x="719418" y="227750"/>
                </a:cubicBezTo>
                <a:cubicBezTo>
                  <a:pt x="740057" y="227750"/>
                  <a:pt x="746873" y="244926"/>
                  <a:pt x="751891" y="257453"/>
                </a:cubicBezTo>
                <a:cubicBezTo>
                  <a:pt x="756908" y="269979"/>
                  <a:pt x="760033" y="275198"/>
                  <a:pt x="766754" y="275198"/>
                </a:cubicBezTo>
                <a:cubicBezTo>
                  <a:pt x="786920" y="275198"/>
                  <a:pt x="797618" y="197289"/>
                  <a:pt x="804624" y="145760"/>
                </a:cubicBezTo>
                <a:cubicBezTo>
                  <a:pt x="815416" y="67566"/>
                  <a:pt x="824694" y="0"/>
                  <a:pt x="861427" y="0"/>
                </a:cubicBezTo>
                <a:cubicBezTo>
                  <a:pt x="896172" y="0"/>
                  <a:pt x="900432" y="74398"/>
                  <a:pt x="904787" y="205924"/>
                </a:cubicBezTo>
                <a:cubicBezTo>
                  <a:pt x="907438" y="285067"/>
                  <a:pt x="911888" y="417542"/>
                  <a:pt x="937165" y="417542"/>
                </a:cubicBezTo>
                <a:cubicBezTo>
                  <a:pt x="966419" y="417542"/>
                  <a:pt x="977212" y="315814"/>
                  <a:pt x="984502" y="248437"/>
                </a:cubicBezTo>
                <a:cubicBezTo>
                  <a:pt x="993401" y="163980"/>
                  <a:pt x="998797" y="123365"/>
                  <a:pt x="1022371" y="123365"/>
                </a:cubicBezTo>
                <a:cubicBezTo>
                  <a:pt x="1050773" y="123365"/>
                  <a:pt x="1061944" y="158856"/>
                  <a:pt x="1073494" y="196435"/>
                </a:cubicBezTo>
                <a:cubicBezTo>
                  <a:pt x="1085044" y="234013"/>
                  <a:pt x="1097636" y="275198"/>
                  <a:pt x="1126511" y="275198"/>
                </a:cubicBezTo>
                <a:cubicBezTo>
                  <a:pt x="1139481" y="275198"/>
                  <a:pt x="1146108" y="268460"/>
                  <a:pt x="1156711" y="256219"/>
                </a:cubicBezTo>
                <a:cubicBezTo>
                  <a:pt x="1167315" y="243977"/>
                  <a:pt x="1182462" y="227750"/>
                  <a:pt x="1211716" y="227750"/>
                </a:cubicBezTo>
                <a:lnTo>
                  <a:pt x="1562005" y="227750"/>
                </a:lnTo>
                <a:lnTo>
                  <a:pt x="1562005" y="246729"/>
                </a:lnTo>
                <a:lnTo>
                  <a:pt x="1211811" y="246729"/>
                </a:lnTo>
                <a:cubicBezTo>
                  <a:pt x="1191078" y="246729"/>
                  <a:pt x="1181705" y="257168"/>
                  <a:pt x="1170912" y="269315"/>
                </a:cubicBezTo>
                <a:cubicBezTo>
                  <a:pt x="1160120" y="281461"/>
                  <a:pt x="1148759" y="294177"/>
                  <a:pt x="1126606" y="294177"/>
                </a:cubicBezTo>
                <a:cubicBezTo>
                  <a:pt x="1083719" y="294177"/>
                  <a:pt x="1068666" y="245211"/>
                  <a:pt x="1055412" y="202033"/>
                </a:cubicBezTo>
                <a:cubicBezTo>
                  <a:pt x="1046607" y="173565"/>
                  <a:pt x="1037424" y="143198"/>
                  <a:pt x="1023128" y="142344"/>
                </a:cubicBezTo>
                <a:cubicBezTo>
                  <a:pt x="1013661" y="149746"/>
                  <a:pt x="1007697" y="207822"/>
                  <a:pt x="1003247" y="250430"/>
                </a:cubicBezTo>
                <a:cubicBezTo>
                  <a:pt x="993496" y="341910"/>
                  <a:pt x="983555" y="436521"/>
                  <a:pt x="937260" y="436521"/>
                </a:cubicBezTo>
                <a:close/>
              </a:path>
            </a:pathLst>
          </a:custGeom>
          <a:gradFill>
            <a:gsLst>
              <a:gs pos="0">
                <a:srgbClr val="8097FF">
                  <a:alpha val="0"/>
                </a:srgbClr>
              </a:gs>
              <a:gs pos="22000">
                <a:schemeClr val="accent1"/>
              </a:gs>
              <a:gs pos="76000">
                <a:schemeClr val="accent1"/>
              </a:gs>
              <a:gs pos="100000">
                <a:srgbClr val="8097FF">
                  <a:alpha val="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71256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49"/>
        <p:cNvGrpSpPr/>
        <p:nvPr/>
      </p:nvGrpSpPr>
      <p:grpSpPr>
        <a:xfrm>
          <a:off x="0" y="0"/>
          <a:ext cx="0" cy="0"/>
          <a:chOff x="0" y="0"/>
          <a:chExt cx="0" cy="0"/>
        </a:xfrm>
      </p:grpSpPr>
      <p:grpSp>
        <p:nvGrpSpPr>
          <p:cNvPr id="350" name="Google Shape;350;p7"/>
          <p:cNvGrpSpPr/>
          <p:nvPr/>
        </p:nvGrpSpPr>
        <p:grpSpPr>
          <a:xfrm>
            <a:off x="218" y="3708336"/>
            <a:ext cx="9143345" cy="1231682"/>
            <a:chOff x="218" y="898161"/>
            <a:chExt cx="9143345" cy="1231682"/>
          </a:xfrm>
        </p:grpSpPr>
        <p:sp>
          <p:nvSpPr>
            <p:cNvPr id="351" name="Google Shape;351;p7"/>
            <p:cNvSpPr/>
            <p:nvPr/>
          </p:nvSpPr>
          <p:spPr>
            <a:xfrm>
              <a:off x="4571575"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7"/>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7"/>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7"/>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7"/>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7"/>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7"/>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7"/>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7"/>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7"/>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7"/>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7"/>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7"/>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7"/>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7"/>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7"/>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7"/>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7"/>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7"/>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7"/>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7"/>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7"/>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7"/>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7"/>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7"/>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7"/>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7"/>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7"/>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7"/>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7"/>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7"/>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7"/>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7"/>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7"/>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7"/>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7"/>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7"/>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7"/>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7"/>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7"/>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7"/>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7"/>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7"/>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7"/>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7"/>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6" name="Google Shape;396;p7"/>
          <p:cNvSpPr txBox="1">
            <a:spLocks noGrp="1"/>
          </p:cNvSpPr>
          <p:nvPr>
            <p:ph type="title"/>
          </p:nvPr>
        </p:nvSpPr>
        <p:spPr>
          <a:xfrm>
            <a:off x="1241875" y="455000"/>
            <a:ext cx="6660300" cy="3963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397" name="Google Shape;397;p7"/>
          <p:cNvSpPr txBox="1">
            <a:spLocks noGrp="1"/>
          </p:cNvSpPr>
          <p:nvPr>
            <p:ph type="body" idx="1"/>
          </p:nvPr>
        </p:nvSpPr>
        <p:spPr>
          <a:xfrm>
            <a:off x="1241875" y="1125350"/>
            <a:ext cx="2074800" cy="2845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98" name="Google Shape;398;p7"/>
          <p:cNvSpPr txBox="1">
            <a:spLocks noGrp="1"/>
          </p:cNvSpPr>
          <p:nvPr>
            <p:ph type="body" idx="2"/>
          </p:nvPr>
        </p:nvSpPr>
        <p:spPr>
          <a:xfrm>
            <a:off x="3534626" y="1125350"/>
            <a:ext cx="2074800" cy="2845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99" name="Google Shape;399;p7"/>
          <p:cNvSpPr txBox="1">
            <a:spLocks noGrp="1"/>
          </p:cNvSpPr>
          <p:nvPr>
            <p:ph type="body" idx="3"/>
          </p:nvPr>
        </p:nvSpPr>
        <p:spPr>
          <a:xfrm>
            <a:off x="5827377" y="1125350"/>
            <a:ext cx="2074800" cy="2845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400" name="Google Shape;400;p7"/>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401" name="Google Shape;401;p7"/>
          <p:cNvGrpSpPr/>
          <p:nvPr/>
        </p:nvGrpSpPr>
        <p:grpSpPr>
          <a:xfrm>
            <a:off x="138350" y="3775000"/>
            <a:ext cx="8847940" cy="1250750"/>
            <a:chOff x="138350" y="260325"/>
            <a:chExt cx="8847940" cy="1250750"/>
          </a:xfrm>
        </p:grpSpPr>
        <p:sp>
          <p:nvSpPr>
            <p:cNvPr id="402" name="Google Shape;402;p7"/>
            <p:cNvSpPr/>
            <p:nvPr/>
          </p:nvSpPr>
          <p:spPr>
            <a:xfrm>
              <a:off x="1499675"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661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964725" y="13648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2853765"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6511800" y="2603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9228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16693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138350" y="3663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813290" y="108617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81922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083050" y="5880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59053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3321725" y="1144805"/>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5550600"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7715565" y="1178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7255125" y="46268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a:off x="8774600" y="14147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a:off x="8928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7494550" y="13506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4147815" y="607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9013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5055300" y="4769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8316990" y="2603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364940"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194015"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7"/>
          <p:cNvSpPr/>
          <p:nvPr/>
        </p:nvSpPr>
        <p:spPr>
          <a:xfrm>
            <a:off x="4212739" y="916323"/>
            <a:ext cx="718522" cy="200800"/>
          </a:xfrm>
          <a:custGeom>
            <a:avLst/>
            <a:gdLst/>
            <a:ahLst/>
            <a:cxnLst/>
            <a:rect l="l" t="t" r="r" b="b"/>
            <a:pathLst>
              <a:path w="1562005" h="436521" extrusionOk="0">
                <a:moveTo>
                  <a:pt x="937260" y="436521"/>
                </a:moveTo>
                <a:cubicBezTo>
                  <a:pt x="896645" y="436521"/>
                  <a:pt x="890776" y="349597"/>
                  <a:pt x="885947" y="206493"/>
                </a:cubicBezTo>
                <a:cubicBezTo>
                  <a:pt x="883770" y="141015"/>
                  <a:pt x="879699" y="18979"/>
                  <a:pt x="861522" y="18979"/>
                </a:cubicBezTo>
                <a:cubicBezTo>
                  <a:pt x="841357" y="18979"/>
                  <a:pt x="830659" y="96889"/>
                  <a:pt x="823653" y="148417"/>
                </a:cubicBezTo>
                <a:cubicBezTo>
                  <a:pt x="812860" y="226611"/>
                  <a:pt x="803582" y="294177"/>
                  <a:pt x="766849" y="294177"/>
                </a:cubicBezTo>
                <a:cubicBezTo>
                  <a:pt x="746210" y="294177"/>
                  <a:pt x="739394" y="277001"/>
                  <a:pt x="734376" y="264475"/>
                </a:cubicBezTo>
                <a:cubicBezTo>
                  <a:pt x="729359" y="251949"/>
                  <a:pt x="726235" y="246729"/>
                  <a:pt x="719513" y="246729"/>
                </a:cubicBezTo>
                <a:cubicBezTo>
                  <a:pt x="706543" y="246729"/>
                  <a:pt x="701336" y="266752"/>
                  <a:pt x="694993" y="297214"/>
                </a:cubicBezTo>
                <a:cubicBezTo>
                  <a:pt x="687419" y="333939"/>
                  <a:pt x="677951" y="379584"/>
                  <a:pt x="634307" y="379584"/>
                </a:cubicBezTo>
                <a:cubicBezTo>
                  <a:pt x="597480" y="379584"/>
                  <a:pt x="590095" y="315624"/>
                  <a:pt x="582332" y="247773"/>
                </a:cubicBezTo>
                <a:cubicBezTo>
                  <a:pt x="576746" y="199281"/>
                  <a:pt x="569078" y="132854"/>
                  <a:pt x="549102" y="132854"/>
                </a:cubicBezTo>
                <a:cubicBezTo>
                  <a:pt x="538404" y="132854"/>
                  <a:pt x="527895" y="170813"/>
                  <a:pt x="520700" y="195486"/>
                </a:cubicBezTo>
                <a:cubicBezTo>
                  <a:pt x="508393" y="239328"/>
                  <a:pt x="495801" y="284688"/>
                  <a:pt x="463896" y="284688"/>
                </a:cubicBezTo>
                <a:cubicBezTo>
                  <a:pt x="443447" y="284688"/>
                  <a:pt x="433696" y="256219"/>
                  <a:pt x="422335" y="222341"/>
                </a:cubicBezTo>
                <a:cubicBezTo>
                  <a:pt x="415235" y="201274"/>
                  <a:pt x="403401" y="166068"/>
                  <a:pt x="392892" y="166068"/>
                </a:cubicBezTo>
                <a:cubicBezTo>
                  <a:pt x="382383" y="166068"/>
                  <a:pt x="376608" y="180492"/>
                  <a:pt x="369129" y="195770"/>
                </a:cubicBezTo>
                <a:cubicBezTo>
                  <a:pt x="357958" y="218450"/>
                  <a:pt x="344041" y="246729"/>
                  <a:pt x="312325" y="246729"/>
                </a:cubicBezTo>
                <a:lnTo>
                  <a:pt x="0" y="246729"/>
                </a:lnTo>
                <a:lnTo>
                  <a:pt x="0" y="227750"/>
                </a:lnTo>
                <a:lnTo>
                  <a:pt x="312420" y="227750"/>
                </a:lnTo>
                <a:cubicBezTo>
                  <a:pt x="331355" y="227750"/>
                  <a:pt x="340159" y="211713"/>
                  <a:pt x="352183" y="187325"/>
                </a:cubicBezTo>
                <a:cubicBezTo>
                  <a:pt x="361650" y="167586"/>
                  <a:pt x="371874" y="147089"/>
                  <a:pt x="392892" y="147089"/>
                </a:cubicBezTo>
                <a:cubicBezTo>
                  <a:pt x="416844" y="147089"/>
                  <a:pt x="428299" y="180682"/>
                  <a:pt x="440228" y="216268"/>
                </a:cubicBezTo>
                <a:cubicBezTo>
                  <a:pt x="445625" y="232305"/>
                  <a:pt x="456891" y="265709"/>
                  <a:pt x="463802" y="265709"/>
                </a:cubicBezTo>
                <a:cubicBezTo>
                  <a:pt x="481600" y="265709"/>
                  <a:pt x="493245" y="223954"/>
                  <a:pt x="502618" y="190361"/>
                </a:cubicBezTo>
                <a:cubicBezTo>
                  <a:pt x="514073" y="149366"/>
                  <a:pt x="523919" y="113875"/>
                  <a:pt x="549007" y="113875"/>
                </a:cubicBezTo>
                <a:cubicBezTo>
                  <a:pt x="585835" y="113875"/>
                  <a:pt x="593219" y="177835"/>
                  <a:pt x="600982" y="245686"/>
                </a:cubicBezTo>
                <a:cubicBezTo>
                  <a:pt x="606568" y="294177"/>
                  <a:pt x="614237" y="360604"/>
                  <a:pt x="634213" y="360604"/>
                </a:cubicBezTo>
                <a:cubicBezTo>
                  <a:pt x="660437" y="360604"/>
                  <a:pt x="667916" y="334034"/>
                  <a:pt x="676437" y="293418"/>
                </a:cubicBezTo>
                <a:cubicBezTo>
                  <a:pt x="683064" y="261154"/>
                  <a:pt x="690070" y="227750"/>
                  <a:pt x="719418" y="227750"/>
                </a:cubicBezTo>
                <a:cubicBezTo>
                  <a:pt x="740057" y="227750"/>
                  <a:pt x="746873" y="244926"/>
                  <a:pt x="751891" y="257453"/>
                </a:cubicBezTo>
                <a:cubicBezTo>
                  <a:pt x="756908" y="269979"/>
                  <a:pt x="760033" y="275198"/>
                  <a:pt x="766754" y="275198"/>
                </a:cubicBezTo>
                <a:cubicBezTo>
                  <a:pt x="786920" y="275198"/>
                  <a:pt x="797618" y="197289"/>
                  <a:pt x="804624" y="145760"/>
                </a:cubicBezTo>
                <a:cubicBezTo>
                  <a:pt x="815416" y="67566"/>
                  <a:pt x="824694" y="0"/>
                  <a:pt x="861427" y="0"/>
                </a:cubicBezTo>
                <a:cubicBezTo>
                  <a:pt x="896172" y="0"/>
                  <a:pt x="900432" y="74398"/>
                  <a:pt x="904787" y="205924"/>
                </a:cubicBezTo>
                <a:cubicBezTo>
                  <a:pt x="907438" y="285067"/>
                  <a:pt x="911888" y="417542"/>
                  <a:pt x="937165" y="417542"/>
                </a:cubicBezTo>
                <a:cubicBezTo>
                  <a:pt x="966419" y="417542"/>
                  <a:pt x="977212" y="315814"/>
                  <a:pt x="984502" y="248437"/>
                </a:cubicBezTo>
                <a:cubicBezTo>
                  <a:pt x="993401" y="163980"/>
                  <a:pt x="998797" y="123365"/>
                  <a:pt x="1022371" y="123365"/>
                </a:cubicBezTo>
                <a:cubicBezTo>
                  <a:pt x="1050773" y="123365"/>
                  <a:pt x="1061944" y="158856"/>
                  <a:pt x="1073494" y="196435"/>
                </a:cubicBezTo>
                <a:cubicBezTo>
                  <a:pt x="1085044" y="234013"/>
                  <a:pt x="1097636" y="275198"/>
                  <a:pt x="1126511" y="275198"/>
                </a:cubicBezTo>
                <a:cubicBezTo>
                  <a:pt x="1139481" y="275198"/>
                  <a:pt x="1146108" y="268460"/>
                  <a:pt x="1156711" y="256219"/>
                </a:cubicBezTo>
                <a:cubicBezTo>
                  <a:pt x="1167315" y="243977"/>
                  <a:pt x="1182462" y="227750"/>
                  <a:pt x="1211716" y="227750"/>
                </a:cubicBezTo>
                <a:lnTo>
                  <a:pt x="1562005" y="227750"/>
                </a:lnTo>
                <a:lnTo>
                  <a:pt x="1562005" y="246729"/>
                </a:lnTo>
                <a:lnTo>
                  <a:pt x="1211811" y="246729"/>
                </a:lnTo>
                <a:cubicBezTo>
                  <a:pt x="1191078" y="246729"/>
                  <a:pt x="1181705" y="257168"/>
                  <a:pt x="1170912" y="269315"/>
                </a:cubicBezTo>
                <a:cubicBezTo>
                  <a:pt x="1160120" y="281461"/>
                  <a:pt x="1148759" y="294177"/>
                  <a:pt x="1126606" y="294177"/>
                </a:cubicBezTo>
                <a:cubicBezTo>
                  <a:pt x="1083719" y="294177"/>
                  <a:pt x="1068666" y="245211"/>
                  <a:pt x="1055412" y="202033"/>
                </a:cubicBezTo>
                <a:cubicBezTo>
                  <a:pt x="1046607" y="173565"/>
                  <a:pt x="1037424" y="143198"/>
                  <a:pt x="1023128" y="142344"/>
                </a:cubicBezTo>
                <a:cubicBezTo>
                  <a:pt x="1013661" y="149746"/>
                  <a:pt x="1007697" y="207822"/>
                  <a:pt x="1003247" y="250430"/>
                </a:cubicBezTo>
                <a:cubicBezTo>
                  <a:pt x="993496" y="341910"/>
                  <a:pt x="983555" y="436521"/>
                  <a:pt x="937260" y="436521"/>
                </a:cubicBezTo>
                <a:close/>
              </a:path>
            </a:pathLst>
          </a:custGeom>
          <a:gradFill>
            <a:gsLst>
              <a:gs pos="0">
                <a:srgbClr val="8097FF">
                  <a:alpha val="0"/>
                </a:srgbClr>
              </a:gs>
              <a:gs pos="22000">
                <a:schemeClr val="accent1"/>
              </a:gs>
              <a:gs pos="76000">
                <a:schemeClr val="accent1"/>
              </a:gs>
              <a:gs pos="100000">
                <a:srgbClr val="8097FF">
                  <a:alpha val="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17898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8"/>
        <p:cNvGrpSpPr/>
        <p:nvPr/>
      </p:nvGrpSpPr>
      <p:grpSpPr>
        <a:xfrm>
          <a:off x="0" y="0"/>
          <a:ext cx="0" cy="0"/>
          <a:chOff x="0" y="0"/>
          <a:chExt cx="0" cy="0"/>
        </a:xfrm>
      </p:grpSpPr>
      <p:grpSp>
        <p:nvGrpSpPr>
          <p:cNvPr id="429" name="Google Shape;429;p8"/>
          <p:cNvGrpSpPr/>
          <p:nvPr/>
        </p:nvGrpSpPr>
        <p:grpSpPr>
          <a:xfrm>
            <a:off x="218" y="3708336"/>
            <a:ext cx="9143345" cy="1231682"/>
            <a:chOff x="218" y="898161"/>
            <a:chExt cx="9143345" cy="1231682"/>
          </a:xfrm>
        </p:grpSpPr>
        <p:sp>
          <p:nvSpPr>
            <p:cNvPr id="430" name="Google Shape;430;p8"/>
            <p:cNvSpPr/>
            <p:nvPr/>
          </p:nvSpPr>
          <p:spPr>
            <a:xfrm>
              <a:off x="4571575"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8"/>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8"/>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8"/>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8"/>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8"/>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8"/>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8"/>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8"/>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8"/>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8"/>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8"/>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8"/>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8"/>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8"/>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8"/>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8"/>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8"/>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8"/>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8"/>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8"/>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8"/>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8"/>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8"/>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8"/>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8"/>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8"/>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8"/>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8"/>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8"/>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8"/>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8"/>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8"/>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8"/>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8"/>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8"/>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8"/>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8"/>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8"/>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8"/>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8"/>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8"/>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8"/>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8"/>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8"/>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5" name="Google Shape;475;p8"/>
          <p:cNvSpPr txBox="1">
            <a:spLocks noGrp="1"/>
          </p:cNvSpPr>
          <p:nvPr>
            <p:ph type="title"/>
          </p:nvPr>
        </p:nvSpPr>
        <p:spPr>
          <a:xfrm>
            <a:off x="1241875" y="455000"/>
            <a:ext cx="6660300" cy="3963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76" name="Google Shape;476;p8"/>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477" name="Google Shape;477;p8"/>
          <p:cNvGrpSpPr/>
          <p:nvPr/>
        </p:nvGrpSpPr>
        <p:grpSpPr>
          <a:xfrm>
            <a:off x="138350" y="3775000"/>
            <a:ext cx="8847940" cy="1250750"/>
            <a:chOff x="138350" y="260325"/>
            <a:chExt cx="8847940" cy="1250750"/>
          </a:xfrm>
        </p:grpSpPr>
        <p:sp>
          <p:nvSpPr>
            <p:cNvPr id="478" name="Google Shape;478;p8"/>
            <p:cNvSpPr/>
            <p:nvPr/>
          </p:nvSpPr>
          <p:spPr>
            <a:xfrm>
              <a:off x="1499675"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2661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964725" y="13648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2853765"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6511800" y="2603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9228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16693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138350" y="3663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5813290" y="108617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81922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083050" y="5880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59053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3321725" y="1144805"/>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550600"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7715565" y="1178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7255125" y="46268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8774600" y="14147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8928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7494550" y="13506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4147815" y="607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49013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5055300" y="4769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8316990" y="2603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364940"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194015"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83843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3"/>
        <p:cNvGrpSpPr/>
        <p:nvPr/>
      </p:nvGrpSpPr>
      <p:grpSpPr>
        <a:xfrm>
          <a:off x="0" y="0"/>
          <a:ext cx="0" cy="0"/>
          <a:chOff x="0" y="0"/>
          <a:chExt cx="0" cy="0"/>
        </a:xfrm>
      </p:grpSpPr>
      <p:sp>
        <p:nvSpPr>
          <p:cNvPr id="504" name="Google Shape;504;p9"/>
          <p:cNvSpPr txBox="1">
            <a:spLocks noGrp="1"/>
          </p:cNvSpPr>
          <p:nvPr>
            <p:ph type="body" idx="1"/>
          </p:nvPr>
        </p:nvSpPr>
        <p:spPr>
          <a:xfrm>
            <a:off x="855300" y="4253900"/>
            <a:ext cx="7433400" cy="276300"/>
          </a:xfrm>
          <a:prstGeom prst="rect">
            <a:avLst/>
          </a:prstGeom>
        </p:spPr>
        <p:txBody>
          <a:bodyPr spcFirstLastPara="1" wrap="square" lIns="0" tIns="0" rIns="0" bIns="0" anchor="t" anchorCtr="0">
            <a:noAutofit/>
          </a:bodyPr>
          <a:lstStyle>
            <a:lvl1pPr marL="457200" lvl="0" indent="-228600" algn="ctr" rtl="0">
              <a:spcBef>
                <a:spcPts val="0"/>
              </a:spcBef>
              <a:spcAft>
                <a:spcPts val="800"/>
              </a:spcAft>
              <a:buSzPts val="1700"/>
              <a:buNone/>
              <a:defRPr sz="1700"/>
            </a:lvl1pPr>
          </a:lstStyle>
          <a:p>
            <a:endParaRPr/>
          </a:p>
        </p:txBody>
      </p:sp>
      <p:sp>
        <p:nvSpPr>
          <p:cNvPr id="505" name="Google Shape;505;p9"/>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506" name="Google Shape;506;p9"/>
          <p:cNvGrpSpPr/>
          <p:nvPr/>
        </p:nvGrpSpPr>
        <p:grpSpPr>
          <a:xfrm>
            <a:off x="218" y="264561"/>
            <a:ext cx="9143345" cy="1231682"/>
            <a:chOff x="218" y="898161"/>
            <a:chExt cx="9143345" cy="1231682"/>
          </a:xfrm>
        </p:grpSpPr>
        <p:sp>
          <p:nvSpPr>
            <p:cNvPr id="507" name="Google Shape;507;p9"/>
            <p:cNvSpPr/>
            <p:nvPr/>
          </p:nvSpPr>
          <p:spPr>
            <a:xfrm>
              <a:off x="4571575"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9"/>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9"/>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9"/>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9"/>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9"/>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9"/>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9"/>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9"/>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9"/>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9"/>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9"/>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9"/>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9"/>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9"/>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9"/>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9"/>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9"/>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9"/>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9"/>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9"/>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9"/>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9"/>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9"/>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9"/>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9"/>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9"/>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9"/>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9"/>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9"/>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9"/>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9"/>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9"/>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9"/>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9"/>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9"/>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9"/>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9"/>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9"/>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9"/>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9"/>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9"/>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9"/>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solidFill>
              <a:srgbClr val="4B77FF">
                <a:alpha val="206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9"/>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9"/>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2" name="Google Shape;552;p9"/>
          <p:cNvGrpSpPr/>
          <p:nvPr/>
        </p:nvGrpSpPr>
        <p:grpSpPr>
          <a:xfrm>
            <a:off x="138350" y="260325"/>
            <a:ext cx="8847940" cy="1250750"/>
            <a:chOff x="138350" y="260325"/>
            <a:chExt cx="8847940" cy="1250750"/>
          </a:xfrm>
        </p:grpSpPr>
        <p:sp>
          <p:nvSpPr>
            <p:cNvPr id="553" name="Google Shape;553;p9"/>
            <p:cNvSpPr/>
            <p:nvPr/>
          </p:nvSpPr>
          <p:spPr>
            <a:xfrm>
              <a:off x="1499675"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2661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964725" y="13648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2853765"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6511800" y="2603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9228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6693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138350" y="3663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5813290" y="108617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8192200" y="3521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3083050" y="5880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59053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3321725" y="1144805"/>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5550600" y="1250550"/>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7715565" y="1178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7255125" y="46268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8774600" y="141477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8928090"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7494550" y="1350630"/>
              <a:ext cx="124800" cy="124800"/>
            </a:xfrm>
            <a:prstGeom prst="donut">
              <a:avLst>
                <a:gd name="adj" fmla="val 13795"/>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147815" y="6071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4901365" y="3854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55300" y="476925"/>
              <a:ext cx="96300" cy="96300"/>
            </a:xfrm>
            <a:prstGeom prst="donut">
              <a:avLst>
                <a:gd name="adj" fmla="val 22068"/>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8316990" y="2603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64940" y="1433827"/>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194015" y="1269602"/>
              <a:ext cx="58200" cy="58200"/>
            </a:xfrm>
            <a:prstGeom prst="ellipse">
              <a:avLst/>
            </a:prstGeom>
            <a:solidFill>
              <a:srgbClr val="4B77F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20658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8"/>
        <p:cNvGrpSpPr/>
        <p:nvPr/>
      </p:nvGrpSpPr>
      <p:grpSpPr>
        <a:xfrm>
          <a:off x="0" y="0"/>
          <a:ext cx="0" cy="0"/>
          <a:chOff x="0" y="0"/>
          <a:chExt cx="0" cy="0"/>
        </a:xfrm>
      </p:grpSpPr>
      <p:sp>
        <p:nvSpPr>
          <p:cNvPr id="579" name="Google Shape;579;p10"/>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580" name="Google Shape;580;p10"/>
          <p:cNvGrpSpPr/>
          <p:nvPr/>
        </p:nvGrpSpPr>
        <p:grpSpPr>
          <a:xfrm>
            <a:off x="218" y="3708336"/>
            <a:ext cx="9143345" cy="1231682"/>
            <a:chOff x="218" y="898161"/>
            <a:chExt cx="9143345" cy="1231682"/>
          </a:xfrm>
        </p:grpSpPr>
        <p:sp>
          <p:nvSpPr>
            <p:cNvPr id="581" name="Google Shape;581;p10"/>
            <p:cNvSpPr/>
            <p:nvPr/>
          </p:nvSpPr>
          <p:spPr>
            <a:xfrm>
              <a:off x="4567150" y="1374616"/>
              <a:ext cx="236742"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gradFill>
              <a:gsLst>
                <a:gs pos="0">
                  <a:srgbClr val="FFC229"/>
                </a:gs>
                <a:gs pos="100000">
                  <a:srgbClr val="FF826C"/>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10"/>
            <p:cNvSpPr/>
            <p:nvPr/>
          </p:nvSpPr>
          <p:spPr>
            <a:xfrm flipH="1">
              <a:off x="4340118" y="1374612"/>
              <a:ext cx="232100" cy="232824"/>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gradFill>
              <a:gsLst>
                <a:gs pos="0">
                  <a:srgbClr val="BEF176"/>
                </a:gs>
                <a:gs pos="100000">
                  <a:srgbClr val="FFC229"/>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10"/>
            <p:cNvSpPr/>
            <p:nvPr/>
          </p:nvSpPr>
          <p:spPr>
            <a:xfrm>
              <a:off x="4765540"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10"/>
            <p:cNvSpPr/>
            <p:nvPr/>
          </p:nvSpPr>
          <p:spPr>
            <a:xfrm>
              <a:off x="4803711"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33E7FF">
                <a:alpha val="59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10"/>
            <p:cNvSpPr/>
            <p:nvPr/>
          </p:nvSpPr>
          <p:spPr>
            <a:xfrm>
              <a:off x="5519015"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8328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0"/>
            <p:cNvSpPr/>
            <p:nvPr/>
          </p:nvSpPr>
          <p:spPr>
            <a:xfrm>
              <a:off x="522995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FFA2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10"/>
            <p:cNvSpPr/>
            <p:nvPr/>
          </p:nvSpPr>
          <p:spPr>
            <a:xfrm>
              <a:off x="5916017"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gradFill>
              <a:gsLst>
                <a:gs pos="0">
                  <a:srgbClr val="A54FA6"/>
                </a:gs>
                <a:gs pos="100000">
                  <a:srgbClr val="F702A2"/>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10"/>
            <p:cNvSpPr/>
            <p:nvPr/>
          </p:nvSpPr>
          <p:spPr>
            <a:xfrm>
              <a:off x="7745341"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F00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10"/>
            <p:cNvSpPr/>
            <p:nvPr/>
          </p:nvSpPr>
          <p:spPr>
            <a:xfrm>
              <a:off x="6788222"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10"/>
            <p:cNvSpPr/>
            <p:nvPr/>
          </p:nvSpPr>
          <p:spPr>
            <a:xfrm>
              <a:off x="6308923"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FF3D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10"/>
            <p:cNvSpPr/>
            <p:nvPr/>
          </p:nvSpPr>
          <p:spPr>
            <a:xfrm>
              <a:off x="7467735"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A54F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10"/>
            <p:cNvSpPr/>
            <p:nvPr/>
          </p:nvSpPr>
          <p:spPr>
            <a:xfrm>
              <a:off x="8954159"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10"/>
            <p:cNvSpPr/>
            <p:nvPr/>
          </p:nvSpPr>
          <p:spPr>
            <a:xfrm>
              <a:off x="551901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FF80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10"/>
            <p:cNvSpPr/>
            <p:nvPr/>
          </p:nvSpPr>
          <p:spPr>
            <a:xfrm>
              <a:off x="7215942"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7DFF2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10"/>
            <p:cNvSpPr/>
            <p:nvPr/>
          </p:nvSpPr>
          <p:spPr>
            <a:xfrm>
              <a:off x="8828810"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FF96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10"/>
            <p:cNvSpPr/>
            <p:nvPr/>
          </p:nvSpPr>
          <p:spPr>
            <a:xfrm>
              <a:off x="6509901"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10"/>
            <p:cNvSpPr/>
            <p:nvPr/>
          </p:nvSpPr>
          <p:spPr>
            <a:xfrm>
              <a:off x="768616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gradFill>
              <a:gsLst>
                <a:gs pos="0">
                  <a:srgbClr val="3BE5CC"/>
                </a:gs>
                <a:gs pos="100000">
                  <a:srgbClr val="02719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10"/>
            <p:cNvSpPr/>
            <p:nvPr/>
          </p:nvSpPr>
          <p:spPr>
            <a:xfrm>
              <a:off x="8243403"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gradFill>
              <a:gsLst>
                <a:gs pos="0">
                  <a:srgbClr val="C182FF">
                    <a:alpha val="53333"/>
                    <a:alpha val="49800"/>
                  </a:srgbClr>
                </a:gs>
                <a:gs pos="100000">
                  <a:srgbClr val="002FFF">
                    <a:alpha val="58431"/>
                    <a:alpha val="4980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10"/>
            <p:cNvSpPr/>
            <p:nvPr/>
          </p:nvSpPr>
          <p:spPr>
            <a:xfrm>
              <a:off x="7686239"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FF85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10"/>
            <p:cNvSpPr/>
            <p:nvPr/>
          </p:nvSpPr>
          <p:spPr>
            <a:xfrm>
              <a:off x="8369228"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FFC2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10"/>
            <p:cNvSpPr/>
            <p:nvPr/>
          </p:nvSpPr>
          <p:spPr>
            <a:xfrm>
              <a:off x="6000837"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33E7FF">
                <a:alpha val="59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10"/>
            <p:cNvSpPr/>
            <p:nvPr/>
          </p:nvSpPr>
          <p:spPr>
            <a:xfrm flipH="1">
              <a:off x="3624791" y="1606642"/>
              <a:ext cx="753451" cy="523201"/>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10"/>
            <p:cNvSpPr/>
            <p:nvPr/>
          </p:nvSpPr>
          <p:spPr>
            <a:xfrm flipH="1">
              <a:off x="3913827" y="1606642"/>
              <a:ext cx="426243" cy="242789"/>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002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10"/>
            <p:cNvSpPr/>
            <p:nvPr/>
          </p:nvSpPr>
          <p:spPr>
            <a:xfrm flipH="1">
              <a:off x="3142801" y="1249917"/>
              <a:ext cx="481965" cy="356728"/>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FF85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10"/>
            <p:cNvSpPr/>
            <p:nvPr/>
          </p:nvSpPr>
          <p:spPr>
            <a:xfrm flipH="1">
              <a:off x="3227765" y="1040852"/>
              <a:ext cx="686062" cy="565794"/>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10"/>
            <p:cNvSpPr/>
            <p:nvPr/>
          </p:nvSpPr>
          <p:spPr>
            <a:xfrm flipH="1">
              <a:off x="2834859" y="1606642"/>
              <a:ext cx="392906" cy="171443"/>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10"/>
            <p:cNvSpPr/>
            <p:nvPr/>
          </p:nvSpPr>
          <p:spPr>
            <a:xfrm flipH="1">
              <a:off x="904784" y="1606642"/>
              <a:ext cx="493657" cy="242765"/>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3BE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10"/>
            <p:cNvSpPr/>
            <p:nvPr/>
          </p:nvSpPr>
          <p:spPr>
            <a:xfrm flipH="1">
              <a:off x="1676047" y="1606642"/>
              <a:ext cx="679513" cy="456825"/>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gradFill>
              <a:gsLst>
                <a:gs pos="0">
                  <a:srgbClr val="A54FA6"/>
                </a:gs>
                <a:gs pos="100000">
                  <a:srgbClr val="F702A2"/>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10"/>
            <p:cNvSpPr/>
            <p:nvPr/>
          </p:nvSpPr>
          <p:spPr>
            <a:xfrm flipH="1">
              <a:off x="2355561" y="1183542"/>
              <a:ext cx="479298" cy="423103"/>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FF80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10"/>
            <p:cNvSpPr/>
            <p:nvPr/>
          </p:nvSpPr>
          <p:spPr>
            <a:xfrm flipH="1">
              <a:off x="1411014" y="1492704"/>
              <a:ext cx="265033" cy="113939"/>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3BE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10"/>
            <p:cNvSpPr/>
            <p:nvPr/>
          </p:nvSpPr>
          <p:spPr>
            <a:xfrm flipH="1">
              <a:off x="218" y="1606642"/>
              <a:ext cx="189405" cy="242741"/>
            </a:xfrm>
            <a:custGeom>
              <a:avLst/>
              <a:gdLst/>
              <a:ahLst/>
              <a:cxnLst/>
              <a:rect l="l" t="t" r="r" b="b"/>
              <a:pathLst>
                <a:path w="505079" h="647310" extrusionOk="0">
                  <a:moveTo>
                    <a:pt x="0" y="0"/>
                  </a:moveTo>
                  <a:cubicBezTo>
                    <a:pt x="127000" y="368460"/>
                    <a:pt x="278765" y="644013"/>
                    <a:pt x="505079" y="647310"/>
                  </a:cubicBezTo>
                  <a:lnTo>
                    <a:pt x="505079" y="0"/>
                  </a:lnTo>
                  <a:close/>
                </a:path>
              </a:pathLst>
            </a:custGeom>
            <a:solidFill>
              <a:srgbClr val="F702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10"/>
            <p:cNvSpPr/>
            <p:nvPr/>
          </p:nvSpPr>
          <p:spPr>
            <a:xfrm flipH="1">
              <a:off x="3227765" y="1249917"/>
              <a:ext cx="397002" cy="356728"/>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A54F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10"/>
            <p:cNvSpPr/>
            <p:nvPr/>
          </p:nvSpPr>
          <p:spPr>
            <a:xfrm flipH="1">
              <a:off x="1457615" y="1606642"/>
              <a:ext cx="470225" cy="214036"/>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C182FF">
                <a:alpha val="531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10"/>
            <p:cNvSpPr/>
            <p:nvPr/>
          </p:nvSpPr>
          <p:spPr>
            <a:xfrm flipH="1">
              <a:off x="218" y="1202353"/>
              <a:ext cx="314754" cy="404291"/>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gradFill>
              <a:gsLst>
                <a:gs pos="0">
                  <a:srgbClr val="3BE5CC"/>
                </a:gs>
                <a:gs pos="100000">
                  <a:srgbClr val="02719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10"/>
            <p:cNvSpPr/>
            <p:nvPr/>
          </p:nvSpPr>
          <p:spPr>
            <a:xfrm flipH="1">
              <a:off x="1934650" y="1012171"/>
              <a:ext cx="699230" cy="594522"/>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FFC2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10"/>
            <p:cNvSpPr/>
            <p:nvPr/>
          </p:nvSpPr>
          <p:spPr>
            <a:xfrm flipH="1">
              <a:off x="189647" y="898161"/>
              <a:ext cx="710732" cy="708485"/>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gradFill>
              <a:gsLst>
                <a:gs pos="0">
                  <a:srgbClr val="FF826C">
                    <a:alpha val="49800"/>
                  </a:srgbClr>
                </a:gs>
                <a:gs pos="100000">
                  <a:srgbClr val="FF3E45">
                    <a:alpha val="498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10"/>
            <p:cNvSpPr/>
            <p:nvPr/>
          </p:nvSpPr>
          <p:spPr>
            <a:xfrm flipH="1">
              <a:off x="1410942" y="1569757"/>
              <a:ext cx="46601" cy="36885"/>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10"/>
            <p:cNvSpPr/>
            <p:nvPr/>
          </p:nvSpPr>
          <p:spPr>
            <a:xfrm flipH="1">
              <a:off x="314972" y="1606642"/>
              <a:ext cx="459581" cy="142691"/>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17A8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10"/>
            <p:cNvSpPr/>
            <p:nvPr/>
          </p:nvSpPr>
          <p:spPr>
            <a:xfrm flipH="1">
              <a:off x="2636739" y="1606143"/>
              <a:ext cx="506206" cy="237366"/>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7DFF2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10"/>
            <p:cNvSpPr/>
            <p:nvPr/>
          </p:nvSpPr>
          <p:spPr>
            <a:xfrm flipH="1">
              <a:off x="3650389"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10"/>
            <p:cNvSpPr/>
            <p:nvPr/>
          </p:nvSpPr>
          <p:spPr>
            <a:xfrm>
              <a:off x="4799544" y="1606595"/>
              <a:ext cx="693848" cy="513616"/>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04152C">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10"/>
            <p:cNvSpPr/>
            <p:nvPr/>
          </p:nvSpPr>
          <p:spPr>
            <a:xfrm rot="10800000" flipH="1">
              <a:off x="4377375" y="1454281"/>
              <a:ext cx="389112" cy="153155"/>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17A8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10"/>
            <p:cNvSpPr/>
            <p:nvPr/>
          </p:nvSpPr>
          <p:spPr>
            <a:xfrm flipH="1">
              <a:off x="774577" y="1131008"/>
              <a:ext cx="683038" cy="475637"/>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gradFill>
              <a:gsLst>
                <a:gs pos="0">
                  <a:srgbClr val="C182FF">
                    <a:alpha val="53333"/>
                  </a:srgbClr>
                </a:gs>
                <a:gs pos="100000">
                  <a:srgbClr val="002FFF">
                    <a:alpha val="58431"/>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10"/>
            <p:cNvSpPr/>
            <p:nvPr/>
          </p:nvSpPr>
          <p:spPr>
            <a:xfrm>
              <a:off x="4571564"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10"/>
            <p:cNvSpPr/>
            <p:nvPr/>
          </p:nvSpPr>
          <p:spPr>
            <a:xfrm flipH="1">
              <a:off x="218" y="989079"/>
              <a:ext cx="4572000" cy="1110066"/>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6" name="Google Shape;626;p10"/>
          <p:cNvGrpSpPr/>
          <p:nvPr/>
        </p:nvGrpSpPr>
        <p:grpSpPr>
          <a:xfrm>
            <a:off x="138350" y="3775000"/>
            <a:ext cx="8847940" cy="1250750"/>
            <a:chOff x="138350" y="260325"/>
            <a:chExt cx="8847940" cy="1250750"/>
          </a:xfrm>
        </p:grpSpPr>
        <p:sp>
          <p:nvSpPr>
            <p:cNvPr id="627" name="Google Shape;627;p10"/>
            <p:cNvSpPr/>
            <p:nvPr/>
          </p:nvSpPr>
          <p:spPr>
            <a:xfrm>
              <a:off x="1499675" y="1250550"/>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2661090" y="12696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964725" y="1364875"/>
              <a:ext cx="96300" cy="96300"/>
            </a:xfrm>
            <a:prstGeom prst="donut">
              <a:avLst>
                <a:gd name="adj" fmla="val 2206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2853765" y="143382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6511800" y="260325"/>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0"/>
            <p:cNvSpPr/>
            <p:nvPr/>
          </p:nvSpPr>
          <p:spPr>
            <a:xfrm>
              <a:off x="922865" y="385427"/>
              <a:ext cx="58200" cy="58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0"/>
            <p:cNvSpPr/>
            <p:nvPr/>
          </p:nvSpPr>
          <p:spPr>
            <a:xfrm>
              <a:off x="1669300" y="352130"/>
              <a:ext cx="124800" cy="124800"/>
            </a:xfrm>
            <a:prstGeom prst="donut">
              <a:avLst>
                <a:gd name="adj" fmla="val 1379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0"/>
            <p:cNvSpPr/>
            <p:nvPr/>
          </p:nvSpPr>
          <p:spPr>
            <a:xfrm>
              <a:off x="138350" y="366375"/>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0"/>
            <p:cNvSpPr/>
            <p:nvPr/>
          </p:nvSpPr>
          <p:spPr>
            <a:xfrm>
              <a:off x="5813290" y="108617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0"/>
            <p:cNvSpPr/>
            <p:nvPr/>
          </p:nvSpPr>
          <p:spPr>
            <a:xfrm>
              <a:off x="8192200" y="352130"/>
              <a:ext cx="124800" cy="124800"/>
            </a:xfrm>
            <a:prstGeom prst="donut">
              <a:avLst>
                <a:gd name="adj" fmla="val 137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0"/>
            <p:cNvSpPr/>
            <p:nvPr/>
          </p:nvSpPr>
          <p:spPr>
            <a:xfrm>
              <a:off x="3083050" y="588050"/>
              <a:ext cx="96300" cy="96300"/>
            </a:xfrm>
            <a:prstGeom prst="donut">
              <a:avLst>
                <a:gd name="adj" fmla="val 2206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0"/>
            <p:cNvSpPr/>
            <p:nvPr/>
          </p:nvSpPr>
          <p:spPr>
            <a:xfrm>
              <a:off x="5905390" y="12696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0"/>
            <p:cNvSpPr/>
            <p:nvPr/>
          </p:nvSpPr>
          <p:spPr>
            <a:xfrm>
              <a:off x="3321725" y="1144805"/>
              <a:ext cx="124800" cy="124800"/>
            </a:xfrm>
            <a:prstGeom prst="donut">
              <a:avLst>
                <a:gd name="adj" fmla="val 1379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0"/>
            <p:cNvSpPr/>
            <p:nvPr/>
          </p:nvSpPr>
          <p:spPr>
            <a:xfrm>
              <a:off x="5550600" y="1250550"/>
              <a:ext cx="96300" cy="96300"/>
            </a:xfrm>
            <a:prstGeom prst="donut">
              <a:avLst>
                <a:gd name="adj" fmla="val 2206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0"/>
            <p:cNvSpPr/>
            <p:nvPr/>
          </p:nvSpPr>
          <p:spPr>
            <a:xfrm>
              <a:off x="7715565" y="1178102"/>
              <a:ext cx="58200" cy="5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0"/>
            <p:cNvSpPr/>
            <p:nvPr/>
          </p:nvSpPr>
          <p:spPr>
            <a:xfrm>
              <a:off x="7255125" y="462680"/>
              <a:ext cx="124800" cy="124800"/>
            </a:xfrm>
            <a:prstGeom prst="donut">
              <a:avLst>
                <a:gd name="adj" fmla="val 1379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0"/>
            <p:cNvSpPr/>
            <p:nvPr/>
          </p:nvSpPr>
          <p:spPr>
            <a:xfrm>
              <a:off x="8774600" y="1414775"/>
              <a:ext cx="96300" cy="96300"/>
            </a:xfrm>
            <a:prstGeom prst="donut">
              <a:avLst>
                <a:gd name="adj" fmla="val 2206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0"/>
            <p:cNvSpPr/>
            <p:nvPr/>
          </p:nvSpPr>
          <p:spPr>
            <a:xfrm>
              <a:off x="8928090" y="12696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0"/>
            <p:cNvSpPr/>
            <p:nvPr/>
          </p:nvSpPr>
          <p:spPr>
            <a:xfrm>
              <a:off x="7494550" y="1350630"/>
              <a:ext cx="124800" cy="124800"/>
            </a:xfrm>
            <a:prstGeom prst="donut">
              <a:avLst>
                <a:gd name="adj" fmla="val 13795"/>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0"/>
            <p:cNvSpPr/>
            <p:nvPr/>
          </p:nvSpPr>
          <p:spPr>
            <a:xfrm>
              <a:off x="4147815" y="60710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0"/>
            <p:cNvSpPr/>
            <p:nvPr/>
          </p:nvSpPr>
          <p:spPr>
            <a:xfrm>
              <a:off x="4901365" y="38542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0"/>
            <p:cNvSpPr/>
            <p:nvPr/>
          </p:nvSpPr>
          <p:spPr>
            <a:xfrm>
              <a:off x="5055300" y="476925"/>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0"/>
            <p:cNvSpPr/>
            <p:nvPr/>
          </p:nvSpPr>
          <p:spPr>
            <a:xfrm>
              <a:off x="8316990" y="26032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0"/>
            <p:cNvSpPr/>
            <p:nvPr/>
          </p:nvSpPr>
          <p:spPr>
            <a:xfrm>
              <a:off x="364940" y="143382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0"/>
            <p:cNvSpPr/>
            <p:nvPr/>
          </p:nvSpPr>
          <p:spPr>
            <a:xfrm>
              <a:off x="194015" y="1269602"/>
              <a:ext cx="58200" cy="5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65653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2"/>
        <p:cNvGrpSpPr/>
        <p:nvPr/>
      </p:nvGrpSpPr>
      <p:grpSpPr>
        <a:xfrm>
          <a:off x="0" y="0"/>
          <a:ext cx="0" cy="0"/>
          <a:chOff x="0" y="0"/>
          <a:chExt cx="0" cy="0"/>
        </a:xfrm>
      </p:grpSpPr>
      <p:sp>
        <p:nvSpPr>
          <p:cNvPr id="653" name="Google Shape;653;p11"/>
          <p:cNvSpPr txBox="1">
            <a:spLocks noGrp="1"/>
          </p:cNvSpPr>
          <p:nvPr>
            <p:ph type="sldNum" idx="12"/>
          </p:nvPr>
        </p:nvSpPr>
        <p:spPr>
          <a:xfrm>
            <a:off x="4297650" y="4413799"/>
            <a:ext cx="548700" cy="729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0531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8"/>
        <p:cNvGrpSpPr/>
        <p:nvPr/>
      </p:nvGrpSpPr>
      <p:grpSpPr>
        <a:xfrm>
          <a:off x="0" y="0"/>
          <a:ext cx="0" cy="0"/>
          <a:chOff x="0" y="0"/>
          <a:chExt cx="0" cy="0"/>
        </a:xfrm>
      </p:grpSpPr>
      <p:grpSp>
        <p:nvGrpSpPr>
          <p:cNvPr id="19" name="Google Shape;19;p3"/>
          <p:cNvGrpSpPr/>
          <p:nvPr/>
        </p:nvGrpSpPr>
        <p:grpSpPr>
          <a:xfrm rot="-5400000">
            <a:off x="1362062" y="3581043"/>
            <a:ext cx="866125" cy="1369504"/>
            <a:chOff x="-262307" y="2765255"/>
            <a:chExt cx="2504700" cy="1770300"/>
          </a:xfrm>
        </p:grpSpPr>
        <p:sp>
          <p:nvSpPr>
            <p:cNvPr id="20" name="Google Shape;20;p3"/>
            <p:cNvSpPr/>
            <p:nvPr/>
          </p:nvSpPr>
          <p:spPr>
            <a:xfrm rot="-5400000" flipH="1">
              <a:off x="104893" y="2398055"/>
              <a:ext cx="1770300" cy="2504700"/>
            </a:xfrm>
            <a:prstGeom prst="parallelogram">
              <a:avLst>
                <a:gd name="adj" fmla="val 9167"/>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3"/>
          <p:cNvSpPr/>
          <p:nvPr/>
        </p:nvSpPr>
        <p:spPr>
          <a:xfrm rot="10800000" flipH="1">
            <a:off x="630975" y="0"/>
            <a:ext cx="1472100" cy="43839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ctrTitle"/>
          </p:nvPr>
        </p:nvSpPr>
        <p:spPr>
          <a:xfrm>
            <a:off x="2444650" y="1581025"/>
            <a:ext cx="5733300" cy="674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4" name="Google Shape;24;p3"/>
          <p:cNvSpPr txBox="1">
            <a:spLocks noGrp="1"/>
          </p:cNvSpPr>
          <p:nvPr>
            <p:ph type="subTitle" idx="1"/>
          </p:nvPr>
        </p:nvSpPr>
        <p:spPr>
          <a:xfrm>
            <a:off x="2444650" y="2276025"/>
            <a:ext cx="5733300" cy="374700"/>
          </a:xfrm>
          <a:prstGeom prst="rect">
            <a:avLst/>
          </a:prstGeom>
        </p:spPr>
        <p:txBody>
          <a:bodyPr spcFirstLastPara="1" wrap="square" lIns="0" tIns="0" rIns="0" bIns="0" anchor="t" anchorCtr="0">
            <a:noAutofit/>
          </a:bodyPr>
          <a:lstStyle>
            <a:lvl1pPr lvl="0" rtl="0">
              <a:spcBef>
                <a:spcPts val="0"/>
              </a:spcBef>
              <a:spcAft>
                <a:spcPts val="0"/>
              </a:spcAft>
              <a:buSzPts val="2400"/>
              <a:buNone/>
              <a:defRPr>
                <a:solidFill>
                  <a:schemeClr val="accent1"/>
                </a:solidFill>
              </a:defRPr>
            </a:lvl1pPr>
            <a:lvl2pPr lvl="1" rtl="0">
              <a:spcBef>
                <a:spcPts val="0"/>
              </a:spcBef>
              <a:spcAft>
                <a:spcPts val="0"/>
              </a:spcAft>
              <a:buSzPts val="3000"/>
              <a:buNone/>
              <a:defRPr sz="3000">
                <a:solidFill>
                  <a:schemeClr val="accent1"/>
                </a:solidFill>
              </a:defRPr>
            </a:lvl2pPr>
            <a:lvl3pPr lvl="2" rtl="0">
              <a:spcBef>
                <a:spcPts val="0"/>
              </a:spcBef>
              <a:spcAft>
                <a:spcPts val="0"/>
              </a:spcAft>
              <a:buSzPts val="3000"/>
              <a:buNone/>
              <a:defRPr sz="3000">
                <a:solidFill>
                  <a:schemeClr val="accent1"/>
                </a:solidFill>
              </a:defRPr>
            </a:lvl3pPr>
            <a:lvl4pPr lvl="3" rtl="0">
              <a:spcBef>
                <a:spcPts val="0"/>
              </a:spcBef>
              <a:spcAft>
                <a:spcPts val="0"/>
              </a:spcAft>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5"/>
        <p:cNvGrpSpPr/>
        <p:nvPr/>
      </p:nvGrpSpPr>
      <p:grpSpPr>
        <a:xfrm>
          <a:off x="0" y="0"/>
          <a:ext cx="0" cy="0"/>
          <a:chOff x="0" y="0"/>
          <a:chExt cx="0" cy="0"/>
        </a:xfrm>
      </p:grpSpPr>
      <p:grpSp>
        <p:nvGrpSpPr>
          <p:cNvPr id="26" name="Google Shape;26;p4"/>
          <p:cNvGrpSpPr/>
          <p:nvPr/>
        </p:nvGrpSpPr>
        <p:grpSpPr>
          <a:xfrm rot="10800000">
            <a:off x="6904227" y="249339"/>
            <a:ext cx="2034302" cy="2271600"/>
            <a:chOff x="208025" y="2621275"/>
            <a:chExt cx="2034302" cy="2271600"/>
          </a:xfrm>
        </p:grpSpPr>
        <p:sp>
          <p:nvSpPr>
            <p:cNvPr id="27" name="Google Shape;27;p4"/>
            <p:cNvSpPr/>
            <p:nvPr/>
          </p:nvSpPr>
          <p:spPr>
            <a:xfrm rot="-5400000" flipH="1">
              <a:off x="89375" y="2739925"/>
              <a:ext cx="2271600" cy="2034300"/>
            </a:xfrm>
            <a:prstGeom prst="parallelogram">
              <a:avLst>
                <a:gd name="adj" fmla="val 22770"/>
              </a:avLst>
            </a:prstGeom>
            <a:gradFill>
              <a:gsLst>
                <a:gs pos="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4"/>
          <p:cNvGrpSpPr/>
          <p:nvPr/>
        </p:nvGrpSpPr>
        <p:grpSpPr>
          <a:xfrm>
            <a:off x="208025" y="2621275"/>
            <a:ext cx="2034302" cy="2271600"/>
            <a:chOff x="208025" y="2621275"/>
            <a:chExt cx="2034302" cy="2271600"/>
          </a:xfrm>
        </p:grpSpPr>
        <p:sp>
          <p:nvSpPr>
            <p:cNvPr id="30" name="Google Shape;30;p4"/>
            <p:cNvSpPr/>
            <p:nvPr/>
          </p:nvSpPr>
          <p:spPr>
            <a:xfrm rot="-5400000" flipH="1">
              <a:off x="89375" y="2739925"/>
              <a:ext cx="2271600" cy="2034300"/>
            </a:xfrm>
            <a:prstGeom prst="parallelogram">
              <a:avLst>
                <a:gd name="adj" fmla="val 22770"/>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4"/>
          <p:cNvSpPr/>
          <p:nvPr/>
        </p:nvSpPr>
        <p:spPr>
          <a:xfrm rot="10800000" flipH="1">
            <a:off x="624300" y="1092075"/>
            <a:ext cx="7895400" cy="2959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4209475" y="728032"/>
            <a:ext cx="725100" cy="725100"/>
          </a:xfrm>
          <a:prstGeom prst="rect">
            <a:avLst/>
          </a:prstGeom>
          <a:gradFill>
            <a:gsLst>
              <a:gs pos="0">
                <a:srgbClr val="4F5876"/>
              </a:gs>
              <a:gs pos="100000">
                <a:srgbClr val="1D1F25"/>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4" name="Google Shape;34;p4"/>
          <p:cNvSpPr txBox="1">
            <a:spLocks noGrp="1"/>
          </p:cNvSpPr>
          <p:nvPr>
            <p:ph type="body" idx="1"/>
          </p:nvPr>
        </p:nvSpPr>
        <p:spPr>
          <a:xfrm>
            <a:off x="1262175" y="1553800"/>
            <a:ext cx="6619800" cy="2035800"/>
          </a:xfrm>
          <a:prstGeom prst="rect">
            <a:avLst/>
          </a:prstGeom>
        </p:spPr>
        <p:txBody>
          <a:bodyPr spcFirstLastPara="1" wrap="square" lIns="0" tIns="0" rIns="0" bIns="0" anchor="ctr" anchorCtr="0">
            <a:noAutofit/>
          </a:bodyPr>
          <a:lstStyle>
            <a:lvl1pPr marL="457200" lvl="0" indent="-419100" algn="ctr" rtl="0">
              <a:lnSpc>
                <a:spcPct val="100000"/>
              </a:lnSpc>
              <a:spcBef>
                <a:spcPts val="600"/>
              </a:spcBef>
              <a:spcAft>
                <a:spcPts val="0"/>
              </a:spcAft>
              <a:buSzPts val="3000"/>
              <a:buChar char="⊳"/>
              <a:defRPr sz="3000"/>
            </a:lvl1pPr>
            <a:lvl2pPr marL="914400" lvl="1" indent="-419100" algn="ctr" rtl="0">
              <a:lnSpc>
                <a:spcPct val="100000"/>
              </a:lnSpc>
              <a:spcBef>
                <a:spcPts val="0"/>
              </a:spcBef>
              <a:spcAft>
                <a:spcPts val="0"/>
              </a:spcAft>
              <a:buSzPts val="3000"/>
              <a:buChar char="▸"/>
              <a:defRPr sz="3000"/>
            </a:lvl2pPr>
            <a:lvl3pPr marL="1371600" lvl="2" indent="-419100" algn="ctr" rtl="0">
              <a:lnSpc>
                <a:spcPct val="100000"/>
              </a:lnSpc>
              <a:spcBef>
                <a:spcPts val="0"/>
              </a:spcBef>
              <a:spcAft>
                <a:spcPts val="0"/>
              </a:spcAft>
              <a:buSzPts val="3000"/>
              <a:buChar char="▸"/>
              <a:defRPr sz="3000"/>
            </a:lvl3pPr>
            <a:lvl4pPr marL="1828800" lvl="3" indent="-419100" algn="ctr" rtl="0">
              <a:lnSpc>
                <a:spcPct val="100000"/>
              </a:lnSpc>
              <a:spcBef>
                <a:spcPts val="0"/>
              </a:spcBef>
              <a:spcAft>
                <a:spcPts val="0"/>
              </a:spcAft>
              <a:buSzPts val="3000"/>
              <a:buChar char="▸"/>
              <a:defRPr sz="3000"/>
            </a:lvl4pPr>
            <a:lvl5pPr marL="2286000" lvl="4" indent="-419100" algn="ctr" rtl="0">
              <a:lnSpc>
                <a:spcPct val="100000"/>
              </a:lnSpc>
              <a:spcBef>
                <a:spcPts val="0"/>
              </a:spcBef>
              <a:spcAft>
                <a:spcPts val="0"/>
              </a:spcAft>
              <a:buSzPts val="3000"/>
              <a:buChar char="▸"/>
              <a:defRPr sz="3000"/>
            </a:lvl5pPr>
            <a:lvl6pPr marL="2743200" lvl="5" indent="-419100" algn="ctr" rtl="0">
              <a:lnSpc>
                <a:spcPct val="100000"/>
              </a:lnSpc>
              <a:spcBef>
                <a:spcPts val="0"/>
              </a:spcBef>
              <a:spcAft>
                <a:spcPts val="0"/>
              </a:spcAft>
              <a:buSzPts val="3000"/>
              <a:buChar char="▸"/>
              <a:defRPr sz="3000"/>
            </a:lvl6pPr>
            <a:lvl7pPr marL="3200400" lvl="6" indent="-419100" algn="ctr" rtl="0">
              <a:lnSpc>
                <a:spcPct val="100000"/>
              </a:lnSpc>
              <a:spcBef>
                <a:spcPts val="0"/>
              </a:spcBef>
              <a:spcAft>
                <a:spcPts val="0"/>
              </a:spcAft>
              <a:buSzPts val="3000"/>
              <a:buChar char="▸"/>
              <a:defRPr sz="3000"/>
            </a:lvl7pPr>
            <a:lvl8pPr marL="3657600" lvl="7" indent="-419100" algn="ctr" rtl="0">
              <a:lnSpc>
                <a:spcPct val="100000"/>
              </a:lnSpc>
              <a:spcBef>
                <a:spcPts val="0"/>
              </a:spcBef>
              <a:spcAft>
                <a:spcPts val="0"/>
              </a:spcAft>
              <a:buSzPts val="3000"/>
              <a:buChar char="▸"/>
              <a:defRPr sz="3000"/>
            </a:lvl8pPr>
            <a:lvl9pPr marL="4114800" lvl="8" indent="-419100" algn="ctr">
              <a:lnSpc>
                <a:spcPct val="100000"/>
              </a:lnSpc>
              <a:spcBef>
                <a:spcPts val="0"/>
              </a:spcBef>
              <a:spcAft>
                <a:spcPts val="0"/>
              </a:spcAft>
              <a:buSzPts val="3000"/>
              <a:buChar char="▸"/>
              <a:defRPr sz="3000"/>
            </a:lvl9pPr>
          </a:lstStyle>
          <a:p>
            <a:endParaRPr/>
          </a:p>
        </p:txBody>
      </p:sp>
      <p:sp>
        <p:nvSpPr>
          <p:cNvPr id="35" name="Google Shape;35;p4"/>
          <p:cNvSpPr txBox="1"/>
          <p:nvPr/>
        </p:nvSpPr>
        <p:spPr>
          <a:xfrm>
            <a:off x="4209450" y="855225"/>
            <a:ext cx="725100" cy="4770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6000" b="1">
                <a:solidFill>
                  <a:schemeClr val="lt1"/>
                </a:solidFill>
                <a:latin typeface="Encode Sans Semi Condensed"/>
                <a:ea typeface="Encode Sans Semi Condensed"/>
                <a:cs typeface="Encode Sans Semi Condensed"/>
                <a:sym typeface="Encode Sans Semi Condensed"/>
              </a:rPr>
              <a:t>“</a:t>
            </a:r>
            <a:endParaRPr sz="6000" b="1">
              <a:solidFill>
                <a:schemeClr val="lt1"/>
              </a:solidFill>
              <a:latin typeface="Encode Sans Semi Condensed"/>
              <a:ea typeface="Encode Sans Semi Condensed"/>
              <a:cs typeface="Encode Sans Semi Condensed"/>
              <a:sym typeface="Encode Sans Semi Condensed"/>
            </a:endParaRPr>
          </a:p>
        </p:txBody>
      </p:sp>
      <p:sp>
        <p:nvSpPr>
          <p:cNvPr id="36" name="Google Shape;36;p4"/>
          <p:cNvSpPr txBox="1">
            <a:spLocks noGrp="1"/>
          </p:cNvSpPr>
          <p:nvPr>
            <p:ph type="sldNum" idx="12"/>
          </p:nvPr>
        </p:nvSpPr>
        <p:spPr>
          <a:xfrm>
            <a:off x="4329300" y="4612325"/>
            <a:ext cx="485400" cy="531000"/>
          </a:xfrm>
          <a:prstGeom prst="rect">
            <a:avLst/>
          </a:prstGeom>
        </p:spPr>
        <p:txBody>
          <a:bodyPr spcFirstLastPara="1" wrap="square" lIns="0" tIns="0" rIns="0" bIns="0" anchor="ctr" anchorCtr="0">
            <a:noAutofit/>
          </a:bodyPr>
          <a:lstStyle>
            <a:lvl1pPr lvl="0" algn="ctr">
              <a:buNone/>
              <a:defRPr>
                <a:solidFill>
                  <a:schemeClr val="accent2"/>
                </a:solidFill>
              </a:defRPr>
            </a:lvl1pPr>
            <a:lvl2pPr lvl="1" algn="ctr">
              <a:buNone/>
              <a:defRPr>
                <a:solidFill>
                  <a:schemeClr val="accent2"/>
                </a:solidFill>
              </a:defRPr>
            </a:lvl2pPr>
            <a:lvl3pPr lvl="2" algn="ctr">
              <a:buNone/>
              <a:defRPr>
                <a:solidFill>
                  <a:schemeClr val="accent2"/>
                </a:solidFill>
              </a:defRPr>
            </a:lvl3pPr>
            <a:lvl4pPr lvl="3" algn="ctr">
              <a:buNone/>
              <a:defRPr>
                <a:solidFill>
                  <a:schemeClr val="accent2"/>
                </a:solidFill>
              </a:defRPr>
            </a:lvl4pPr>
            <a:lvl5pPr lvl="4" algn="ctr">
              <a:buNone/>
              <a:defRPr>
                <a:solidFill>
                  <a:schemeClr val="accent2"/>
                </a:solidFill>
              </a:defRPr>
            </a:lvl5pPr>
            <a:lvl6pPr lvl="5" algn="ctr">
              <a:buNone/>
              <a:defRPr>
                <a:solidFill>
                  <a:schemeClr val="accent2"/>
                </a:solidFill>
              </a:defRPr>
            </a:lvl6pPr>
            <a:lvl7pPr lvl="6" algn="ctr">
              <a:buNone/>
              <a:defRPr>
                <a:solidFill>
                  <a:schemeClr val="accent2"/>
                </a:solidFill>
              </a:defRPr>
            </a:lvl7pPr>
            <a:lvl8pPr lvl="7" algn="ctr">
              <a:buNone/>
              <a:defRPr>
                <a:solidFill>
                  <a:schemeClr val="accent2"/>
                </a:solidFill>
              </a:defRPr>
            </a:lvl8pPr>
            <a:lvl9pPr lvl="8" algn="ctr">
              <a:buNone/>
              <a:defRPr>
                <a:solidFill>
                  <a:schemeClr val="accen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7"/>
        <p:cNvGrpSpPr/>
        <p:nvPr/>
      </p:nvGrpSpPr>
      <p:grpSpPr>
        <a:xfrm>
          <a:off x="0" y="0"/>
          <a:ext cx="0" cy="0"/>
          <a:chOff x="0" y="0"/>
          <a:chExt cx="0" cy="0"/>
        </a:xfrm>
      </p:grpSpPr>
      <p:grpSp>
        <p:nvGrpSpPr>
          <p:cNvPr id="38" name="Google Shape;38;p5"/>
          <p:cNvGrpSpPr/>
          <p:nvPr/>
        </p:nvGrpSpPr>
        <p:grpSpPr>
          <a:xfrm>
            <a:off x="0" y="277661"/>
            <a:ext cx="7817376" cy="1293452"/>
            <a:chOff x="0" y="277661"/>
            <a:chExt cx="7817376" cy="1293452"/>
          </a:xfrm>
        </p:grpSpPr>
        <p:sp>
          <p:nvSpPr>
            <p:cNvPr id="39" name="Google Shape;39;p5"/>
            <p:cNvSpPr/>
            <p:nvPr/>
          </p:nvSpPr>
          <p:spPr>
            <a:xfrm rot="-5400000" flipH="1">
              <a:off x="112050" y="481364"/>
              <a:ext cx="9777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rot="10800000">
              <a:off x="278209" y="1169850"/>
              <a:ext cx="927900" cy="2979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5"/>
            <p:cNvGrpSpPr/>
            <p:nvPr/>
          </p:nvGrpSpPr>
          <p:grpSpPr>
            <a:xfrm>
              <a:off x="284659" y="277661"/>
              <a:ext cx="7532717" cy="895903"/>
              <a:chOff x="0" y="266575"/>
              <a:chExt cx="6046490" cy="1687200"/>
            </a:xfrm>
          </p:grpSpPr>
          <p:sp>
            <p:nvSpPr>
              <p:cNvPr id="42" name="Google Shape;42;p5"/>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oogle Shape;44;p5"/>
          <p:cNvGrpSpPr/>
          <p:nvPr/>
        </p:nvGrpSpPr>
        <p:grpSpPr>
          <a:xfrm rot="10800000" flipH="1">
            <a:off x="8543953" y="4243733"/>
            <a:ext cx="600055" cy="374899"/>
            <a:chOff x="5211448" y="3165393"/>
            <a:chExt cx="1477967" cy="784800"/>
          </a:xfrm>
        </p:grpSpPr>
        <p:sp>
          <p:nvSpPr>
            <p:cNvPr id="45" name="Google Shape;45;p5"/>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5"/>
          <p:cNvGrpSpPr/>
          <p:nvPr/>
        </p:nvGrpSpPr>
        <p:grpSpPr>
          <a:xfrm flipH="1">
            <a:off x="8385351" y="4612318"/>
            <a:ext cx="758573" cy="531131"/>
            <a:chOff x="0" y="266575"/>
            <a:chExt cx="7503194" cy="1687200"/>
          </a:xfrm>
        </p:grpSpPr>
        <p:sp>
          <p:nvSpPr>
            <p:cNvPr id="48" name="Google Shape;48;p5"/>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5"/>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1" name="Google Shape;51;p5"/>
          <p:cNvSpPr txBox="1">
            <a:spLocks noGrp="1"/>
          </p:cNvSpPr>
          <p:nvPr>
            <p:ph type="body" idx="1"/>
          </p:nvPr>
        </p:nvSpPr>
        <p:spPr>
          <a:xfrm>
            <a:off x="1206100" y="1706200"/>
            <a:ext cx="7026900" cy="30648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52" name="Google Shape;52;p5"/>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3"/>
        <p:cNvGrpSpPr/>
        <p:nvPr/>
      </p:nvGrpSpPr>
      <p:grpSpPr>
        <a:xfrm>
          <a:off x="0" y="0"/>
          <a:ext cx="0" cy="0"/>
          <a:chOff x="0" y="0"/>
          <a:chExt cx="0" cy="0"/>
        </a:xfrm>
      </p:grpSpPr>
      <p:sp>
        <p:nvSpPr>
          <p:cNvPr id="54" name="Google Shape;54;p6"/>
          <p:cNvSpPr/>
          <p:nvPr/>
        </p:nvSpPr>
        <p:spPr>
          <a:xfrm rot="-5400000" flipH="1">
            <a:off x="112050" y="481364"/>
            <a:ext cx="9777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rot="10800000">
            <a:off x="278209" y="1169850"/>
            <a:ext cx="927900" cy="2979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6"/>
          <p:cNvGrpSpPr/>
          <p:nvPr/>
        </p:nvGrpSpPr>
        <p:grpSpPr>
          <a:xfrm>
            <a:off x="284659" y="277661"/>
            <a:ext cx="7532717" cy="895903"/>
            <a:chOff x="0" y="266575"/>
            <a:chExt cx="6046490" cy="1687200"/>
          </a:xfrm>
        </p:grpSpPr>
        <p:sp>
          <p:nvSpPr>
            <p:cNvPr id="57" name="Google Shape;57;p6"/>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6"/>
          <p:cNvGrpSpPr/>
          <p:nvPr/>
        </p:nvGrpSpPr>
        <p:grpSpPr>
          <a:xfrm rot="10800000" flipH="1">
            <a:off x="8543953" y="4243733"/>
            <a:ext cx="600055" cy="374899"/>
            <a:chOff x="5211448" y="3165393"/>
            <a:chExt cx="1477967" cy="784800"/>
          </a:xfrm>
        </p:grpSpPr>
        <p:sp>
          <p:nvSpPr>
            <p:cNvPr id="60" name="Google Shape;60;p6"/>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6"/>
          <p:cNvGrpSpPr/>
          <p:nvPr/>
        </p:nvGrpSpPr>
        <p:grpSpPr>
          <a:xfrm flipH="1">
            <a:off x="8385351" y="4612318"/>
            <a:ext cx="758573" cy="531131"/>
            <a:chOff x="0" y="266575"/>
            <a:chExt cx="7503194" cy="1687200"/>
          </a:xfrm>
        </p:grpSpPr>
        <p:sp>
          <p:nvSpPr>
            <p:cNvPr id="63" name="Google Shape;63;p6"/>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6" name="Google Shape;66;p6"/>
          <p:cNvSpPr txBox="1">
            <a:spLocks noGrp="1"/>
          </p:cNvSpPr>
          <p:nvPr>
            <p:ph type="body" idx="1"/>
          </p:nvPr>
        </p:nvSpPr>
        <p:spPr>
          <a:xfrm>
            <a:off x="1206100" y="1706200"/>
            <a:ext cx="3336900" cy="30648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67" name="Google Shape;67;p6"/>
          <p:cNvSpPr txBox="1">
            <a:spLocks noGrp="1"/>
          </p:cNvSpPr>
          <p:nvPr>
            <p:ph type="body" idx="2"/>
          </p:nvPr>
        </p:nvSpPr>
        <p:spPr>
          <a:xfrm>
            <a:off x="4896145" y="1706200"/>
            <a:ext cx="3336900" cy="30648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68" name="Google Shape;68;p6"/>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9"/>
        <p:cNvGrpSpPr/>
        <p:nvPr/>
      </p:nvGrpSpPr>
      <p:grpSpPr>
        <a:xfrm>
          <a:off x="0" y="0"/>
          <a:ext cx="0" cy="0"/>
          <a:chOff x="0" y="0"/>
          <a:chExt cx="0" cy="0"/>
        </a:xfrm>
      </p:grpSpPr>
      <p:sp>
        <p:nvSpPr>
          <p:cNvPr id="70" name="Google Shape;70;p7"/>
          <p:cNvSpPr/>
          <p:nvPr/>
        </p:nvSpPr>
        <p:spPr>
          <a:xfrm rot="-5400000" flipH="1">
            <a:off x="112050" y="481364"/>
            <a:ext cx="9777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a:off x="278209" y="1169850"/>
            <a:ext cx="927900" cy="2979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7"/>
          <p:cNvGrpSpPr/>
          <p:nvPr/>
        </p:nvGrpSpPr>
        <p:grpSpPr>
          <a:xfrm>
            <a:off x="284659" y="277661"/>
            <a:ext cx="7532717" cy="895903"/>
            <a:chOff x="0" y="266575"/>
            <a:chExt cx="6046490" cy="1687200"/>
          </a:xfrm>
        </p:grpSpPr>
        <p:sp>
          <p:nvSpPr>
            <p:cNvPr id="73" name="Google Shape;73;p7"/>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7"/>
          <p:cNvGrpSpPr/>
          <p:nvPr/>
        </p:nvGrpSpPr>
        <p:grpSpPr>
          <a:xfrm rot="10800000" flipH="1">
            <a:off x="8543953" y="4243733"/>
            <a:ext cx="600055" cy="374899"/>
            <a:chOff x="5211448" y="3165393"/>
            <a:chExt cx="1477967" cy="784800"/>
          </a:xfrm>
        </p:grpSpPr>
        <p:sp>
          <p:nvSpPr>
            <p:cNvPr id="76" name="Google Shape;76;p7"/>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7"/>
          <p:cNvGrpSpPr/>
          <p:nvPr/>
        </p:nvGrpSpPr>
        <p:grpSpPr>
          <a:xfrm flipH="1">
            <a:off x="8385351" y="4612318"/>
            <a:ext cx="758573" cy="531131"/>
            <a:chOff x="0" y="266575"/>
            <a:chExt cx="7503194" cy="1687200"/>
          </a:xfrm>
        </p:grpSpPr>
        <p:sp>
          <p:nvSpPr>
            <p:cNvPr id="79" name="Google Shape;79;p7"/>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7"/>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 name="Google Shape;82;p7"/>
          <p:cNvSpPr txBox="1">
            <a:spLocks noGrp="1"/>
          </p:cNvSpPr>
          <p:nvPr>
            <p:ph type="body" idx="1"/>
          </p:nvPr>
        </p:nvSpPr>
        <p:spPr>
          <a:xfrm>
            <a:off x="1201800" y="1706200"/>
            <a:ext cx="2147400" cy="30648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83" name="Google Shape;83;p7"/>
          <p:cNvSpPr txBox="1">
            <a:spLocks noGrp="1"/>
          </p:cNvSpPr>
          <p:nvPr>
            <p:ph type="body" idx="2"/>
          </p:nvPr>
        </p:nvSpPr>
        <p:spPr>
          <a:xfrm>
            <a:off x="3643672" y="1706200"/>
            <a:ext cx="2147400" cy="30648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84" name="Google Shape;84;p7"/>
          <p:cNvSpPr txBox="1">
            <a:spLocks noGrp="1"/>
          </p:cNvSpPr>
          <p:nvPr>
            <p:ph type="body" idx="3"/>
          </p:nvPr>
        </p:nvSpPr>
        <p:spPr>
          <a:xfrm>
            <a:off x="6085544" y="1706200"/>
            <a:ext cx="2147400" cy="30648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85" name="Google Shape;85;p7"/>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8"/>
          <p:cNvSpPr/>
          <p:nvPr/>
        </p:nvSpPr>
        <p:spPr>
          <a:xfrm rot="-5400000" flipH="1">
            <a:off x="112050" y="481364"/>
            <a:ext cx="9777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10800000">
            <a:off x="278209" y="1169850"/>
            <a:ext cx="927900" cy="2979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 name="Google Shape;89;p8"/>
          <p:cNvGrpSpPr/>
          <p:nvPr/>
        </p:nvGrpSpPr>
        <p:grpSpPr>
          <a:xfrm>
            <a:off x="284659" y="277661"/>
            <a:ext cx="7532717" cy="895903"/>
            <a:chOff x="0" y="266575"/>
            <a:chExt cx="6046490" cy="1687200"/>
          </a:xfrm>
        </p:grpSpPr>
        <p:sp>
          <p:nvSpPr>
            <p:cNvPr id="90" name="Google Shape;90;p8"/>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8"/>
          <p:cNvGrpSpPr/>
          <p:nvPr/>
        </p:nvGrpSpPr>
        <p:grpSpPr>
          <a:xfrm rot="10800000" flipH="1">
            <a:off x="8543953" y="4243733"/>
            <a:ext cx="600055" cy="374899"/>
            <a:chOff x="5211448" y="3165393"/>
            <a:chExt cx="1477967" cy="784800"/>
          </a:xfrm>
        </p:grpSpPr>
        <p:sp>
          <p:nvSpPr>
            <p:cNvPr id="93" name="Google Shape;93;p8"/>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8"/>
          <p:cNvGrpSpPr/>
          <p:nvPr/>
        </p:nvGrpSpPr>
        <p:grpSpPr>
          <a:xfrm flipH="1">
            <a:off x="8385351" y="4612318"/>
            <a:ext cx="758573" cy="531131"/>
            <a:chOff x="0" y="266575"/>
            <a:chExt cx="7503194" cy="1687200"/>
          </a:xfrm>
        </p:grpSpPr>
        <p:sp>
          <p:nvSpPr>
            <p:cNvPr id="96" name="Google Shape;96;p8"/>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8"/>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99" name="Google Shape;99;p8"/>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grpSp>
        <p:nvGrpSpPr>
          <p:cNvPr id="109" name="Google Shape;109;p10"/>
          <p:cNvGrpSpPr/>
          <p:nvPr/>
        </p:nvGrpSpPr>
        <p:grpSpPr>
          <a:xfrm rot="10800000" flipH="1">
            <a:off x="8543953" y="4243733"/>
            <a:ext cx="600055" cy="374899"/>
            <a:chOff x="5211448" y="3165393"/>
            <a:chExt cx="1477967" cy="784800"/>
          </a:xfrm>
        </p:grpSpPr>
        <p:sp>
          <p:nvSpPr>
            <p:cNvPr id="110" name="Google Shape;110;p10"/>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0"/>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0"/>
          <p:cNvGrpSpPr/>
          <p:nvPr/>
        </p:nvGrpSpPr>
        <p:grpSpPr>
          <a:xfrm flipH="1">
            <a:off x="8385351" y="4612318"/>
            <a:ext cx="758573" cy="531131"/>
            <a:chOff x="0" y="266575"/>
            <a:chExt cx="7503194" cy="1687200"/>
          </a:xfrm>
        </p:grpSpPr>
        <p:sp>
          <p:nvSpPr>
            <p:cNvPr id="113" name="Google Shape;113;p10"/>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0"/>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0"/>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6" name="Google Shape;116;p10"/>
          <p:cNvGrpSpPr/>
          <p:nvPr/>
        </p:nvGrpSpPr>
        <p:grpSpPr>
          <a:xfrm flipH="1">
            <a:off x="1" y="524824"/>
            <a:ext cx="600055" cy="374899"/>
            <a:chOff x="5211448" y="3165393"/>
            <a:chExt cx="1477967" cy="784800"/>
          </a:xfrm>
        </p:grpSpPr>
        <p:sp>
          <p:nvSpPr>
            <p:cNvPr id="117" name="Google Shape;117;p10"/>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0"/>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10"/>
          <p:cNvGrpSpPr/>
          <p:nvPr/>
        </p:nvGrpSpPr>
        <p:grpSpPr>
          <a:xfrm rot="10800000" flipH="1">
            <a:off x="84" y="8"/>
            <a:ext cx="758573" cy="531131"/>
            <a:chOff x="0" y="266575"/>
            <a:chExt cx="7503194" cy="1687200"/>
          </a:xfrm>
        </p:grpSpPr>
        <p:sp>
          <p:nvSpPr>
            <p:cNvPr id="120" name="Google Shape;120;p10"/>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55300" y="1115325"/>
            <a:ext cx="7433400" cy="13506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grpSp>
        <p:nvGrpSpPr>
          <p:cNvPr id="11" name="Google Shape;11;p2"/>
          <p:cNvGrpSpPr/>
          <p:nvPr/>
        </p:nvGrpSpPr>
        <p:grpSpPr>
          <a:xfrm>
            <a:off x="0" y="2396973"/>
            <a:ext cx="9144000" cy="2463363"/>
            <a:chOff x="0" y="1786473"/>
            <a:chExt cx="9144000" cy="2463363"/>
          </a:xfrm>
        </p:grpSpPr>
        <p:sp>
          <p:nvSpPr>
            <p:cNvPr id="12" name="Google Shape;12;p2"/>
            <p:cNvSpPr/>
            <p:nvPr/>
          </p:nvSpPr>
          <p:spPr>
            <a:xfrm>
              <a:off x="387953" y="3203434"/>
              <a:ext cx="1506902" cy="1046402"/>
            </a:xfrm>
            <a:custGeom>
              <a:avLst/>
              <a:gdLst/>
              <a:ahLst/>
              <a:cxnLst/>
              <a:rect l="l" t="t" r="r" b="b"/>
              <a:pathLst>
                <a:path w="2009203" h="1395202" extrusionOk="0">
                  <a:moveTo>
                    <a:pt x="1005142" y="1395202"/>
                  </a:moveTo>
                  <a:cubicBezTo>
                    <a:pt x="1434656" y="1395202"/>
                    <a:pt x="1742377" y="650418"/>
                    <a:pt x="2009204" y="0"/>
                  </a:cubicBezTo>
                  <a:lnTo>
                    <a:pt x="0" y="0"/>
                  </a:lnTo>
                  <a:cubicBezTo>
                    <a:pt x="310706" y="521742"/>
                    <a:pt x="470408" y="1395202"/>
                    <a:pt x="1005142" y="1395202"/>
                  </a:cubicBez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455961" y="3203339"/>
              <a:ext cx="1387697" cy="1027233"/>
            </a:xfrm>
            <a:custGeom>
              <a:avLst/>
              <a:gdLst/>
              <a:ahLst/>
              <a:cxnLst/>
              <a:rect l="l" t="t" r="r" b="b"/>
              <a:pathLst>
                <a:path w="1850262" h="1369644" extrusionOk="0">
                  <a:moveTo>
                    <a:pt x="750570" y="896291"/>
                  </a:moveTo>
                  <a:cubicBezTo>
                    <a:pt x="720268" y="896291"/>
                    <a:pt x="695706" y="920821"/>
                    <a:pt x="695706" y="951084"/>
                  </a:cubicBezTo>
                  <a:cubicBezTo>
                    <a:pt x="695706" y="981347"/>
                    <a:pt x="720268" y="1005877"/>
                    <a:pt x="750570" y="1005877"/>
                  </a:cubicBezTo>
                  <a:cubicBezTo>
                    <a:pt x="780872" y="1005877"/>
                    <a:pt x="805434" y="981347"/>
                    <a:pt x="805434" y="951084"/>
                  </a:cubicBezTo>
                  <a:cubicBezTo>
                    <a:pt x="805434" y="920821"/>
                    <a:pt x="780872" y="896291"/>
                    <a:pt x="750570" y="896291"/>
                  </a:cubicBezTo>
                  <a:close/>
                  <a:moveTo>
                    <a:pt x="750570" y="1261643"/>
                  </a:moveTo>
                  <a:cubicBezTo>
                    <a:pt x="720268" y="1261643"/>
                    <a:pt x="695706" y="1286173"/>
                    <a:pt x="695706" y="1316437"/>
                  </a:cubicBezTo>
                  <a:cubicBezTo>
                    <a:pt x="695700" y="1325842"/>
                    <a:pt x="698151" y="1335088"/>
                    <a:pt x="702818" y="1343263"/>
                  </a:cubicBezTo>
                  <a:cubicBezTo>
                    <a:pt x="722274" y="1353473"/>
                    <a:pt x="742436" y="1362294"/>
                    <a:pt x="763143" y="1369645"/>
                  </a:cubicBezTo>
                  <a:cubicBezTo>
                    <a:pt x="792499" y="1362288"/>
                    <a:pt x="810324" y="1332558"/>
                    <a:pt x="802964" y="1303239"/>
                  </a:cubicBezTo>
                  <a:cubicBezTo>
                    <a:pt x="796906" y="1279128"/>
                    <a:pt x="775335" y="1262119"/>
                    <a:pt x="750443" y="1261833"/>
                  </a:cubicBezTo>
                  <a:close/>
                  <a:moveTo>
                    <a:pt x="527939" y="127"/>
                  </a:moveTo>
                  <a:cubicBezTo>
                    <a:pt x="507054" y="22050"/>
                    <a:pt x="507924" y="56734"/>
                    <a:pt x="529876" y="77592"/>
                  </a:cubicBezTo>
                  <a:cubicBezTo>
                    <a:pt x="551828" y="98450"/>
                    <a:pt x="586556" y="97582"/>
                    <a:pt x="607441" y="75658"/>
                  </a:cubicBezTo>
                  <a:cubicBezTo>
                    <a:pt x="627590" y="54502"/>
                    <a:pt x="627590" y="21283"/>
                    <a:pt x="607441" y="127"/>
                  </a:cubicBezTo>
                  <a:close/>
                  <a:moveTo>
                    <a:pt x="567690" y="348357"/>
                  </a:moveTo>
                  <a:cubicBezTo>
                    <a:pt x="537388" y="348357"/>
                    <a:pt x="512826" y="372887"/>
                    <a:pt x="512826" y="403150"/>
                  </a:cubicBezTo>
                  <a:cubicBezTo>
                    <a:pt x="512731" y="405008"/>
                    <a:pt x="512731" y="406873"/>
                    <a:pt x="512826" y="408731"/>
                  </a:cubicBezTo>
                  <a:cubicBezTo>
                    <a:pt x="515912" y="438835"/>
                    <a:pt x="542855" y="460740"/>
                    <a:pt x="572999" y="457652"/>
                  </a:cubicBezTo>
                  <a:cubicBezTo>
                    <a:pt x="598875" y="455007"/>
                    <a:pt x="619328" y="434574"/>
                    <a:pt x="621983" y="408731"/>
                  </a:cubicBezTo>
                  <a:cubicBezTo>
                    <a:pt x="622186" y="406879"/>
                    <a:pt x="622294" y="405014"/>
                    <a:pt x="622300" y="403150"/>
                  </a:cubicBezTo>
                  <a:cubicBezTo>
                    <a:pt x="622300" y="372988"/>
                    <a:pt x="597891" y="348496"/>
                    <a:pt x="567690" y="348357"/>
                  </a:cubicBezTo>
                  <a:close/>
                  <a:moveTo>
                    <a:pt x="750570" y="165712"/>
                  </a:moveTo>
                  <a:cubicBezTo>
                    <a:pt x="720268" y="165712"/>
                    <a:pt x="695706" y="190242"/>
                    <a:pt x="695706" y="220505"/>
                  </a:cubicBezTo>
                  <a:cubicBezTo>
                    <a:pt x="695706" y="250769"/>
                    <a:pt x="720268" y="275299"/>
                    <a:pt x="750570" y="275299"/>
                  </a:cubicBezTo>
                  <a:cubicBezTo>
                    <a:pt x="780872" y="275299"/>
                    <a:pt x="805434" y="250769"/>
                    <a:pt x="805434" y="220505"/>
                  </a:cubicBezTo>
                  <a:cubicBezTo>
                    <a:pt x="805434" y="220486"/>
                    <a:pt x="805434" y="220461"/>
                    <a:pt x="805434" y="220442"/>
                  </a:cubicBezTo>
                  <a:cubicBezTo>
                    <a:pt x="805472" y="190179"/>
                    <a:pt x="780936" y="165623"/>
                    <a:pt x="750634" y="165585"/>
                  </a:cubicBezTo>
                  <a:cubicBezTo>
                    <a:pt x="750615" y="165585"/>
                    <a:pt x="750589" y="165585"/>
                    <a:pt x="750570" y="165585"/>
                  </a:cubicBezTo>
                  <a:close/>
                  <a:moveTo>
                    <a:pt x="933450" y="1078935"/>
                  </a:moveTo>
                  <a:cubicBezTo>
                    <a:pt x="931583" y="1078942"/>
                    <a:pt x="929716" y="1079049"/>
                    <a:pt x="927862" y="1079252"/>
                  </a:cubicBezTo>
                  <a:cubicBezTo>
                    <a:pt x="899884" y="1082112"/>
                    <a:pt x="878605" y="1105641"/>
                    <a:pt x="878586" y="1133729"/>
                  </a:cubicBezTo>
                  <a:cubicBezTo>
                    <a:pt x="878491" y="1135587"/>
                    <a:pt x="878491" y="1137451"/>
                    <a:pt x="878586" y="1139309"/>
                  </a:cubicBezTo>
                  <a:cubicBezTo>
                    <a:pt x="881272" y="1165159"/>
                    <a:pt x="901725" y="1185586"/>
                    <a:pt x="927608" y="1188268"/>
                  </a:cubicBezTo>
                  <a:cubicBezTo>
                    <a:pt x="929462" y="1188471"/>
                    <a:pt x="931329" y="1188579"/>
                    <a:pt x="933196" y="1188585"/>
                  </a:cubicBezTo>
                  <a:cubicBezTo>
                    <a:pt x="961333" y="1188535"/>
                    <a:pt x="984879" y="1167264"/>
                    <a:pt x="987743" y="1139309"/>
                  </a:cubicBezTo>
                  <a:cubicBezTo>
                    <a:pt x="987838" y="1137451"/>
                    <a:pt x="987838" y="1135587"/>
                    <a:pt x="987743" y="1133729"/>
                  </a:cubicBezTo>
                  <a:cubicBezTo>
                    <a:pt x="987812" y="1103637"/>
                    <a:pt x="963574" y="1079119"/>
                    <a:pt x="933450" y="1078808"/>
                  </a:cubicBezTo>
                  <a:close/>
                  <a:moveTo>
                    <a:pt x="750570" y="531001"/>
                  </a:moveTo>
                  <a:cubicBezTo>
                    <a:pt x="720268" y="531001"/>
                    <a:pt x="695706" y="555531"/>
                    <a:pt x="695706" y="585795"/>
                  </a:cubicBezTo>
                  <a:cubicBezTo>
                    <a:pt x="695706" y="616058"/>
                    <a:pt x="720268" y="640588"/>
                    <a:pt x="750570" y="640588"/>
                  </a:cubicBezTo>
                  <a:cubicBezTo>
                    <a:pt x="780872" y="640588"/>
                    <a:pt x="805434" y="616058"/>
                    <a:pt x="805434" y="585795"/>
                  </a:cubicBezTo>
                  <a:cubicBezTo>
                    <a:pt x="805434" y="555531"/>
                    <a:pt x="780872" y="531001"/>
                    <a:pt x="750570" y="531001"/>
                  </a:cubicBezTo>
                  <a:close/>
                  <a:moveTo>
                    <a:pt x="567690" y="713646"/>
                  </a:moveTo>
                  <a:cubicBezTo>
                    <a:pt x="537388" y="713646"/>
                    <a:pt x="512826" y="738176"/>
                    <a:pt x="512826" y="768439"/>
                  </a:cubicBezTo>
                  <a:cubicBezTo>
                    <a:pt x="512826" y="798702"/>
                    <a:pt x="537388" y="823233"/>
                    <a:pt x="567690" y="823233"/>
                  </a:cubicBezTo>
                  <a:cubicBezTo>
                    <a:pt x="597992" y="823233"/>
                    <a:pt x="622554" y="798702"/>
                    <a:pt x="622554" y="768439"/>
                  </a:cubicBezTo>
                  <a:cubicBezTo>
                    <a:pt x="622554" y="738176"/>
                    <a:pt x="597992" y="713646"/>
                    <a:pt x="567690" y="713646"/>
                  </a:cubicBezTo>
                  <a:close/>
                  <a:moveTo>
                    <a:pt x="384810" y="896291"/>
                  </a:moveTo>
                  <a:cubicBezTo>
                    <a:pt x="367494" y="896291"/>
                    <a:pt x="351193" y="904478"/>
                    <a:pt x="340868" y="918360"/>
                  </a:cubicBezTo>
                  <a:cubicBezTo>
                    <a:pt x="356699" y="948376"/>
                    <a:pt x="372872" y="977466"/>
                    <a:pt x="389382" y="1005624"/>
                  </a:cubicBezTo>
                  <a:cubicBezTo>
                    <a:pt x="419583" y="1003639"/>
                    <a:pt x="442455" y="977580"/>
                    <a:pt x="440461" y="947418"/>
                  </a:cubicBezTo>
                  <a:cubicBezTo>
                    <a:pt x="438544" y="918271"/>
                    <a:pt x="414052" y="895770"/>
                    <a:pt x="384810" y="896291"/>
                  </a:cubicBezTo>
                  <a:close/>
                  <a:moveTo>
                    <a:pt x="201930" y="348357"/>
                  </a:moveTo>
                  <a:cubicBezTo>
                    <a:pt x="171628" y="348357"/>
                    <a:pt x="147066" y="372887"/>
                    <a:pt x="147066" y="403150"/>
                  </a:cubicBezTo>
                  <a:cubicBezTo>
                    <a:pt x="146971" y="405008"/>
                    <a:pt x="146971" y="406873"/>
                    <a:pt x="147066" y="408731"/>
                  </a:cubicBezTo>
                  <a:cubicBezTo>
                    <a:pt x="150152" y="438835"/>
                    <a:pt x="177095" y="460740"/>
                    <a:pt x="207239" y="457652"/>
                  </a:cubicBezTo>
                  <a:cubicBezTo>
                    <a:pt x="233115" y="455007"/>
                    <a:pt x="253568" y="434574"/>
                    <a:pt x="256222" y="408731"/>
                  </a:cubicBezTo>
                  <a:cubicBezTo>
                    <a:pt x="256426" y="406879"/>
                    <a:pt x="256534" y="405014"/>
                    <a:pt x="256540" y="403150"/>
                  </a:cubicBezTo>
                  <a:cubicBezTo>
                    <a:pt x="256540" y="372988"/>
                    <a:pt x="232131" y="348496"/>
                    <a:pt x="201930" y="348357"/>
                  </a:cubicBezTo>
                  <a:close/>
                  <a:moveTo>
                    <a:pt x="19050" y="165585"/>
                  </a:moveTo>
                  <a:cubicBezTo>
                    <a:pt x="12548" y="165591"/>
                    <a:pt x="6098" y="166752"/>
                    <a:pt x="0" y="169010"/>
                  </a:cubicBezTo>
                  <a:cubicBezTo>
                    <a:pt x="15791" y="201226"/>
                    <a:pt x="31350" y="234077"/>
                    <a:pt x="46672" y="267562"/>
                  </a:cubicBezTo>
                  <a:cubicBezTo>
                    <a:pt x="72803" y="252303"/>
                    <a:pt x="81597" y="218787"/>
                    <a:pt x="66319" y="192690"/>
                  </a:cubicBezTo>
                  <a:cubicBezTo>
                    <a:pt x="56496" y="175916"/>
                    <a:pt x="38506" y="165598"/>
                    <a:pt x="19050" y="165585"/>
                  </a:cubicBezTo>
                  <a:close/>
                  <a:moveTo>
                    <a:pt x="162179" y="0"/>
                  </a:moveTo>
                  <a:cubicBezTo>
                    <a:pt x="141294" y="21924"/>
                    <a:pt x="142164" y="56607"/>
                    <a:pt x="164116" y="77465"/>
                  </a:cubicBezTo>
                  <a:cubicBezTo>
                    <a:pt x="186068" y="98324"/>
                    <a:pt x="220796" y="97455"/>
                    <a:pt x="241681" y="75531"/>
                  </a:cubicBezTo>
                  <a:cubicBezTo>
                    <a:pt x="261830" y="54375"/>
                    <a:pt x="261830" y="21156"/>
                    <a:pt x="241681" y="0"/>
                  </a:cubicBezTo>
                  <a:close/>
                  <a:moveTo>
                    <a:pt x="567690" y="1078808"/>
                  </a:moveTo>
                  <a:cubicBezTo>
                    <a:pt x="537388" y="1078808"/>
                    <a:pt x="512826" y="1103339"/>
                    <a:pt x="512826" y="1133602"/>
                  </a:cubicBezTo>
                  <a:cubicBezTo>
                    <a:pt x="512731" y="1135460"/>
                    <a:pt x="512731" y="1137324"/>
                    <a:pt x="512826" y="1139182"/>
                  </a:cubicBezTo>
                  <a:cubicBezTo>
                    <a:pt x="515912" y="1169287"/>
                    <a:pt x="542855" y="1191192"/>
                    <a:pt x="572999" y="1188103"/>
                  </a:cubicBezTo>
                  <a:cubicBezTo>
                    <a:pt x="598875" y="1185459"/>
                    <a:pt x="619328" y="1165026"/>
                    <a:pt x="621983" y="1139182"/>
                  </a:cubicBezTo>
                  <a:cubicBezTo>
                    <a:pt x="622186" y="1137331"/>
                    <a:pt x="622294" y="1135466"/>
                    <a:pt x="622300" y="1133602"/>
                  </a:cubicBezTo>
                  <a:cubicBezTo>
                    <a:pt x="622300" y="1103440"/>
                    <a:pt x="597891" y="1078948"/>
                    <a:pt x="567690" y="1078808"/>
                  </a:cubicBezTo>
                  <a:close/>
                  <a:moveTo>
                    <a:pt x="384810" y="165585"/>
                  </a:moveTo>
                  <a:cubicBezTo>
                    <a:pt x="354508" y="165585"/>
                    <a:pt x="329946" y="190115"/>
                    <a:pt x="329946" y="220379"/>
                  </a:cubicBezTo>
                  <a:cubicBezTo>
                    <a:pt x="329946" y="250642"/>
                    <a:pt x="354508" y="275172"/>
                    <a:pt x="384810" y="275172"/>
                  </a:cubicBezTo>
                  <a:cubicBezTo>
                    <a:pt x="415112" y="275172"/>
                    <a:pt x="439674" y="250642"/>
                    <a:pt x="439674" y="220379"/>
                  </a:cubicBezTo>
                  <a:cubicBezTo>
                    <a:pt x="439674" y="220359"/>
                    <a:pt x="439674" y="220334"/>
                    <a:pt x="439674" y="220315"/>
                  </a:cubicBezTo>
                  <a:cubicBezTo>
                    <a:pt x="439674" y="190090"/>
                    <a:pt x="415138" y="165585"/>
                    <a:pt x="384874" y="165585"/>
                  </a:cubicBezTo>
                  <a:cubicBezTo>
                    <a:pt x="384854" y="165585"/>
                    <a:pt x="384829" y="165585"/>
                    <a:pt x="384810" y="165585"/>
                  </a:cubicBezTo>
                  <a:close/>
                  <a:moveTo>
                    <a:pt x="933450" y="713519"/>
                  </a:moveTo>
                  <a:cubicBezTo>
                    <a:pt x="931590" y="713424"/>
                    <a:pt x="929723" y="713424"/>
                    <a:pt x="927862" y="713519"/>
                  </a:cubicBezTo>
                  <a:cubicBezTo>
                    <a:pt x="897700" y="716772"/>
                    <a:pt x="875894" y="743827"/>
                    <a:pt x="879151" y="773950"/>
                  </a:cubicBezTo>
                  <a:cubicBezTo>
                    <a:pt x="881920" y="799584"/>
                    <a:pt x="902195" y="819827"/>
                    <a:pt x="927862" y="822599"/>
                  </a:cubicBezTo>
                  <a:cubicBezTo>
                    <a:pt x="929704" y="822599"/>
                    <a:pt x="931545" y="822599"/>
                    <a:pt x="933450" y="822599"/>
                  </a:cubicBezTo>
                  <a:cubicBezTo>
                    <a:pt x="963752" y="822599"/>
                    <a:pt x="988314" y="798068"/>
                    <a:pt x="988314" y="767805"/>
                  </a:cubicBezTo>
                  <a:cubicBezTo>
                    <a:pt x="988314" y="737542"/>
                    <a:pt x="963752" y="713012"/>
                    <a:pt x="933450" y="713012"/>
                  </a:cubicBezTo>
                  <a:close/>
                  <a:moveTo>
                    <a:pt x="384810" y="530874"/>
                  </a:moveTo>
                  <a:cubicBezTo>
                    <a:pt x="354508" y="530874"/>
                    <a:pt x="329946" y="555404"/>
                    <a:pt x="329946" y="585668"/>
                  </a:cubicBezTo>
                  <a:cubicBezTo>
                    <a:pt x="329946" y="615931"/>
                    <a:pt x="354508" y="640461"/>
                    <a:pt x="384810" y="640461"/>
                  </a:cubicBezTo>
                  <a:cubicBezTo>
                    <a:pt x="415112" y="640461"/>
                    <a:pt x="439674" y="615931"/>
                    <a:pt x="439674" y="585668"/>
                  </a:cubicBezTo>
                  <a:cubicBezTo>
                    <a:pt x="439604" y="555455"/>
                    <a:pt x="415061" y="531001"/>
                    <a:pt x="384810" y="531001"/>
                  </a:cubicBezTo>
                  <a:close/>
                  <a:moveTo>
                    <a:pt x="1847850" y="165585"/>
                  </a:moveTo>
                  <a:cubicBezTo>
                    <a:pt x="1817586" y="165420"/>
                    <a:pt x="1792916" y="189786"/>
                    <a:pt x="1792745" y="220011"/>
                  </a:cubicBezTo>
                  <a:cubicBezTo>
                    <a:pt x="1792662" y="235485"/>
                    <a:pt x="1799139" y="250274"/>
                    <a:pt x="1810576" y="260712"/>
                  </a:cubicBezTo>
                  <a:cubicBezTo>
                    <a:pt x="1823911" y="229048"/>
                    <a:pt x="1837138" y="197440"/>
                    <a:pt x="1850263" y="165902"/>
                  </a:cubicBezTo>
                  <a:close/>
                  <a:moveTo>
                    <a:pt x="1427226" y="951084"/>
                  </a:moveTo>
                  <a:cubicBezTo>
                    <a:pt x="1427232" y="966767"/>
                    <a:pt x="1433982" y="981690"/>
                    <a:pt x="1445768" y="992052"/>
                  </a:cubicBezTo>
                  <a:cubicBezTo>
                    <a:pt x="1464818" y="962563"/>
                    <a:pt x="1483868" y="931868"/>
                    <a:pt x="1502346" y="900222"/>
                  </a:cubicBezTo>
                  <a:cubicBezTo>
                    <a:pt x="1474292" y="888978"/>
                    <a:pt x="1442422" y="902582"/>
                    <a:pt x="1431163" y="930600"/>
                  </a:cubicBezTo>
                  <a:cubicBezTo>
                    <a:pt x="1428560" y="937075"/>
                    <a:pt x="1427226" y="943981"/>
                    <a:pt x="1427226" y="950957"/>
                  </a:cubicBezTo>
                  <a:close/>
                  <a:moveTo>
                    <a:pt x="1482090" y="531001"/>
                  </a:moveTo>
                  <a:cubicBezTo>
                    <a:pt x="1451788" y="531001"/>
                    <a:pt x="1427226" y="555531"/>
                    <a:pt x="1427226" y="585795"/>
                  </a:cubicBezTo>
                  <a:cubicBezTo>
                    <a:pt x="1427226" y="616058"/>
                    <a:pt x="1451788" y="640588"/>
                    <a:pt x="1482090" y="640588"/>
                  </a:cubicBezTo>
                  <a:cubicBezTo>
                    <a:pt x="1512392" y="640588"/>
                    <a:pt x="1536954" y="616058"/>
                    <a:pt x="1536954" y="585795"/>
                  </a:cubicBezTo>
                  <a:cubicBezTo>
                    <a:pt x="1536954" y="555531"/>
                    <a:pt x="1512392" y="531001"/>
                    <a:pt x="1482090" y="531001"/>
                  </a:cubicBezTo>
                  <a:close/>
                  <a:moveTo>
                    <a:pt x="1259459" y="127"/>
                  </a:moveTo>
                  <a:cubicBezTo>
                    <a:pt x="1238574" y="22050"/>
                    <a:pt x="1239444" y="56734"/>
                    <a:pt x="1261396" y="77592"/>
                  </a:cubicBezTo>
                  <a:cubicBezTo>
                    <a:pt x="1283348" y="98450"/>
                    <a:pt x="1318076" y="97582"/>
                    <a:pt x="1338961" y="75658"/>
                  </a:cubicBezTo>
                  <a:cubicBezTo>
                    <a:pt x="1359110" y="54502"/>
                    <a:pt x="1359110" y="21283"/>
                    <a:pt x="1338961" y="127"/>
                  </a:cubicBezTo>
                  <a:close/>
                  <a:moveTo>
                    <a:pt x="1482090" y="165585"/>
                  </a:moveTo>
                  <a:cubicBezTo>
                    <a:pt x="1451788" y="165585"/>
                    <a:pt x="1427226" y="190115"/>
                    <a:pt x="1427226" y="220379"/>
                  </a:cubicBezTo>
                  <a:cubicBezTo>
                    <a:pt x="1427226" y="250642"/>
                    <a:pt x="1451788" y="275172"/>
                    <a:pt x="1482090" y="275172"/>
                  </a:cubicBezTo>
                  <a:cubicBezTo>
                    <a:pt x="1512392" y="275172"/>
                    <a:pt x="1536954" y="250642"/>
                    <a:pt x="1536954" y="220379"/>
                  </a:cubicBezTo>
                  <a:cubicBezTo>
                    <a:pt x="1536954" y="220359"/>
                    <a:pt x="1536954" y="220334"/>
                    <a:pt x="1536954" y="220315"/>
                  </a:cubicBezTo>
                  <a:cubicBezTo>
                    <a:pt x="1536922" y="190077"/>
                    <a:pt x="1512367" y="165585"/>
                    <a:pt x="1482090" y="165585"/>
                  </a:cubicBezTo>
                  <a:close/>
                  <a:moveTo>
                    <a:pt x="1625219" y="0"/>
                  </a:moveTo>
                  <a:cubicBezTo>
                    <a:pt x="1604334" y="21924"/>
                    <a:pt x="1605204" y="56607"/>
                    <a:pt x="1627156" y="77465"/>
                  </a:cubicBezTo>
                  <a:cubicBezTo>
                    <a:pt x="1649108" y="98324"/>
                    <a:pt x="1683836" y="97455"/>
                    <a:pt x="1704721" y="75531"/>
                  </a:cubicBezTo>
                  <a:cubicBezTo>
                    <a:pt x="1724870" y="54375"/>
                    <a:pt x="1724870" y="21156"/>
                    <a:pt x="1704721" y="0"/>
                  </a:cubicBezTo>
                  <a:close/>
                  <a:moveTo>
                    <a:pt x="1299210" y="348230"/>
                  </a:moveTo>
                  <a:cubicBezTo>
                    <a:pt x="1268908" y="348230"/>
                    <a:pt x="1244346" y="372760"/>
                    <a:pt x="1244346" y="403023"/>
                  </a:cubicBezTo>
                  <a:cubicBezTo>
                    <a:pt x="1244251" y="404881"/>
                    <a:pt x="1244251" y="406746"/>
                    <a:pt x="1244346" y="408604"/>
                  </a:cubicBezTo>
                  <a:cubicBezTo>
                    <a:pt x="1247604" y="438728"/>
                    <a:pt x="1274693" y="460505"/>
                    <a:pt x="1304855" y="457252"/>
                  </a:cubicBezTo>
                  <a:cubicBezTo>
                    <a:pt x="1330522" y="454487"/>
                    <a:pt x="1350791" y="434238"/>
                    <a:pt x="1353566" y="408604"/>
                  </a:cubicBezTo>
                  <a:cubicBezTo>
                    <a:pt x="1353566" y="406765"/>
                    <a:pt x="1353566" y="404926"/>
                    <a:pt x="1353566" y="403023"/>
                  </a:cubicBezTo>
                  <a:cubicBezTo>
                    <a:pt x="1353496" y="373007"/>
                    <a:pt x="1329265" y="348636"/>
                    <a:pt x="1299210" y="348357"/>
                  </a:cubicBezTo>
                  <a:close/>
                  <a:moveTo>
                    <a:pt x="1664970" y="348230"/>
                  </a:moveTo>
                  <a:cubicBezTo>
                    <a:pt x="1634668" y="348230"/>
                    <a:pt x="1610106" y="372760"/>
                    <a:pt x="1610106" y="403023"/>
                  </a:cubicBezTo>
                  <a:cubicBezTo>
                    <a:pt x="1610106" y="404926"/>
                    <a:pt x="1610106" y="406765"/>
                    <a:pt x="1610106" y="408604"/>
                  </a:cubicBezTo>
                  <a:cubicBezTo>
                    <a:pt x="1613192" y="438708"/>
                    <a:pt x="1640135" y="460613"/>
                    <a:pt x="1670279" y="457525"/>
                  </a:cubicBezTo>
                  <a:cubicBezTo>
                    <a:pt x="1696155" y="454880"/>
                    <a:pt x="1716608" y="434447"/>
                    <a:pt x="1719263" y="408604"/>
                  </a:cubicBezTo>
                  <a:cubicBezTo>
                    <a:pt x="1719466" y="406752"/>
                    <a:pt x="1719574" y="404888"/>
                    <a:pt x="1719580" y="403023"/>
                  </a:cubicBezTo>
                  <a:cubicBezTo>
                    <a:pt x="1719510" y="372912"/>
                    <a:pt x="1695120" y="348496"/>
                    <a:pt x="1664970" y="348357"/>
                  </a:cubicBezTo>
                  <a:close/>
                  <a:moveTo>
                    <a:pt x="1299210" y="713519"/>
                  </a:moveTo>
                  <a:cubicBezTo>
                    <a:pt x="1268908" y="713519"/>
                    <a:pt x="1244346" y="738049"/>
                    <a:pt x="1244346" y="768312"/>
                  </a:cubicBezTo>
                  <a:cubicBezTo>
                    <a:pt x="1244346" y="798576"/>
                    <a:pt x="1268908" y="823106"/>
                    <a:pt x="1299210" y="823106"/>
                  </a:cubicBezTo>
                  <a:cubicBezTo>
                    <a:pt x="1329512" y="823106"/>
                    <a:pt x="1354074" y="798576"/>
                    <a:pt x="1354074" y="768312"/>
                  </a:cubicBezTo>
                  <a:cubicBezTo>
                    <a:pt x="1354004" y="738100"/>
                    <a:pt x="1329462" y="713646"/>
                    <a:pt x="1299210" y="713646"/>
                  </a:cubicBezTo>
                  <a:close/>
                  <a:moveTo>
                    <a:pt x="1116330" y="1261516"/>
                  </a:moveTo>
                  <a:cubicBezTo>
                    <a:pt x="1086066" y="1261478"/>
                    <a:pt x="1061498" y="1285951"/>
                    <a:pt x="1061466" y="1316183"/>
                  </a:cubicBezTo>
                  <a:cubicBezTo>
                    <a:pt x="1061447" y="1331936"/>
                    <a:pt x="1068229" y="1346934"/>
                    <a:pt x="1080071" y="1357342"/>
                  </a:cubicBezTo>
                  <a:cubicBezTo>
                    <a:pt x="1111701" y="1342628"/>
                    <a:pt x="1141838" y="1324897"/>
                    <a:pt x="1170051" y="1304387"/>
                  </a:cubicBezTo>
                  <a:cubicBezTo>
                    <a:pt x="1164438" y="1279293"/>
                    <a:pt x="1142073" y="1261504"/>
                    <a:pt x="1116330" y="1261643"/>
                  </a:cubicBezTo>
                  <a:close/>
                  <a:moveTo>
                    <a:pt x="933450" y="348293"/>
                  </a:moveTo>
                  <a:cubicBezTo>
                    <a:pt x="931590" y="348198"/>
                    <a:pt x="929723" y="348198"/>
                    <a:pt x="927862" y="348293"/>
                  </a:cubicBezTo>
                  <a:cubicBezTo>
                    <a:pt x="899859" y="351160"/>
                    <a:pt x="878567" y="374719"/>
                    <a:pt x="878586" y="402833"/>
                  </a:cubicBezTo>
                  <a:cubicBezTo>
                    <a:pt x="878491" y="404691"/>
                    <a:pt x="878491" y="406556"/>
                    <a:pt x="878586" y="408414"/>
                  </a:cubicBezTo>
                  <a:cubicBezTo>
                    <a:pt x="881297" y="434250"/>
                    <a:pt x="901738" y="454665"/>
                    <a:pt x="927608" y="457373"/>
                  </a:cubicBezTo>
                  <a:cubicBezTo>
                    <a:pt x="929469" y="457468"/>
                    <a:pt x="931335" y="457468"/>
                    <a:pt x="933196" y="457373"/>
                  </a:cubicBezTo>
                  <a:cubicBezTo>
                    <a:pt x="961320" y="457353"/>
                    <a:pt x="984879" y="436102"/>
                    <a:pt x="987743" y="408160"/>
                  </a:cubicBezTo>
                  <a:cubicBezTo>
                    <a:pt x="987838" y="406302"/>
                    <a:pt x="987838" y="404437"/>
                    <a:pt x="987743" y="402579"/>
                  </a:cubicBezTo>
                  <a:cubicBezTo>
                    <a:pt x="987431" y="372760"/>
                    <a:pt x="963308" y="348667"/>
                    <a:pt x="933450" y="348357"/>
                  </a:cubicBezTo>
                  <a:close/>
                  <a:moveTo>
                    <a:pt x="1116330" y="896227"/>
                  </a:moveTo>
                  <a:cubicBezTo>
                    <a:pt x="1086028" y="896227"/>
                    <a:pt x="1061466" y="920757"/>
                    <a:pt x="1061466" y="951021"/>
                  </a:cubicBezTo>
                  <a:cubicBezTo>
                    <a:pt x="1061466" y="981284"/>
                    <a:pt x="1086028" y="1005814"/>
                    <a:pt x="1116330" y="1005814"/>
                  </a:cubicBezTo>
                  <a:cubicBezTo>
                    <a:pt x="1146632" y="1005814"/>
                    <a:pt x="1171194" y="981284"/>
                    <a:pt x="1171194" y="951021"/>
                  </a:cubicBezTo>
                  <a:cubicBezTo>
                    <a:pt x="1171156" y="920783"/>
                    <a:pt x="1146607" y="896291"/>
                    <a:pt x="1116330" y="896291"/>
                  </a:cubicBezTo>
                  <a:close/>
                  <a:moveTo>
                    <a:pt x="893636" y="127"/>
                  </a:moveTo>
                  <a:cubicBezTo>
                    <a:pt x="872788" y="22088"/>
                    <a:pt x="873709" y="56766"/>
                    <a:pt x="895699" y="77586"/>
                  </a:cubicBezTo>
                  <a:cubicBezTo>
                    <a:pt x="904494" y="85919"/>
                    <a:pt x="915803" y="91107"/>
                    <a:pt x="927862" y="92337"/>
                  </a:cubicBezTo>
                  <a:cubicBezTo>
                    <a:pt x="929716" y="92540"/>
                    <a:pt x="931583" y="92648"/>
                    <a:pt x="933450" y="92654"/>
                  </a:cubicBezTo>
                  <a:cubicBezTo>
                    <a:pt x="963752" y="92635"/>
                    <a:pt x="988301" y="68092"/>
                    <a:pt x="988282" y="37829"/>
                  </a:cubicBezTo>
                  <a:cubicBezTo>
                    <a:pt x="988276" y="23794"/>
                    <a:pt x="982878" y="10299"/>
                    <a:pt x="973201" y="127"/>
                  </a:cubicBezTo>
                  <a:close/>
                  <a:moveTo>
                    <a:pt x="1299210" y="1078808"/>
                  </a:moveTo>
                  <a:cubicBezTo>
                    <a:pt x="1268908" y="1078808"/>
                    <a:pt x="1244346" y="1103339"/>
                    <a:pt x="1244346" y="1133602"/>
                  </a:cubicBezTo>
                  <a:cubicBezTo>
                    <a:pt x="1244251" y="1135460"/>
                    <a:pt x="1244251" y="1137324"/>
                    <a:pt x="1244346" y="1139182"/>
                  </a:cubicBezTo>
                  <a:cubicBezTo>
                    <a:pt x="1247140" y="1166345"/>
                    <a:pt x="1269536" y="1187304"/>
                    <a:pt x="1296861" y="1188332"/>
                  </a:cubicBezTo>
                  <a:cubicBezTo>
                    <a:pt x="1315739" y="1167575"/>
                    <a:pt x="1334326" y="1145569"/>
                    <a:pt x="1352614" y="1122313"/>
                  </a:cubicBezTo>
                  <a:cubicBezTo>
                    <a:pt x="1347311" y="1097048"/>
                    <a:pt x="1325055" y="1078916"/>
                    <a:pt x="1299210" y="1078808"/>
                  </a:cubicBezTo>
                  <a:close/>
                  <a:moveTo>
                    <a:pt x="1116330" y="530874"/>
                  </a:moveTo>
                  <a:cubicBezTo>
                    <a:pt x="1086028" y="530874"/>
                    <a:pt x="1061466" y="555404"/>
                    <a:pt x="1061466" y="585668"/>
                  </a:cubicBezTo>
                  <a:cubicBezTo>
                    <a:pt x="1061466" y="615931"/>
                    <a:pt x="1086028" y="640461"/>
                    <a:pt x="1116330" y="640461"/>
                  </a:cubicBezTo>
                  <a:cubicBezTo>
                    <a:pt x="1146632" y="640461"/>
                    <a:pt x="1171194" y="615931"/>
                    <a:pt x="1171194" y="585668"/>
                  </a:cubicBezTo>
                  <a:cubicBezTo>
                    <a:pt x="1171124" y="555455"/>
                    <a:pt x="1146581" y="531001"/>
                    <a:pt x="1116330" y="531001"/>
                  </a:cubicBezTo>
                  <a:close/>
                  <a:moveTo>
                    <a:pt x="1116330" y="165585"/>
                  </a:moveTo>
                  <a:cubicBezTo>
                    <a:pt x="1086028" y="165585"/>
                    <a:pt x="1061466" y="190115"/>
                    <a:pt x="1061466" y="220379"/>
                  </a:cubicBezTo>
                  <a:cubicBezTo>
                    <a:pt x="1061466" y="250642"/>
                    <a:pt x="1086028" y="275172"/>
                    <a:pt x="1116330" y="275172"/>
                  </a:cubicBezTo>
                  <a:cubicBezTo>
                    <a:pt x="1146632" y="275172"/>
                    <a:pt x="1171194" y="250642"/>
                    <a:pt x="1171194" y="220379"/>
                  </a:cubicBezTo>
                  <a:cubicBezTo>
                    <a:pt x="1171194" y="220359"/>
                    <a:pt x="1171194" y="220334"/>
                    <a:pt x="1171194" y="220315"/>
                  </a:cubicBezTo>
                  <a:cubicBezTo>
                    <a:pt x="1171156" y="190077"/>
                    <a:pt x="1146607" y="165585"/>
                    <a:pt x="1116330" y="165585"/>
                  </a:cubicBezTo>
                  <a:close/>
                </a:path>
              </a:pathLst>
            </a:custGeom>
            <a:solidFill>
              <a:srgbClr val="04152C">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464296" y="3203434"/>
              <a:ext cx="852487" cy="485578"/>
            </a:xfrm>
            <a:custGeom>
              <a:avLst/>
              <a:gdLst/>
              <a:ahLst/>
              <a:cxnLst/>
              <a:rect l="l" t="t" r="r" b="b"/>
              <a:pathLst>
                <a:path w="1136649" h="647437" extrusionOk="0">
                  <a:moveTo>
                    <a:pt x="632968" y="647437"/>
                  </a:moveTo>
                  <a:cubicBezTo>
                    <a:pt x="884492" y="647437"/>
                    <a:pt x="1023684" y="362626"/>
                    <a:pt x="1136650" y="0"/>
                  </a:cubicBezTo>
                  <a:lnTo>
                    <a:pt x="0" y="0"/>
                  </a:lnTo>
                  <a:cubicBezTo>
                    <a:pt x="142494" y="321467"/>
                    <a:pt x="282067" y="647437"/>
                    <a:pt x="632968" y="647437"/>
                  </a:cubicBezTo>
                  <a:close/>
                </a:path>
              </a:pathLst>
            </a:custGeom>
            <a:solidFill>
              <a:srgbClr val="002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1894904" y="2489983"/>
              <a:ext cx="963930" cy="713456"/>
            </a:xfrm>
            <a:custGeom>
              <a:avLst/>
              <a:gdLst/>
              <a:ahLst/>
              <a:cxnLst/>
              <a:rect l="l" t="t" r="r" b="b"/>
              <a:pathLst>
                <a:path w="1285240" h="951274" extrusionOk="0">
                  <a:moveTo>
                    <a:pt x="584200" y="0"/>
                  </a:moveTo>
                  <a:cubicBezTo>
                    <a:pt x="388938" y="0"/>
                    <a:pt x="206692" y="447289"/>
                    <a:pt x="0" y="951274"/>
                  </a:cubicBezTo>
                  <a:lnTo>
                    <a:pt x="1285240" y="951274"/>
                  </a:lnTo>
                  <a:cubicBezTo>
                    <a:pt x="1028509" y="509883"/>
                    <a:pt x="837755" y="0"/>
                    <a:pt x="584200" y="0"/>
                  </a:cubicBezTo>
                  <a:close/>
                </a:path>
              </a:pathLst>
            </a:custGeom>
            <a:solidFill>
              <a:srgbClr val="8328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1316783" y="2071853"/>
              <a:ext cx="1372123" cy="1131588"/>
            </a:xfrm>
            <a:custGeom>
              <a:avLst/>
              <a:gdLst/>
              <a:ahLst/>
              <a:cxnLst/>
              <a:rect l="l" t="t" r="r" b="b"/>
              <a:pathLst>
                <a:path w="1829498" h="1508784" extrusionOk="0">
                  <a:moveTo>
                    <a:pt x="815658" y="0"/>
                  </a:moveTo>
                  <a:cubicBezTo>
                    <a:pt x="315468" y="0"/>
                    <a:pt x="197866" y="873714"/>
                    <a:pt x="0" y="1508784"/>
                  </a:cubicBezTo>
                  <a:lnTo>
                    <a:pt x="1829498" y="1508784"/>
                  </a:lnTo>
                  <a:cubicBezTo>
                    <a:pt x="1541526" y="928000"/>
                    <a:pt x="1355789" y="0"/>
                    <a:pt x="815658" y="0"/>
                  </a:cubicBezTo>
                  <a:close/>
                </a:path>
              </a:pathLst>
            </a:custGeom>
            <a:solidFill>
              <a:srgbClr val="FFA2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2688907" y="3203434"/>
              <a:ext cx="785813" cy="342887"/>
            </a:xfrm>
            <a:custGeom>
              <a:avLst/>
              <a:gdLst/>
              <a:ahLst/>
              <a:cxnLst/>
              <a:rect l="l" t="t" r="r" b="b"/>
              <a:pathLst>
                <a:path w="1047750" h="457182" extrusionOk="0">
                  <a:moveTo>
                    <a:pt x="500190" y="457182"/>
                  </a:moveTo>
                  <a:cubicBezTo>
                    <a:pt x="745744" y="457182"/>
                    <a:pt x="914019" y="257605"/>
                    <a:pt x="1047750" y="0"/>
                  </a:cubicBezTo>
                  <a:lnTo>
                    <a:pt x="0" y="0"/>
                  </a:lnTo>
                  <a:cubicBezTo>
                    <a:pt x="131191" y="264645"/>
                    <a:pt x="283528" y="457182"/>
                    <a:pt x="500190" y="457182"/>
                  </a:cubicBezTo>
                  <a:close/>
                </a:path>
              </a:pathLst>
            </a:custGeom>
            <a:gradFill>
              <a:gsLst>
                <a:gs pos="0">
                  <a:srgbClr val="A54FA6"/>
                </a:gs>
                <a:gs pos="100000">
                  <a:srgbClr val="F702A2"/>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6347555" y="3203434"/>
              <a:ext cx="987313" cy="485530"/>
            </a:xfrm>
            <a:custGeom>
              <a:avLst/>
              <a:gdLst/>
              <a:ahLst/>
              <a:cxnLst/>
              <a:rect l="l" t="t" r="r" b="b"/>
              <a:pathLst>
                <a:path w="1316418" h="647373" extrusionOk="0">
                  <a:moveTo>
                    <a:pt x="475298" y="345376"/>
                  </a:moveTo>
                  <a:cubicBezTo>
                    <a:pt x="465201" y="345376"/>
                    <a:pt x="457010" y="353551"/>
                    <a:pt x="457010" y="363640"/>
                  </a:cubicBezTo>
                  <a:cubicBezTo>
                    <a:pt x="457010" y="373730"/>
                    <a:pt x="465201" y="381905"/>
                    <a:pt x="475298" y="381905"/>
                  </a:cubicBezTo>
                  <a:cubicBezTo>
                    <a:pt x="485394" y="381905"/>
                    <a:pt x="493586" y="373730"/>
                    <a:pt x="493586" y="363640"/>
                  </a:cubicBezTo>
                  <a:cubicBezTo>
                    <a:pt x="493586" y="353551"/>
                    <a:pt x="485394" y="345376"/>
                    <a:pt x="475298" y="345376"/>
                  </a:cubicBezTo>
                  <a:close/>
                  <a:moveTo>
                    <a:pt x="475298" y="436698"/>
                  </a:moveTo>
                  <a:cubicBezTo>
                    <a:pt x="465201" y="436698"/>
                    <a:pt x="457010" y="444873"/>
                    <a:pt x="457010" y="454963"/>
                  </a:cubicBezTo>
                  <a:cubicBezTo>
                    <a:pt x="457010" y="465053"/>
                    <a:pt x="465201" y="473227"/>
                    <a:pt x="475298" y="473227"/>
                  </a:cubicBezTo>
                  <a:cubicBezTo>
                    <a:pt x="485394" y="473227"/>
                    <a:pt x="493586" y="465053"/>
                    <a:pt x="493586" y="454963"/>
                  </a:cubicBezTo>
                  <a:cubicBezTo>
                    <a:pt x="493586" y="444873"/>
                    <a:pt x="485394" y="436698"/>
                    <a:pt x="475298" y="436698"/>
                  </a:cubicBezTo>
                  <a:close/>
                  <a:moveTo>
                    <a:pt x="475298" y="528021"/>
                  </a:moveTo>
                  <a:cubicBezTo>
                    <a:pt x="465138" y="527983"/>
                    <a:pt x="456947" y="536164"/>
                    <a:pt x="456883" y="546285"/>
                  </a:cubicBezTo>
                  <a:cubicBezTo>
                    <a:pt x="456819" y="556407"/>
                    <a:pt x="465011" y="564638"/>
                    <a:pt x="475171" y="564676"/>
                  </a:cubicBezTo>
                  <a:cubicBezTo>
                    <a:pt x="485331" y="564714"/>
                    <a:pt x="493523" y="556533"/>
                    <a:pt x="493586" y="546412"/>
                  </a:cubicBezTo>
                  <a:cubicBezTo>
                    <a:pt x="493586" y="546367"/>
                    <a:pt x="493586" y="546330"/>
                    <a:pt x="493586" y="546285"/>
                  </a:cubicBezTo>
                  <a:cubicBezTo>
                    <a:pt x="493586" y="536195"/>
                    <a:pt x="485394" y="528021"/>
                    <a:pt x="475298" y="528021"/>
                  </a:cubicBezTo>
                  <a:close/>
                  <a:moveTo>
                    <a:pt x="429578" y="25748"/>
                  </a:moveTo>
                  <a:cubicBezTo>
                    <a:pt x="419481" y="25748"/>
                    <a:pt x="411290" y="33922"/>
                    <a:pt x="411290" y="44012"/>
                  </a:cubicBezTo>
                  <a:cubicBezTo>
                    <a:pt x="411290" y="54102"/>
                    <a:pt x="419481" y="62277"/>
                    <a:pt x="429578" y="62277"/>
                  </a:cubicBezTo>
                  <a:cubicBezTo>
                    <a:pt x="439675" y="62277"/>
                    <a:pt x="447866" y="54102"/>
                    <a:pt x="447866" y="44012"/>
                  </a:cubicBezTo>
                  <a:cubicBezTo>
                    <a:pt x="447739" y="33998"/>
                    <a:pt x="439611" y="25938"/>
                    <a:pt x="429578" y="25938"/>
                  </a:cubicBezTo>
                  <a:close/>
                  <a:moveTo>
                    <a:pt x="475298" y="162731"/>
                  </a:moveTo>
                  <a:cubicBezTo>
                    <a:pt x="465201" y="162731"/>
                    <a:pt x="457010" y="170906"/>
                    <a:pt x="457010" y="180996"/>
                  </a:cubicBezTo>
                  <a:cubicBezTo>
                    <a:pt x="457010" y="191086"/>
                    <a:pt x="465201" y="199260"/>
                    <a:pt x="475298" y="199260"/>
                  </a:cubicBezTo>
                  <a:cubicBezTo>
                    <a:pt x="485394" y="199260"/>
                    <a:pt x="493586" y="191086"/>
                    <a:pt x="493586" y="180996"/>
                  </a:cubicBezTo>
                  <a:cubicBezTo>
                    <a:pt x="493586" y="170906"/>
                    <a:pt x="485394" y="162731"/>
                    <a:pt x="475298" y="162731"/>
                  </a:cubicBezTo>
                  <a:close/>
                  <a:moveTo>
                    <a:pt x="521018" y="573682"/>
                  </a:moveTo>
                  <a:cubicBezTo>
                    <a:pt x="510922" y="573682"/>
                    <a:pt x="502730" y="581856"/>
                    <a:pt x="502730" y="591946"/>
                  </a:cubicBezTo>
                  <a:cubicBezTo>
                    <a:pt x="502730" y="591946"/>
                    <a:pt x="502730" y="591946"/>
                    <a:pt x="502730" y="592263"/>
                  </a:cubicBezTo>
                  <a:cubicBezTo>
                    <a:pt x="512826" y="596747"/>
                    <a:pt x="523113" y="600971"/>
                    <a:pt x="533591" y="604947"/>
                  </a:cubicBezTo>
                  <a:cubicBezTo>
                    <a:pt x="541020" y="598123"/>
                    <a:pt x="541528" y="586568"/>
                    <a:pt x="534670" y="579142"/>
                  </a:cubicBezTo>
                  <a:cubicBezTo>
                    <a:pt x="531114" y="575293"/>
                    <a:pt x="526098" y="573143"/>
                    <a:pt x="520891" y="573238"/>
                  </a:cubicBezTo>
                  <a:close/>
                  <a:moveTo>
                    <a:pt x="475298" y="254054"/>
                  </a:moveTo>
                  <a:cubicBezTo>
                    <a:pt x="465201" y="254054"/>
                    <a:pt x="457010" y="262228"/>
                    <a:pt x="457010" y="272318"/>
                  </a:cubicBezTo>
                  <a:cubicBezTo>
                    <a:pt x="457010" y="282408"/>
                    <a:pt x="465201" y="290583"/>
                    <a:pt x="475298" y="290583"/>
                  </a:cubicBezTo>
                  <a:cubicBezTo>
                    <a:pt x="485394" y="290583"/>
                    <a:pt x="493586" y="282408"/>
                    <a:pt x="493586" y="272318"/>
                  </a:cubicBezTo>
                  <a:cubicBezTo>
                    <a:pt x="493459" y="262304"/>
                    <a:pt x="485331" y="254244"/>
                    <a:pt x="475298" y="254244"/>
                  </a:cubicBezTo>
                  <a:close/>
                  <a:moveTo>
                    <a:pt x="475298" y="71409"/>
                  </a:moveTo>
                  <a:cubicBezTo>
                    <a:pt x="465201" y="71409"/>
                    <a:pt x="457010" y="79584"/>
                    <a:pt x="457010" y="89673"/>
                  </a:cubicBezTo>
                  <a:cubicBezTo>
                    <a:pt x="457010" y="99763"/>
                    <a:pt x="465201" y="107938"/>
                    <a:pt x="475298" y="107938"/>
                  </a:cubicBezTo>
                  <a:cubicBezTo>
                    <a:pt x="485394" y="107938"/>
                    <a:pt x="493586" y="99763"/>
                    <a:pt x="493586" y="89673"/>
                  </a:cubicBezTo>
                  <a:cubicBezTo>
                    <a:pt x="493586" y="79584"/>
                    <a:pt x="485394" y="71409"/>
                    <a:pt x="475298" y="71409"/>
                  </a:cubicBezTo>
                  <a:close/>
                  <a:moveTo>
                    <a:pt x="521018" y="482359"/>
                  </a:moveTo>
                  <a:cubicBezTo>
                    <a:pt x="510922" y="482359"/>
                    <a:pt x="502730" y="490534"/>
                    <a:pt x="502730" y="500624"/>
                  </a:cubicBezTo>
                  <a:cubicBezTo>
                    <a:pt x="502730" y="510714"/>
                    <a:pt x="510922" y="518888"/>
                    <a:pt x="521018" y="518888"/>
                  </a:cubicBezTo>
                  <a:cubicBezTo>
                    <a:pt x="531114" y="518888"/>
                    <a:pt x="539306" y="510714"/>
                    <a:pt x="539306" y="500624"/>
                  </a:cubicBezTo>
                  <a:cubicBezTo>
                    <a:pt x="539179" y="490610"/>
                    <a:pt x="531051" y="482550"/>
                    <a:pt x="521018" y="482550"/>
                  </a:cubicBezTo>
                  <a:close/>
                  <a:moveTo>
                    <a:pt x="383858" y="162731"/>
                  </a:moveTo>
                  <a:cubicBezTo>
                    <a:pt x="373762" y="162731"/>
                    <a:pt x="365570" y="170906"/>
                    <a:pt x="365570" y="180996"/>
                  </a:cubicBezTo>
                  <a:cubicBezTo>
                    <a:pt x="365570" y="191086"/>
                    <a:pt x="373762" y="199260"/>
                    <a:pt x="383858" y="199260"/>
                  </a:cubicBezTo>
                  <a:cubicBezTo>
                    <a:pt x="393954" y="199260"/>
                    <a:pt x="402146" y="191086"/>
                    <a:pt x="402146" y="180996"/>
                  </a:cubicBezTo>
                  <a:cubicBezTo>
                    <a:pt x="402146" y="170906"/>
                    <a:pt x="393954" y="162731"/>
                    <a:pt x="383858" y="162731"/>
                  </a:cubicBezTo>
                  <a:close/>
                  <a:moveTo>
                    <a:pt x="383858" y="254054"/>
                  </a:moveTo>
                  <a:cubicBezTo>
                    <a:pt x="373762" y="254054"/>
                    <a:pt x="365570" y="262228"/>
                    <a:pt x="365570" y="272318"/>
                  </a:cubicBezTo>
                  <a:cubicBezTo>
                    <a:pt x="365570" y="282408"/>
                    <a:pt x="373762" y="290583"/>
                    <a:pt x="383858" y="290583"/>
                  </a:cubicBezTo>
                  <a:cubicBezTo>
                    <a:pt x="393954" y="290583"/>
                    <a:pt x="402146" y="282408"/>
                    <a:pt x="402146" y="272318"/>
                  </a:cubicBezTo>
                  <a:cubicBezTo>
                    <a:pt x="402019" y="262304"/>
                    <a:pt x="393891" y="254244"/>
                    <a:pt x="383858" y="254244"/>
                  </a:cubicBezTo>
                  <a:close/>
                  <a:moveTo>
                    <a:pt x="383858" y="71409"/>
                  </a:moveTo>
                  <a:cubicBezTo>
                    <a:pt x="373762" y="71409"/>
                    <a:pt x="365570" y="79584"/>
                    <a:pt x="365570" y="89673"/>
                  </a:cubicBezTo>
                  <a:cubicBezTo>
                    <a:pt x="365570" y="99763"/>
                    <a:pt x="373762" y="107938"/>
                    <a:pt x="383858" y="107938"/>
                  </a:cubicBezTo>
                  <a:cubicBezTo>
                    <a:pt x="393954" y="107938"/>
                    <a:pt x="402146" y="99763"/>
                    <a:pt x="402146" y="89673"/>
                  </a:cubicBezTo>
                  <a:cubicBezTo>
                    <a:pt x="402146" y="79584"/>
                    <a:pt x="393954" y="71409"/>
                    <a:pt x="383858" y="71409"/>
                  </a:cubicBezTo>
                  <a:close/>
                  <a:moveTo>
                    <a:pt x="383858" y="345376"/>
                  </a:moveTo>
                  <a:cubicBezTo>
                    <a:pt x="373762" y="345376"/>
                    <a:pt x="365570" y="353551"/>
                    <a:pt x="365570" y="363640"/>
                  </a:cubicBezTo>
                  <a:cubicBezTo>
                    <a:pt x="365570" y="373730"/>
                    <a:pt x="373762" y="381905"/>
                    <a:pt x="383858" y="381905"/>
                  </a:cubicBezTo>
                  <a:cubicBezTo>
                    <a:pt x="393954" y="381905"/>
                    <a:pt x="402146" y="373730"/>
                    <a:pt x="402146" y="363640"/>
                  </a:cubicBezTo>
                  <a:cubicBezTo>
                    <a:pt x="402146" y="353551"/>
                    <a:pt x="393954" y="345376"/>
                    <a:pt x="383858" y="345376"/>
                  </a:cubicBezTo>
                  <a:close/>
                  <a:moveTo>
                    <a:pt x="429578" y="208392"/>
                  </a:moveTo>
                  <a:cubicBezTo>
                    <a:pt x="419481" y="208392"/>
                    <a:pt x="411290" y="216567"/>
                    <a:pt x="411290" y="226657"/>
                  </a:cubicBezTo>
                  <a:cubicBezTo>
                    <a:pt x="411290" y="236747"/>
                    <a:pt x="419481" y="244921"/>
                    <a:pt x="429578" y="244921"/>
                  </a:cubicBezTo>
                  <a:cubicBezTo>
                    <a:pt x="439675" y="244921"/>
                    <a:pt x="447866" y="236747"/>
                    <a:pt x="447866" y="226657"/>
                  </a:cubicBezTo>
                  <a:cubicBezTo>
                    <a:pt x="447866" y="216567"/>
                    <a:pt x="439675" y="208392"/>
                    <a:pt x="429578" y="208392"/>
                  </a:cubicBezTo>
                  <a:close/>
                  <a:moveTo>
                    <a:pt x="429578" y="117070"/>
                  </a:moveTo>
                  <a:cubicBezTo>
                    <a:pt x="419481" y="117070"/>
                    <a:pt x="411290" y="125245"/>
                    <a:pt x="411290" y="135335"/>
                  </a:cubicBezTo>
                  <a:cubicBezTo>
                    <a:pt x="411290" y="145424"/>
                    <a:pt x="419481" y="153599"/>
                    <a:pt x="429578" y="153599"/>
                  </a:cubicBezTo>
                  <a:cubicBezTo>
                    <a:pt x="439675" y="153599"/>
                    <a:pt x="447866" y="145424"/>
                    <a:pt x="447866" y="135335"/>
                  </a:cubicBezTo>
                  <a:cubicBezTo>
                    <a:pt x="447866" y="125245"/>
                    <a:pt x="439675" y="117070"/>
                    <a:pt x="429578" y="117070"/>
                  </a:cubicBezTo>
                  <a:close/>
                  <a:moveTo>
                    <a:pt x="429578" y="299715"/>
                  </a:moveTo>
                  <a:cubicBezTo>
                    <a:pt x="419481" y="299715"/>
                    <a:pt x="411290" y="307890"/>
                    <a:pt x="411290" y="317979"/>
                  </a:cubicBezTo>
                  <a:cubicBezTo>
                    <a:pt x="411290" y="328069"/>
                    <a:pt x="419481" y="336244"/>
                    <a:pt x="429578" y="336244"/>
                  </a:cubicBezTo>
                  <a:cubicBezTo>
                    <a:pt x="439675" y="336244"/>
                    <a:pt x="447866" y="328069"/>
                    <a:pt x="447866" y="317979"/>
                  </a:cubicBezTo>
                  <a:cubicBezTo>
                    <a:pt x="447866" y="307890"/>
                    <a:pt x="439675" y="299715"/>
                    <a:pt x="429578" y="299715"/>
                  </a:cubicBezTo>
                  <a:close/>
                  <a:moveTo>
                    <a:pt x="429578" y="482359"/>
                  </a:moveTo>
                  <a:cubicBezTo>
                    <a:pt x="419481" y="482359"/>
                    <a:pt x="411290" y="490534"/>
                    <a:pt x="411290" y="500624"/>
                  </a:cubicBezTo>
                  <a:cubicBezTo>
                    <a:pt x="411290" y="510714"/>
                    <a:pt x="419481" y="518888"/>
                    <a:pt x="429578" y="518888"/>
                  </a:cubicBezTo>
                  <a:cubicBezTo>
                    <a:pt x="439675" y="518888"/>
                    <a:pt x="447866" y="510714"/>
                    <a:pt x="447866" y="500624"/>
                  </a:cubicBezTo>
                  <a:cubicBezTo>
                    <a:pt x="447739" y="490610"/>
                    <a:pt x="439611" y="482550"/>
                    <a:pt x="429578" y="482550"/>
                  </a:cubicBezTo>
                  <a:close/>
                  <a:moveTo>
                    <a:pt x="429578" y="391037"/>
                  </a:moveTo>
                  <a:cubicBezTo>
                    <a:pt x="419481" y="391037"/>
                    <a:pt x="411290" y="399212"/>
                    <a:pt x="411290" y="409302"/>
                  </a:cubicBezTo>
                  <a:cubicBezTo>
                    <a:pt x="411290" y="419391"/>
                    <a:pt x="419481" y="427566"/>
                    <a:pt x="429578" y="427566"/>
                  </a:cubicBezTo>
                  <a:cubicBezTo>
                    <a:pt x="439675" y="427566"/>
                    <a:pt x="447866" y="419391"/>
                    <a:pt x="447866" y="409302"/>
                  </a:cubicBezTo>
                  <a:cubicBezTo>
                    <a:pt x="447866" y="399212"/>
                    <a:pt x="439675" y="391037"/>
                    <a:pt x="429578" y="391037"/>
                  </a:cubicBezTo>
                  <a:close/>
                  <a:moveTo>
                    <a:pt x="566738" y="71409"/>
                  </a:moveTo>
                  <a:cubicBezTo>
                    <a:pt x="556641" y="71409"/>
                    <a:pt x="548450" y="79584"/>
                    <a:pt x="548450" y="89673"/>
                  </a:cubicBezTo>
                  <a:cubicBezTo>
                    <a:pt x="548450" y="99763"/>
                    <a:pt x="556641" y="107938"/>
                    <a:pt x="566738" y="107938"/>
                  </a:cubicBezTo>
                  <a:cubicBezTo>
                    <a:pt x="576835" y="107938"/>
                    <a:pt x="585026" y="99763"/>
                    <a:pt x="585026" y="89673"/>
                  </a:cubicBezTo>
                  <a:cubicBezTo>
                    <a:pt x="585026" y="79584"/>
                    <a:pt x="576835" y="71409"/>
                    <a:pt x="566738" y="71409"/>
                  </a:cubicBezTo>
                  <a:close/>
                  <a:moveTo>
                    <a:pt x="612458" y="391037"/>
                  </a:moveTo>
                  <a:cubicBezTo>
                    <a:pt x="602362" y="391037"/>
                    <a:pt x="594170" y="399212"/>
                    <a:pt x="594170" y="409302"/>
                  </a:cubicBezTo>
                  <a:cubicBezTo>
                    <a:pt x="594170" y="419391"/>
                    <a:pt x="602362" y="427566"/>
                    <a:pt x="612458" y="427566"/>
                  </a:cubicBezTo>
                  <a:cubicBezTo>
                    <a:pt x="622554" y="427566"/>
                    <a:pt x="630746" y="419391"/>
                    <a:pt x="630746" y="409302"/>
                  </a:cubicBezTo>
                  <a:cubicBezTo>
                    <a:pt x="630746" y="399212"/>
                    <a:pt x="622554" y="391037"/>
                    <a:pt x="612458" y="391037"/>
                  </a:cubicBezTo>
                  <a:close/>
                  <a:moveTo>
                    <a:pt x="612458" y="299715"/>
                  </a:moveTo>
                  <a:cubicBezTo>
                    <a:pt x="602362" y="299715"/>
                    <a:pt x="594170" y="307890"/>
                    <a:pt x="594170" y="317979"/>
                  </a:cubicBezTo>
                  <a:cubicBezTo>
                    <a:pt x="594170" y="328069"/>
                    <a:pt x="602362" y="336244"/>
                    <a:pt x="612458" y="336244"/>
                  </a:cubicBezTo>
                  <a:cubicBezTo>
                    <a:pt x="622554" y="336244"/>
                    <a:pt x="630746" y="328069"/>
                    <a:pt x="630746" y="317979"/>
                  </a:cubicBezTo>
                  <a:cubicBezTo>
                    <a:pt x="630746" y="307890"/>
                    <a:pt x="622554" y="299715"/>
                    <a:pt x="612458" y="299715"/>
                  </a:cubicBezTo>
                  <a:close/>
                  <a:moveTo>
                    <a:pt x="612458" y="482359"/>
                  </a:moveTo>
                  <a:cubicBezTo>
                    <a:pt x="602362" y="482359"/>
                    <a:pt x="594170" y="490534"/>
                    <a:pt x="594170" y="500624"/>
                  </a:cubicBezTo>
                  <a:cubicBezTo>
                    <a:pt x="594170" y="510714"/>
                    <a:pt x="602362" y="518888"/>
                    <a:pt x="612458" y="518888"/>
                  </a:cubicBezTo>
                  <a:cubicBezTo>
                    <a:pt x="622554" y="518888"/>
                    <a:pt x="630746" y="510714"/>
                    <a:pt x="630746" y="500624"/>
                  </a:cubicBezTo>
                  <a:cubicBezTo>
                    <a:pt x="630619" y="490610"/>
                    <a:pt x="622491" y="482550"/>
                    <a:pt x="612458" y="482550"/>
                  </a:cubicBezTo>
                  <a:close/>
                  <a:moveTo>
                    <a:pt x="521018" y="391037"/>
                  </a:moveTo>
                  <a:cubicBezTo>
                    <a:pt x="510922" y="391037"/>
                    <a:pt x="502730" y="399212"/>
                    <a:pt x="502730" y="409302"/>
                  </a:cubicBezTo>
                  <a:cubicBezTo>
                    <a:pt x="502730" y="419391"/>
                    <a:pt x="510922" y="427566"/>
                    <a:pt x="521018" y="427566"/>
                  </a:cubicBezTo>
                  <a:cubicBezTo>
                    <a:pt x="531114" y="427566"/>
                    <a:pt x="539306" y="419391"/>
                    <a:pt x="539306" y="409302"/>
                  </a:cubicBezTo>
                  <a:cubicBezTo>
                    <a:pt x="539306" y="399212"/>
                    <a:pt x="531114" y="391037"/>
                    <a:pt x="521018" y="391037"/>
                  </a:cubicBezTo>
                  <a:close/>
                  <a:moveTo>
                    <a:pt x="612458" y="25748"/>
                  </a:moveTo>
                  <a:cubicBezTo>
                    <a:pt x="602362" y="25748"/>
                    <a:pt x="594170" y="33922"/>
                    <a:pt x="594170" y="44012"/>
                  </a:cubicBezTo>
                  <a:cubicBezTo>
                    <a:pt x="594170" y="54102"/>
                    <a:pt x="602362" y="62277"/>
                    <a:pt x="612458" y="62277"/>
                  </a:cubicBezTo>
                  <a:cubicBezTo>
                    <a:pt x="622554" y="62277"/>
                    <a:pt x="630746" y="54102"/>
                    <a:pt x="630746" y="44012"/>
                  </a:cubicBezTo>
                  <a:cubicBezTo>
                    <a:pt x="630619" y="33998"/>
                    <a:pt x="622491" y="25938"/>
                    <a:pt x="612458" y="25938"/>
                  </a:cubicBezTo>
                  <a:close/>
                  <a:moveTo>
                    <a:pt x="658178" y="619343"/>
                  </a:moveTo>
                  <a:cubicBezTo>
                    <a:pt x="648970" y="619381"/>
                    <a:pt x="641224" y="626293"/>
                    <a:pt x="640144" y="635451"/>
                  </a:cubicBezTo>
                  <a:cubicBezTo>
                    <a:pt x="651891" y="637734"/>
                    <a:pt x="663829" y="639700"/>
                    <a:pt x="676085" y="641349"/>
                  </a:cubicBezTo>
                  <a:cubicBezTo>
                    <a:pt x="678180" y="631475"/>
                    <a:pt x="671830" y="621797"/>
                    <a:pt x="661925" y="619730"/>
                  </a:cubicBezTo>
                  <a:cubicBezTo>
                    <a:pt x="660718" y="619470"/>
                    <a:pt x="659448" y="619343"/>
                    <a:pt x="658178" y="619343"/>
                  </a:cubicBezTo>
                  <a:close/>
                  <a:moveTo>
                    <a:pt x="383858" y="436698"/>
                  </a:moveTo>
                  <a:cubicBezTo>
                    <a:pt x="373762" y="436698"/>
                    <a:pt x="365570" y="444873"/>
                    <a:pt x="365570" y="454963"/>
                  </a:cubicBezTo>
                  <a:cubicBezTo>
                    <a:pt x="365570" y="465053"/>
                    <a:pt x="373762" y="473227"/>
                    <a:pt x="383858" y="473227"/>
                  </a:cubicBezTo>
                  <a:cubicBezTo>
                    <a:pt x="393954" y="473227"/>
                    <a:pt x="402146" y="465053"/>
                    <a:pt x="402146" y="454963"/>
                  </a:cubicBezTo>
                  <a:cubicBezTo>
                    <a:pt x="402146" y="444873"/>
                    <a:pt x="393954" y="436698"/>
                    <a:pt x="383858" y="436698"/>
                  </a:cubicBezTo>
                  <a:close/>
                  <a:moveTo>
                    <a:pt x="612458" y="208392"/>
                  </a:moveTo>
                  <a:cubicBezTo>
                    <a:pt x="602362" y="208392"/>
                    <a:pt x="594170" y="216567"/>
                    <a:pt x="594170" y="226657"/>
                  </a:cubicBezTo>
                  <a:cubicBezTo>
                    <a:pt x="594170" y="236747"/>
                    <a:pt x="602362" y="244921"/>
                    <a:pt x="612458" y="244921"/>
                  </a:cubicBezTo>
                  <a:cubicBezTo>
                    <a:pt x="622554" y="244921"/>
                    <a:pt x="630746" y="236747"/>
                    <a:pt x="630746" y="226657"/>
                  </a:cubicBezTo>
                  <a:cubicBezTo>
                    <a:pt x="630746" y="216567"/>
                    <a:pt x="622554" y="208392"/>
                    <a:pt x="612458" y="208392"/>
                  </a:cubicBezTo>
                  <a:close/>
                  <a:moveTo>
                    <a:pt x="612458" y="117070"/>
                  </a:moveTo>
                  <a:cubicBezTo>
                    <a:pt x="602362" y="117070"/>
                    <a:pt x="594170" y="125245"/>
                    <a:pt x="594170" y="135335"/>
                  </a:cubicBezTo>
                  <a:cubicBezTo>
                    <a:pt x="594170" y="145424"/>
                    <a:pt x="602362" y="153599"/>
                    <a:pt x="612458" y="153599"/>
                  </a:cubicBezTo>
                  <a:cubicBezTo>
                    <a:pt x="622554" y="153599"/>
                    <a:pt x="630746" y="145424"/>
                    <a:pt x="630746" y="135335"/>
                  </a:cubicBezTo>
                  <a:cubicBezTo>
                    <a:pt x="630746" y="125245"/>
                    <a:pt x="622554" y="117070"/>
                    <a:pt x="612458" y="117070"/>
                  </a:cubicBezTo>
                  <a:close/>
                  <a:moveTo>
                    <a:pt x="612458" y="573682"/>
                  </a:moveTo>
                  <a:cubicBezTo>
                    <a:pt x="602362" y="573682"/>
                    <a:pt x="594170" y="581856"/>
                    <a:pt x="594170" y="591946"/>
                  </a:cubicBezTo>
                  <a:cubicBezTo>
                    <a:pt x="594170" y="602036"/>
                    <a:pt x="602362" y="610211"/>
                    <a:pt x="612458" y="610211"/>
                  </a:cubicBezTo>
                  <a:cubicBezTo>
                    <a:pt x="622554" y="610211"/>
                    <a:pt x="630746" y="602036"/>
                    <a:pt x="630746" y="591946"/>
                  </a:cubicBezTo>
                  <a:cubicBezTo>
                    <a:pt x="630746" y="581856"/>
                    <a:pt x="622554" y="573682"/>
                    <a:pt x="612458" y="573682"/>
                  </a:cubicBezTo>
                  <a:close/>
                  <a:moveTo>
                    <a:pt x="521018" y="25748"/>
                  </a:moveTo>
                  <a:cubicBezTo>
                    <a:pt x="510922" y="25748"/>
                    <a:pt x="502730" y="33922"/>
                    <a:pt x="502730" y="44012"/>
                  </a:cubicBezTo>
                  <a:cubicBezTo>
                    <a:pt x="502730" y="54102"/>
                    <a:pt x="510922" y="62277"/>
                    <a:pt x="521018" y="62277"/>
                  </a:cubicBezTo>
                  <a:cubicBezTo>
                    <a:pt x="531114" y="62277"/>
                    <a:pt x="539306" y="54102"/>
                    <a:pt x="539306" y="44012"/>
                  </a:cubicBezTo>
                  <a:cubicBezTo>
                    <a:pt x="539179" y="33998"/>
                    <a:pt x="531051" y="25938"/>
                    <a:pt x="521018" y="25938"/>
                  </a:cubicBezTo>
                  <a:close/>
                  <a:moveTo>
                    <a:pt x="521018" y="117070"/>
                  </a:moveTo>
                  <a:cubicBezTo>
                    <a:pt x="510922" y="117070"/>
                    <a:pt x="502730" y="125245"/>
                    <a:pt x="502730" y="135335"/>
                  </a:cubicBezTo>
                  <a:cubicBezTo>
                    <a:pt x="502730" y="145424"/>
                    <a:pt x="510922" y="153599"/>
                    <a:pt x="521018" y="153599"/>
                  </a:cubicBezTo>
                  <a:cubicBezTo>
                    <a:pt x="531114" y="153599"/>
                    <a:pt x="539306" y="145424"/>
                    <a:pt x="539306" y="135335"/>
                  </a:cubicBezTo>
                  <a:cubicBezTo>
                    <a:pt x="539306" y="125245"/>
                    <a:pt x="531114" y="117070"/>
                    <a:pt x="521018" y="117070"/>
                  </a:cubicBezTo>
                  <a:close/>
                  <a:moveTo>
                    <a:pt x="521018" y="208392"/>
                  </a:moveTo>
                  <a:cubicBezTo>
                    <a:pt x="510922" y="208392"/>
                    <a:pt x="502730" y="216567"/>
                    <a:pt x="502730" y="226657"/>
                  </a:cubicBezTo>
                  <a:cubicBezTo>
                    <a:pt x="502730" y="236747"/>
                    <a:pt x="510922" y="244921"/>
                    <a:pt x="521018" y="244921"/>
                  </a:cubicBezTo>
                  <a:cubicBezTo>
                    <a:pt x="531114" y="244921"/>
                    <a:pt x="539306" y="236747"/>
                    <a:pt x="539306" y="226657"/>
                  </a:cubicBezTo>
                  <a:cubicBezTo>
                    <a:pt x="539306" y="216567"/>
                    <a:pt x="531114" y="208392"/>
                    <a:pt x="521018" y="208392"/>
                  </a:cubicBezTo>
                  <a:close/>
                  <a:moveTo>
                    <a:pt x="521018" y="299715"/>
                  </a:moveTo>
                  <a:cubicBezTo>
                    <a:pt x="510922" y="299715"/>
                    <a:pt x="502730" y="307890"/>
                    <a:pt x="502730" y="317979"/>
                  </a:cubicBezTo>
                  <a:cubicBezTo>
                    <a:pt x="502730" y="328069"/>
                    <a:pt x="510922" y="336244"/>
                    <a:pt x="521018" y="336244"/>
                  </a:cubicBezTo>
                  <a:cubicBezTo>
                    <a:pt x="531114" y="336244"/>
                    <a:pt x="539306" y="328069"/>
                    <a:pt x="539306" y="317979"/>
                  </a:cubicBezTo>
                  <a:cubicBezTo>
                    <a:pt x="539306" y="307890"/>
                    <a:pt x="531114" y="299715"/>
                    <a:pt x="521018" y="299715"/>
                  </a:cubicBezTo>
                  <a:close/>
                  <a:moveTo>
                    <a:pt x="566738" y="162731"/>
                  </a:moveTo>
                  <a:cubicBezTo>
                    <a:pt x="556641" y="162731"/>
                    <a:pt x="548450" y="170906"/>
                    <a:pt x="548450" y="180996"/>
                  </a:cubicBezTo>
                  <a:cubicBezTo>
                    <a:pt x="548450" y="191086"/>
                    <a:pt x="556641" y="199260"/>
                    <a:pt x="566738" y="199260"/>
                  </a:cubicBezTo>
                  <a:cubicBezTo>
                    <a:pt x="576835" y="199260"/>
                    <a:pt x="585026" y="191086"/>
                    <a:pt x="585026" y="180996"/>
                  </a:cubicBezTo>
                  <a:cubicBezTo>
                    <a:pt x="585026" y="170906"/>
                    <a:pt x="576835" y="162731"/>
                    <a:pt x="566738" y="162731"/>
                  </a:cubicBezTo>
                  <a:close/>
                  <a:moveTo>
                    <a:pt x="566738" y="528021"/>
                  </a:moveTo>
                  <a:cubicBezTo>
                    <a:pt x="556578" y="527983"/>
                    <a:pt x="548387" y="536164"/>
                    <a:pt x="548323" y="546285"/>
                  </a:cubicBezTo>
                  <a:cubicBezTo>
                    <a:pt x="548260" y="556407"/>
                    <a:pt x="556451" y="564638"/>
                    <a:pt x="566611" y="564676"/>
                  </a:cubicBezTo>
                  <a:cubicBezTo>
                    <a:pt x="576771" y="564714"/>
                    <a:pt x="584962" y="556533"/>
                    <a:pt x="585026" y="546412"/>
                  </a:cubicBezTo>
                  <a:cubicBezTo>
                    <a:pt x="585026" y="546367"/>
                    <a:pt x="585026" y="546330"/>
                    <a:pt x="585026" y="546285"/>
                  </a:cubicBezTo>
                  <a:cubicBezTo>
                    <a:pt x="585026" y="536195"/>
                    <a:pt x="576835" y="528021"/>
                    <a:pt x="566738" y="528021"/>
                  </a:cubicBezTo>
                  <a:close/>
                  <a:moveTo>
                    <a:pt x="566738" y="254054"/>
                  </a:moveTo>
                  <a:cubicBezTo>
                    <a:pt x="556641" y="254054"/>
                    <a:pt x="548450" y="262228"/>
                    <a:pt x="548450" y="272318"/>
                  </a:cubicBezTo>
                  <a:cubicBezTo>
                    <a:pt x="548450" y="282408"/>
                    <a:pt x="556641" y="290583"/>
                    <a:pt x="566738" y="290583"/>
                  </a:cubicBezTo>
                  <a:cubicBezTo>
                    <a:pt x="576835" y="290583"/>
                    <a:pt x="585026" y="282408"/>
                    <a:pt x="585026" y="272318"/>
                  </a:cubicBezTo>
                  <a:cubicBezTo>
                    <a:pt x="584899" y="262304"/>
                    <a:pt x="576771" y="254244"/>
                    <a:pt x="566738" y="254244"/>
                  </a:cubicBezTo>
                  <a:close/>
                  <a:moveTo>
                    <a:pt x="566738" y="345376"/>
                  </a:moveTo>
                  <a:cubicBezTo>
                    <a:pt x="556641" y="345376"/>
                    <a:pt x="548450" y="353551"/>
                    <a:pt x="548450" y="363640"/>
                  </a:cubicBezTo>
                  <a:cubicBezTo>
                    <a:pt x="548450" y="373730"/>
                    <a:pt x="556641" y="381905"/>
                    <a:pt x="566738" y="381905"/>
                  </a:cubicBezTo>
                  <a:cubicBezTo>
                    <a:pt x="576835" y="381905"/>
                    <a:pt x="585026" y="373730"/>
                    <a:pt x="585026" y="363640"/>
                  </a:cubicBezTo>
                  <a:cubicBezTo>
                    <a:pt x="585026" y="353551"/>
                    <a:pt x="576835" y="345376"/>
                    <a:pt x="566738" y="345376"/>
                  </a:cubicBezTo>
                  <a:close/>
                  <a:moveTo>
                    <a:pt x="566738" y="436698"/>
                  </a:moveTo>
                  <a:cubicBezTo>
                    <a:pt x="556641" y="436698"/>
                    <a:pt x="548450" y="444873"/>
                    <a:pt x="548450" y="454963"/>
                  </a:cubicBezTo>
                  <a:cubicBezTo>
                    <a:pt x="548450" y="465053"/>
                    <a:pt x="556641" y="473227"/>
                    <a:pt x="566738" y="473227"/>
                  </a:cubicBezTo>
                  <a:cubicBezTo>
                    <a:pt x="576835" y="473227"/>
                    <a:pt x="585026" y="465053"/>
                    <a:pt x="585026" y="454963"/>
                  </a:cubicBezTo>
                  <a:cubicBezTo>
                    <a:pt x="585026" y="444873"/>
                    <a:pt x="576835" y="436698"/>
                    <a:pt x="566738" y="436698"/>
                  </a:cubicBezTo>
                  <a:close/>
                  <a:moveTo>
                    <a:pt x="338138" y="299715"/>
                  </a:moveTo>
                  <a:cubicBezTo>
                    <a:pt x="328041" y="299715"/>
                    <a:pt x="319849" y="307890"/>
                    <a:pt x="319849" y="317979"/>
                  </a:cubicBezTo>
                  <a:cubicBezTo>
                    <a:pt x="319849" y="328069"/>
                    <a:pt x="328041" y="336244"/>
                    <a:pt x="338138" y="336244"/>
                  </a:cubicBezTo>
                  <a:cubicBezTo>
                    <a:pt x="348235" y="336244"/>
                    <a:pt x="356426" y="328069"/>
                    <a:pt x="356426" y="317979"/>
                  </a:cubicBezTo>
                  <a:cubicBezTo>
                    <a:pt x="356426" y="307890"/>
                    <a:pt x="348235" y="299715"/>
                    <a:pt x="338138" y="299715"/>
                  </a:cubicBezTo>
                  <a:close/>
                  <a:moveTo>
                    <a:pt x="292418" y="16616"/>
                  </a:moveTo>
                  <a:cubicBezTo>
                    <a:pt x="301879" y="16590"/>
                    <a:pt x="309753" y="9392"/>
                    <a:pt x="310579" y="0"/>
                  </a:cubicBezTo>
                  <a:lnTo>
                    <a:pt x="274193" y="0"/>
                  </a:lnTo>
                  <a:cubicBezTo>
                    <a:pt x="275019" y="9443"/>
                    <a:pt x="282956" y="16679"/>
                    <a:pt x="292418" y="16616"/>
                  </a:cubicBezTo>
                  <a:close/>
                  <a:moveTo>
                    <a:pt x="200978" y="16616"/>
                  </a:moveTo>
                  <a:cubicBezTo>
                    <a:pt x="210439" y="16590"/>
                    <a:pt x="218313" y="9392"/>
                    <a:pt x="219139" y="0"/>
                  </a:cubicBezTo>
                  <a:lnTo>
                    <a:pt x="182880" y="0"/>
                  </a:lnTo>
                  <a:cubicBezTo>
                    <a:pt x="183642" y="9392"/>
                    <a:pt x="191516" y="16616"/>
                    <a:pt x="200978" y="16616"/>
                  </a:cubicBezTo>
                  <a:close/>
                  <a:moveTo>
                    <a:pt x="109538" y="16616"/>
                  </a:moveTo>
                  <a:cubicBezTo>
                    <a:pt x="119000" y="16590"/>
                    <a:pt x="126874" y="9392"/>
                    <a:pt x="127699" y="0"/>
                  </a:cubicBezTo>
                  <a:lnTo>
                    <a:pt x="91440" y="0"/>
                  </a:lnTo>
                  <a:cubicBezTo>
                    <a:pt x="92266" y="9380"/>
                    <a:pt x="100140" y="16584"/>
                    <a:pt x="109538" y="16616"/>
                  </a:cubicBezTo>
                  <a:close/>
                  <a:moveTo>
                    <a:pt x="383858" y="16616"/>
                  </a:moveTo>
                  <a:cubicBezTo>
                    <a:pt x="393319" y="16590"/>
                    <a:pt x="401193" y="9392"/>
                    <a:pt x="402019" y="0"/>
                  </a:cubicBezTo>
                  <a:lnTo>
                    <a:pt x="365761" y="0"/>
                  </a:lnTo>
                  <a:cubicBezTo>
                    <a:pt x="366523" y="9392"/>
                    <a:pt x="374397" y="16616"/>
                    <a:pt x="383858" y="16616"/>
                  </a:cubicBezTo>
                  <a:close/>
                  <a:moveTo>
                    <a:pt x="63818" y="25748"/>
                  </a:moveTo>
                  <a:cubicBezTo>
                    <a:pt x="53722" y="25748"/>
                    <a:pt x="45530" y="33922"/>
                    <a:pt x="45530" y="44012"/>
                  </a:cubicBezTo>
                  <a:cubicBezTo>
                    <a:pt x="45530" y="54102"/>
                    <a:pt x="53722" y="62277"/>
                    <a:pt x="63818" y="62277"/>
                  </a:cubicBezTo>
                  <a:cubicBezTo>
                    <a:pt x="73914" y="62277"/>
                    <a:pt x="82106" y="54102"/>
                    <a:pt x="82106" y="44012"/>
                  </a:cubicBezTo>
                  <a:cubicBezTo>
                    <a:pt x="81979" y="33998"/>
                    <a:pt x="73851" y="25938"/>
                    <a:pt x="63818" y="25938"/>
                  </a:cubicBezTo>
                  <a:close/>
                  <a:moveTo>
                    <a:pt x="63818" y="117070"/>
                  </a:moveTo>
                  <a:cubicBezTo>
                    <a:pt x="57341" y="117121"/>
                    <a:pt x="51436" y="120539"/>
                    <a:pt x="48133" y="126076"/>
                  </a:cubicBezTo>
                  <a:lnTo>
                    <a:pt x="65913" y="153409"/>
                  </a:lnTo>
                  <a:cubicBezTo>
                    <a:pt x="75947" y="152699"/>
                    <a:pt x="83503" y="143991"/>
                    <a:pt x="82804" y="133965"/>
                  </a:cubicBezTo>
                  <a:cubicBezTo>
                    <a:pt x="82106" y="124129"/>
                    <a:pt x="73661" y="116633"/>
                    <a:pt x="63818" y="117070"/>
                  </a:cubicBezTo>
                  <a:close/>
                  <a:moveTo>
                    <a:pt x="475298" y="16616"/>
                  </a:moveTo>
                  <a:cubicBezTo>
                    <a:pt x="484760" y="16590"/>
                    <a:pt x="492634" y="9392"/>
                    <a:pt x="493459" y="0"/>
                  </a:cubicBezTo>
                  <a:lnTo>
                    <a:pt x="457200" y="0"/>
                  </a:lnTo>
                  <a:cubicBezTo>
                    <a:pt x="457962" y="9392"/>
                    <a:pt x="465837" y="16616"/>
                    <a:pt x="475298" y="16616"/>
                  </a:cubicBezTo>
                  <a:close/>
                  <a:moveTo>
                    <a:pt x="18098" y="71409"/>
                  </a:moveTo>
                  <a:cubicBezTo>
                    <a:pt x="16511" y="71447"/>
                    <a:pt x="14923" y="71682"/>
                    <a:pt x="13399" y="72107"/>
                  </a:cubicBezTo>
                  <a:cubicBezTo>
                    <a:pt x="19749" y="81746"/>
                    <a:pt x="26099" y="91513"/>
                    <a:pt x="32449" y="101279"/>
                  </a:cubicBezTo>
                  <a:cubicBezTo>
                    <a:pt x="35179" y="98038"/>
                    <a:pt x="36703" y="93922"/>
                    <a:pt x="36703" y="89673"/>
                  </a:cubicBezTo>
                  <a:cubicBezTo>
                    <a:pt x="36703" y="79584"/>
                    <a:pt x="28512" y="71409"/>
                    <a:pt x="18415" y="71409"/>
                  </a:cubicBezTo>
                  <a:cubicBezTo>
                    <a:pt x="18288" y="71409"/>
                    <a:pt x="18224" y="71409"/>
                    <a:pt x="18098" y="71409"/>
                  </a:cubicBezTo>
                  <a:close/>
                  <a:moveTo>
                    <a:pt x="36259" y="0"/>
                  </a:moveTo>
                  <a:lnTo>
                    <a:pt x="0" y="0"/>
                  </a:lnTo>
                  <a:cubicBezTo>
                    <a:pt x="1016" y="10001"/>
                    <a:pt x="9970" y="17275"/>
                    <a:pt x="20003" y="16248"/>
                  </a:cubicBezTo>
                  <a:cubicBezTo>
                    <a:pt x="28575" y="15366"/>
                    <a:pt x="35370" y="8580"/>
                    <a:pt x="36259" y="0"/>
                  </a:cubicBezTo>
                  <a:close/>
                  <a:moveTo>
                    <a:pt x="1115378" y="16616"/>
                  </a:moveTo>
                  <a:cubicBezTo>
                    <a:pt x="1124839" y="16616"/>
                    <a:pt x="1132713" y="9392"/>
                    <a:pt x="1133475" y="0"/>
                  </a:cubicBezTo>
                  <a:lnTo>
                    <a:pt x="1097280" y="0"/>
                  </a:lnTo>
                  <a:cubicBezTo>
                    <a:pt x="1098042" y="9392"/>
                    <a:pt x="1105916" y="16616"/>
                    <a:pt x="1115378" y="16616"/>
                  </a:cubicBezTo>
                  <a:close/>
                  <a:moveTo>
                    <a:pt x="1023938" y="16616"/>
                  </a:moveTo>
                  <a:cubicBezTo>
                    <a:pt x="1033400" y="16616"/>
                    <a:pt x="1041274" y="9392"/>
                    <a:pt x="1042036" y="0"/>
                  </a:cubicBezTo>
                  <a:lnTo>
                    <a:pt x="1005840" y="0"/>
                  </a:lnTo>
                  <a:cubicBezTo>
                    <a:pt x="1006602" y="9392"/>
                    <a:pt x="1014476" y="16616"/>
                    <a:pt x="1023938" y="16616"/>
                  </a:cubicBezTo>
                  <a:close/>
                  <a:moveTo>
                    <a:pt x="932498" y="16616"/>
                  </a:moveTo>
                  <a:cubicBezTo>
                    <a:pt x="941960" y="16616"/>
                    <a:pt x="949834" y="9392"/>
                    <a:pt x="950595" y="0"/>
                  </a:cubicBezTo>
                  <a:lnTo>
                    <a:pt x="914400" y="0"/>
                  </a:lnTo>
                  <a:cubicBezTo>
                    <a:pt x="915162" y="9392"/>
                    <a:pt x="923037" y="16616"/>
                    <a:pt x="932498" y="16616"/>
                  </a:cubicBezTo>
                  <a:close/>
                  <a:moveTo>
                    <a:pt x="109538" y="162478"/>
                  </a:moveTo>
                  <a:cubicBezTo>
                    <a:pt x="99441" y="162478"/>
                    <a:pt x="91249" y="170652"/>
                    <a:pt x="91249" y="180742"/>
                  </a:cubicBezTo>
                  <a:cubicBezTo>
                    <a:pt x="91249" y="190832"/>
                    <a:pt x="99441" y="199007"/>
                    <a:pt x="109538" y="199007"/>
                  </a:cubicBezTo>
                  <a:cubicBezTo>
                    <a:pt x="119635" y="199007"/>
                    <a:pt x="127826" y="190832"/>
                    <a:pt x="127826" y="180742"/>
                  </a:cubicBezTo>
                  <a:cubicBezTo>
                    <a:pt x="127699" y="170754"/>
                    <a:pt x="119571" y="162731"/>
                    <a:pt x="109538" y="162731"/>
                  </a:cubicBezTo>
                  <a:close/>
                  <a:moveTo>
                    <a:pt x="566738" y="16616"/>
                  </a:moveTo>
                  <a:cubicBezTo>
                    <a:pt x="576200" y="16590"/>
                    <a:pt x="584074" y="9392"/>
                    <a:pt x="584899" y="0"/>
                  </a:cubicBezTo>
                  <a:lnTo>
                    <a:pt x="548640" y="0"/>
                  </a:lnTo>
                  <a:cubicBezTo>
                    <a:pt x="549402" y="9392"/>
                    <a:pt x="557276" y="16616"/>
                    <a:pt x="566738" y="16616"/>
                  </a:cubicBezTo>
                  <a:close/>
                  <a:moveTo>
                    <a:pt x="1206818" y="16616"/>
                  </a:moveTo>
                  <a:cubicBezTo>
                    <a:pt x="1216279" y="16616"/>
                    <a:pt x="1224153" y="9392"/>
                    <a:pt x="1224915" y="0"/>
                  </a:cubicBezTo>
                  <a:lnTo>
                    <a:pt x="1188593" y="0"/>
                  </a:lnTo>
                  <a:cubicBezTo>
                    <a:pt x="1189419" y="9443"/>
                    <a:pt x="1197356" y="16679"/>
                    <a:pt x="1206818" y="16616"/>
                  </a:cubicBezTo>
                  <a:close/>
                  <a:moveTo>
                    <a:pt x="841058" y="16616"/>
                  </a:moveTo>
                  <a:cubicBezTo>
                    <a:pt x="850519" y="16616"/>
                    <a:pt x="858393" y="9392"/>
                    <a:pt x="859155" y="0"/>
                  </a:cubicBezTo>
                  <a:lnTo>
                    <a:pt x="822961" y="0"/>
                  </a:lnTo>
                  <a:cubicBezTo>
                    <a:pt x="823723" y="9392"/>
                    <a:pt x="831597" y="16616"/>
                    <a:pt x="841058" y="16616"/>
                  </a:cubicBezTo>
                  <a:close/>
                  <a:moveTo>
                    <a:pt x="658178" y="16616"/>
                  </a:moveTo>
                  <a:cubicBezTo>
                    <a:pt x="667639" y="16590"/>
                    <a:pt x="675513" y="9392"/>
                    <a:pt x="676339" y="0"/>
                  </a:cubicBezTo>
                  <a:lnTo>
                    <a:pt x="640080" y="0"/>
                  </a:lnTo>
                  <a:cubicBezTo>
                    <a:pt x="640842" y="9392"/>
                    <a:pt x="648716" y="16616"/>
                    <a:pt x="658178" y="16616"/>
                  </a:cubicBezTo>
                  <a:close/>
                  <a:moveTo>
                    <a:pt x="749618" y="16616"/>
                  </a:moveTo>
                  <a:cubicBezTo>
                    <a:pt x="759079" y="16616"/>
                    <a:pt x="766953" y="9392"/>
                    <a:pt x="767715" y="0"/>
                  </a:cubicBezTo>
                  <a:lnTo>
                    <a:pt x="731393" y="0"/>
                  </a:lnTo>
                  <a:cubicBezTo>
                    <a:pt x="732219" y="9443"/>
                    <a:pt x="740156" y="16679"/>
                    <a:pt x="749618" y="16616"/>
                  </a:cubicBezTo>
                  <a:close/>
                  <a:moveTo>
                    <a:pt x="200978" y="71409"/>
                  </a:moveTo>
                  <a:cubicBezTo>
                    <a:pt x="190881" y="71409"/>
                    <a:pt x="182690" y="79584"/>
                    <a:pt x="182690" y="89673"/>
                  </a:cubicBezTo>
                  <a:cubicBezTo>
                    <a:pt x="182690" y="99763"/>
                    <a:pt x="190881" y="107938"/>
                    <a:pt x="200978" y="107938"/>
                  </a:cubicBezTo>
                  <a:cubicBezTo>
                    <a:pt x="211075" y="107938"/>
                    <a:pt x="219266" y="99763"/>
                    <a:pt x="219266" y="89673"/>
                  </a:cubicBezTo>
                  <a:cubicBezTo>
                    <a:pt x="219266" y="79584"/>
                    <a:pt x="211075" y="71409"/>
                    <a:pt x="200978" y="71409"/>
                  </a:cubicBezTo>
                  <a:close/>
                  <a:moveTo>
                    <a:pt x="292418" y="162731"/>
                  </a:moveTo>
                  <a:cubicBezTo>
                    <a:pt x="282322" y="162731"/>
                    <a:pt x="274130" y="170906"/>
                    <a:pt x="274130" y="180996"/>
                  </a:cubicBezTo>
                  <a:cubicBezTo>
                    <a:pt x="274130" y="191086"/>
                    <a:pt x="282322" y="199260"/>
                    <a:pt x="292418" y="199260"/>
                  </a:cubicBezTo>
                  <a:cubicBezTo>
                    <a:pt x="302514" y="199260"/>
                    <a:pt x="310706" y="191086"/>
                    <a:pt x="310706" y="180996"/>
                  </a:cubicBezTo>
                  <a:cubicBezTo>
                    <a:pt x="310706" y="170906"/>
                    <a:pt x="302514" y="162731"/>
                    <a:pt x="292418" y="162731"/>
                  </a:cubicBezTo>
                  <a:close/>
                  <a:moveTo>
                    <a:pt x="292418" y="71409"/>
                  </a:moveTo>
                  <a:cubicBezTo>
                    <a:pt x="282322" y="71409"/>
                    <a:pt x="274130" y="79584"/>
                    <a:pt x="274130" y="89673"/>
                  </a:cubicBezTo>
                  <a:cubicBezTo>
                    <a:pt x="274130" y="99763"/>
                    <a:pt x="282322" y="107938"/>
                    <a:pt x="292418" y="107938"/>
                  </a:cubicBezTo>
                  <a:cubicBezTo>
                    <a:pt x="302514" y="107938"/>
                    <a:pt x="310706" y="99763"/>
                    <a:pt x="310706" y="89673"/>
                  </a:cubicBezTo>
                  <a:cubicBezTo>
                    <a:pt x="310706" y="79584"/>
                    <a:pt x="302514" y="71409"/>
                    <a:pt x="292418" y="71409"/>
                  </a:cubicBezTo>
                  <a:close/>
                  <a:moveTo>
                    <a:pt x="292418" y="254054"/>
                  </a:moveTo>
                  <a:cubicBezTo>
                    <a:pt x="282322" y="254054"/>
                    <a:pt x="274130" y="262228"/>
                    <a:pt x="274130" y="272318"/>
                  </a:cubicBezTo>
                  <a:cubicBezTo>
                    <a:pt x="274130" y="282408"/>
                    <a:pt x="282322" y="290583"/>
                    <a:pt x="292418" y="290583"/>
                  </a:cubicBezTo>
                  <a:cubicBezTo>
                    <a:pt x="302514" y="290583"/>
                    <a:pt x="310706" y="282408"/>
                    <a:pt x="310706" y="272318"/>
                  </a:cubicBezTo>
                  <a:cubicBezTo>
                    <a:pt x="310579" y="262304"/>
                    <a:pt x="302451" y="254244"/>
                    <a:pt x="292418" y="254244"/>
                  </a:cubicBezTo>
                  <a:close/>
                  <a:moveTo>
                    <a:pt x="292418" y="345376"/>
                  </a:moveTo>
                  <a:cubicBezTo>
                    <a:pt x="282322" y="345376"/>
                    <a:pt x="274130" y="353551"/>
                    <a:pt x="274130" y="363640"/>
                  </a:cubicBezTo>
                  <a:cubicBezTo>
                    <a:pt x="274130" y="373730"/>
                    <a:pt x="282322" y="381905"/>
                    <a:pt x="292418" y="381905"/>
                  </a:cubicBezTo>
                  <a:cubicBezTo>
                    <a:pt x="302514" y="381905"/>
                    <a:pt x="310706" y="373730"/>
                    <a:pt x="310706" y="363640"/>
                  </a:cubicBezTo>
                  <a:cubicBezTo>
                    <a:pt x="310706" y="353551"/>
                    <a:pt x="302514" y="345376"/>
                    <a:pt x="292418" y="345376"/>
                  </a:cubicBezTo>
                  <a:close/>
                  <a:moveTo>
                    <a:pt x="338138" y="208392"/>
                  </a:moveTo>
                  <a:cubicBezTo>
                    <a:pt x="328041" y="208392"/>
                    <a:pt x="319849" y="216567"/>
                    <a:pt x="319849" y="226657"/>
                  </a:cubicBezTo>
                  <a:cubicBezTo>
                    <a:pt x="319849" y="236747"/>
                    <a:pt x="328041" y="244921"/>
                    <a:pt x="338138" y="244921"/>
                  </a:cubicBezTo>
                  <a:cubicBezTo>
                    <a:pt x="348235" y="244921"/>
                    <a:pt x="356426" y="236747"/>
                    <a:pt x="356426" y="226657"/>
                  </a:cubicBezTo>
                  <a:cubicBezTo>
                    <a:pt x="356426" y="216567"/>
                    <a:pt x="348235" y="208392"/>
                    <a:pt x="338138" y="208392"/>
                  </a:cubicBezTo>
                  <a:close/>
                  <a:moveTo>
                    <a:pt x="109538" y="71409"/>
                  </a:moveTo>
                  <a:cubicBezTo>
                    <a:pt x="99441" y="71409"/>
                    <a:pt x="91249" y="79584"/>
                    <a:pt x="91249" y="89673"/>
                  </a:cubicBezTo>
                  <a:cubicBezTo>
                    <a:pt x="91249" y="99763"/>
                    <a:pt x="99441" y="107938"/>
                    <a:pt x="109538" y="107938"/>
                  </a:cubicBezTo>
                  <a:cubicBezTo>
                    <a:pt x="119635" y="107938"/>
                    <a:pt x="127826" y="99763"/>
                    <a:pt x="127826" y="89673"/>
                  </a:cubicBezTo>
                  <a:cubicBezTo>
                    <a:pt x="127826" y="79584"/>
                    <a:pt x="119635" y="71409"/>
                    <a:pt x="109538" y="71409"/>
                  </a:cubicBezTo>
                  <a:close/>
                  <a:moveTo>
                    <a:pt x="246698" y="25748"/>
                  </a:moveTo>
                  <a:cubicBezTo>
                    <a:pt x="236601" y="25748"/>
                    <a:pt x="228410" y="33922"/>
                    <a:pt x="228410" y="44012"/>
                  </a:cubicBezTo>
                  <a:cubicBezTo>
                    <a:pt x="228410" y="54102"/>
                    <a:pt x="236601" y="62277"/>
                    <a:pt x="246698" y="62277"/>
                  </a:cubicBezTo>
                  <a:cubicBezTo>
                    <a:pt x="256794" y="62277"/>
                    <a:pt x="264986" y="54102"/>
                    <a:pt x="264986" y="44012"/>
                  </a:cubicBezTo>
                  <a:cubicBezTo>
                    <a:pt x="264859" y="33998"/>
                    <a:pt x="256731" y="25938"/>
                    <a:pt x="246698" y="25938"/>
                  </a:cubicBezTo>
                  <a:close/>
                  <a:moveTo>
                    <a:pt x="338138" y="117070"/>
                  </a:moveTo>
                  <a:cubicBezTo>
                    <a:pt x="328041" y="117070"/>
                    <a:pt x="319849" y="125245"/>
                    <a:pt x="319849" y="135335"/>
                  </a:cubicBezTo>
                  <a:cubicBezTo>
                    <a:pt x="319849" y="145424"/>
                    <a:pt x="328041" y="153599"/>
                    <a:pt x="338138" y="153599"/>
                  </a:cubicBezTo>
                  <a:cubicBezTo>
                    <a:pt x="348235" y="153599"/>
                    <a:pt x="356426" y="145424"/>
                    <a:pt x="356426" y="135335"/>
                  </a:cubicBezTo>
                  <a:cubicBezTo>
                    <a:pt x="356426" y="125245"/>
                    <a:pt x="348235" y="117070"/>
                    <a:pt x="338138" y="117070"/>
                  </a:cubicBezTo>
                  <a:close/>
                  <a:moveTo>
                    <a:pt x="658178" y="528021"/>
                  </a:moveTo>
                  <a:cubicBezTo>
                    <a:pt x="648018" y="527983"/>
                    <a:pt x="639826" y="536164"/>
                    <a:pt x="639763" y="546285"/>
                  </a:cubicBezTo>
                  <a:cubicBezTo>
                    <a:pt x="639700" y="556407"/>
                    <a:pt x="647891" y="564638"/>
                    <a:pt x="658051" y="564676"/>
                  </a:cubicBezTo>
                  <a:cubicBezTo>
                    <a:pt x="668211" y="564714"/>
                    <a:pt x="676402" y="556533"/>
                    <a:pt x="676466" y="546412"/>
                  </a:cubicBezTo>
                  <a:cubicBezTo>
                    <a:pt x="676466" y="546367"/>
                    <a:pt x="676466" y="546330"/>
                    <a:pt x="676466" y="546285"/>
                  </a:cubicBezTo>
                  <a:cubicBezTo>
                    <a:pt x="676466" y="536195"/>
                    <a:pt x="668275" y="528021"/>
                    <a:pt x="658178" y="528021"/>
                  </a:cubicBezTo>
                  <a:close/>
                  <a:moveTo>
                    <a:pt x="338138" y="391037"/>
                  </a:moveTo>
                  <a:cubicBezTo>
                    <a:pt x="328041" y="391037"/>
                    <a:pt x="319849" y="399212"/>
                    <a:pt x="319849" y="409302"/>
                  </a:cubicBezTo>
                  <a:cubicBezTo>
                    <a:pt x="319849" y="419391"/>
                    <a:pt x="328041" y="427566"/>
                    <a:pt x="338138" y="427566"/>
                  </a:cubicBezTo>
                  <a:cubicBezTo>
                    <a:pt x="348235" y="427566"/>
                    <a:pt x="356426" y="419391"/>
                    <a:pt x="356426" y="409302"/>
                  </a:cubicBezTo>
                  <a:cubicBezTo>
                    <a:pt x="356426" y="399212"/>
                    <a:pt x="348235" y="391037"/>
                    <a:pt x="338138" y="391037"/>
                  </a:cubicBezTo>
                  <a:close/>
                  <a:moveTo>
                    <a:pt x="155258" y="25748"/>
                  </a:moveTo>
                  <a:cubicBezTo>
                    <a:pt x="145162" y="25748"/>
                    <a:pt x="136970" y="33922"/>
                    <a:pt x="136970" y="44012"/>
                  </a:cubicBezTo>
                  <a:cubicBezTo>
                    <a:pt x="136970" y="54102"/>
                    <a:pt x="145162" y="62277"/>
                    <a:pt x="155258" y="62277"/>
                  </a:cubicBezTo>
                  <a:cubicBezTo>
                    <a:pt x="165354" y="62277"/>
                    <a:pt x="173546" y="54102"/>
                    <a:pt x="173546" y="44012"/>
                  </a:cubicBezTo>
                  <a:cubicBezTo>
                    <a:pt x="173419" y="33998"/>
                    <a:pt x="165291" y="25938"/>
                    <a:pt x="155258" y="25938"/>
                  </a:cubicBezTo>
                  <a:close/>
                  <a:moveTo>
                    <a:pt x="155258" y="117070"/>
                  </a:moveTo>
                  <a:cubicBezTo>
                    <a:pt x="145162" y="117070"/>
                    <a:pt x="136970" y="125245"/>
                    <a:pt x="136970" y="135335"/>
                  </a:cubicBezTo>
                  <a:cubicBezTo>
                    <a:pt x="136970" y="145424"/>
                    <a:pt x="145162" y="153599"/>
                    <a:pt x="155258" y="153599"/>
                  </a:cubicBezTo>
                  <a:cubicBezTo>
                    <a:pt x="165354" y="153599"/>
                    <a:pt x="173546" y="145424"/>
                    <a:pt x="173546" y="135335"/>
                  </a:cubicBezTo>
                  <a:cubicBezTo>
                    <a:pt x="173546" y="125245"/>
                    <a:pt x="165354" y="117070"/>
                    <a:pt x="155258" y="117070"/>
                  </a:cubicBezTo>
                  <a:close/>
                  <a:moveTo>
                    <a:pt x="200978" y="254054"/>
                  </a:moveTo>
                  <a:cubicBezTo>
                    <a:pt x="190881" y="254054"/>
                    <a:pt x="182690" y="262228"/>
                    <a:pt x="182690" y="272318"/>
                  </a:cubicBezTo>
                  <a:cubicBezTo>
                    <a:pt x="182690" y="282408"/>
                    <a:pt x="190881" y="290583"/>
                    <a:pt x="200978" y="290583"/>
                  </a:cubicBezTo>
                  <a:cubicBezTo>
                    <a:pt x="211075" y="290583"/>
                    <a:pt x="219266" y="282408"/>
                    <a:pt x="219266" y="272318"/>
                  </a:cubicBezTo>
                  <a:cubicBezTo>
                    <a:pt x="219139" y="262304"/>
                    <a:pt x="211011" y="254244"/>
                    <a:pt x="200978" y="254244"/>
                  </a:cubicBezTo>
                  <a:close/>
                  <a:moveTo>
                    <a:pt x="155258" y="208392"/>
                  </a:moveTo>
                  <a:cubicBezTo>
                    <a:pt x="145162" y="208392"/>
                    <a:pt x="136970" y="216567"/>
                    <a:pt x="136970" y="226657"/>
                  </a:cubicBezTo>
                  <a:cubicBezTo>
                    <a:pt x="136970" y="236747"/>
                    <a:pt x="145162" y="244921"/>
                    <a:pt x="155258" y="244921"/>
                  </a:cubicBezTo>
                  <a:cubicBezTo>
                    <a:pt x="165354" y="244921"/>
                    <a:pt x="173546" y="236747"/>
                    <a:pt x="173546" y="226657"/>
                  </a:cubicBezTo>
                  <a:cubicBezTo>
                    <a:pt x="173546" y="216567"/>
                    <a:pt x="165354" y="208392"/>
                    <a:pt x="155258" y="208392"/>
                  </a:cubicBezTo>
                  <a:close/>
                  <a:moveTo>
                    <a:pt x="200978" y="162731"/>
                  </a:moveTo>
                  <a:cubicBezTo>
                    <a:pt x="190881" y="162731"/>
                    <a:pt x="182690" y="170906"/>
                    <a:pt x="182690" y="180996"/>
                  </a:cubicBezTo>
                  <a:cubicBezTo>
                    <a:pt x="182690" y="191086"/>
                    <a:pt x="190881" y="199260"/>
                    <a:pt x="200978" y="199260"/>
                  </a:cubicBezTo>
                  <a:cubicBezTo>
                    <a:pt x="211075" y="199260"/>
                    <a:pt x="219266" y="191086"/>
                    <a:pt x="219266" y="180996"/>
                  </a:cubicBezTo>
                  <a:cubicBezTo>
                    <a:pt x="219266" y="170906"/>
                    <a:pt x="211075" y="162731"/>
                    <a:pt x="200978" y="162731"/>
                  </a:cubicBezTo>
                  <a:close/>
                  <a:moveTo>
                    <a:pt x="246698" y="208392"/>
                  </a:moveTo>
                  <a:cubicBezTo>
                    <a:pt x="236601" y="208392"/>
                    <a:pt x="228410" y="216567"/>
                    <a:pt x="228410" y="226657"/>
                  </a:cubicBezTo>
                  <a:cubicBezTo>
                    <a:pt x="228410" y="236747"/>
                    <a:pt x="236601" y="244921"/>
                    <a:pt x="246698" y="244921"/>
                  </a:cubicBezTo>
                  <a:cubicBezTo>
                    <a:pt x="256794" y="244921"/>
                    <a:pt x="264986" y="236747"/>
                    <a:pt x="264986" y="226657"/>
                  </a:cubicBezTo>
                  <a:cubicBezTo>
                    <a:pt x="264986" y="216567"/>
                    <a:pt x="256794" y="208392"/>
                    <a:pt x="246698" y="208392"/>
                  </a:cubicBezTo>
                  <a:close/>
                  <a:moveTo>
                    <a:pt x="246698" y="299715"/>
                  </a:moveTo>
                  <a:cubicBezTo>
                    <a:pt x="236601" y="299715"/>
                    <a:pt x="228410" y="307890"/>
                    <a:pt x="228410" y="317979"/>
                  </a:cubicBezTo>
                  <a:cubicBezTo>
                    <a:pt x="228410" y="328069"/>
                    <a:pt x="236601" y="336244"/>
                    <a:pt x="246698" y="336244"/>
                  </a:cubicBezTo>
                  <a:cubicBezTo>
                    <a:pt x="256794" y="336244"/>
                    <a:pt x="264986" y="328069"/>
                    <a:pt x="264986" y="317979"/>
                  </a:cubicBezTo>
                  <a:cubicBezTo>
                    <a:pt x="264986" y="307890"/>
                    <a:pt x="256794" y="299715"/>
                    <a:pt x="246698" y="299715"/>
                  </a:cubicBezTo>
                  <a:close/>
                  <a:moveTo>
                    <a:pt x="338138" y="25748"/>
                  </a:moveTo>
                  <a:cubicBezTo>
                    <a:pt x="328041" y="25748"/>
                    <a:pt x="319849" y="33922"/>
                    <a:pt x="319849" y="44012"/>
                  </a:cubicBezTo>
                  <a:cubicBezTo>
                    <a:pt x="319849" y="54102"/>
                    <a:pt x="328041" y="62277"/>
                    <a:pt x="338138" y="62277"/>
                  </a:cubicBezTo>
                  <a:cubicBezTo>
                    <a:pt x="348235" y="62277"/>
                    <a:pt x="356426" y="54102"/>
                    <a:pt x="356426" y="44012"/>
                  </a:cubicBezTo>
                  <a:cubicBezTo>
                    <a:pt x="356299" y="33998"/>
                    <a:pt x="348171" y="25938"/>
                    <a:pt x="338138" y="25938"/>
                  </a:cubicBezTo>
                  <a:close/>
                  <a:moveTo>
                    <a:pt x="246698" y="117070"/>
                  </a:moveTo>
                  <a:cubicBezTo>
                    <a:pt x="236601" y="117070"/>
                    <a:pt x="228410" y="125245"/>
                    <a:pt x="228410" y="135335"/>
                  </a:cubicBezTo>
                  <a:cubicBezTo>
                    <a:pt x="228410" y="145424"/>
                    <a:pt x="236601" y="153599"/>
                    <a:pt x="246698" y="153599"/>
                  </a:cubicBezTo>
                  <a:cubicBezTo>
                    <a:pt x="256794" y="153599"/>
                    <a:pt x="264986" y="145424"/>
                    <a:pt x="264986" y="135335"/>
                  </a:cubicBezTo>
                  <a:cubicBezTo>
                    <a:pt x="264986" y="125245"/>
                    <a:pt x="256794" y="117070"/>
                    <a:pt x="246698" y="117070"/>
                  </a:cubicBezTo>
                  <a:close/>
                  <a:moveTo>
                    <a:pt x="1023938" y="345376"/>
                  </a:moveTo>
                  <a:cubicBezTo>
                    <a:pt x="1013841" y="345376"/>
                    <a:pt x="1005650" y="353551"/>
                    <a:pt x="1005650" y="363640"/>
                  </a:cubicBezTo>
                  <a:cubicBezTo>
                    <a:pt x="1005650" y="373730"/>
                    <a:pt x="1013841" y="381905"/>
                    <a:pt x="1023938" y="381905"/>
                  </a:cubicBezTo>
                  <a:cubicBezTo>
                    <a:pt x="1034035" y="381905"/>
                    <a:pt x="1042226" y="373730"/>
                    <a:pt x="1042226" y="363640"/>
                  </a:cubicBezTo>
                  <a:cubicBezTo>
                    <a:pt x="1042226" y="353551"/>
                    <a:pt x="1034035" y="345376"/>
                    <a:pt x="1023938" y="345376"/>
                  </a:cubicBezTo>
                  <a:close/>
                  <a:moveTo>
                    <a:pt x="978218" y="25748"/>
                  </a:moveTo>
                  <a:cubicBezTo>
                    <a:pt x="968122" y="25748"/>
                    <a:pt x="959930" y="33922"/>
                    <a:pt x="959930" y="44012"/>
                  </a:cubicBezTo>
                  <a:cubicBezTo>
                    <a:pt x="959930" y="54102"/>
                    <a:pt x="968122" y="62277"/>
                    <a:pt x="978218" y="62277"/>
                  </a:cubicBezTo>
                  <a:cubicBezTo>
                    <a:pt x="988314" y="62277"/>
                    <a:pt x="996506" y="54102"/>
                    <a:pt x="996506" y="44012"/>
                  </a:cubicBezTo>
                  <a:cubicBezTo>
                    <a:pt x="996379" y="33998"/>
                    <a:pt x="988251" y="25938"/>
                    <a:pt x="978218" y="25938"/>
                  </a:cubicBezTo>
                  <a:close/>
                  <a:moveTo>
                    <a:pt x="1023938" y="436698"/>
                  </a:moveTo>
                  <a:cubicBezTo>
                    <a:pt x="1013841" y="436698"/>
                    <a:pt x="1005650" y="444873"/>
                    <a:pt x="1005650" y="454963"/>
                  </a:cubicBezTo>
                  <a:cubicBezTo>
                    <a:pt x="1005650" y="465053"/>
                    <a:pt x="1013841" y="473227"/>
                    <a:pt x="1023938" y="473227"/>
                  </a:cubicBezTo>
                  <a:cubicBezTo>
                    <a:pt x="1034035" y="473227"/>
                    <a:pt x="1042226" y="465053"/>
                    <a:pt x="1042226" y="454963"/>
                  </a:cubicBezTo>
                  <a:cubicBezTo>
                    <a:pt x="1042226" y="444873"/>
                    <a:pt x="1034035" y="436698"/>
                    <a:pt x="1023938" y="436698"/>
                  </a:cubicBezTo>
                  <a:close/>
                  <a:moveTo>
                    <a:pt x="978218" y="117070"/>
                  </a:moveTo>
                  <a:cubicBezTo>
                    <a:pt x="968122" y="117070"/>
                    <a:pt x="959930" y="125245"/>
                    <a:pt x="959930" y="135335"/>
                  </a:cubicBezTo>
                  <a:cubicBezTo>
                    <a:pt x="959930" y="145424"/>
                    <a:pt x="968122" y="153599"/>
                    <a:pt x="978218" y="153599"/>
                  </a:cubicBezTo>
                  <a:cubicBezTo>
                    <a:pt x="988314" y="153599"/>
                    <a:pt x="996506" y="145424"/>
                    <a:pt x="996506" y="135335"/>
                  </a:cubicBezTo>
                  <a:cubicBezTo>
                    <a:pt x="996506" y="125245"/>
                    <a:pt x="988314" y="117070"/>
                    <a:pt x="978218" y="117070"/>
                  </a:cubicBezTo>
                  <a:close/>
                  <a:moveTo>
                    <a:pt x="1069658" y="391037"/>
                  </a:moveTo>
                  <a:cubicBezTo>
                    <a:pt x="1059562" y="391037"/>
                    <a:pt x="1051370" y="399212"/>
                    <a:pt x="1051370" y="409302"/>
                  </a:cubicBezTo>
                  <a:cubicBezTo>
                    <a:pt x="1051370" y="419391"/>
                    <a:pt x="1059562" y="427566"/>
                    <a:pt x="1069658" y="427566"/>
                  </a:cubicBezTo>
                  <a:cubicBezTo>
                    <a:pt x="1079754" y="427566"/>
                    <a:pt x="1087946" y="419391"/>
                    <a:pt x="1087946" y="409302"/>
                  </a:cubicBezTo>
                  <a:cubicBezTo>
                    <a:pt x="1087946" y="399212"/>
                    <a:pt x="1079754" y="391037"/>
                    <a:pt x="1069658" y="391037"/>
                  </a:cubicBezTo>
                  <a:close/>
                  <a:moveTo>
                    <a:pt x="1023938" y="254054"/>
                  </a:moveTo>
                  <a:cubicBezTo>
                    <a:pt x="1013841" y="254054"/>
                    <a:pt x="1005650" y="262228"/>
                    <a:pt x="1005650" y="272318"/>
                  </a:cubicBezTo>
                  <a:cubicBezTo>
                    <a:pt x="1005650" y="282408"/>
                    <a:pt x="1013841" y="290583"/>
                    <a:pt x="1023938" y="290583"/>
                  </a:cubicBezTo>
                  <a:cubicBezTo>
                    <a:pt x="1034035" y="290583"/>
                    <a:pt x="1042226" y="282408"/>
                    <a:pt x="1042226" y="272318"/>
                  </a:cubicBezTo>
                  <a:cubicBezTo>
                    <a:pt x="1042099" y="262304"/>
                    <a:pt x="1033971" y="254244"/>
                    <a:pt x="1023938" y="254244"/>
                  </a:cubicBezTo>
                  <a:close/>
                  <a:moveTo>
                    <a:pt x="1023938" y="71409"/>
                  </a:moveTo>
                  <a:cubicBezTo>
                    <a:pt x="1013841" y="71409"/>
                    <a:pt x="1005650" y="79584"/>
                    <a:pt x="1005650" y="89673"/>
                  </a:cubicBezTo>
                  <a:cubicBezTo>
                    <a:pt x="1005650" y="99763"/>
                    <a:pt x="1013841" y="107938"/>
                    <a:pt x="1023938" y="107938"/>
                  </a:cubicBezTo>
                  <a:cubicBezTo>
                    <a:pt x="1034035" y="107938"/>
                    <a:pt x="1042226" y="99763"/>
                    <a:pt x="1042226" y="89673"/>
                  </a:cubicBezTo>
                  <a:cubicBezTo>
                    <a:pt x="1042226" y="79584"/>
                    <a:pt x="1034035" y="71409"/>
                    <a:pt x="1023938" y="71409"/>
                  </a:cubicBezTo>
                  <a:close/>
                  <a:moveTo>
                    <a:pt x="978218" y="208392"/>
                  </a:moveTo>
                  <a:cubicBezTo>
                    <a:pt x="968122" y="208392"/>
                    <a:pt x="959930" y="216567"/>
                    <a:pt x="959930" y="226657"/>
                  </a:cubicBezTo>
                  <a:cubicBezTo>
                    <a:pt x="959930" y="236747"/>
                    <a:pt x="968122" y="244921"/>
                    <a:pt x="978218" y="244921"/>
                  </a:cubicBezTo>
                  <a:cubicBezTo>
                    <a:pt x="988314" y="244921"/>
                    <a:pt x="996506" y="236747"/>
                    <a:pt x="996506" y="226657"/>
                  </a:cubicBezTo>
                  <a:cubicBezTo>
                    <a:pt x="996506" y="216567"/>
                    <a:pt x="988314" y="208392"/>
                    <a:pt x="978218" y="208392"/>
                  </a:cubicBezTo>
                  <a:close/>
                  <a:moveTo>
                    <a:pt x="1023938" y="162731"/>
                  </a:moveTo>
                  <a:cubicBezTo>
                    <a:pt x="1013841" y="162731"/>
                    <a:pt x="1005650" y="170906"/>
                    <a:pt x="1005650" y="180996"/>
                  </a:cubicBezTo>
                  <a:cubicBezTo>
                    <a:pt x="1005650" y="191086"/>
                    <a:pt x="1013841" y="199260"/>
                    <a:pt x="1023938" y="199260"/>
                  </a:cubicBezTo>
                  <a:cubicBezTo>
                    <a:pt x="1034035" y="199260"/>
                    <a:pt x="1042226" y="191086"/>
                    <a:pt x="1042226" y="180996"/>
                  </a:cubicBezTo>
                  <a:cubicBezTo>
                    <a:pt x="1042226" y="170906"/>
                    <a:pt x="1034035" y="162731"/>
                    <a:pt x="1023938" y="162731"/>
                  </a:cubicBezTo>
                  <a:close/>
                  <a:moveTo>
                    <a:pt x="932498" y="528021"/>
                  </a:moveTo>
                  <a:cubicBezTo>
                    <a:pt x="922338" y="527983"/>
                    <a:pt x="914147" y="536164"/>
                    <a:pt x="914083" y="546285"/>
                  </a:cubicBezTo>
                  <a:cubicBezTo>
                    <a:pt x="914019" y="556407"/>
                    <a:pt x="922211" y="564638"/>
                    <a:pt x="932371" y="564676"/>
                  </a:cubicBezTo>
                  <a:cubicBezTo>
                    <a:pt x="942531" y="564714"/>
                    <a:pt x="950723" y="556533"/>
                    <a:pt x="950786" y="546412"/>
                  </a:cubicBezTo>
                  <a:cubicBezTo>
                    <a:pt x="950786" y="546367"/>
                    <a:pt x="950786" y="546330"/>
                    <a:pt x="950786" y="546285"/>
                  </a:cubicBezTo>
                  <a:cubicBezTo>
                    <a:pt x="950786" y="536195"/>
                    <a:pt x="942594" y="528021"/>
                    <a:pt x="932498" y="528021"/>
                  </a:cubicBezTo>
                  <a:close/>
                  <a:moveTo>
                    <a:pt x="932498" y="436698"/>
                  </a:moveTo>
                  <a:cubicBezTo>
                    <a:pt x="922401" y="436698"/>
                    <a:pt x="914210" y="444873"/>
                    <a:pt x="914210" y="454963"/>
                  </a:cubicBezTo>
                  <a:cubicBezTo>
                    <a:pt x="914210" y="465053"/>
                    <a:pt x="922401" y="473227"/>
                    <a:pt x="932498" y="473227"/>
                  </a:cubicBezTo>
                  <a:cubicBezTo>
                    <a:pt x="942594" y="473227"/>
                    <a:pt x="950786" y="465053"/>
                    <a:pt x="950786" y="454963"/>
                  </a:cubicBezTo>
                  <a:cubicBezTo>
                    <a:pt x="950786" y="444873"/>
                    <a:pt x="942594" y="436698"/>
                    <a:pt x="932498" y="436698"/>
                  </a:cubicBezTo>
                  <a:close/>
                  <a:moveTo>
                    <a:pt x="932498" y="345376"/>
                  </a:moveTo>
                  <a:cubicBezTo>
                    <a:pt x="922401" y="345376"/>
                    <a:pt x="914210" y="353551"/>
                    <a:pt x="914210" y="363640"/>
                  </a:cubicBezTo>
                  <a:cubicBezTo>
                    <a:pt x="914210" y="373730"/>
                    <a:pt x="922401" y="381905"/>
                    <a:pt x="932498" y="381905"/>
                  </a:cubicBezTo>
                  <a:cubicBezTo>
                    <a:pt x="942594" y="381905"/>
                    <a:pt x="950786" y="373730"/>
                    <a:pt x="950786" y="363640"/>
                  </a:cubicBezTo>
                  <a:cubicBezTo>
                    <a:pt x="950786" y="353551"/>
                    <a:pt x="942594" y="345376"/>
                    <a:pt x="932498" y="345376"/>
                  </a:cubicBezTo>
                  <a:close/>
                  <a:moveTo>
                    <a:pt x="1069658" y="299715"/>
                  </a:moveTo>
                  <a:cubicBezTo>
                    <a:pt x="1059562" y="299715"/>
                    <a:pt x="1051370" y="307890"/>
                    <a:pt x="1051370" y="317979"/>
                  </a:cubicBezTo>
                  <a:cubicBezTo>
                    <a:pt x="1051370" y="328069"/>
                    <a:pt x="1059562" y="336244"/>
                    <a:pt x="1069658" y="336244"/>
                  </a:cubicBezTo>
                  <a:cubicBezTo>
                    <a:pt x="1079754" y="336244"/>
                    <a:pt x="1087946" y="328069"/>
                    <a:pt x="1087946" y="317979"/>
                  </a:cubicBezTo>
                  <a:cubicBezTo>
                    <a:pt x="1087946" y="307890"/>
                    <a:pt x="1079754" y="299715"/>
                    <a:pt x="1069658" y="299715"/>
                  </a:cubicBezTo>
                  <a:close/>
                  <a:moveTo>
                    <a:pt x="886778" y="25748"/>
                  </a:moveTo>
                  <a:cubicBezTo>
                    <a:pt x="876681" y="25748"/>
                    <a:pt x="868490" y="33922"/>
                    <a:pt x="868490" y="44012"/>
                  </a:cubicBezTo>
                  <a:cubicBezTo>
                    <a:pt x="868490" y="54102"/>
                    <a:pt x="876681" y="62277"/>
                    <a:pt x="886778" y="62277"/>
                  </a:cubicBezTo>
                  <a:cubicBezTo>
                    <a:pt x="896875" y="62277"/>
                    <a:pt x="905066" y="54102"/>
                    <a:pt x="905066" y="44012"/>
                  </a:cubicBezTo>
                  <a:cubicBezTo>
                    <a:pt x="904939" y="33998"/>
                    <a:pt x="896811" y="25938"/>
                    <a:pt x="886778" y="25938"/>
                  </a:cubicBezTo>
                  <a:close/>
                  <a:moveTo>
                    <a:pt x="932498" y="162731"/>
                  </a:moveTo>
                  <a:cubicBezTo>
                    <a:pt x="922401" y="162731"/>
                    <a:pt x="914210" y="170906"/>
                    <a:pt x="914210" y="180996"/>
                  </a:cubicBezTo>
                  <a:cubicBezTo>
                    <a:pt x="914210" y="191086"/>
                    <a:pt x="922401" y="199260"/>
                    <a:pt x="932498" y="199260"/>
                  </a:cubicBezTo>
                  <a:cubicBezTo>
                    <a:pt x="942594" y="199260"/>
                    <a:pt x="950786" y="191086"/>
                    <a:pt x="950786" y="180996"/>
                  </a:cubicBezTo>
                  <a:cubicBezTo>
                    <a:pt x="950786" y="170906"/>
                    <a:pt x="942594" y="162731"/>
                    <a:pt x="932498" y="162731"/>
                  </a:cubicBezTo>
                  <a:close/>
                  <a:moveTo>
                    <a:pt x="978218" y="482359"/>
                  </a:moveTo>
                  <a:cubicBezTo>
                    <a:pt x="968122" y="482359"/>
                    <a:pt x="959930" y="490534"/>
                    <a:pt x="959930" y="500624"/>
                  </a:cubicBezTo>
                  <a:cubicBezTo>
                    <a:pt x="959930" y="510714"/>
                    <a:pt x="968122" y="518888"/>
                    <a:pt x="978218" y="518888"/>
                  </a:cubicBezTo>
                  <a:cubicBezTo>
                    <a:pt x="988314" y="518888"/>
                    <a:pt x="996506" y="510714"/>
                    <a:pt x="996506" y="500624"/>
                  </a:cubicBezTo>
                  <a:cubicBezTo>
                    <a:pt x="996379" y="490610"/>
                    <a:pt x="988251" y="482550"/>
                    <a:pt x="978218" y="482550"/>
                  </a:cubicBezTo>
                  <a:close/>
                  <a:moveTo>
                    <a:pt x="978218" y="299715"/>
                  </a:moveTo>
                  <a:cubicBezTo>
                    <a:pt x="968122" y="299715"/>
                    <a:pt x="959930" y="307890"/>
                    <a:pt x="959930" y="317979"/>
                  </a:cubicBezTo>
                  <a:cubicBezTo>
                    <a:pt x="959930" y="328069"/>
                    <a:pt x="968122" y="336244"/>
                    <a:pt x="978218" y="336244"/>
                  </a:cubicBezTo>
                  <a:cubicBezTo>
                    <a:pt x="988314" y="336244"/>
                    <a:pt x="996506" y="328069"/>
                    <a:pt x="996506" y="317979"/>
                  </a:cubicBezTo>
                  <a:cubicBezTo>
                    <a:pt x="996506" y="307890"/>
                    <a:pt x="988314" y="299715"/>
                    <a:pt x="978218" y="299715"/>
                  </a:cubicBezTo>
                  <a:close/>
                  <a:moveTo>
                    <a:pt x="978218" y="391037"/>
                  </a:moveTo>
                  <a:cubicBezTo>
                    <a:pt x="968122" y="391037"/>
                    <a:pt x="959930" y="399212"/>
                    <a:pt x="959930" y="409302"/>
                  </a:cubicBezTo>
                  <a:cubicBezTo>
                    <a:pt x="959930" y="419391"/>
                    <a:pt x="968122" y="427566"/>
                    <a:pt x="978218" y="427566"/>
                  </a:cubicBezTo>
                  <a:cubicBezTo>
                    <a:pt x="988314" y="427566"/>
                    <a:pt x="996506" y="419391"/>
                    <a:pt x="996506" y="409302"/>
                  </a:cubicBezTo>
                  <a:cubicBezTo>
                    <a:pt x="996506" y="399212"/>
                    <a:pt x="988314" y="391037"/>
                    <a:pt x="978218" y="391037"/>
                  </a:cubicBezTo>
                  <a:close/>
                  <a:moveTo>
                    <a:pt x="932498" y="71409"/>
                  </a:moveTo>
                  <a:cubicBezTo>
                    <a:pt x="922401" y="71409"/>
                    <a:pt x="914210" y="79584"/>
                    <a:pt x="914210" y="89673"/>
                  </a:cubicBezTo>
                  <a:cubicBezTo>
                    <a:pt x="914210" y="99763"/>
                    <a:pt x="922401" y="107938"/>
                    <a:pt x="932498" y="107938"/>
                  </a:cubicBezTo>
                  <a:cubicBezTo>
                    <a:pt x="942594" y="107938"/>
                    <a:pt x="950786" y="99763"/>
                    <a:pt x="950786" y="89673"/>
                  </a:cubicBezTo>
                  <a:cubicBezTo>
                    <a:pt x="950786" y="79584"/>
                    <a:pt x="942594" y="71409"/>
                    <a:pt x="932498" y="71409"/>
                  </a:cubicBezTo>
                  <a:close/>
                  <a:moveTo>
                    <a:pt x="932498" y="254054"/>
                  </a:moveTo>
                  <a:cubicBezTo>
                    <a:pt x="922401" y="254054"/>
                    <a:pt x="914210" y="262228"/>
                    <a:pt x="914210" y="272318"/>
                  </a:cubicBezTo>
                  <a:cubicBezTo>
                    <a:pt x="914210" y="282408"/>
                    <a:pt x="922401" y="290583"/>
                    <a:pt x="932498" y="290583"/>
                  </a:cubicBezTo>
                  <a:cubicBezTo>
                    <a:pt x="942594" y="290583"/>
                    <a:pt x="950786" y="282408"/>
                    <a:pt x="950786" y="272318"/>
                  </a:cubicBezTo>
                  <a:cubicBezTo>
                    <a:pt x="950659" y="262304"/>
                    <a:pt x="942531" y="254244"/>
                    <a:pt x="932498" y="254244"/>
                  </a:cubicBezTo>
                  <a:close/>
                  <a:moveTo>
                    <a:pt x="1206818" y="162731"/>
                  </a:moveTo>
                  <a:cubicBezTo>
                    <a:pt x="1196722" y="162731"/>
                    <a:pt x="1188530" y="170906"/>
                    <a:pt x="1188530" y="180996"/>
                  </a:cubicBezTo>
                  <a:cubicBezTo>
                    <a:pt x="1188530" y="191086"/>
                    <a:pt x="1196722" y="199260"/>
                    <a:pt x="1206818" y="199260"/>
                  </a:cubicBezTo>
                  <a:cubicBezTo>
                    <a:pt x="1216914" y="199260"/>
                    <a:pt x="1225106" y="191086"/>
                    <a:pt x="1225106" y="180996"/>
                  </a:cubicBezTo>
                  <a:cubicBezTo>
                    <a:pt x="1225106" y="170906"/>
                    <a:pt x="1216914" y="162731"/>
                    <a:pt x="1206818" y="162731"/>
                  </a:cubicBezTo>
                  <a:close/>
                  <a:moveTo>
                    <a:pt x="1206818" y="71409"/>
                  </a:moveTo>
                  <a:cubicBezTo>
                    <a:pt x="1196722" y="71409"/>
                    <a:pt x="1188530" y="79584"/>
                    <a:pt x="1188530" y="89673"/>
                  </a:cubicBezTo>
                  <a:cubicBezTo>
                    <a:pt x="1188530" y="99763"/>
                    <a:pt x="1196722" y="107938"/>
                    <a:pt x="1206818" y="107938"/>
                  </a:cubicBezTo>
                  <a:cubicBezTo>
                    <a:pt x="1216914" y="107938"/>
                    <a:pt x="1225106" y="99763"/>
                    <a:pt x="1225106" y="89673"/>
                  </a:cubicBezTo>
                  <a:cubicBezTo>
                    <a:pt x="1225106" y="79584"/>
                    <a:pt x="1216914" y="71409"/>
                    <a:pt x="1206818" y="71409"/>
                  </a:cubicBezTo>
                  <a:close/>
                  <a:moveTo>
                    <a:pt x="1188593" y="272318"/>
                  </a:moveTo>
                  <a:cubicBezTo>
                    <a:pt x="1188593" y="276599"/>
                    <a:pt x="1190117" y="280734"/>
                    <a:pt x="1192912" y="283987"/>
                  </a:cubicBezTo>
                  <a:cubicBezTo>
                    <a:pt x="1198309" y="274221"/>
                    <a:pt x="1203706" y="264327"/>
                    <a:pt x="1209104" y="254307"/>
                  </a:cubicBezTo>
                  <a:cubicBezTo>
                    <a:pt x="1208342" y="254244"/>
                    <a:pt x="1207643" y="254244"/>
                    <a:pt x="1206881" y="254307"/>
                  </a:cubicBezTo>
                  <a:cubicBezTo>
                    <a:pt x="1196849" y="254307"/>
                    <a:pt x="1188721" y="262330"/>
                    <a:pt x="1188593" y="272318"/>
                  </a:cubicBezTo>
                  <a:close/>
                  <a:moveTo>
                    <a:pt x="658241" y="436698"/>
                  </a:moveTo>
                  <a:cubicBezTo>
                    <a:pt x="648145" y="436698"/>
                    <a:pt x="639953" y="444873"/>
                    <a:pt x="639953" y="454963"/>
                  </a:cubicBezTo>
                  <a:cubicBezTo>
                    <a:pt x="639953" y="465053"/>
                    <a:pt x="648145" y="473227"/>
                    <a:pt x="658241" y="473227"/>
                  </a:cubicBezTo>
                  <a:cubicBezTo>
                    <a:pt x="668338" y="473227"/>
                    <a:pt x="676529" y="465053"/>
                    <a:pt x="676529" y="454963"/>
                  </a:cubicBezTo>
                  <a:cubicBezTo>
                    <a:pt x="676529" y="444873"/>
                    <a:pt x="668338" y="436698"/>
                    <a:pt x="658241" y="436698"/>
                  </a:cubicBezTo>
                  <a:cubicBezTo>
                    <a:pt x="658241" y="436698"/>
                    <a:pt x="658178" y="436698"/>
                    <a:pt x="658178" y="436698"/>
                  </a:cubicBezTo>
                  <a:close/>
                  <a:moveTo>
                    <a:pt x="1161162" y="25748"/>
                  </a:moveTo>
                  <a:cubicBezTo>
                    <a:pt x="1151065" y="25748"/>
                    <a:pt x="1142874" y="33922"/>
                    <a:pt x="1142874" y="44012"/>
                  </a:cubicBezTo>
                  <a:cubicBezTo>
                    <a:pt x="1142874" y="54102"/>
                    <a:pt x="1151065" y="62277"/>
                    <a:pt x="1161162" y="62277"/>
                  </a:cubicBezTo>
                  <a:cubicBezTo>
                    <a:pt x="1171258" y="62277"/>
                    <a:pt x="1179450" y="54102"/>
                    <a:pt x="1179450" y="44012"/>
                  </a:cubicBezTo>
                  <a:cubicBezTo>
                    <a:pt x="1179323" y="33973"/>
                    <a:pt x="1171131" y="25900"/>
                    <a:pt x="1161098" y="25938"/>
                  </a:cubicBezTo>
                  <a:close/>
                  <a:moveTo>
                    <a:pt x="1280034" y="89673"/>
                  </a:moveTo>
                  <a:cubicBezTo>
                    <a:pt x="1280034" y="93859"/>
                    <a:pt x="1281494" y="97911"/>
                    <a:pt x="1284161" y="101152"/>
                  </a:cubicBezTo>
                  <a:cubicBezTo>
                    <a:pt x="1288606" y="91322"/>
                    <a:pt x="1293051" y="81493"/>
                    <a:pt x="1297432" y="71536"/>
                  </a:cubicBezTo>
                  <a:cubicBezTo>
                    <a:pt x="1287717" y="71942"/>
                    <a:pt x="1279970" y="79939"/>
                    <a:pt x="1279970" y="89673"/>
                  </a:cubicBezTo>
                  <a:close/>
                  <a:moveTo>
                    <a:pt x="1069722" y="208392"/>
                  </a:moveTo>
                  <a:cubicBezTo>
                    <a:pt x="1059625" y="208392"/>
                    <a:pt x="1051434" y="216567"/>
                    <a:pt x="1051434" y="226657"/>
                  </a:cubicBezTo>
                  <a:cubicBezTo>
                    <a:pt x="1051434" y="236747"/>
                    <a:pt x="1059625" y="244921"/>
                    <a:pt x="1069722" y="244921"/>
                  </a:cubicBezTo>
                  <a:cubicBezTo>
                    <a:pt x="1079818" y="244921"/>
                    <a:pt x="1088010" y="236747"/>
                    <a:pt x="1088010" y="226657"/>
                  </a:cubicBezTo>
                  <a:cubicBezTo>
                    <a:pt x="1088010" y="216567"/>
                    <a:pt x="1079818" y="208392"/>
                    <a:pt x="1069722" y="208392"/>
                  </a:cubicBezTo>
                  <a:cubicBezTo>
                    <a:pt x="1069722" y="208392"/>
                    <a:pt x="1069658" y="208392"/>
                    <a:pt x="1069658" y="208392"/>
                  </a:cubicBezTo>
                  <a:close/>
                  <a:moveTo>
                    <a:pt x="1252601" y="25748"/>
                  </a:moveTo>
                  <a:cubicBezTo>
                    <a:pt x="1242505" y="25748"/>
                    <a:pt x="1234313" y="33922"/>
                    <a:pt x="1234313" y="44012"/>
                  </a:cubicBezTo>
                  <a:cubicBezTo>
                    <a:pt x="1234313" y="54102"/>
                    <a:pt x="1242505" y="62277"/>
                    <a:pt x="1252601" y="62277"/>
                  </a:cubicBezTo>
                  <a:cubicBezTo>
                    <a:pt x="1262698" y="62277"/>
                    <a:pt x="1270889" y="54102"/>
                    <a:pt x="1270889" y="44012"/>
                  </a:cubicBezTo>
                  <a:cubicBezTo>
                    <a:pt x="1270762" y="33973"/>
                    <a:pt x="1262571" y="25900"/>
                    <a:pt x="1252538" y="25938"/>
                  </a:cubicBezTo>
                  <a:close/>
                  <a:moveTo>
                    <a:pt x="1252601" y="117070"/>
                  </a:moveTo>
                  <a:cubicBezTo>
                    <a:pt x="1242505" y="117070"/>
                    <a:pt x="1234313" y="125245"/>
                    <a:pt x="1234313" y="135335"/>
                  </a:cubicBezTo>
                  <a:cubicBezTo>
                    <a:pt x="1234313" y="145424"/>
                    <a:pt x="1242505" y="153599"/>
                    <a:pt x="1252601" y="153599"/>
                  </a:cubicBezTo>
                  <a:cubicBezTo>
                    <a:pt x="1255396" y="153574"/>
                    <a:pt x="1258189" y="152901"/>
                    <a:pt x="1260729" y="151633"/>
                  </a:cubicBezTo>
                  <a:cubicBezTo>
                    <a:pt x="1263904" y="144847"/>
                    <a:pt x="1267079" y="138062"/>
                    <a:pt x="1270318" y="131149"/>
                  </a:cubicBezTo>
                  <a:cubicBezTo>
                    <a:pt x="1268413" y="122879"/>
                    <a:pt x="1261047" y="117032"/>
                    <a:pt x="1252538" y="117070"/>
                  </a:cubicBezTo>
                  <a:close/>
                  <a:moveTo>
                    <a:pt x="1280224" y="0"/>
                  </a:moveTo>
                  <a:cubicBezTo>
                    <a:pt x="1281050" y="9982"/>
                    <a:pt x="1289812" y="17396"/>
                    <a:pt x="1299846" y="16558"/>
                  </a:cubicBezTo>
                  <a:cubicBezTo>
                    <a:pt x="1308672" y="15816"/>
                    <a:pt x="1315657" y="8821"/>
                    <a:pt x="1316419" y="0"/>
                  </a:cubicBezTo>
                  <a:close/>
                  <a:moveTo>
                    <a:pt x="1115124" y="345376"/>
                  </a:moveTo>
                  <a:cubicBezTo>
                    <a:pt x="1105027" y="345376"/>
                    <a:pt x="1096836" y="353551"/>
                    <a:pt x="1096836" y="363640"/>
                  </a:cubicBezTo>
                  <a:cubicBezTo>
                    <a:pt x="1096836" y="373730"/>
                    <a:pt x="1105027" y="381905"/>
                    <a:pt x="1115124" y="381905"/>
                  </a:cubicBezTo>
                  <a:cubicBezTo>
                    <a:pt x="1125221" y="381905"/>
                    <a:pt x="1133412" y="373730"/>
                    <a:pt x="1133412" y="363640"/>
                  </a:cubicBezTo>
                  <a:cubicBezTo>
                    <a:pt x="1133412" y="353652"/>
                    <a:pt x="1125411" y="345515"/>
                    <a:pt x="1115378" y="345376"/>
                  </a:cubicBezTo>
                  <a:close/>
                  <a:moveTo>
                    <a:pt x="1115124" y="254054"/>
                  </a:moveTo>
                  <a:cubicBezTo>
                    <a:pt x="1105027" y="254054"/>
                    <a:pt x="1096836" y="262228"/>
                    <a:pt x="1096836" y="272318"/>
                  </a:cubicBezTo>
                  <a:cubicBezTo>
                    <a:pt x="1096836" y="282408"/>
                    <a:pt x="1105027" y="290583"/>
                    <a:pt x="1115124" y="290583"/>
                  </a:cubicBezTo>
                  <a:cubicBezTo>
                    <a:pt x="1125221" y="290583"/>
                    <a:pt x="1133412" y="282408"/>
                    <a:pt x="1133412" y="272318"/>
                  </a:cubicBezTo>
                  <a:cubicBezTo>
                    <a:pt x="1133285" y="262406"/>
                    <a:pt x="1125284" y="254383"/>
                    <a:pt x="1115378" y="254244"/>
                  </a:cubicBezTo>
                  <a:close/>
                  <a:moveTo>
                    <a:pt x="1069404" y="25748"/>
                  </a:moveTo>
                  <a:cubicBezTo>
                    <a:pt x="1059307" y="25748"/>
                    <a:pt x="1051116" y="33922"/>
                    <a:pt x="1051116" y="44012"/>
                  </a:cubicBezTo>
                  <a:cubicBezTo>
                    <a:pt x="1051116" y="54102"/>
                    <a:pt x="1059307" y="62277"/>
                    <a:pt x="1069404" y="62277"/>
                  </a:cubicBezTo>
                  <a:cubicBezTo>
                    <a:pt x="1079500" y="62277"/>
                    <a:pt x="1087692" y="54102"/>
                    <a:pt x="1087692" y="44012"/>
                  </a:cubicBezTo>
                  <a:cubicBezTo>
                    <a:pt x="1087565" y="34100"/>
                    <a:pt x="1079564" y="26078"/>
                    <a:pt x="1069658" y="25938"/>
                  </a:cubicBezTo>
                  <a:close/>
                  <a:moveTo>
                    <a:pt x="1069404" y="117070"/>
                  </a:moveTo>
                  <a:cubicBezTo>
                    <a:pt x="1059307" y="117070"/>
                    <a:pt x="1051116" y="125245"/>
                    <a:pt x="1051116" y="135335"/>
                  </a:cubicBezTo>
                  <a:cubicBezTo>
                    <a:pt x="1051116" y="145424"/>
                    <a:pt x="1059307" y="153599"/>
                    <a:pt x="1069404" y="153599"/>
                  </a:cubicBezTo>
                  <a:cubicBezTo>
                    <a:pt x="1079500" y="153599"/>
                    <a:pt x="1087692" y="145424"/>
                    <a:pt x="1087692" y="135335"/>
                  </a:cubicBezTo>
                  <a:cubicBezTo>
                    <a:pt x="1087692" y="125346"/>
                    <a:pt x="1079627" y="117210"/>
                    <a:pt x="1069658" y="117070"/>
                  </a:cubicBezTo>
                  <a:close/>
                  <a:moveTo>
                    <a:pt x="1160844" y="299715"/>
                  </a:moveTo>
                  <a:cubicBezTo>
                    <a:pt x="1150748" y="299715"/>
                    <a:pt x="1142556" y="307890"/>
                    <a:pt x="1142556" y="317979"/>
                  </a:cubicBezTo>
                  <a:cubicBezTo>
                    <a:pt x="1142556" y="328069"/>
                    <a:pt x="1150748" y="336244"/>
                    <a:pt x="1160844" y="336244"/>
                  </a:cubicBezTo>
                  <a:lnTo>
                    <a:pt x="1162495" y="336244"/>
                  </a:lnTo>
                  <a:cubicBezTo>
                    <a:pt x="1167512" y="327790"/>
                    <a:pt x="1172528" y="319330"/>
                    <a:pt x="1177544" y="310876"/>
                  </a:cubicBezTo>
                  <a:cubicBezTo>
                    <a:pt x="1174750" y="304255"/>
                    <a:pt x="1168274" y="299892"/>
                    <a:pt x="1161098" y="299715"/>
                  </a:cubicBezTo>
                  <a:close/>
                  <a:moveTo>
                    <a:pt x="1160844" y="208392"/>
                  </a:moveTo>
                  <a:cubicBezTo>
                    <a:pt x="1150748" y="208392"/>
                    <a:pt x="1142556" y="216567"/>
                    <a:pt x="1142556" y="226657"/>
                  </a:cubicBezTo>
                  <a:cubicBezTo>
                    <a:pt x="1142556" y="236747"/>
                    <a:pt x="1150748" y="244921"/>
                    <a:pt x="1160844" y="244921"/>
                  </a:cubicBezTo>
                  <a:cubicBezTo>
                    <a:pt x="1170940" y="244921"/>
                    <a:pt x="1179132" y="236747"/>
                    <a:pt x="1179132" y="226657"/>
                  </a:cubicBezTo>
                  <a:cubicBezTo>
                    <a:pt x="1179132" y="216669"/>
                    <a:pt x="1171067" y="208532"/>
                    <a:pt x="1161098" y="208392"/>
                  </a:cubicBezTo>
                  <a:close/>
                  <a:moveTo>
                    <a:pt x="1115124" y="162731"/>
                  </a:moveTo>
                  <a:cubicBezTo>
                    <a:pt x="1105027" y="162731"/>
                    <a:pt x="1096836" y="170906"/>
                    <a:pt x="1096836" y="180996"/>
                  </a:cubicBezTo>
                  <a:cubicBezTo>
                    <a:pt x="1096836" y="191086"/>
                    <a:pt x="1105027" y="199260"/>
                    <a:pt x="1115124" y="199260"/>
                  </a:cubicBezTo>
                  <a:cubicBezTo>
                    <a:pt x="1125221" y="199260"/>
                    <a:pt x="1133412" y="191086"/>
                    <a:pt x="1133412" y="180996"/>
                  </a:cubicBezTo>
                  <a:cubicBezTo>
                    <a:pt x="1133412" y="171007"/>
                    <a:pt x="1125411" y="162871"/>
                    <a:pt x="1115378" y="162731"/>
                  </a:cubicBezTo>
                  <a:close/>
                  <a:moveTo>
                    <a:pt x="1115124" y="71409"/>
                  </a:moveTo>
                  <a:cubicBezTo>
                    <a:pt x="1105027" y="71409"/>
                    <a:pt x="1096836" y="79584"/>
                    <a:pt x="1096836" y="89673"/>
                  </a:cubicBezTo>
                  <a:cubicBezTo>
                    <a:pt x="1096836" y="99763"/>
                    <a:pt x="1105027" y="107938"/>
                    <a:pt x="1115124" y="107938"/>
                  </a:cubicBezTo>
                  <a:cubicBezTo>
                    <a:pt x="1125221" y="107938"/>
                    <a:pt x="1133412" y="99763"/>
                    <a:pt x="1133412" y="89673"/>
                  </a:cubicBezTo>
                  <a:cubicBezTo>
                    <a:pt x="1133412" y="79685"/>
                    <a:pt x="1125411" y="71548"/>
                    <a:pt x="1115378" y="71409"/>
                  </a:cubicBezTo>
                  <a:close/>
                  <a:moveTo>
                    <a:pt x="1160844" y="117070"/>
                  </a:moveTo>
                  <a:cubicBezTo>
                    <a:pt x="1150748" y="117070"/>
                    <a:pt x="1142556" y="125245"/>
                    <a:pt x="1142556" y="135335"/>
                  </a:cubicBezTo>
                  <a:cubicBezTo>
                    <a:pt x="1142556" y="145424"/>
                    <a:pt x="1150748" y="153599"/>
                    <a:pt x="1160844" y="153599"/>
                  </a:cubicBezTo>
                  <a:cubicBezTo>
                    <a:pt x="1170940" y="153599"/>
                    <a:pt x="1179132" y="145424"/>
                    <a:pt x="1179132" y="135335"/>
                  </a:cubicBezTo>
                  <a:cubicBezTo>
                    <a:pt x="1179132" y="125346"/>
                    <a:pt x="1171067" y="117210"/>
                    <a:pt x="1161098" y="117070"/>
                  </a:cubicBezTo>
                  <a:close/>
                  <a:moveTo>
                    <a:pt x="749364" y="619343"/>
                  </a:moveTo>
                  <a:cubicBezTo>
                    <a:pt x="739267" y="619343"/>
                    <a:pt x="731076" y="627518"/>
                    <a:pt x="731076" y="637607"/>
                  </a:cubicBezTo>
                  <a:cubicBezTo>
                    <a:pt x="731076" y="640747"/>
                    <a:pt x="731965" y="643822"/>
                    <a:pt x="733489" y="646549"/>
                  </a:cubicBezTo>
                  <a:cubicBezTo>
                    <a:pt x="743776" y="647057"/>
                    <a:pt x="754190" y="647310"/>
                    <a:pt x="764794" y="647374"/>
                  </a:cubicBezTo>
                  <a:cubicBezTo>
                    <a:pt x="770192" y="638850"/>
                    <a:pt x="767652" y="627568"/>
                    <a:pt x="759143" y="622171"/>
                  </a:cubicBezTo>
                  <a:cubicBezTo>
                    <a:pt x="756222" y="620326"/>
                    <a:pt x="752793" y="619349"/>
                    <a:pt x="749364" y="619343"/>
                  </a:cubicBezTo>
                  <a:close/>
                  <a:moveTo>
                    <a:pt x="749364" y="436698"/>
                  </a:moveTo>
                  <a:cubicBezTo>
                    <a:pt x="739267" y="436698"/>
                    <a:pt x="731076" y="444873"/>
                    <a:pt x="731076" y="454963"/>
                  </a:cubicBezTo>
                  <a:cubicBezTo>
                    <a:pt x="731076" y="465053"/>
                    <a:pt x="739267" y="473227"/>
                    <a:pt x="749364" y="473227"/>
                  </a:cubicBezTo>
                  <a:cubicBezTo>
                    <a:pt x="759461" y="473227"/>
                    <a:pt x="767652" y="465053"/>
                    <a:pt x="767652" y="454963"/>
                  </a:cubicBezTo>
                  <a:cubicBezTo>
                    <a:pt x="767652" y="444974"/>
                    <a:pt x="759587" y="436838"/>
                    <a:pt x="749618" y="436698"/>
                  </a:cubicBezTo>
                  <a:close/>
                  <a:moveTo>
                    <a:pt x="749364" y="528021"/>
                  </a:moveTo>
                  <a:cubicBezTo>
                    <a:pt x="739204" y="527983"/>
                    <a:pt x="731012" y="536164"/>
                    <a:pt x="730949" y="546285"/>
                  </a:cubicBezTo>
                  <a:cubicBezTo>
                    <a:pt x="730886" y="556407"/>
                    <a:pt x="739077" y="564638"/>
                    <a:pt x="749237" y="564676"/>
                  </a:cubicBezTo>
                  <a:cubicBezTo>
                    <a:pt x="759397" y="564714"/>
                    <a:pt x="767588" y="556533"/>
                    <a:pt x="767652" y="546412"/>
                  </a:cubicBezTo>
                  <a:cubicBezTo>
                    <a:pt x="767652" y="546367"/>
                    <a:pt x="767652" y="546330"/>
                    <a:pt x="767652" y="546285"/>
                  </a:cubicBezTo>
                  <a:cubicBezTo>
                    <a:pt x="767652" y="536297"/>
                    <a:pt x="759587" y="528160"/>
                    <a:pt x="749618" y="528021"/>
                  </a:cubicBezTo>
                  <a:close/>
                  <a:moveTo>
                    <a:pt x="703644" y="25748"/>
                  </a:moveTo>
                  <a:cubicBezTo>
                    <a:pt x="693548" y="25748"/>
                    <a:pt x="685356" y="33922"/>
                    <a:pt x="685356" y="44012"/>
                  </a:cubicBezTo>
                  <a:cubicBezTo>
                    <a:pt x="685356" y="54102"/>
                    <a:pt x="693548" y="62277"/>
                    <a:pt x="703644" y="62277"/>
                  </a:cubicBezTo>
                  <a:cubicBezTo>
                    <a:pt x="713740" y="62277"/>
                    <a:pt x="721932" y="54102"/>
                    <a:pt x="721932" y="44012"/>
                  </a:cubicBezTo>
                  <a:cubicBezTo>
                    <a:pt x="721805" y="34100"/>
                    <a:pt x="713804" y="26078"/>
                    <a:pt x="703898" y="25938"/>
                  </a:cubicBezTo>
                  <a:close/>
                  <a:moveTo>
                    <a:pt x="749364" y="162731"/>
                  </a:moveTo>
                  <a:cubicBezTo>
                    <a:pt x="739267" y="162731"/>
                    <a:pt x="731076" y="170906"/>
                    <a:pt x="731076" y="180996"/>
                  </a:cubicBezTo>
                  <a:cubicBezTo>
                    <a:pt x="731076" y="191086"/>
                    <a:pt x="739267" y="199260"/>
                    <a:pt x="749364" y="199260"/>
                  </a:cubicBezTo>
                  <a:cubicBezTo>
                    <a:pt x="759461" y="199260"/>
                    <a:pt x="767652" y="191086"/>
                    <a:pt x="767652" y="180996"/>
                  </a:cubicBezTo>
                  <a:cubicBezTo>
                    <a:pt x="767652" y="171007"/>
                    <a:pt x="759587" y="162871"/>
                    <a:pt x="749618" y="162731"/>
                  </a:cubicBezTo>
                  <a:close/>
                  <a:moveTo>
                    <a:pt x="749364" y="345376"/>
                  </a:moveTo>
                  <a:cubicBezTo>
                    <a:pt x="739267" y="345376"/>
                    <a:pt x="731076" y="353551"/>
                    <a:pt x="731076" y="363640"/>
                  </a:cubicBezTo>
                  <a:cubicBezTo>
                    <a:pt x="731076" y="373730"/>
                    <a:pt x="739267" y="381905"/>
                    <a:pt x="749364" y="381905"/>
                  </a:cubicBezTo>
                  <a:cubicBezTo>
                    <a:pt x="759461" y="381905"/>
                    <a:pt x="767652" y="373730"/>
                    <a:pt x="767652" y="363640"/>
                  </a:cubicBezTo>
                  <a:cubicBezTo>
                    <a:pt x="767652" y="353652"/>
                    <a:pt x="759587" y="345515"/>
                    <a:pt x="749618" y="345376"/>
                  </a:cubicBezTo>
                  <a:close/>
                  <a:moveTo>
                    <a:pt x="749364" y="71409"/>
                  </a:moveTo>
                  <a:cubicBezTo>
                    <a:pt x="739267" y="71409"/>
                    <a:pt x="731076" y="79584"/>
                    <a:pt x="731076" y="89673"/>
                  </a:cubicBezTo>
                  <a:cubicBezTo>
                    <a:pt x="731076" y="99763"/>
                    <a:pt x="739267" y="107938"/>
                    <a:pt x="749364" y="107938"/>
                  </a:cubicBezTo>
                  <a:cubicBezTo>
                    <a:pt x="759461" y="107938"/>
                    <a:pt x="767652" y="99763"/>
                    <a:pt x="767652" y="89673"/>
                  </a:cubicBezTo>
                  <a:cubicBezTo>
                    <a:pt x="767652" y="79685"/>
                    <a:pt x="759587" y="71548"/>
                    <a:pt x="749618" y="71409"/>
                  </a:cubicBezTo>
                  <a:close/>
                  <a:moveTo>
                    <a:pt x="703644" y="117070"/>
                  </a:moveTo>
                  <a:cubicBezTo>
                    <a:pt x="693548" y="117070"/>
                    <a:pt x="685356" y="125245"/>
                    <a:pt x="685356" y="135335"/>
                  </a:cubicBezTo>
                  <a:cubicBezTo>
                    <a:pt x="685356" y="145424"/>
                    <a:pt x="693548" y="153599"/>
                    <a:pt x="703644" y="153599"/>
                  </a:cubicBezTo>
                  <a:cubicBezTo>
                    <a:pt x="713740" y="153599"/>
                    <a:pt x="721932" y="145424"/>
                    <a:pt x="721932" y="135335"/>
                  </a:cubicBezTo>
                  <a:cubicBezTo>
                    <a:pt x="721932" y="125346"/>
                    <a:pt x="713867" y="117210"/>
                    <a:pt x="703898" y="117070"/>
                  </a:cubicBezTo>
                  <a:close/>
                  <a:moveTo>
                    <a:pt x="749364" y="254054"/>
                  </a:moveTo>
                  <a:cubicBezTo>
                    <a:pt x="739267" y="254054"/>
                    <a:pt x="731076" y="262228"/>
                    <a:pt x="731076" y="272318"/>
                  </a:cubicBezTo>
                  <a:cubicBezTo>
                    <a:pt x="731076" y="282408"/>
                    <a:pt x="739267" y="290583"/>
                    <a:pt x="749364" y="290583"/>
                  </a:cubicBezTo>
                  <a:cubicBezTo>
                    <a:pt x="759461" y="290583"/>
                    <a:pt x="767652" y="282408"/>
                    <a:pt x="767652" y="272318"/>
                  </a:cubicBezTo>
                  <a:cubicBezTo>
                    <a:pt x="767525" y="262406"/>
                    <a:pt x="759524" y="254383"/>
                    <a:pt x="749618" y="254244"/>
                  </a:cubicBezTo>
                  <a:close/>
                  <a:moveTo>
                    <a:pt x="703644" y="482359"/>
                  </a:moveTo>
                  <a:cubicBezTo>
                    <a:pt x="693548" y="482359"/>
                    <a:pt x="685356" y="490534"/>
                    <a:pt x="685356" y="500624"/>
                  </a:cubicBezTo>
                  <a:cubicBezTo>
                    <a:pt x="685356" y="510714"/>
                    <a:pt x="693548" y="518888"/>
                    <a:pt x="703644" y="518888"/>
                  </a:cubicBezTo>
                  <a:cubicBezTo>
                    <a:pt x="713740" y="518888"/>
                    <a:pt x="721932" y="510714"/>
                    <a:pt x="721932" y="500624"/>
                  </a:cubicBezTo>
                  <a:cubicBezTo>
                    <a:pt x="721805" y="490712"/>
                    <a:pt x="713804" y="482689"/>
                    <a:pt x="703898" y="482550"/>
                  </a:cubicBezTo>
                  <a:close/>
                  <a:moveTo>
                    <a:pt x="657924" y="71409"/>
                  </a:moveTo>
                  <a:cubicBezTo>
                    <a:pt x="647827" y="71409"/>
                    <a:pt x="639636" y="79584"/>
                    <a:pt x="639636" y="89673"/>
                  </a:cubicBezTo>
                  <a:cubicBezTo>
                    <a:pt x="639636" y="99763"/>
                    <a:pt x="647827" y="107938"/>
                    <a:pt x="657924" y="107938"/>
                  </a:cubicBezTo>
                  <a:cubicBezTo>
                    <a:pt x="668020" y="107938"/>
                    <a:pt x="676212" y="99763"/>
                    <a:pt x="676212" y="89673"/>
                  </a:cubicBezTo>
                  <a:cubicBezTo>
                    <a:pt x="676212" y="79685"/>
                    <a:pt x="668211" y="71548"/>
                    <a:pt x="658178" y="71409"/>
                  </a:cubicBezTo>
                  <a:close/>
                  <a:moveTo>
                    <a:pt x="886524" y="117070"/>
                  </a:moveTo>
                  <a:cubicBezTo>
                    <a:pt x="876427" y="117070"/>
                    <a:pt x="868236" y="125245"/>
                    <a:pt x="868236" y="135335"/>
                  </a:cubicBezTo>
                  <a:cubicBezTo>
                    <a:pt x="868236" y="145424"/>
                    <a:pt x="876427" y="153599"/>
                    <a:pt x="886524" y="153599"/>
                  </a:cubicBezTo>
                  <a:cubicBezTo>
                    <a:pt x="896620" y="153599"/>
                    <a:pt x="904812" y="145424"/>
                    <a:pt x="904812" y="135335"/>
                  </a:cubicBezTo>
                  <a:cubicBezTo>
                    <a:pt x="904812" y="125346"/>
                    <a:pt x="896811" y="117210"/>
                    <a:pt x="886778" y="117070"/>
                  </a:cubicBezTo>
                  <a:close/>
                  <a:moveTo>
                    <a:pt x="657924" y="162731"/>
                  </a:moveTo>
                  <a:cubicBezTo>
                    <a:pt x="647827" y="162731"/>
                    <a:pt x="639636" y="170906"/>
                    <a:pt x="639636" y="180996"/>
                  </a:cubicBezTo>
                  <a:cubicBezTo>
                    <a:pt x="639636" y="191086"/>
                    <a:pt x="647827" y="199260"/>
                    <a:pt x="657924" y="199260"/>
                  </a:cubicBezTo>
                  <a:cubicBezTo>
                    <a:pt x="668020" y="199260"/>
                    <a:pt x="676212" y="191086"/>
                    <a:pt x="676212" y="180996"/>
                  </a:cubicBezTo>
                  <a:cubicBezTo>
                    <a:pt x="676212" y="171007"/>
                    <a:pt x="668211" y="162871"/>
                    <a:pt x="658178" y="162731"/>
                  </a:cubicBezTo>
                  <a:close/>
                  <a:moveTo>
                    <a:pt x="657924" y="345376"/>
                  </a:moveTo>
                  <a:cubicBezTo>
                    <a:pt x="647827" y="345376"/>
                    <a:pt x="639636" y="353551"/>
                    <a:pt x="639636" y="363640"/>
                  </a:cubicBezTo>
                  <a:cubicBezTo>
                    <a:pt x="639636" y="373730"/>
                    <a:pt x="647827" y="381905"/>
                    <a:pt x="657924" y="381905"/>
                  </a:cubicBezTo>
                  <a:cubicBezTo>
                    <a:pt x="668020" y="381905"/>
                    <a:pt x="676212" y="373730"/>
                    <a:pt x="676212" y="363640"/>
                  </a:cubicBezTo>
                  <a:cubicBezTo>
                    <a:pt x="676212" y="353652"/>
                    <a:pt x="668211" y="345515"/>
                    <a:pt x="658178" y="345376"/>
                  </a:cubicBezTo>
                  <a:close/>
                  <a:moveTo>
                    <a:pt x="703644" y="391037"/>
                  </a:moveTo>
                  <a:cubicBezTo>
                    <a:pt x="693548" y="391037"/>
                    <a:pt x="685356" y="399212"/>
                    <a:pt x="685356" y="409302"/>
                  </a:cubicBezTo>
                  <a:cubicBezTo>
                    <a:pt x="685356" y="419391"/>
                    <a:pt x="693548" y="427566"/>
                    <a:pt x="703644" y="427566"/>
                  </a:cubicBezTo>
                  <a:cubicBezTo>
                    <a:pt x="713740" y="427566"/>
                    <a:pt x="721932" y="419391"/>
                    <a:pt x="721932" y="409302"/>
                  </a:cubicBezTo>
                  <a:cubicBezTo>
                    <a:pt x="721932" y="399313"/>
                    <a:pt x="713867" y="391177"/>
                    <a:pt x="703898" y="391037"/>
                  </a:cubicBezTo>
                  <a:close/>
                  <a:moveTo>
                    <a:pt x="703644" y="573682"/>
                  </a:moveTo>
                  <a:cubicBezTo>
                    <a:pt x="693548" y="573682"/>
                    <a:pt x="685356" y="581856"/>
                    <a:pt x="685356" y="591946"/>
                  </a:cubicBezTo>
                  <a:cubicBezTo>
                    <a:pt x="685356" y="602036"/>
                    <a:pt x="693548" y="610211"/>
                    <a:pt x="703644" y="610211"/>
                  </a:cubicBezTo>
                  <a:cubicBezTo>
                    <a:pt x="713740" y="610211"/>
                    <a:pt x="721932" y="602036"/>
                    <a:pt x="721932" y="591946"/>
                  </a:cubicBezTo>
                  <a:cubicBezTo>
                    <a:pt x="721932" y="581958"/>
                    <a:pt x="713867" y="573821"/>
                    <a:pt x="703898" y="573682"/>
                  </a:cubicBezTo>
                  <a:close/>
                  <a:moveTo>
                    <a:pt x="703644" y="208392"/>
                  </a:moveTo>
                  <a:cubicBezTo>
                    <a:pt x="693548" y="208392"/>
                    <a:pt x="685356" y="216567"/>
                    <a:pt x="685356" y="226657"/>
                  </a:cubicBezTo>
                  <a:cubicBezTo>
                    <a:pt x="685356" y="236747"/>
                    <a:pt x="693548" y="244921"/>
                    <a:pt x="703644" y="244921"/>
                  </a:cubicBezTo>
                  <a:cubicBezTo>
                    <a:pt x="713740" y="244921"/>
                    <a:pt x="721932" y="236747"/>
                    <a:pt x="721932" y="226657"/>
                  </a:cubicBezTo>
                  <a:cubicBezTo>
                    <a:pt x="721932" y="216669"/>
                    <a:pt x="713867" y="208532"/>
                    <a:pt x="703898" y="208392"/>
                  </a:cubicBezTo>
                  <a:close/>
                  <a:moveTo>
                    <a:pt x="703644" y="299715"/>
                  </a:moveTo>
                  <a:cubicBezTo>
                    <a:pt x="693548" y="299715"/>
                    <a:pt x="685356" y="307890"/>
                    <a:pt x="685356" y="317979"/>
                  </a:cubicBezTo>
                  <a:cubicBezTo>
                    <a:pt x="685356" y="328069"/>
                    <a:pt x="693548" y="336244"/>
                    <a:pt x="703644" y="336244"/>
                  </a:cubicBezTo>
                  <a:cubicBezTo>
                    <a:pt x="713740" y="336244"/>
                    <a:pt x="721932" y="328069"/>
                    <a:pt x="721932" y="317979"/>
                  </a:cubicBezTo>
                  <a:cubicBezTo>
                    <a:pt x="721932" y="307991"/>
                    <a:pt x="713867" y="299854"/>
                    <a:pt x="703898" y="299715"/>
                  </a:cubicBezTo>
                  <a:close/>
                  <a:moveTo>
                    <a:pt x="795084" y="573682"/>
                  </a:moveTo>
                  <a:cubicBezTo>
                    <a:pt x="784987" y="573682"/>
                    <a:pt x="776796" y="581856"/>
                    <a:pt x="776796" y="591946"/>
                  </a:cubicBezTo>
                  <a:cubicBezTo>
                    <a:pt x="776796" y="602036"/>
                    <a:pt x="784987" y="610211"/>
                    <a:pt x="795084" y="610211"/>
                  </a:cubicBezTo>
                  <a:cubicBezTo>
                    <a:pt x="805180" y="610211"/>
                    <a:pt x="813372" y="602036"/>
                    <a:pt x="813372" y="591946"/>
                  </a:cubicBezTo>
                  <a:cubicBezTo>
                    <a:pt x="813372" y="581958"/>
                    <a:pt x="805371" y="573821"/>
                    <a:pt x="795338" y="573682"/>
                  </a:cubicBezTo>
                  <a:close/>
                  <a:moveTo>
                    <a:pt x="657924" y="254054"/>
                  </a:moveTo>
                  <a:cubicBezTo>
                    <a:pt x="647827" y="254054"/>
                    <a:pt x="639636" y="262228"/>
                    <a:pt x="639636" y="272318"/>
                  </a:cubicBezTo>
                  <a:cubicBezTo>
                    <a:pt x="639636" y="282408"/>
                    <a:pt x="647827" y="290583"/>
                    <a:pt x="657924" y="290583"/>
                  </a:cubicBezTo>
                  <a:cubicBezTo>
                    <a:pt x="668020" y="290583"/>
                    <a:pt x="676212" y="282408"/>
                    <a:pt x="676212" y="272318"/>
                  </a:cubicBezTo>
                  <a:cubicBezTo>
                    <a:pt x="676085" y="262406"/>
                    <a:pt x="668084" y="254383"/>
                    <a:pt x="658178" y="254244"/>
                  </a:cubicBezTo>
                  <a:close/>
                  <a:moveTo>
                    <a:pt x="840804" y="162731"/>
                  </a:moveTo>
                  <a:cubicBezTo>
                    <a:pt x="830707" y="162731"/>
                    <a:pt x="822516" y="170906"/>
                    <a:pt x="822516" y="180996"/>
                  </a:cubicBezTo>
                  <a:cubicBezTo>
                    <a:pt x="822516" y="191086"/>
                    <a:pt x="830707" y="199260"/>
                    <a:pt x="840804" y="199260"/>
                  </a:cubicBezTo>
                  <a:cubicBezTo>
                    <a:pt x="850900" y="199260"/>
                    <a:pt x="859092" y="191086"/>
                    <a:pt x="859092" y="180996"/>
                  </a:cubicBezTo>
                  <a:cubicBezTo>
                    <a:pt x="859092" y="171007"/>
                    <a:pt x="851027" y="162871"/>
                    <a:pt x="841058" y="162731"/>
                  </a:cubicBezTo>
                  <a:close/>
                  <a:moveTo>
                    <a:pt x="840804" y="71409"/>
                  </a:moveTo>
                  <a:cubicBezTo>
                    <a:pt x="830707" y="71409"/>
                    <a:pt x="822516" y="79584"/>
                    <a:pt x="822516" y="89673"/>
                  </a:cubicBezTo>
                  <a:cubicBezTo>
                    <a:pt x="822516" y="99763"/>
                    <a:pt x="830707" y="107938"/>
                    <a:pt x="840804" y="107938"/>
                  </a:cubicBezTo>
                  <a:cubicBezTo>
                    <a:pt x="850900" y="107938"/>
                    <a:pt x="859092" y="99763"/>
                    <a:pt x="859092" y="89673"/>
                  </a:cubicBezTo>
                  <a:cubicBezTo>
                    <a:pt x="859092" y="79685"/>
                    <a:pt x="851027" y="71548"/>
                    <a:pt x="841058" y="71409"/>
                  </a:cubicBezTo>
                  <a:close/>
                  <a:moveTo>
                    <a:pt x="840804" y="345376"/>
                  </a:moveTo>
                  <a:cubicBezTo>
                    <a:pt x="830707" y="345376"/>
                    <a:pt x="822516" y="353551"/>
                    <a:pt x="822516" y="363640"/>
                  </a:cubicBezTo>
                  <a:cubicBezTo>
                    <a:pt x="822516" y="373730"/>
                    <a:pt x="830707" y="381905"/>
                    <a:pt x="840804" y="381905"/>
                  </a:cubicBezTo>
                  <a:cubicBezTo>
                    <a:pt x="850900" y="381905"/>
                    <a:pt x="859092" y="373730"/>
                    <a:pt x="859092" y="363640"/>
                  </a:cubicBezTo>
                  <a:cubicBezTo>
                    <a:pt x="859092" y="353652"/>
                    <a:pt x="851027" y="345515"/>
                    <a:pt x="841058" y="345376"/>
                  </a:cubicBezTo>
                  <a:close/>
                  <a:moveTo>
                    <a:pt x="886524" y="573682"/>
                  </a:moveTo>
                  <a:cubicBezTo>
                    <a:pt x="876427" y="573682"/>
                    <a:pt x="868236" y="581856"/>
                    <a:pt x="868236" y="591946"/>
                  </a:cubicBezTo>
                  <a:cubicBezTo>
                    <a:pt x="868236" y="602036"/>
                    <a:pt x="876427" y="610211"/>
                    <a:pt x="886524" y="610211"/>
                  </a:cubicBezTo>
                  <a:cubicBezTo>
                    <a:pt x="896620" y="610211"/>
                    <a:pt x="904812" y="602036"/>
                    <a:pt x="904812" y="591946"/>
                  </a:cubicBezTo>
                  <a:cubicBezTo>
                    <a:pt x="904812" y="581958"/>
                    <a:pt x="896811" y="573821"/>
                    <a:pt x="886778" y="573682"/>
                  </a:cubicBezTo>
                  <a:close/>
                  <a:moveTo>
                    <a:pt x="840804" y="254054"/>
                  </a:moveTo>
                  <a:cubicBezTo>
                    <a:pt x="830707" y="254054"/>
                    <a:pt x="822516" y="262228"/>
                    <a:pt x="822516" y="272318"/>
                  </a:cubicBezTo>
                  <a:cubicBezTo>
                    <a:pt x="822516" y="282408"/>
                    <a:pt x="830707" y="290583"/>
                    <a:pt x="840804" y="290583"/>
                  </a:cubicBezTo>
                  <a:cubicBezTo>
                    <a:pt x="850900" y="290583"/>
                    <a:pt x="859092" y="282408"/>
                    <a:pt x="859092" y="272318"/>
                  </a:cubicBezTo>
                  <a:cubicBezTo>
                    <a:pt x="858965" y="262406"/>
                    <a:pt x="850964" y="254383"/>
                    <a:pt x="841058" y="254244"/>
                  </a:cubicBezTo>
                  <a:close/>
                  <a:moveTo>
                    <a:pt x="886524" y="208392"/>
                  </a:moveTo>
                  <a:cubicBezTo>
                    <a:pt x="876427" y="208392"/>
                    <a:pt x="868236" y="216567"/>
                    <a:pt x="868236" y="226657"/>
                  </a:cubicBezTo>
                  <a:cubicBezTo>
                    <a:pt x="868236" y="236747"/>
                    <a:pt x="876427" y="244921"/>
                    <a:pt x="886524" y="244921"/>
                  </a:cubicBezTo>
                  <a:cubicBezTo>
                    <a:pt x="896620" y="244921"/>
                    <a:pt x="904812" y="236747"/>
                    <a:pt x="904812" y="226657"/>
                  </a:cubicBezTo>
                  <a:cubicBezTo>
                    <a:pt x="904812" y="216669"/>
                    <a:pt x="896811" y="208532"/>
                    <a:pt x="886778" y="208392"/>
                  </a:cubicBezTo>
                  <a:close/>
                  <a:moveTo>
                    <a:pt x="886524" y="299715"/>
                  </a:moveTo>
                  <a:cubicBezTo>
                    <a:pt x="876427" y="299715"/>
                    <a:pt x="868236" y="307890"/>
                    <a:pt x="868236" y="317979"/>
                  </a:cubicBezTo>
                  <a:cubicBezTo>
                    <a:pt x="868236" y="328069"/>
                    <a:pt x="876427" y="336244"/>
                    <a:pt x="886524" y="336244"/>
                  </a:cubicBezTo>
                  <a:cubicBezTo>
                    <a:pt x="896620" y="336244"/>
                    <a:pt x="904812" y="328069"/>
                    <a:pt x="904812" y="317979"/>
                  </a:cubicBezTo>
                  <a:cubicBezTo>
                    <a:pt x="904812" y="307991"/>
                    <a:pt x="896811" y="299854"/>
                    <a:pt x="886778" y="299715"/>
                  </a:cubicBezTo>
                  <a:close/>
                  <a:moveTo>
                    <a:pt x="886524" y="391037"/>
                  </a:moveTo>
                  <a:cubicBezTo>
                    <a:pt x="876427" y="391037"/>
                    <a:pt x="868236" y="399212"/>
                    <a:pt x="868236" y="409302"/>
                  </a:cubicBezTo>
                  <a:cubicBezTo>
                    <a:pt x="868236" y="419391"/>
                    <a:pt x="876427" y="427566"/>
                    <a:pt x="886524" y="427566"/>
                  </a:cubicBezTo>
                  <a:cubicBezTo>
                    <a:pt x="896620" y="427566"/>
                    <a:pt x="904812" y="419391"/>
                    <a:pt x="904812" y="409302"/>
                  </a:cubicBezTo>
                  <a:cubicBezTo>
                    <a:pt x="904812" y="399313"/>
                    <a:pt x="896811" y="391177"/>
                    <a:pt x="886778" y="391037"/>
                  </a:cubicBezTo>
                  <a:close/>
                  <a:moveTo>
                    <a:pt x="886524" y="482359"/>
                  </a:moveTo>
                  <a:cubicBezTo>
                    <a:pt x="876427" y="482359"/>
                    <a:pt x="868236" y="490534"/>
                    <a:pt x="868236" y="500624"/>
                  </a:cubicBezTo>
                  <a:cubicBezTo>
                    <a:pt x="868236" y="510714"/>
                    <a:pt x="876427" y="518888"/>
                    <a:pt x="886524" y="518888"/>
                  </a:cubicBezTo>
                  <a:cubicBezTo>
                    <a:pt x="896620" y="518888"/>
                    <a:pt x="904812" y="510714"/>
                    <a:pt x="904812" y="500624"/>
                  </a:cubicBezTo>
                  <a:cubicBezTo>
                    <a:pt x="904685" y="490712"/>
                    <a:pt x="896684" y="482689"/>
                    <a:pt x="886778" y="482550"/>
                  </a:cubicBezTo>
                  <a:close/>
                  <a:moveTo>
                    <a:pt x="795084" y="391037"/>
                  </a:moveTo>
                  <a:cubicBezTo>
                    <a:pt x="784987" y="391037"/>
                    <a:pt x="776796" y="399212"/>
                    <a:pt x="776796" y="409302"/>
                  </a:cubicBezTo>
                  <a:cubicBezTo>
                    <a:pt x="776796" y="419391"/>
                    <a:pt x="784987" y="427566"/>
                    <a:pt x="795084" y="427566"/>
                  </a:cubicBezTo>
                  <a:cubicBezTo>
                    <a:pt x="805180" y="427566"/>
                    <a:pt x="813372" y="419391"/>
                    <a:pt x="813372" y="409302"/>
                  </a:cubicBezTo>
                  <a:cubicBezTo>
                    <a:pt x="813372" y="399313"/>
                    <a:pt x="805371" y="391177"/>
                    <a:pt x="795338" y="391037"/>
                  </a:cubicBezTo>
                  <a:close/>
                  <a:moveTo>
                    <a:pt x="795084" y="299715"/>
                  </a:moveTo>
                  <a:cubicBezTo>
                    <a:pt x="784987" y="299715"/>
                    <a:pt x="776796" y="307890"/>
                    <a:pt x="776796" y="317979"/>
                  </a:cubicBezTo>
                  <a:cubicBezTo>
                    <a:pt x="776796" y="328069"/>
                    <a:pt x="784987" y="336244"/>
                    <a:pt x="795084" y="336244"/>
                  </a:cubicBezTo>
                  <a:cubicBezTo>
                    <a:pt x="805180" y="336244"/>
                    <a:pt x="813372" y="328069"/>
                    <a:pt x="813372" y="317979"/>
                  </a:cubicBezTo>
                  <a:cubicBezTo>
                    <a:pt x="813372" y="307991"/>
                    <a:pt x="805371" y="299854"/>
                    <a:pt x="795338" y="299715"/>
                  </a:cubicBezTo>
                  <a:close/>
                  <a:moveTo>
                    <a:pt x="840804" y="436698"/>
                  </a:moveTo>
                  <a:cubicBezTo>
                    <a:pt x="830707" y="436698"/>
                    <a:pt x="822516" y="444873"/>
                    <a:pt x="822516" y="454963"/>
                  </a:cubicBezTo>
                  <a:cubicBezTo>
                    <a:pt x="822516" y="465053"/>
                    <a:pt x="830707" y="473227"/>
                    <a:pt x="840804" y="473227"/>
                  </a:cubicBezTo>
                  <a:cubicBezTo>
                    <a:pt x="850900" y="473227"/>
                    <a:pt x="859092" y="465053"/>
                    <a:pt x="859092" y="454963"/>
                  </a:cubicBezTo>
                  <a:cubicBezTo>
                    <a:pt x="859092" y="444974"/>
                    <a:pt x="851027" y="436838"/>
                    <a:pt x="841058" y="436698"/>
                  </a:cubicBezTo>
                  <a:close/>
                  <a:moveTo>
                    <a:pt x="795084" y="208392"/>
                  </a:moveTo>
                  <a:cubicBezTo>
                    <a:pt x="784987" y="208392"/>
                    <a:pt x="776796" y="216567"/>
                    <a:pt x="776796" y="226657"/>
                  </a:cubicBezTo>
                  <a:cubicBezTo>
                    <a:pt x="776796" y="236747"/>
                    <a:pt x="784987" y="244921"/>
                    <a:pt x="795084" y="244921"/>
                  </a:cubicBezTo>
                  <a:cubicBezTo>
                    <a:pt x="805180" y="244921"/>
                    <a:pt x="813372" y="236747"/>
                    <a:pt x="813372" y="226657"/>
                  </a:cubicBezTo>
                  <a:cubicBezTo>
                    <a:pt x="813372" y="216669"/>
                    <a:pt x="805371" y="208532"/>
                    <a:pt x="795338" y="208392"/>
                  </a:cubicBezTo>
                  <a:close/>
                  <a:moveTo>
                    <a:pt x="795084" y="482359"/>
                  </a:moveTo>
                  <a:cubicBezTo>
                    <a:pt x="784987" y="482359"/>
                    <a:pt x="776796" y="490534"/>
                    <a:pt x="776796" y="500624"/>
                  </a:cubicBezTo>
                  <a:cubicBezTo>
                    <a:pt x="776796" y="510714"/>
                    <a:pt x="784987" y="518888"/>
                    <a:pt x="795084" y="518888"/>
                  </a:cubicBezTo>
                  <a:cubicBezTo>
                    <a:pt x="805180" y="518888"/>
                    <a:pt x="813372" y="510714"/>
                    <a:pt x="813372" y="500624"/>
                  </a:cubicBezTo>
                  <a:cubicBezTo>
                    <a:pt x="813245" y="490712"/>
                    <a:pt x="805244" y="482689"/>
                    <a:pt x="795338" y="482550"/>
                  </a:cubicBezTo>
                  <a:close/>
                  <a:moveTo>
                    <a:pt x="795084" y="117070"/>
                  </a:moveTo>
                  <a:cubicBezTo>
                    <a:pt x="784987" y="117070"/>
                    <a:pt x="776796" y="125245"/>
                    <a:pt x="776796" y="135335"/>
                  </a:cubicBezTo>
                  <a:cubicBezTo>
                    <a:pt x="776796" y="145424"/>
                    <a:pt x="784987" y="153599"/>
                    <a:pt x="795084" y="153599"/>
                  </a:cubicBezTo>
                  <a:cubicBezTo>
                    <a:pt x="805180" y="153599"/>
                    <a:pt x="813372" y="145424"/>
                    <a:pt x="813372" y="135335"/>
                  </a:cubicBezTo>
                  <a:cubicBezTo>
                    <a:pt x="813372" y="125346"/>
                    <a:pt x="805371" y="117210"/>
                    <a:pt x="795338" y="117070"/>
                  </a:cubicBezTo>
                  <a:close/>
                  <a:moveTo>
                    <a:pt x="840804" y="528021"/>
                  </a:moveTo>
                  <a:cubicBezTo>
                    <a:pt x="830644" y="527983"/>
                    <a:pt x="822452" y="536164"/>
                    <a:pt x="822389" y="546285"/>
                  </a:cubicBezTo>
                  <a:cubicBezTo>
                    <a:pt x="822325" y="556407"/>
                    <a:pt x="830517" y="564638"/>
                    <a:pt x="840677" y="564676"/>
                  </a:cubicBezTo>
                  <a:cubicBezTo>
                    <a:pt x="850837" y="564714"/>
                    <a:pt x="859028" y="556533"/>
                    <a:pt x="859092" y="546412"/>
                  </a:cubicBezTo>
                  <a:cubicBezTo>
                    <a:pt x="859092" y="546367"/>
                    <a:pt x="859092" y="546330"/>
                    <a:pt x="859092" y="546285"/>
                  </a:cubicBezTo>
                  <a:cubicBezTo>
                    <a:pt x="859092" y="536297"/>
                    <a:pt x="851027" y="528160"/>
                    <a:pt x="841058" y="528021"/>
                  </a:cubicBezTo>
                  <a:close/>
                  <a:moveTo>
                    <a:pt x="840804" y="619343"/>
                  </a:moveTo>
                  <a:cubicBezTo>
                    <a:pt x="830707" y="619343"/>
                    <a:pt x="822516" y="627518"/>
                    <a:pt x="822516" y="637607"/>
                  </a:cubicBezTo>
                  <a:cubicBezTo>
                    <a:pt x="822516" y="639148"/>
                    <a:pt x="822770" y="640683"/>
                    <a:pt x="823151" y="642174"/>
                  </a:cubicBezTo>
                  <a:cubicBezTo>
                    <a:pt x="835089" y="639814"/>
                    <a:pt x="846837" y="636701"/>
                    <a:pt x="858393" y="632851"/>
                  </a:cubicBezTo>
                  <a:cubicBezTo>
                    <a:pt x="856298" y="624994"/>
                    <a:pt x="849186" y="619489"/>
                    <a:pt x="841058" y="619343"/>
                  </a:cubicBezTo>
                  <a:close/>
                  <a:moveTo>
                    <a:pt x="795084" y="25748"/>
                  </a:moveTo>
                  <a:cubicBezTo>
                    <a:pt x="784987" y="25748"/>
                    <a:pt x="776796" y="33922"/>
                    <a:pt x="776796" y="44012"/>
                  </a:cubicBezTo>
                  <a:cubicBezTo>
                    <a:pt x="776796" y="54102"/>
                    <a:pt x="784987" y="62277"/>
                    <a:pt x="795084" y="62277"/>
                  </a:cubicBezTo>
                  <a:cubicBezTo>
                    <a:pt x="805180" y="62277"/>
                    <a:pt x="813372" y="54102"/>
                    <a:pt x="813372" y="44012"/>
                  </a:cubicBezTo>
                  <a:cubicBezTo>
                    <a:pt x="813245" y="34100"/>
                    <a:pt x="805244" y="26078"/>
                    <a:pt x="795338" y="25938"/>
                  </a:cubicBezTo>
                  <a:close/>
                </a:path>
              </a:pathLst>
            </a:custGeom>
            <a:solidFill>
              <a:srgbClr val="F00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4433316" y="3203434"/>
              <a:ext cx="1359026" cy="913651"/>
            </a:xfrm>
            <a:custGeom>
              <a:avLst/>
              <a:gdLst/>
              <a:ahLst/>
              <a:cxnLst/>
              <a:rect l="l" t="t" r="r" b="b"/>
              <a:pathLst>
                <a:path w="1812035" h="1218201" extrusionOk="0">
                  <a:moveTo>
                    <a:pt x="877760" y="1218202"/>
                  </a:moveTo>
                  <a:cubicBezTo>
                    <a:pt x="1373442" y="1218202"/>
                    <a:pt x="1576959" y="444118"/>
                    <a:pt x="1812036" y="0"/>
                  </a:cubicBezTo>
                  <a:lnTo>
                    <a:pt x="0" y="0"/>
                  </a:lnTo>
                  <a:cubicBezTo>
                    <a:pt x="243967" y="601269"/>
                    <a:pt x="522922" y="1218202"/>
                    <a:pt x="877760" y="1218202"/>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3474719" y="2357234"/>
              <a:ext cx="958596" cy="846206"/>
            </a:xfrm>
            <a:custGeom>
              <a:avLst/>
              <a:gdLst/>
              <a:ahLst/>
              <a:cxnLst/>
              <a:rect l="l" t="t" r="r" b="b"/>
              <a:pathLst>
                <a:path w="1278128" h="1128274" extrusionOk="0">
                  <a:moveTo>
                    <a:pt x="641922" y="0"/>
                  </a:moveTo>
                  <a:cubicBezTo>
                    <a:pt x="371729" y="0"/>
                    <a:pt x="243142" y="659994"/>
                    <a:pt x="0" y="1128275"/>
                  </a:cubicBezTo>
                  <a:lnTo>
                    <a:pt x="1278128" y="1128275"/>
                  </a:lnTo>
                  <a:cubicBezTo>
                    <a:pt x="1046290" y="557066"/>
                    <a:pt x="845947" y="0"/>
                    <a:pt x="641922" y="0"/>
                  </a:cubicBezTo>
                  <a:close/>
                </a:path>
              </a:pathLst>
            </a:custGeom>
            <a:solidFill>
              <a:srgbClr val="FF3D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5792342" y="2975558"/>
              <a:ext cx="530066" cy="227878"/>
            </a:xfrm>
            <a:custGeom>
              <a:avLst/>
              <a:gdLst/>
              <a:ahLst/>
              <a:cxnLst/>
              <a:rect l="l" t="t" r="r" b="b"/>
              <a:pathLst>
                <a:path w="706755" h="303837" extrusionOk="0">
                  <a:moveTo>
                    <a:pt x="320167" y="0"/>
                  </a:moveTo>
                  <a:cubicBezTo>
                    <a:pt x="194310" y="0"/>
                    <a:pt x="94615" y="125251"/>
                    <a:pt x="0" y="303837"/>
                  </a:cubicBezTo>
                  <a:lnTo>
                    <a:pt x="706755" y="303837"/>
                  </a:lnTo>
                  <a:cubicBezTo>
                    <a:pt x="594932" y="135335"/>
                    <a:pt x="483933" y="0"/>
                    <a:pt x="320167" y="0"/>
                  </a:cubicBezTo>
                  <a:close/>
                </a:path>
              </a:pathLst>
            </a:custGeom>
            <a:solidFill>
              <a:srgbClr val="A54F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0" y="2737741"/>
              <a:ext cx="464201" cy="465648"/>
            </a:xfrm>
            <a:custGeom>
              <a:avLst/>
              <a:gdLst/>
              <a:ahLst/>
              <a:cxnLst/>
              <a:rect l="l" t="t" r="r" b="b"/>
              <a:pathLst>
                <a:path w="618934" h="620864" extrusionOk="0">
                  <a:moveTo>
                    <a:pt x="0" y="0"/>
                  </a:moveTo>
                  <a:lnTo>
                    <a:pt x="0" y="620865"/>
                  </a:lnTo>
                  <a:lnTo>
                    <a:pt x="618935" y="620865"/>
                  </a:lnTo>
                  <a:cubicBezTo>
                    <a:pt x="480632" y="309101"/>
                    <a:pt x="339535" y="1459"/>
                    <a:pt x="0" y="0"/>
                  </a:cubicBezTo>
                  <a:close/>
                </a:path>
              </a:pathLst>
            </a:custGeom>
            <a:gradFill>
              <a:gsLst>
                <a:gs pos="0">
                  <a:srgbClr val="BEF176"/>
                </a:gs>
                <a:gs pos="100000">
                  <a:srgbClr val="17A89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8765190" y="3203434"/>
              <a:ext cx="378809" cy="485483"/>
            </a:xfrm>
            <a:custGeom>
              <a:avLst/>
              <a:gdLst/>
              <a:ahLst/>
              <a:cxnLst/>
              <a:rect l="l" t="t" r="r" b="b"/>
              <a:pathLst>
                <a:path w="505079" h="647310" extrusionOk="0">
                  <a:moveTo>
                    <a:pt x="0" y="0"/>
                  </a:moveTo>
                  <a:cubicBezTo>
                    <a:pt x="127000" y="368460"/>
                    <a:pt x="278765" y="644013"/>
                    <a:pt x="505079" y="647310"/>
                  </a:cubicBezTo>
                  <a:lnTo>
                    <a:pt x="505079" y="0"/>
                  </a:lnTo>
                  <a:close/>
                </a:path>
              </a:pathLst>
            </a:custGeom>
            <a:gradFill>
              <a:gsLst>
                <a:gs pos="0">
                  <a:srgbClr val="FF826C"/>
                </a:gs>
                <a:gs pos="100000">
                  <a:srgbClr val="FF3E4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1894904" y="2489983"/>
              <a:ext cx="794003" cy="713456"/>
            </a:xfrm>
            <a:custGeom>
              <a:avLst/>
              <a:gdLst/>
              <a:ahLst/>
              <a:cxnLst/>
              <a:rect l="l" t="t" r="r" b="b"/>
              <a:pathLst>
                <a:path w="1058671" h="951274" extrusionOk="0">
                  <a:moveTo>
                    <a:pt x="584200" y="0"/>
                  </a:moveTo>
                  <a:cubicBezTo>
                    <a:pt x="388938" y="0"/>
                    <a:pt x="206692" y="447289"/>
                    <a:pt x="0" y="951274"/>
                  </a:cubicBezTo>
                  <a:lnTo>
                    <a:pt x="1058672" y="951274"/>
                  </a:lnTo>
                  <a:cubicBezTo>
                    <a:pt x="920623" y="672805"/>
                    <a:pt x="806005" y="314808"/>
                    <a:pt x="664654" y="17313"/>
                  </a:cubicBezTo>
                  <a:cubicBezTo>
                    <a:pt x="639312" y="6075"/>
                    <a:pt x="611924" y="184"/>
                    <a:pt x="584200" y="0"/>
                  </a:cubicBezTo>
                  <a:close/>
                </a:path>
              </a:pathLst>
            </a:custGeom>
            <a:solidFill>
              <a:srgbClr val="FF80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5288756" y="3203434"/>
              <a:ext cx="940450" cy="428073"/>
            </a:xfrm>
            <a:custGeom>
              <a:avLst/>
              <a:gdLst/>
              <a:ahLst/>
              <a:cxnLst/>
              <a:rect l="l" t="t" r="r" b="b"/>
              <a:pathLst>
                <a:path w="1253934" h="570764" extrusionOk="0">
                  <a:moveTo>
                    <a:pt x="569913" y="570765"/>
                  </a:moveTo>
                  <a:cubicBezTo>
                    <a:pt x="852488" y="570765"/>
                    <a:pt x="1068959" y="318106"/>
                    <a:pt x="1253934" y="0"/>
                  </a:cubicBezTo>
                  <a:lnTo>
                    <a:pt x="0" y="0"/>
                  </a:lnTo>
                  <a:cubicBezTo>
                    <a:pt x="142240" y="325336"/>
                    <a:pt x="312674" y="570765"/>
                    <a:pt x="569913" y="570765"/>
                  </a:cubicBezTo>
                  <a:close/>
                </a:path>
              </a:pathLst>
            </a:custGeom>
            <a:solidFill>
              <a:srgbClr val="7DFF2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8514492" y="2394856"/>
              <a:ext cx="629507" cy="808583"/>
            </a:xfrm>
            <a:custGeom>
              <a:avLst/>
              <a:gdLst/>
              <a:ahLst/>
              <a:cxnLst/>
              <a:rect l="l" t="t" r="r" b="b"/>
              <a:pathLst>
                <a:path w="839343" h="1078110" extrusionOk="0">
                  <a:moveTo>
                    <a:pt x="0" y="1078111"/>
                  </a:moveTo>
                  <a:lnTo>
                    <a:pt x="839343" y="1078111"/>
                  </a:lnTo>
                  <a:lnTo>
                    <a:pt x="839343" y="0"/>
                  </a:lnTo>
                  <a:cubicBezTo>
                    <a:pt x="537274" y="5898"/>
                    <a:pt x="328867" y="647881"/>
                    <a:pt x="0" y="1078111"/>
                  </a:cubicBezTo>
                  <a:close/>
                </a:path>
              </a:pathLst>
            </a:custGeom>
            <a:solidFill>
              <a:srgbClr val="FF96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3876675" y="2014492"/>
              <a:ext cx="1398460" cy="1189045"/>
            </a:xfrm>
            <a:custGeom>
              <a:avLst/>
              <a:gdLst/>
              <a:ahLst/>
              <a:cxnLst/>
              <a:rect l="l" t="t" r="r" b="b"/>
              <a:pathLst>
                <a:path w="1864614" h="1585393" extrusionOk="0">
                  <a:moveTo>
                    <a:pt x="215900" y="962880"/>
                  </a:moveTo>
                  <a:lnTo>
                    <a:pt x="839153" y="1585267"/>
                  </a:lnTo>
                  <a:lnTo>
                    <a:pt x="866648" y="1585267"/>
                  </a:lnTo>
                  <a:lnTo>
                    <a:pt x="223329" y="942523"/>
                  </a:lnTo>
                  <a:close/>
                  <a:moveTo>
                    <a:pt x="194754" y="1023761"/>
                  </a:moveTo>
                  <a:lnTo>
                    <a:pt x="757047" y="1585267"/>
                  </a:lnTo>
                  <a:lnTo>
                    <a:pt x="784542" y="1585267"/>
                  </a:lnTo>
                  <a:lnTo>
                    <a:pt x="201866" y="1003341"/>
                  </a:lnTo>
                  <a:cubicBezTo>
                    <a:pt x="199771" y="1010190"/>
                    <a:pt x="197358" y="1016976"/>
                    <a:pt x="195009" y="1023761"/>
                  </a:cubicBezTo>
                  <a:close/>
                  <a:moveTo>
                    <a:pt x="173990" y="1084833"/>
                  </a:moveTo>
                  <a:lnTo>
                    <a:pt x="675132" y="1585267"/>
                  </a:lnTo>
                  <a:lnTo>
                    <a:pt x="702691" y="1585267"/>
                  </a:lnTo>
                  <a:lnTo>
                    <a:pt x="181039" y="1064349"/>
                  </a:lnTo>
                  <a:close/>
                  <a:moveTo>
                    <a:pt x="259143" y="841751"/>
                  </a:moveTo>
                  <a:lnTo>
                    <a:pt x="1003681" y="1585267"/>
                  </a:lnTo>
                  <a:lnTo>
                    <a:pt x="1031177" y="1585267"/>
                  </a:lnTo>
                  <a:lnTo>
                    <a:pt x="266700" y="821584"/>
                  </a:lnTo>
                  <a:close/>
                  <a:moveTo>
                    <a:pt x="237490" y="902188"/>
                  </a:moveTo>
                  <a:lnTo>
                    <a:pt x="921512" y="1585267"/>
                  </a:lnTo>
                  <a:lnTo>
                    <a:pt x="949071" y="1585267"/>
                  </a:lnTo>
                  <a:lnTo>
                    <a:pt x="244729" y="881895"/>
                  </a:lnTo>
                  <a:close/>
                  <a:moveTo>
                    <a:pt x="303657" y="722207"/>
                  </a:moveTo>
                  <a:lnTo>
                    <a:pt x="1167892" y="1585267"/>
                  </a:lnTo>
                  <a:lnTo>
                    <a:pt x="1195451" y="1585267"/>
                  </a:lnTo>
                  <a:lnTo>
                    <a:pt x="311150" y="702358"/>
                  </a:lnTo>
                  <a:cubicBezTo>
                    <a:pt x="308801" y="708953"/>
                    <a:pt x="306260" y="715549"/>
                    <a:pt x="303657" y="722207"/>
                  </a:cubicBezTo>
                  <a:close/>
                  <a:moveTo>
                    <a:pt x="281178" y="781757"/>
                  </a:moveTo>
                  <a:lnTo>
                    <a:pt x="1085850" y="1585267"/>
                  </a:lnTo>
                  <a:lnTo>
                    <a:pt x="1113346" y="1585267"/>
                  </a:lnTo>
                  <a:lnTo>
                    <a:pt x="288671" y="761717"/>
                  </a:lnTo>
                  <a:cubicBezTo>
                    <a:pt x="286131" y="768376"/>
                    <a:pt x="283654" y="775035"/>
                    <a:pt x="281178" y="781757"/>
                  </a:cubicBezTo>
                  <a:close/>
                  <a:moveTo>
                    <a:pt x="45657" y="1448727"/>
                  </a:moveTo>
                  <a:lnTo>
                    <a:pt x="182372" y="1585267"/>
                  </a:lnTo>
                  <a:lnTo>
                    <a:pt x="209867" y="1585267"/>
                  </a:lnTo>
                  <a:lnTo>
                    <a:pt x="53086" y="1428687"/>
                  </a:lnTo>
                  <a:close/>
                  <a:moveTo>
                    <a:pt x="23051" y="1508150"/>
                  </a:moveTo>
                  <a:lnTo>
                    <a:pt x="100266" y="1585267"/>
                  </a:lnTo>
                  <a:lnTo>
                    <a:pt x="127762" y="1585267"/>
                  </a:lnTo>
                  <a:lnTo>
                    <a:pt x="30671" y="1488300"/>
                  </a:lnTo>
                  <a:close/>
                  <a:moveTo>
                    <a:pt x="67501" y="1388797"/>
                  </a:moveTo>
                  <a:lnTo>
                    <a:pt x="264351" y="1585394"/>
                  </a:lnTo>
                  <a:lnTo>
                    <a:pt x="292100" y="1585394"/>
                  </a:lnTo>
                  <a:lnTo>
                    <a:pt x="75121" y="1368757"/>
                  </a:lnTo>
                  <a:close/>
                  <a:moveTo>
                    <a:pt x="326517" y="663228"/>
                  </a:moveTo>
                  <a:lnTo>
                    <a:pt x="1249807" y="1585267"/>
                  </a:lnTo>
                  <a:lnTo>
                    <a:pt x="1277303" y="1585267"/>
                  </a:lnTo>
                  <a:lnTo>
                    <a:pt x="334709" y="643632"/>
                  </a:lnTo>
                  <a:cubicBezTo>
                    <a:pt x="332041" y="650164"/>
                    <a:pt x="329374" y="656696"/>
                    <a:pt x="326771" y="663228"/>
                  </a:cubicBezTo>
                  <a:close/>
                  <a:moveTo>
                    <a:pt x="153035" y="1145905"/>
                  </a:moveTo>
                  <a:lnTo>
                    <a:pt x="593027" y="1585267"/>
                  </a:lnTo>
                  <a:lnTo>
                    <a:pt x="620522" y="1585267"/>
                  </a:lnTo>
                  <a:lnTo>
                    <a:pt x="160084" y="1125421"/>
                  </a:lnTo>
                  <a:close/>
                  <a:moveTo>
                    <a:pt x="0" y="1566812"/>
                  </a:moveTo>
                  <a:lnTo>
                    <a:pt x="18288" y="1585077"/>
                  </a:lnTo>
                  <a:lnTo>
                    <a:pt x="45847" y="1585077"/>
                  </a:lnTo>
                  <a:lnTo>
                    <a:pt x="7747" y="1547026"/>
                  </a:lnTo>
                  <a:cubicBezTo>
                    <a:pt x="5080" y="1554128"/>
                    <a:pt x="2413" y="1560470"/>
                    <a:pt x="0" y="1566812"/>
                  </a:cubicBezTo>
                  <a:close/>
                  <a:moveTo>
                    <a:pt x="132207" y="1206723"/>
                  </a:moveTo>
                  <a:lnTo>
                    <a:pt x="511111" y="1585077"/>
                  </a:lnTo>
                  <a:lnTo>
                    <a:pt x="538607" y="1585077"/>
                  </a:lnTo>
                  <a:lnTo>
                    <a:pt x="139065" y="1186302"/>
                  </a:lnTo>
                  <a:close/>
                  <a:moveTo>
                    <a:pt x="110998" y="1267605"/>
                  </a:moveTo>
                  <a:lnTo>
                    <a:pt x="428942" y="1585077"/>
                  </a:lnTo>
                  <a:lnTo>
                    <a:pt x="456438" y="1585077"/>
                  </a:lnTo>
                  <a:lnTo>
                    <a:pt x="118110" y="1247184"/>
                  </a:lnTo>
                  <a:cubicBezTo>
                    <a:pt x="115570" y="1254223"/>
                    <a:pt x="113221" y="1261009"/>
                    <a:pt x="110808" y="1267795"/>
                  </a:cubicBezTo>
                  <a:close/>
                  <a:moveTo>
                    <a:pt x="89662" y="1328233"/>
                  </a:moveTo>
                  <a:lnTo>
                    <a:pt x="346837" y="1585077"/>
                  </a:lnTo>
                  <a:lnTo>
                    <a:pt x="374333" y="1585077"/>
                  </a:lnTo>
                  <a:lnTo>
                    <a:pt x="96838" y="1307939"/>
                  </a:lnTo>
                  <a:cubicBezTo>
                    <a:pt x="94234" y="1314915"/>
                    <a:pt x="91884" y="1321701"/>
                    <a:pt x="89472" y="1328423"/>
                  </a:cubicBezTo>
                  <a:close/>
                  <a:moveTo>
                    <a:pt x="1792922" y="1361400"/>
                  </a:moveTo>
                  <a:lnTo>
                    <a:pt x="599122" y="169137"/>
                  </a:lnTo>
                  <a:cubicBezTo>
                    <a:pt x="594868" y="173956"/>
                    <a:pt x="590614" y="178966"/>
                    <a:pt x="586422" y="183976"/>
                  </a:cubicBezTo>
                  <a:lnTo>
                    <a:pt x="1809750" y="1405920"/>
                  </a:lnTo>
                  <a:cubicBezTo>
                    <a:pt x="1804035" y="1391251"/>
                    <a:pt x="1798383" y="1376475"/>
                    <a:pt x="1792732" y="1361591"/>
                  </a:cubicBezTo>
                  <a:close/>
                  <a:moveTo>
                    <a:pt x="1608772" y="849171"/>
                  </a:moveTo>
                  <a:lnTo>
                    <a:pt x="785876" y="27967"/>
                  </a:lnTo>
                  <a:cubicBezTo>
                    <a:pt x="779526" y="30631"/>
                    <a:pt x="773176" y="33421"/>
                    <a:pt x="766826" y="36402"/>
                  </a:cubicBezTo>
                  <a:lnTo>
                    <a:pt x="1624076" y="892549"/>
                  </a:lnTo>
                  <a:close/>
                  <a:moveTo>
                    <a:pt x="1745488" y="1231837"/>
                  </a:moveTo>
                  <a:lnTo>
                    <a:pt x="638873" y="127217"/>
                  </a:lnTo>
                  <a:cubicBezTo>
                    <a:pt x="634238" y="131720"/>
                    <a:pt x="629603" y="136222"/>
                    <a:pt x="625030" y="140915"/>
                  </a:cubicBezTo>
                  <a:lnTo>
                    <a:pt x="1760728" y="1275088"/>
                  </a:lnTo>
                  <a:close/>
                  <a:moveTo>
                    <a:pt x="1700149" y="1104493"/>
                  </a:moveTo>
                  <a:lnTo>
                    <a:pt x="682689" y="89166"/>
                  </a:lnTo>
                  <a:cubicBezTo>
                    <a:pt x="677609" y="93161"/>
                    <a:pt x="672528" y="97347"/>
                    <a:pt x="667512" y="101533"/>
                  </a:cubicBezTo>
                  <a:lnTo>
                    <a:pt x="1714818" y="1147490"/>
                  </a:lnTo>
                  <a:close/>
                  <a:moveTo>
                    <a:pt x="1558734" y="717197"/>
                  </a:moveTo>
                  <a:lnTo>
                    <a:pt x="848423" y="8435"/>
                  </a:lnTo>
                  <a:cubicBezTo>
                    <a:pt x="841058" y="10020"/>
                    <a:pt x="833691" y="11859"/>
                    <a:pt x="826453" y="13952"/>
                  </a:cubicBezTo>
                  <a:lnTo>
                    <a:pt x="1575753" y="762288"/>
                  </a:lnTo>
                  <a:cubicBezTo>
                    <a:pt x="1569974" y="747239"/>
                    <a:pt x="1564132" y="732272"/>
                    <a:pt x="1558354" y="717388"/>
                  </a:cubicBezTo>
                  <a:close/>
                  <a:moveTo>
                    <a:pt x="1655128" y="977593"/>
                  </a:moveTo>
                  <a:lnTo>
                    <a:pt x="731266" y="55491"/>
                  </a:lnTo>
                  <a:cubicBezTo>
                    <a:pt x="725615" y="58852"/>
                    <a:pt x="719963" y="62404"/>
                    <a:pt x="714375" y="66082"/>
                  </a:cubicBezTo>
                  <a:lnTo>
                    <a:pt x="1670050" y="1020337"/>
                  </a:lnTo>
                  <a:cubicBezTo>
                    <a:pt x="1664843" y="1006131"/>
                    <a:pt x="1659827" y="991925"/>
                    <a:pt x="1654746" y="977783"/>
                  </a:cubicBezTo>
                  <a:close/>
                  <a:moveTo>
                    <a:pt x="1289876" y="202621"/>
                  </a:moveTo>
                  <a:lnTo>
                    <a:pt x="1173035" y="85995"/>
                  </a:lnTo>
                  <a:cubicBezTo>
                    <a:pt x="1150029" y="68341"/>
                    <a:pt x="1125385" y="52924"/>
                    <a:pt x="1099439" y="39954"/>
                  </a:cubicBezTo>
                  <a:lnTo>
                    <a:pt x="1356423" y="296544"/>
                  </a:lnTo>
                  <a:cubicBezTo>
                    <a:pt x="1335786" y="264142"/>
                    <a:pt x="1313434" y="232854"/>
                    <a:pt x="1289495" y="202812"/>
                  </a:cubicBezTo>
                  <a:close/>
                  <a:moveTo>
                    <a:pt x="1501457" y="577994"/>
                  </a:moveTo>
                  <a:lnTo>
                    <a:pt x="922147" y="0"/>
                  </a:lnTo>
                  <a:cubicBezTo>
                    <a:pt x="913321" y="0"/>
                    <a:pt x="904558" y="634"/>
                    <a:pt x="895922" y="1332"/>
                  </a:cubicBezTo>
                  <a:lnTo>
                    <a:pt x="1521396" y="625938"/>
                  </a:lnTo>
                  <a:cubicBezTo>
                    <a:pt x="1514666" y="609894"/>
                    <a:pt x="1507934" y="593912"/>
                    <a:pt x="1501077" y="578185"/>
                  </a:cubicBezTo>
                  <a:close/>
                  <a:moveTo>
                    <a:pt x="1428496" y="423127"/>
                  </a:moveTo>
                  <a:lnTo>
                    <a:pt x="1013841" y="9576"/>
                  </a:lnTo>
                  <a:cubicBezTo>
                    <a:pt x="1002792" y="7039"/>
                    <a:pt x="991597" y="4926"/>
                    <a:pt x="980250" y="3234"/>
                  </a:cubicBezTo>
                  <a:lnTo>
                    <a:pt x="1455293" y="477667"/>
                  </a:lnTo>
                  <a:cubicBezTo>
                    <a:pt x="1446340" y="459275"/>
                    <a:pt x="1437322" y="441157"/>
                    <a:pt x="1428115" y="423317"/>
                  </a:cubicBezTo>
                  <a:close/>
                  <a:moveTo>
                    <a:pt x="456057" y="381651"/>
                  </a:moveTo>
                  <a:lnTo>
                    <a:pt x="1661033" y="1585077"/>
                  </a:lnTo>
                  <a:lnTo>
                    <a:pt x="1688592" y="1585077"/>
                  </a:lnTo>
                  <a:lnTo>
                    <a:pt x="465455" y="364084"/>
                  </a:lnTo>
                  <a:cubicBezTo>
                    <a:pt x="462153" y="369982"/>
                    <a:pt x="458915" y="375880"/>
                    <a:pt x="455676" y="381842"/>
                  </a:cubicBezTo>
                  <a:close/>
                  <a:moveTo>
                    <a:pt x="427990" y="435620"/>
                  </a:moveTo>
                  <a:lnTo>
                    <a:pt x="1578928" y="1585077"/>
                  </a:lnTo>
                  <a:lnTo>
                    <a:pt x="1606423" y="1585077"/>
                  </a:lnTo>
                  <a:lnTo>
                    <a:pt x="436880" y="417609"/>
                  </a:lnTo>
                  <a:cubicBezTo>
                    <a:pt x="433769" y="423634"/>
                    <a:pt x="430657" y="429659"/>
                    <a:pt x="427609" y="435810"/>
                  </a:cubicBezTo>
                  <a:close/>
                  <a:moveTo>
                    <a:pt x="1845564" y="1495847"/>
                  </a:moveTo>
                  <a:lnTo>
                    <a:pt x="561911" y="214354"/>
                  </a:lnTo>
                  <a:cubicBezTo>
                    <a:pt x="557975" y="219554"/>
                    <a:pt x="554101" y="224881"/>
                    <a:pt x="550164" y="230145"/>
                  </a:cubicBezTo>
                  <a:lnTo>
                    <a:pt x="1864614" y="1542904"/>
                  </a:lnTo>
                  <a:cubicBezTo>
                    <a:pt x="1858137" y="1527429"/>
                    <a:pt x="1851660" y="1511828"/>
                    <a:pt x="1845183" y="1496037"/>
                  </a:cubicBezTo>
                  <a:close/>
                  <a:moveTo>
                    <a:pt x="375222" y="547553"/>
                  </a:moveTo>
                  <a:lnTo>
                    <a:pt x="1414272" y="1585267"/>
                  </a:lnTo>
                  <a:lnTo>
                    <a:pt x="1441831" y="1585267"/>
                  </a:lnTo>
                  <a:lnTo>
                    <a:pt x="383730" y="528528"/>
                  </a:lnTo>
                  <a:cubicBezTo>
                    <a:pt x="381000" y="534870"/>
                    <a:pt x="378016" y="541148"/>
                    <a:pt x="375222" y="547553"/>
                  </a:cubicBezTo>
                  <a:close/>
                  <a:moveTo>
                    <a:pt x="400622" y="491111"/>
                  </a:moveTo>
                  <a:lnTo>
                    <a:pt x="1496251" y="1585267"/>
                  </a:lnTo>
                  <a:lnTo>
                    <a:pt x="1524000" y="1585267"/>
                  </a:lnTo>
                  <a:lnTo>
                    <a:pt x="409702" y="472466"/>
                  </a:lnTo>
                  <a:close/>
                  <a:moveTo>
                    <a:pt x="516509" y="278723"/>
                  </a:moveTo>
                  <a:lnTo>
                    <a:pt x="1824609" y="1585140"/>
                  </a:lnTo>
                  <a:lnTo>
                    <a:pt x="1852105" y="1585140"/>
                  </a:lnTo>
                  <a:lnTo>
                    <a:pt x="527685" y="262235"/>
                  </a:lnTo>
                  <a:cubicBezTo>
                    <a:pt x="524002" y="267689"/>
                    <a:pt x="520319" y="273079"/>
                    <a:pt x="516699" y="278723"/>
                  </a:cubicBezTo>
                  <a:close/>
                  <a:moveTo>
                    <a:pt x="484759" y="329458"/>
                  </a:moveTo>
                  <a:lnTo>
                    <a:pt x="1742059" y="1585140"/>
                  </a:lnTo>
                  <a:lnTo>
                    <a:pt x="1769555" y="1585140"/>
                  </a:lnTo>
                  <a:lnTo>
                    <a:pt x="495617" y="312208"/>
                  </a:lnTo>
                  <a:cubicBezTo>
                    <a:pt x="492125" y="317916"/>
                    <a:pt x="488950" y="323814"/>
                    <a:pt x="485267" y="329395"/>
                  </a:cubicBezTo>
                  <a:close/>
                  <a:moveTo>
                    <a:pt x="350076" y="605010"/>
                  </a:moveTo>
                  <a:lnTo>
                    <a:pt x="1331659" y="1585330"/>
                  </a:lnTo>
                  <a:lnTo>
                    <a:pt x="1359154" y="1585330"/>
                  </a:lnTo>
                  <a:lnTo>
                    <a:pt x="358775" y="585668"/>
                  </a:lnTo>
                  <a:close/>
                </a:path>
              </a:pathLst>
            </a:custGeom>
            <a:solidFill>
              <a:srgbClr val="AF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0" y="2918101"/>
              <a:ext cx="387952" cy="285382"/>
            </a:xfrm>
            <a:custGeom>
              <a:avLst/>
              <a:gdLst/>
              <a:ahLst/>
              <a:cxnLst/>
              <a:rect l="l" t="t" r="r" b="b"/>
              <a:pathLst>
                <a:path w="517270" h="380509" extrusionOk="0">
                  <a:moveTo>
                    <a:pt x="0" y="0"/>
                  </a:moveTo>
                  <a:lnTo>
                    <a:pt x="0" y="380510"/>
                  </a:lnTo>
                  <a:lnTo>
                    <a:pt x="517271" y="380510"/>
                  </a:lnTo>
                  <a:cubicBezTo>
                    <a:pt x="385445" y="159053"/>
                    <a:pt x="226378" y="1142"/>
                    <a:pt x="0" y="0"/>
                  </a:cubicBezTo>
                  <a:close/>
                </a:path>
              </a:pathLst>
            </a:custGeom>
            <a:solidFill>
              <a:srgbClr val="029E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6229207" y="2252166"/>
              <a:ext cx="1366075" cy="951274"/>
            </a:xfrm>
            <a:custGeom>
              <a:avLst/>
              <a:gdLst/>
              <a:ahLst/>
              <a:cxnLst/>
              <a:rect l="l" t="t" r="r" b="b"/>
              <a:pathLst>
                <a:path w="1821434" h="1268365" extrusionOk="0">
                  <a:moveTo>
                    <a:pt x="840804" y="0"/>
                  </a:moveTo>
                  <a:cubicBezTo>
                    <a:pt x="537718" y="0"/>
                    <a:pt x="314134" y="728422"/>
                    <a:pt x="0" y="1268366"/>
                  </a:cubicBezTo>
                  <a:lnTo>
                    <a:pt x="1821435" y="1268366"/>
                  </a:lnTo>
                  <a:cubicBezTo>
                    <a:pt x="1438784" y="781440"/>
                    <a:pt x="1172337" y="0"/>
                    <a:pt x="840804" y="0"/>
                  </a:cubicBezTo>
                  <a:close/>
                </a:path>
              </a:pathLst>
            </a:custGeom>
            <a:gradFill>
              <a:gsLst>
                <a:gs pos="0">
                  <a:srgbClr val="3BE5CC"/>
                </a:gs>
                <a:gs pos="100000">
                  <a:srgbClr val="02719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7343679" y="1786473"/>
              <a:ext cx="1421463" cy="1416970"/>
            </a:xfrm>
            <a:custGeom>
              <a:avLst/>
              <a:gdLst/>
              <a:ahLst/>
              <a:cxnLst/>
              <a:rect l="l" t="t" r="r" b="b"/>
              <a:pathLst>
                <a:path w="1895284" h="1889294" extrusionOk="0">
                  <a:moveTo>
                    <a:pt x="878205" y="1889294"/>
                  </a:moveTo>
                  <a:lnTo>
                    <a:pt x="931735" y="1889294"/>
                  </a:lnTo>
                  <a:lnTo>
                    <a:pt x="931735" y="14333"/>
                  </a:lnTo>
                  <a:cubicBezTo>
                    <a:pt x="913194" y="20420"/>
                    <a:pt x="895286" y="28190"/>
                    <a:pt x="878205" y="37544"/>
                  </a:cubicBezTo>
                  <a:close/>
                  <a:moveTo>
                    <a:pt x="607695" y="1889294"/>
                  </a:moveTo>
                  <a:lnTo>
                    <a:pt x="661226" y="1889294"/>
                  </a:lnTo>
                  <a:lnTo>
                    <a:pt x="661226" y="256971"/>
                  </a:lnTo>
                  <a:cubicBezTo>
                    <a:pt x="643065" y="284241"/>
                    <a:pt x="625221" y="313223"/>
                    <a:pt x="607695" y="343917"/>
                  </a:cubicBezTo>
                  <a:close/>
                  <a:moveTo>
                    <a:pt x="427419" y="1889294"/>
                  </a:moveTo>
                  <a:lnTo>
                    <a:pt x="480885" y="1889294"/>
                  </a:lnTo>
                  <a:lnTo>
                    <a:pt x="480885" y="601903"/>
                  </a:lnTo>
                  <a:cubicBezTo>
                    <a:pt x="462852" y="643505"/>
                    <a:pt x="445009" y="686357"/>
                    <a:pt x="427419" y="730452"/>
                  </a:cubicBezTo>
                  <a:close/>
                  <a:moveTo>
                    <a:pt x="697865" y="1889294"/>
                  </a:moveTo>
                  <a:lnTo>
                    <a:pt x="751396" y="1889294"/>
                  </a:lnTo>
                  <a:lnTo>
                    <a:pt x="751396" y="140281"/>
                  </a:lnTo>
                  <a:cubicBezTo>
                    <a:pt x="733171" y="160068"/>
                    <a:pt x="715328" y="181651"/>
                    <a:pt x="697865" y="205031"/>
                  </a:cubicBezTo>
                  <a:close/>
                  <a:moveTo>
                    <a:pt x="517525" y="1889294"/>
                  </a:moveTo>
                  <a:lnTo>
                    <a:pt x="571056" y="1889294"/>
                  </a:lnTo>
                  <a:lnTo>
                    <a:pt x="571056" y="411141"/>
                  </a:lnTo>
                  <a:cubicBezTo>
                    <a:pt x="552895" y="445894"/>
                    <a:pt x="535115" y="482296"/>
                    <a:pt x="517525" y="520030"/>
                  </a:cubicBezTo>
                  <a:close/>
                  <a:moveTo>
                    <a:pt x="66675" y="1889294"/>
                  </a:moveTo>
                  <a:lnTo>
                    <a:pt x="120206" y="1889294"/>
                  </a:lnTo>
                  <a:lnTo>
                    <a:pt x="120206" y="1579813"/>
                  </a:lnTo>
                  <a:cubicBezTo>
                    <a:pt x="102489" y="1628309"/>
                    <a:pt x="84646" y="1676037"/>
                    <a:pt x="66675" y="1723011"/>
                  </a:cubicBezTo>
                  <a:close/>
                  <a:moveTo>
                    <a:pt x="30035" y="1889294"/>
                  </a:moveTo>
                  <a:lnTo>
                    <a:pt x="30035" y="1816363"/>
                  </a:lnTo>
                  <a:cubicBezTo>
                    <a:pt x="20066" y="1841014"/>
                    <a:pt x="10096" y="1865322"/>
                    <a:pt x="0" y="1889294"/>
                  </a:cubicBezTo>
                  <a:close/>
                  <a:moveTo>
                    <a:pt x="247015" y="1889294"/>
                  </a:moveTo>
                  <a:lnTo>
                    <a:pt x="300482" y="1889294"/>
                  </a:lnTo>
                  <a:lnTo>
                    <a:pt x="300482" y="1069676"/>
                  </a:lnTo>
                  <a:cubicBezTo>
                    <a:pt x="282639" y="1119986"/>
                    <a:pt x="264858" y="1170721"/>
                    <a:pt x="247015" y="1221880"/>
                  </a:cubicBezTo>
                  <a:close/>
                  <a:moveTo>
                    <a:pt x="337185" y="1889294"/>
                  </a:moveTo>
                  <a:lnTo>
                    <a:pt x="390652" y="1889294"/>
                  </a:lnTo>
                  <a:lnTo>
                    <a:pt x="390652" y="823867"/>
                  </a:lnTo>
                  <a:cubicBezTo>
                    <a:pt x="372682" y="870923"/>
                    <a:pt x="354902" y="918823"/>
                    <a:pt x="337185" y="967573"/>
                  </a:cubicBezTo>
                  <a:close/>
                  <a:moveTo>
                    <a:pt x="156845" y="1889294"/>
                  </a:moveTo>
                  <a:lnTo>
                    <a:pt x="210376" y="1889294"/>
                  </a:lnTo>
                  <a:lnTo>
                    <a:pt x="210376" y="1326393"/>
                  </a:lnTo>
                  <a:cubicBezTo>
                    <a:pt x="192532" y="1377128"/>
                    <a:pt x="174689" y="1427691"/>
                    <a:pt x="156845" y="1478090"/>
                  </a:cubicBezTo>
                  <a:close/>
                  <a:moveTo>
                    <a:pt x="787971" y="1889294"/>
                  </a:moveTo>
                  <a:lnTo>
                    <a:pt x="841502" y="1889294"/>
                  </a:lnTo>
                  <a:lnTo>
                    <a:pt x="841502" y="60184"/>
                  </a:lnTo>
                  <a:cubicBezTo>
                    <a:pt x="822643" y="73317"/>
                    <a:pt x="804799" y="87748"/>
                    <a:pt x="787971" y="103372"/>
                  </a:cubicBezTo>
                  <a:close/>
                  <a:moveTo>
                    <a:pt x="1501902" y="1889294"/>
                  </a:moveTo>
                  <a:lnTo>
                    <a:pt x="1555369" y="1889294"/>
                  </a:lnTo>
                  <a:lnTo>
                    <a:pt x="1555369" y="725442"/>
                  </a:lnTo>
                  <a:cubicBezTo>
                    <a:pt x="1538033" y="671917"/>
                    <a:pt x="1520254" y="620041"/>
                    <a:pt x="1501902" y="570194"/>
                  </a:cubicBezTo>
                  <a:close/>
                  <a:moveTo>
                    <a:pt x="1592008" y="1889294"/>
                  </a:moveTo>
                  <a:lnTo>
                    <a:pt x="1645539" y="1889294"/>
                  </a:lnTo>
                  <a:lnTo>
                    <a:pt x="1645539" y="1026298"/>
                  </a:lnTo>
                  <a:cubicBezTo>
                    <a:pt x="1628013" y="964021"/>
                    <a:pt x="1610234" y="902569"/>
                    <a:pt x="1592008" y="842385"/>
                  </a:cubicBezTo>
                  <a:close/>
                  <a:moveTo>
                    <a:pt x="1682179" y="1889294"/>
                  </a:moveTo>
                  <a:lnTo>
                    <a:pt x="1735709" y="1889294"/>
                  </a:lnTo>
                  <a:lnTo>
                    <a:pt x="1735709" y="1353980"/>
                  </a:lnTo>
                  <a:cubicBezTo>
                    <a:pt x="1717866" y="1288786"/>
                    <a:pt x="1700085" y="1223339"/>
                    <a:pt x="1682179" y="1158272"/>
                  </a:cubicBezTo>
                  <a:close/>
                  <a:moveTo>
                    <a:pt x="1862519" y="1790425"/>
                  </a:moveTo>
                  <a:lnTo>
                    <a:pt x="1862519" y="1889294"/>
                  </a:lnTo>
                  <a:lnTo>
                    <a:pt x="1895284" y="1889294"/>
                  </a:lnTo>
                  <a:cubicBezTo>
                    <a:pt x="1884235" y="1856995"/>
                    <a:pt x="1873314" y="1824037"/>
                    <a:pt x="1862582" y="1790425"/>
                  </a:cubicBezTo>
                  <a:close/>
                  <a:moveTo>
                    <a:pt x="1772348" y="1889294"/>
                  </a:moveTo>
                  <a:lnTo>
                    <a:pt x="1825879" y="1889294"/>
                  </a:lnTo>
                  <a:lnTo>
                    <a:pt x="1825879" y="1671833"/>
                  </a:lnTo>
                  <a:cubicBezTo>
                    <a:pt x="1807718" y="1611205"/>
                    <a:pt x="1789938" y="1549245"/>
                    <a:pt x="1772348" y="1486525"/>
                  </a:cubicBezTo>
                  <a:close/>
                  <a:moveTo>
                    <a:pt x="968375" y="4883"/>
                  </a:moveTo>
                  <a:lnTo>
                    <a:pt x="968375" y="1889294"/>
                  </a:lnTo>
                  <a:lnTo>
                    <a:pt x="1021842" y="1889294"/>
                  </a:lnTo>
                  <a:lnTo>
                    <a:pt x="1021842" y="0"/>
                  </a:lnTo>
                  <a:lnTo>
                    <a:pt x="1020191" y="0"/>
                  </a:lnTo>
                  <a:cubicBezTo>
                    <a:pt x="1002792" y="-8"/>
                    <a:pt x="985457" y="1627"/>
                    <a:pt x="968375" y="4883"/>
                  </a:cubicBezTo>
                  <a:close/>
                  <a:moveTo>
                    <a:pt x="1050925" y="1889294"/>
                  </a:moveTo>
                  <a:lnTo>
                    <a:pt x="1104456" y="1889294"/>
                  </a:lnTo>
                  <a:lnTo>
                    <a:pt x="1104456" y="13318"/>
                  </a:lnTo>
                  <a:cubicBezTo>
                    <a:pt x="1087057" y="7658"/>
                    <a:pt x="1069086" y="3770"/>
                    <a:pt x="1050925" y="1712"/>
                  </a:cubicBezTo>
                  <a:close/>
                  <a:moveTo>
                    <a:pt x="1141096" y="1889294"/>
                  </a:moveTo>
                  <a:lnTo>
                    <a:pt x="1194626" y="1889294"/>
                  </a:lnTo>
                  <a:lnTo>
                    <a:pt x="1194626" y="60564"/>
                  </a:lnTo>
                  <a:cubicBezTo>
                    <a:pt x="1177862" y="48103"/>
                    <a:pt x="1159891" y="37232"/>
                    <a:pt x="1141096" y="28094"/>
                  </a:cubicBezTo>
                  <a:close/>
                  <a:moveTo>
                    <a:pt x="1321435" y="1889294"/>
                  </a:moveTo>
                  <a:lnTo>
                    <a:pt x="1374902" y="1889294"/>
                  </a:lnTo>
                  <a:lnTo>
                    <a:pt x="1374902" y="284304"/>
                  </a:lnTo>
                  <a:cubicBezTo>
                    <a:pt x="1357694" y="253187"/>
                    <a:pt x="1339850" y="224205"/>
                    <a:pt x="1321435" y="197358"/>
                  </a:cubicBezTo>
                  <a:close/>
                  <a:moveTo>
                    <a:pt x="1231265" y="90942"/>
                  </a:moveTo>
                  <a:lnTo>
                    <a:pt x="1231265" y="1889294"/>
                  </a:lnTo>
                  <a:lnTo>
                    <a:pt x="1284732" y="1889294"/>
                  </a:lnTo>
                  <a:lnTo>
                    <a:pt x="1284732" y="148335"/>
                  </a:lnTo>
                  <a:cubicBezTo>
                    <a:pt x="1268349" y="127978"/>
                    <a:pt x="1250569" y="108800"/>
                    <a:pt x="1231456" y="90942"/>
                  </a:cubicBezTo>
                  <a:close/>
                  <a:moveTo>
                    <a:pt x="1411605" y="1889294"/>
                  </a:moveTo>
                  <a:lnTo>
                    <a:pt x="1465072" y="1889294"/>
                  </a:lnTo>
                  <a:lnTo>
                    <a:pt x="1465072" y="475637"/>
                  </a:lnTo>
                  <a:cubicBezTo>
                    <a:pt x="1447800" y="433401"/>
                    <a:pt x="1430021" y="393193"/>
                    <a:pt x="1411605" y="355142"/>
                  </a:cubicBezTo>
                  <a:close/>
                </a:path>
              </a:pathLst>
            </a:custGeom>
            <a:gradFill>
              <a:gsLst>
                <a:gs pos="0">
                  <a:srgbClr val="C182FF">
                    <a:alpha val="53333"/>
                    <a:alpha val="49800"/>
                  </a:srgbClr>
                </a:gs>
                <a:gs pos="100000">
                  <a:srgbClr val="002FFF">
                    <a:alpha val="58431"/>
                    <a:alpha val="4980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6229350" y="3129663"/>
              <a:ext cx="93202" cy="73771"/>
            </a:xfrm>
            <a:custGeom>
              <a:avLst/>
              <a:gdLst/>
              <a:ahLst/>
              <a:cxnLst/>
              <a:rect l="l" t="t" r="r" b="b"/>
              <a:pathLst>
                <a:path w="124269" h="98361" extrusionOk="0">
                  <a:moveTo>
                    <a:pt x="0" y="98362"/>
                  </a:moveTo>
                  <a:lnTo>
                    <a:pt x="124269" y="98362"/>
                  </a:lnTo>
                  <a:cubicBezTo>
                    <a:pt x="101409" y="63926"/>
                    <a:pt x="78549" y="30821"/>
                    <a:pt x="55245" y="0"/>
                  </a:cubicBezTo>
                  <a:cubicBezTo>
                    <a:pt x="37020" y="33358"/>
                    <a:pt x="18606" y="66145"/>
                    <a:pt x="0" y="98362"/>
                  </a:cubicBezTo>
                  <a:close/>
                </a:path>
              </a:pathLst>
            </a:custGeom>
            <a:solidFill>
              <a:srgbClr val="FF85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7595330" y="3203434"/>
              <a:ext cx="919163" cy="285382"/>
            </a:xfrm>
            <a:custGeom>
              <a:avLst/>
              <a:gdLst/>
              <a:ahLst/>
              <a:cxnLst/>
              <a:rect l="l" t="t" r="r" b="b"/>
              <a:pathLst>
                <a:path w="1225550" h="380509" extrusionOk="0">
                  <a:moveTo>
                    <a:pt x="607632" y="380510"/>
                  </a:moveTo>
                  <a:cubicBezTo>
                    <a:pt x="862712" y="380510"/>
                    <a:pt x="1059435" y="217271"/>
                    <a:pt x="1225550" y="0"/>
                  </a:cubicBezTo>
                  <a:lnTo>
                    <a:pt x="0" y="0"/>
                  </a:lnTo>
                  <a:cubicBezTo>
                    <a:pt x="173101" y="220442"/>
                    <a:pt x="370078" y="380510"/>
                    <a:pt x="607632" y="380510"/>
                  </a:cubicBezTo>
                  <a:close/>
                </a:path>
              </a:pathLst>
            </a:custGeom>
            <a:solidFill>
              <a:srgbClr val="FFC2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2858547" y="3202435"/>
              <a:ext cx="1012412" cy="474733"/>
            </a:xfrm>
            <a:custGeom>
              <a:avLst/>
              <a:gdLst/>
              <a:ahLst/>
              <a:cxnLst/>
              <a:rect l="l" t="t" r="r" b="b"/>
              <a:pathLst>
                <a:path w="1349883" h="632977" extrusionOk="0">
                  <a:moveTo>
                    <a:pt x="617347" y="0"/>
                  </a:moveTo>
                  <a:cubicBezTo>
                    <a:pt x="595535" y="0"/>
                    <a:pt x="577850" y="17662"/>
                    <a:pt x="577850" y="39446"/>
                  </a:cubicBezTo>
                  <a:cubicBezTo>
                    <a:pt x="577850" y="39465"/>
                    <a:pt x="577850" y="39491"/>
                    <a:pt x="577850" y="39509"/>
                  </a:cubicBezTo>
                  <a:lnTo>
                    <a:pt x="577850" y="569877"/>
                  </a:lnTo>
                  <a:cubicBezTo>
                    <a:pt x="577850" y="591661"/>
                    <a:pt x="595535" y="609323"/>
                    <a:pt x="617347" y="609323"/>
                  </a:cubicBezTo>
                  <a:cubicBezTo>
                    <a:pt x="639159" y="609323"/>
                    <a:pt x="656844" y="591661"/>
                    <a:pt x="656844" y="569877"/>
                  </a:cubicBezTo>
                  <a:lnTo>
                    <a:pt x="656844" y="39509"/>
                  </a:lnTo>
                  <a:cubicBezTo>
                    <a:pt x="656876" y="17725"/>
                    <a:pt x="639223" y="38"/>
                    <a:pt x="617411" y="0"/>
                  </a:cubicBezTo>
                  <a:cubicBezTo>
                    <a:pt x="617392" y="0"/>
                    <a:pt x="617366" y="0"/>
                    <a:pt x="617347" y="0"/>
                  </a:cubicBezTo>
                  <a:close/>
                  <a:moveTo>
                    <a:pt x="39497" y="0"/>
                  </a:moveTo>
                  <a:cubicBezTo>
                    <a:pt x="17685" y="0"/>
                    <a:pt x="0" y="17662"/>
                    <a:pt x="0" y="39446"/>
                  </a:cubicBezTo>
                  <a:cubicBezTo>
                    <a:pt x="0" y="39465"/>
                    <a:pt x="0" y="39491"/>
                    <a:pt x="0" y="39509"/>
                  </a:cubicBezTo>
                  <a:lnTo>
                    <a:pt x="0" y="69506"/>
                  </a:lnTo>
                  <a:cubicBezTo>
                    <a:pt x="0" y="91291"/>
                    <a:pt x="17685" y="108953"/>
                    <a:pt x="39497" y="108953"/>
                  </a:cubicBezTo>
                  <a:cubicBezTo>
                    <a:pt x="61309" y="108953"/>
                    <a:pt x="78994" y="91291"/>
                    <a:pt x="78994" y="69506"/>
                  </a:cubicBezTo>
                  <a:lnTo>
                    <a:pt x="78994" y="39509"/>
                  </a:lnTo>
                  <a:cubicBezTo>
                    <a:pt x="79032" y="17821"/>
                    <a:pt x="61532" y="171"/>
                    <a:pt x="39815" y="0"/>
                  </a:cubicBezTo>
                  <a:close/>
                  <a:moveTo>
                    <a:pt x="501523" y="0"/>
                  </a:moveTo>
                  <a:cubicBezTo>
                    <a:pt x="479711" y="0"/>
                    <a:pt x="462026" y="17662"/>
                    <a:pt x="462026" y="39446"/>
                  </a:cubicBezTo>
                  <a:cubicBezTo>
                    <a:pt x="462026" y="39465"/>
                    <a:pt x="462026" y="39491"/>
                    <a:pt x="462026" y="39509"/>
                  </a:cubicBezTo>
                  <a:lnTo>
                    <a:pt x="462026" y="513561"/>
                  </a:lnTo>
                  <a:cubicBezTo>
                    <a:pt x="462026" y="535345"/>
                    <a:pt x="479711" y="553007"/>
                    <a:pt x="501523" y="553007"/>
                  </a:cubicBezTo>
                  <a:cubicBezTo>
                    <a:pt x="523336" y="553007"/>
                    <a:pt x="541020" y="535345"/>
                    <a:pt x="541020" y="513561"/>
                  </a:cubicBezTo>
                  <a:lnTo>
                    <a:pt x="541020" y="39509"/>
                  </a:lnTo>
                  <a:cubicBezTo>
                    <a:pt x="541058" y="17821"/>
                    <a:pt x="523558" y="171"/>
                    <a:pt x="501841" y="0"/>
                  </a:cubicBezTo>
                  <a:close/>
                  <a:moveTo>
                    <a:pt x="386017" y="0"/>
                  </a:moveTo>
                  <a:cubicBezTo>
                    <a:pt x="364205" y="0"/>
                    <a:pt x="346520" y="17662"/>
                    <a:pt x="346520" y="39446"/>
                  </a:cubicBezTo>
                  <a:cubicBezTo>
                    <a:pt x="346520" y="39465"/>
                    <a:pt x="346520" y="39491"/>
                    <a:pt x="346520" y="39509"/>
                  </a:cubicBezTo>
                  <a:lnTo>
                    <a:pt x="346520" y="437206"/>
                  </a:lnTo>
                  <a:cubicBezTo>
                    <a:pt x="346520" y="458990"/>
                    <a:pt x="364205" y="476652"/>
                    <a:pt x="386017" y="476652"/>
                  </a:cubicBezTo>
                  <a:cubicBezTo>
                    <a:pt x="407829" y="476652"/>
                    <a:pt x="425514" y="458990"/>
                    <a:pt x="425514" y="437206"/>
                  </a:cubicBezTo>
                  <a:lnTo>
                    <a:pt x="425514" y="39509"/>
                  </a:lnTo>
                  <a:cubicBezTo>
                    <a:pt x="425552" y="17821"/>
                    <a:pt x="408051" y="171"/>
                    <a:pt x="386334" y="0"/>
                  </a:cubicBezTo>
                  <a:close/>
                  <a:moveTo>
                    <a:pt x="155004" y="0"/>
                  </a:moveTo>
                  <a:cubicBezTo>
                    <a:pt x="133191" y="0"/>
                    <a:pt x="115507" y="17662"/>
                    <a:pt x="115507" y="39446"/>
                  </a:cubicBezTo>
                  <a:cubicBezTo>
                    <a:pt x="115507" y="39465"/>
                    <a:pt x="115507" y="39491"/>
                    <a:pt x="115507" y="39509"/>
                  </a:cubicBezTo>
                  <a:lnTo>
                    <a:pt x="115507" y="171356"/>
                  </a:lnTo>
                  <a:cubicBezTo>
                    <a:pt x="115507" y="193140"/>
                    <a:pt x="133191" y="210802"/>
                    <a:pt x="155004" y="210802"/>
                  </a:cubicBezTo>
                  <a:cubicBezTo>
                    <a:pt x="176816" y="210802"/>
                    <a:pt x="194501" y="193140"/>
                    <a:pt x="194501" y="171356"/>
                  </a:cubicBezTo>
                  <a:lnTo>
                    <a:pt x="194501" y="39509"/>
                  </a:lnTo>
                  <a:cubicBezTo>
                    <a:pt x="194539" y="17821"/>
                    <a:pt x="177038" y="171"/>
                    <a:pt x="155321" y="0"/>
                  </a:cubicBezTo>
                  <a:close/>
                  <a:moveTo>
                    <a:pt x="270510" y="0"/>
                  </a:moveTo>
                  <a:cubicBezTo>
                    <a:pt x="248698" y="0"/>
                    <a:pt x="231013" y="17662"/>
                    <a:pt x="231013" y="39446"/>
                  </a:cubicBezTo>
                  <a:cubicBezTo>
                    <a:pt x="231013" y="39465"/>
                    <a:pt x="231013" y="39491"/>
                    <a:pt x="231013" y="39509"/>
                  </a:cubicBezTo>
                  <a:lnTo>
                    <a:pt x="231013" y="322355"/>
                  </a:lnTo>
                  <a:cubicBezTo>
                    <a:pt x="231013" y="344139"/>
                    <a:pt x="248698" y="361801"/>
                    <a:pt x="270510" y="361801"/>
                  </a:cubicBezTo>
                  <a:cubicBezTo>
                    <a:pt x="292322" y="361801"/>
                    <a:pt x="310007" y="344139"/>
                    <a:pt x="310007" y="322355"/>
                  </a:cubicBezTo>
                  <a:lnTo>
                    <a:pt x="310007" y="39509"/>
                  </a:lnTo>
                  <a:cubicBezTo>
                    <a:pt x="310045" y="17821"/>
                    <a:pt x="292545" y="171"/>
                    <a:pt x="270828" y="0"/>
                  </a:cubicBezTo>
                  <a:close/>
                  <a:moveTo>
                    <a:pt x="848360" y="0"/>
                  </a:moveTo>
                  <a:cubicBezTo>
                    <a:pt x="826548" y="0"/>
                    <a:pt x="808863" y="17662"/>
                    <a:pt x="808863" y="39446"/>
                  </a:cubicBezTo>
                  <a:cubicBezTo>
                    <a:pt x="808863" y="39465"/>
                    <a:pt x="808863" y="39491"/>
                    <a:pt x="808863" y="39509"/>
                  </a:cubicBezTo>
                  <a:lnTo>
                    <a:pt x="808863" y="580911"/>
                  </a:lnTo>
                  <a:cubicBezTo>
                    <a:pt x="808863" y="602696"/>
                    <a:pt x="826548" y="620358"/>
                    <a:pt x="848360" y="620358"/>
                  </a:cubicBezTo>
                  <a:cubicBezTo>
                    <a:pt x="870172" y="620358"/>
                    <a:pt x="887857" y="602696"/>
                    <a:pt x="887857" y="580911"/>
                  </a:cubicBezTo>
                  <a:lnTo>
                    <a:pt x="887857" y="39509"/>
                  </a:lnTo>
                  <a:cubicBezTo>
                    <a:pt x="887889" y="17725"/>
                    <a:pt x="870236" y="38"/>
                    <a:pt x="848424" y="0"/>
                  </a:cubicBezTo>
                  <a:cubicBezTo>
                    <a:pt x="848405" y="0"/>
                    <a:pt x="848379" y="0"/>
                    <a:pt x="848360" y="0"/>
                  </a:cubicBezTo>
                  <a:close/>
                  <a:moveTo>
                    <a:pt x="1194880" y="0"/>
                  </a:moveTo>
                  <a:cubicBezTo>
                    <a:pt x="1173068" y="0"/>
                    <a:pt x="1155383" y="17662"/>
                    <a:pt x="1155383" y="39446"/>
                  </a:cubicBezTo>
                  <a:cubicBezTo>
                    <a:pt x="1155383" y="39465"/>
                    <a:pt x="1155383" y="39491"/>
                    <a:pt x="1155383" y="39509"/>
                  </a:cubicBezTo>
                  <a:lnTo>
                    <a:pt x="1155383" y="236106"/>
                  </a:lnTo>
                  <a:cubicBezTo>
                    <a:pt x="1155383" y="257890"/>
                    <a:pt x="1173068" y="275552"/>
                    <a:pt x="1194880" y="275552"/>
                  </a:cubicBezTo>
                  <a:cubicBezTo>
                    <a:pt x="1216692" y="275552"/>
                    <a:pt x="1234377" y="257890"/>
                    <a:pt x="1234377" y="236106"/>
                  </a:cubicBezTo>
                  <a:lnTo>
                    <a:pt x="1234377" y="39509"/>
                  </a:lnTo>
                  <a:cubicBezTo>
                    <a:pt x="1234408" y="17725"/>
                    <a:pt x="1216756" y="38"/>
                    <a:pt x="1194943" y="0"/>
                  </a:cubicBezTo>
                  <a:cubicBezTo>
                    <a:pt x="1194924" y="0"/>
                    <a:pt x="1194899" y="0"/>
                    <a:pt x="1194880" y="0"/>
                  </a:cubicBezTo>
                  <a:close/>
                  <a:moveTo>
                    <a:pt x="1310386" y="0"/>
                  </a:moveTo>
                  <a:cubicBezTo>
                    <a:pt x="1288574" y="0"/>
                    <a:pt x="1270889" y="17662"/>
                    <a:pt x="1270889" y="39446"/>
                  </a:cubicBezTo>
                  <a:cubicBezTo>
                    <a:pt x="1270889" y="39465"/>
                    <a:pt x="1270889" y="39491"/>
                    <a:pt x="1270889" y="39509"/>
                  </a:cubicBezTo>
                  <a:lnTo>
                    <a:pt x="1270889" y="71219"/>
                  </a:lnTo>
                  <a:cubicBezTo>
                    <a:pt x="1270889" y="93003"/>
                    <a:pt x="1288574" y="110665"/>
                    <a:pt x="1310386" y="110665"/>
                  </a:cubicBezTo>
                  <a:cubicBezTo>
                    <a:pt x="1332199" y="110665"/>
                    <a:pt x="1349883" y="93003"/>
                    <a:pt x="1349883" y="71219"/>
                  </a:cubicBezTo>
                  <a:lnTo>
                    <a:pt x="1349883" y="39509"/>
                  </a:lnTo>
                  <a:cubicBezTo>
                    <a:pt x="1349915" y="17725"/>
                    <a:pt x="1332262" y="38"/>
                    <a:pt x="1310450" y="0"/>
                  </a:cubicBezTo>
                  <a:cubicBezTo>
                    <a:pt x="1310431" y="0"/>
                    <a:pt x="1310405" y="0"/>
                    <a:pt x="1310386" y="0"/>
                  </a:cubicBezTo>
                  <a:close/>
                  <a:moveTo>
                    <a:pt x="732536" y="0"/>
                  </a:moveTo>
                  <a:cubicBezTo>
                    <a:pt x="710724" y="0"/>
                    <a:pt x="693039" y="17662"/>
                    <a:pt x="693039" y="39446"/>
                  </a:cubicBezTo>
                  <a:cubicBezTo>
                    <a:pt x="693039" y="39465"/>
                    <a:pt x="693039" y="39491"/>
                    <a:pt x="693039" y="39509"/>
                  </a:cubicBezTo>
                  <a:lnTo>
                    <a:pt x="693039" y="593532"/>
                  </a:lnTo>
                  <a:cubicBezTo>
                    <a:pt x="693039" y="615316"/>
                    <a:pt x="710724" y="632978"/>
                    <a:pt x="732536" y="632978"/>
                  </a:cubicBezTo>
                  <a:cubicBezTo>
                    <a:pt x="754349" y="632978"/>
                    <a:pt x="772033" y="615316"/>
                    <a:pt x="772033" y="593532"/>
                  </a:cubicBezTo>
                  <a:lnTo>
                    <a:pt x="772033" y="39509"/>
                  </a:lnTo>
                  <a:cubicBezTo>
                    <a:pt x="772072" y="17821"/>
                    <a:pt x="754571" y="171"/>
                    <a:pt x="732854" y="0"/>
                  </a:cubicBezTo>
                  <a:close/>
                  <a:moveTo>
                    <a:pt x="1079056" y="0"/>
                  </a:moveTo>
                  <a:cubicBezTo>
                    <a:pt x="1057244" y="0"/>
                    <a:pt x="1039559" y="17662"/>
                    <a:pt x="1039559" y="39446"/>
                  </a:cubicBezTo>
                  <a:cubicBezTo>
                    <a:pt x="1039559" y="39465"/>
                    <a:pt x="1039559" y="39491"/>
                    <a:pt x="1039559" y="39509"/>
                  </a:cubicBezTo>
                  <a:lnTo>
                    <a:pt x="1039559" y="411141"/>
                  </a:lnTo>
                  <a:cubicBezTo>
                    <a:pt x="1039559" y="432925"/>
                    <a:pt x="1057244" y="450587"/>
                    <a:pt x="1079056" y="450587"/>
                  </a:cubicBezTo>
                  <a:cubicBezTo>
                    <a:pt x="1100868" y="450587"/>
                    <a:pt x="1118553" y="432925"/>
                    <a:pt x="1118553" y="411141"/>
                  </a:cubicBezTo>
                  <a:lnTo>
                    <a:pt x="1118553" y="39509"/>
                  </a:lnTo>
                  <a:cubicBezTo>
                    <a:pt x="1118591" y="17821"/>
                    <a:pt x="1101090" y="171"/>
                    <a:pt x="1079373" y="0"/>
                  </a:cubicBezTo>
                  <a:close/>
                  <a:moveTo>
                    <a:pt x="963549" y="0"/>
                  </a:moveTo>
                  <a:lnTo>
                    <a:pt x="963549" y="0"/>
                  </a:lnTo>
                  <a:cubicBezTo>
                    <a:pt x="941737" y="0"/>
                    <a:pt x="924052" y="17662"/>
                    <a:pt x="924052" y="39446"/>
                  </a:cubicBezTo>
                  <a:cubicBezTo>
                    <a:pt x="924052" y="39465"/>
                    <a:pt x="924052" y="39491"/>
                    <a:pt x="924052" y="39509"/>
                  </a:cubicBezTo>
                  <a:lnTo>
                    <a:pt x="924052" y="524913"/>
                  </a:lnTo>
                  <a:cubicBezTo>
                    <a:pt x="924014" y="546697"/>
                    <a:pt x="941674" y="564391"/>
                    <a:pt x="963486" y="564423"/>
                  </a:cubicBezTo>
                  <a:cubicBezTo>
                    <a:pt x="963594" y="564423"/>
                    <a:pt x="963695" y="564423"/>
                    <a:pt x="963803" y="564423"/>
                  </a:cubicBezTo>
                  <a:lnTo>
                    <a:pt x="963803" y="564423"/>
                  </a:lnTo>
                  <a:cubicBezTo>
                    <a:pt x="985615" y="564423"/>
                    <a:pt x="1003300" y="546761"/>
                    <a:pt x="1003300" y="524977"/>
                  </a:cubicBezTo>
                  <a:cubicBezTo>
                    <a:pt x="1003300" y="524957"/>
                    <a:pt x="1003300" y="524932"/>
                    <a:pt x="1003300" y="524913"/>
                  </a:cubicBezTo>
                  <a:lnTo>
                    <a:pt x="1003300" y="39509"/>
                  </a:lnTo>
                  <a:cubicBezTo>
                    <a:pt x="1003332" y="17725"/>
                    <a:pt x="985679" y="38"/>
                    <a:pt x="963867" y="0"/>
                  </a:cubicBezTo>
                  <a:cubicBezTo>
                    <a:pt x="963848" y="0"/>
                    <a:pt x="963822" y="0"/>
                    <a:pt x="963803" y="0"/>
                  </a:cubicBezTo>
                  <a:close/>
                </a:path>
              </a:pathLst>
            </a:custGeom>
            <a:solidFill>
              <a:srgbClr val="33E7FF">
                <a:alpha val="597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0" y="1968308"/>
              <a:ext cx="9144000" cy="2220131"/>
            </a:xfrm>
            <a:custGeom>
              <a:avLst/>
              <a:gdLst/>
              <a:ahLst/>
              <a:cxnLst/>
              <a:rect l="l" t="t" r="r" b="b"/>
              <a:pathLst>
                <a:path w="12192000" h="2960175" extrusionOk="0">
                  <a:moveTo>
                    <a:pt x="0" y="333390"/>
                  </a:moveTo>
                  <a:cubicBezTo>
                    <a:pt x="514350" y="333390"/>
                    <a:pt x="699072" y="1437375"/>
                    <a:pt x="1490980" y="1437375"/>
                  </a:cubicBezTo>
                  <a:cubicBezTo>
                    <a:pt x="2642870" y="1437375"/>
                    <a:pt x="2642870" y="0"/>
                    <a:pt x="3794697" y="0"/>
                  </a:cubicBezTo>
                  <a:cubicBezTo>
                    <a:pt x="4946523" y="0"/>
                    <a:pt x="4946650" y="2960175"/>
                    <a:pt x="6098413" y="2960175"/>
                  </a:cubicBezTo>
                  <a:cubicBezTo>
                    <a:pt x="7250176" y="2960175"/>
                    <a:pt x="7250303" y="571082"/>
                    <a:pt x="8402130" y="571082"/>
                  </a:cubicBezTo>
                  <a:cubicBezTo>
                    <a:pt x="9553956" y="571082"/>
                    <a:pt x="9490519" y="2769920"/>
                    <a:pt x="10642600" y="2769920"/>
                  </a:cubicBezTo>
                  <a:cubicBezTo>
                    <a:pt x="11588052" y="2769920"/>
                    <a:pt x="11586337" y="903964"/>
                    <a:pt x="12192000" y="23515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 name="Google Shape;35;p2"/>
          <p:cNvGrpSpPr/>
          <p:nvPr/>
        </p:nvGrpSpPr>
        <p:grpSpPr>
          <a:xfrm>
            <a:off x="135815" y="2828480"/>
            <a:ext cx="8869535" cy="2073345"/>
            <a:chOff x="135815" y="2828480"/>
            <a:chExt cx="8869535" cy="2073345"/>
          </a:xfrm>
        </p:grpSpPr>
        <p:sp>
          <p:nvSpPr>
            <p:cNvPr id="36" name="Google Shape;36;p2"/>
            <p:cNvSpPr/>
            <p:nvPr/>
          </p:nvSpPr>
          <p:spPr>
            <a:xfrm>
              <a:off x="2005925" y="3956525"/>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320790" y="4086477"/>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102225" y="4326630"/>
              <a:ext cx="124800" cy="124800"/>
            </a:xfrm>
            <a:prstGeom prst="donut">
              <a:avLst>
                <a:gd name="adj" fmla="val 13795"/>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68650" y="4401625"/>
              <a:ext cx="96300" cy="96300"/>
            </a:xfrm>
            <a:prstGeom prst="donut">
              <a:avLst>
                <a:gd name="adj" fmla="val 2206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19290" y="442067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77500" y="4589780"/>
              <a:ext cx="124800" cy="124800"/>
            </a:xfrm>
            <a:prstGeom prst="donut">
              <a:avLst>
                <a:gd name="adj" fmla="val 137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258675" y="4230325"/>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669290" y="4656377"/>
              <a:ext cx="58200" cy="58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15700" y="3350030"/>
              <a:ext cx="124800" cy="124800"/>
            </a:xfrm>
            <a:prstGeom prst="donut">
              <a:avLst>
                <a:gd name="adj" fmla="val 1379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283275" y="4184350"/>
              <a:ext cx="96300" cy="96300"/>
            </a:xfrm>
            <a:prstGeom prst="donut">
              <a:avLst>
                <a:gd name="adj" fmla="val 2206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85040" y="465637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570650" y="4497930"/>
              <a:ext cx="124800" cy="124800"/>
            </a:xfrm>
            <a:prstGeom prst="donut">
              <a:avLst>
                <a:gd name="adj" fmla="val 137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25425" y="3253725"/>
              <a:ext cx="96300" cy="96300"/>
            </a:xfrm>
            <a:prstGeom prst="donut">
              <a:avLst>
                <a:gd name="adj" fmla="val 2206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755090" y="4451427"/>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005325" y="3474830"/>
              <a:ext cx="124800" cy="124800"/>
            </a:xfrm>
            <a:prstGeom prst="donut">
              <a:avLst>
                <a:gd name="adj" fmla="val 1379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505625" y="4805525"/>
              <a:ext cx="96300" cy="96300"/>
            </a:xfrm>
            <a:prstGeom prst="donut">
              <a:avLst>
                <a:gd name="adj" fmla="val 2206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109815" y="4420677"/>
              <a:ext cx="58200" cy="5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682275" y="4216080"/>
              <a:ext cx="124800" cy="124800"/>
            </a:xfrm>
            <a:prstGeom prst="donut">
              <a:avLst>
                <a:gd name="adj" fmla="val 1379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909050" y="4637325"/>
              <a:ext cx="96300" cy="96300"/>
            </a:xfrm>
            <a:prstGeom prst="donut">
              <a:avLst>
                <a:gd name="adj" fmla="val 2206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733490" y="428065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280975" y="2828480"/>
              <a:ext cx="124800" cy="124800"/>
            </a:xfrm>
            <a:prstGeom prst="donut">
              <a:avLst>
                <a:gd name="adj" fmla="val 13795"/>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446290" y="3072952"/>
              <a:ext cx="58200" cy="5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143240" y="3416627"/>
              <a:ext cx="58200" cy="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363775" y="3474825"/>
              <a:ext cx="96300" cy="96300"/>
            </a:xfrm>
            <a:prstGeom prst="donut">
              <a:avLst>
                <a:gd name="adj" fmla="val 22068"/>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526265" y="473362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35815" y="3975577"/>
              <a:ext cx="58200" cy="5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09690" y="3508127"/>
              <a:ext cx="58200" cy="5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81735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3400" y="277650"/>
            <a:ext cx="6840600" cy="895800"/>
          </a:xfrm>
          <a:prstGeom prst="rect">
            <a:avLst/>
          </a:prstGeom>
          <a:noFill/>
          <a:ln>
            <a:noFill/>
          </a:ln>
          <a:effectLst>
            <a:outerShdw blurRad="28575" dist="9525" dir="5400000" algn="bl" rotWithShape="0">
              <a:schemeClr val="dk1">
                <a:alpha val="15000"/>
              </a:schemeClr>
            </a:outerShdw>
          </a:effectLst>
        </p:spPr>
        <p:txBody>
          <a:bodyPr spcFirstLastPara="1" wrap="square" lIns="0" tIns="0" rIns="0" bIns="0" anchor="ctr" anchorCtr="0">
            <a:noAutofit/>
          </a:bodyPr>
          <a:lstStyle>
            <a:lvl1pPr lvl="0">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1pPr>
            <a:lvl2pPr lvl="1">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2pPr>
            <a:lvl3pPr lvl="2">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3pPr>
            <a:lvl4pPr lvl="3">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4pPr>
            <a:lvl5pPr lvl="4">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5pPr>
            <a:lvl6pPr lvl="5">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6pPr>
            <a:lvl7pPr lvl="6">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7pPr>
            <a:lvl8pPr lvl="7">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8pPr>
            <a:lvl9pPr lvl="8">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7" name="Google Shape;7;p1"/>
          <p:cNvSpPr txBox="1">
            <a:spLocks noGrp="1"/>
          </p:cNvSpPr>
          <p:nvPr>
            <p:ph type="body" idx="1"/>
          </p:nvPr>
        </p:nvSpPr>
        <p:spPr>
          <a:xfrm>
            <a:off x="1470125" y="1553800"/>
            <a:ext cx="6915300" cy="30648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chemeClr val="accent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8" name="Google Shape;8;p1"/>
          <p:cNvSpPr txBox="1">
            <a:spLocks noGrp="1"/>
          </p:cNvSpPr>
          <p:nvPr>
            <p:ph type="sldNum" idx="12"/>
          </p:nvPr>
        </p:nvSpPr>
        <p:spPr>
          <a:xfrm>
            <a:off x="8543950" y="4612325"/>
            <a:ext cx="485400" cy="531000"/>
          </a:xfrm>
          <a:prstGeom prst="rect">
            <a:avLst/>
          </a:prstGeom>
          <a:noFill/>
          <a:ln>
            <a:noFill/>
          </a:ln>
        </p:spPr>
        <p:txBody>
          <a:bodyPr spcFirstLastPara="1" wrap="square" lIns="0" tIns="0" rIns="0" bIns="0" anchor="ctr" anchorCtr="0">
            <a:noAutofit/>
          </a:bodyPr>
          <a:lstStyle>
            <a:lvl1pPr lvl="0" algn="r">
              <a:buNone/>
              <a:defRPr sz="1300">
                <a:solidFill>
                  <a:schemeClr val="lt1"/>
                </a:solidFill>
                <a:latin typeface="Encode Sans Semi Condensed SemiBold"/>
                <a:ea typeface="Encode Sans Semi Condensed SemiBold"/>
                <a:cs typeface="Encode Sans Semi Condensed SemiBold"/>
                <a:sym typeface="Encode Sans Semi Condensed SemiBold"/>
              </a:defRPr>
            </a:lvl1pPr>
            <a:lvl2pPr lvl="1" algn="r">
              <a:buNone/>
              <a:defRPr sz="1300">
                <a:solidFill>
                  <a:schemeClr val="lt1"/>
                </a:solidFill>
                <a:latin typeface="Encode Sans Semi Condensed SemiBold"/>
                <a:ea typeface="Encode Sans Semi Condensed SemiBold"/>
                <a:cs typeface="Encode Sans Semi Condensed SemiBold"/>
                <a:sym typeface="Encode Sans Semi Condensed SemiBold"/>
              </a:defRPr>
            </a:lvl2pPr>
            <a:lvl3pPr lvl="2" algn="r">
              <a:buNone/>
              <a:defRPr sz="1300">
                <a:solidFill>
                  <a:schemeClr val="lt1"/>
                </a:solidFill>
                <a:latin typeface="Encode Sans Semi Condensed SemiBold"/>
                <a:ea typeface="Encode Sans Semi Condensed SemiBold"/>
                <a:cs typeface="Encode Sans Semi Condensed SemiBold"/>
                <a:sym typeface="Encode Sans Semi Condensed SemiBold"/>
              </a:defRPr>
            </a:lvl3pPr>
            <a:lvl4pPr lvl="3" algn="r">
              <a:buNone/>
              <a:defRPr sz="1300">
                <a:solidFill>
                  <a:schemeClr val="lt1"/>
                </a:solidFill>
                <a:latin typeface="Encode Sans Semi Condensed SemiBold"/>
                <a:ea typeface="Encode Sans Semi Condensed SemiBold"/>
                <a:cs typeface="Encode Sans Semi Condensed SemiBold"/>
                <a:sym typeface="Encode Sans Semi Condensed SemiBold"/>
              </a:defRPr>
            </a:lvl4pPr>
            <a:lvl5pPr lvl="4" algn="r">
              <a:buNone/>
              <a:defRPr sz="1300">
                <a:solidFill>
                  <a:schemeClr val="lt1"/>
                </a:solidFill>
                <a:latin typeface="Encode Sans Semi Condensed SemiBold"/>
                <a:ea typeface="Encode Sans Semi Condensed SemiBold"/>
                <a:cs typeface="Encode Sans Semi Condensed SemiBold"/>
                <a:sym typeface="Encode Sans Semi Condensed SemiBold"/>
              </a:defRPr>
            </a:lvl5pPr>
            <a:lvl6pPr lvl="5" algn="r">
              <a:buNone/>
              <a:defRPr sz="1300">
                <a:solidFill>
                  <a:schemeClr val="lt1"/>
                </a:solidFill>
                <a:latin typeface="Encode Sans Semi Condensed SemiBold"/>
                <a:ea typeface="Encode Sans Semi Condensed SemiBold"/>
                <a:cs typeface="Encode Sans Semi Condensed SemiBold"/>
                <a:sym typeface="Encode Sans Semi Condensed SemiBold"/>
              </a:defRPr>
            </a:lvl6pPr>
            <a:lvl7pPr lvl="6" algn="r">
              <a:buNone/>
              <a:defRPr sz="1300">
                <a:solidFill>
                  <a:schemeClr val="lt1"/>
                </a:solidFill>
                <a:latin typeface="Encode Sans Semi Condensed SemiBold"/>
                <a:ea typeface="Encode Sans Semi Condensed SemiBold"/>
                <a:cs typeface="Encode Sans Semi Condensed SemiBold"/>
                <a:sym typeface="Encode Sans Semi Condensed SemiBold"/>
              </a:defRPr>
            </a:lvl7pPr>
            <a:lvl8pPr lvl="7" algn="r">
              <a:buNone/>
              <a:defRPr sz="1300">
                <a:solidFill>
                  <a:schemeClr val="lt1"/>
                </a:solidFill>
                <a:latin typeface="Encode Sans Semi Condensed SemiBold"/>
                <a:ea typeface="Encode Sans Semi Condensed SemiBold"/>
                <a:cs typeface="Encode Sans Semi Condensed SemiBold"/>
                <a:sym typeface="Encode Sans Semi Condensed SemiBold"/>
              </a:defRPr>
            </a:lvl8pPr>
            <a:lvl9pPr lvl="8" algn="r">
              <a:buNone/>
              <a:defRPr sz="1300">
                <a:solidFill>
                  <a:schemeClr val="lt1"/>
                </a:solidFill>
                <a:latin typeface="Encode Sans Semi Condensed SemiBold"/>
                <a:ea typeface="Encode Sans Semi Condensed SemiBold"/>
                <a:cs typeface="Encode Sans Semi Condensed SemiBold"/>
                <a:sym typeface="Encode Sans Semi Condensed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41875" y="455000"/>
            <a:ext cx="6660300" cy="3963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1pPr>
            <a:lvl2pPr lvl="1"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2pPr>
            <a:lvl3pPr lvl="2"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3pPr>
            <a:lvl4pPr lvl="3"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4pPr>
            <a:lvl5pPr lvl="4"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5pPr>
            <a:lvl6pPr lvl="5"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6pPr>
            <a:lvl7pPr lvl="6"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7pPr>
            <a:lvl8pPr lvl="7"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8pPr>
            <a:lvl9pPr lvl="8" algn="ctr" rtl="0">
              <a:lnSpc>
                <a:spcPct val="90000"/>
              </a:lnSpc>
              <a:spcBef>
                <a:spcPts val="0"/>
              </a:spcBef>
              <a:spcAft>
                <a:spcPts val="0"/>
              </a:spcAft>
              <a:buClr>
                <a:schemeClr val="dk1"/>
              </a:buClr>
              <a:buSzPts val="2000"/>
              <a:buFont typeface="Catamaran"/>
              <a:buNone/>
              <a:defRPr sz="2000" b="1">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1241875" y="1125350"/>
            <a:ext cx="6660300" cy="29721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1"/>
              </a:buClr>
              <a:buSzPts val="2400"/>
              <a:buFont typeface="Catamaran Light"/>
              <a:buChar char="▹"/>
              <a:defRPr sz="2400">
                <a:solidFill>
                  <a:schemeClr val="dk1"/>
                </a:solidFill>
                <a:latin typeface="Catamaran Light"/>
                <a:ea typeface="Catamaran Light"/>
                <a:cs typeface="Catamaran Light"/>
                <a:sym typeface="Catamaran Light"/>
              </a:defRPr>
            </a:lvl1pPr>
            <a:lvl2pPr marL="914400" lvl="1" indent="-381000" rtl="0">
              <a:lnSpc>
                <a:spcPct val="115000"/>
              </a:lnSpc>
              <a:spcBef>
                <a:spcPts val="800"/>
              </a:spcBef>
              <a:spcAft>
                <a:spcPts val="0"/>
              </a:spcAft>
              <a:buClr>
                <a:schemeClr val="accent1"/>
              </a:buClr>
              <a:buSzPts val="2400"/>
              <a:buFont typeface="Catamaran Light"/>
              <a:buChar char="▸"/>
              <a:defRPr sz="2400">
                <a:solidFill>
                  <a:schemeClr val="dk1"/>
                </a:solidFill>
                <a:latin typeface="Catamaran Light"/>
                <a:ea typeface="Catamaran Light"/>
                <a:cs typeface="Catamaran Light"/>
                <a:sym typeface="Catamaran Light"/>
              </a:defRPr>
            </a:lvl2pPr>
            <a:lvl3pPr marL="1371600" lvl="2" indent="-381000" rtl="0">
              <a:lnSpc>
                <a:spcPct val="115000"/>
              </a:lnSpc>
              <a:spcBef>
                <a:spcPts val="800"/>
              </a:spcBef>
              <a:spcAft>
                <a:spcPts val="0"/>
              </a:spcAft>
              <a:buClr>
                <a:schemeClr val="accent1"/>
              </a:buClr>
              <a:buSzPts val="2400"/>
              <a:buFont typeface="Catamaran Light"/>
              <a:buChar char="■"/>
              <a:defRPr sz="2400">
                <a:solidFill>
                  <a:schemeClr val="dk1"/>
                </a:solidFill>
                <a:latin typeface="Catamaran Light"/>
                <a:ea typeface="Catamaran Light"/>
                <a:cs typeface="Catamaran Light"/>
                <a:sym typeface="Catamaran Light"/>
              </a:defRPr>
            </a:lvl3pPr>
            <a:lvl4pPr marL="1828800" lvl="3" indent="-381000" rtl="0">
              <a:lnSpc>
                <a:spcPct val="115000"/>
              </a:lnSpc>
              <a:spcBef>
                <a:spcPts val="800"/>
              </a:spcBef>
              <a:spcAft>
                <a:spcPts val="0"/>
              </a:spcAft>
              <a:buClr>
                <a:schemeClr val="dk1"/>
              </a:buClr>
              <a:buSzPts val="2400"/>
              <a:buFont typeface="Catamaran Light"/>
              <a:buChar char="●"/>
              <a:defRPr sz="2400">
                <a:solidFill>
                  <a:schemeClr val="dk1"/>
                </a:solidFill>
                <a:latin typeface="Catamaran Light"/>
                <a:ea typeface="Catamaran Light"/>
                <a:cs typeface="Catamaran Light"/>
                <a:sym typeface="Catamaran Light"/>
              </a:defRPr>
            </a:lvl4pPr>
            <a:lvl5pPr marL="2286000" lvl="4" indent="-381000" rtl="0">
              <a:lnSpc>
                <a:spcPct val="115000"/>
              </a:lnSpc>
              <a:spcBef>
                <a:spcPts val="800"/>
              </a:spcBef>
              <a:spcAft>
                <a:spcPts val="0"/>
              </a:spcAft>
              <a:buClr>
                <a:schemeClr val="dk1"/>
              </a:buClr>
              <a:buSzPts val="2400"/>
              <a:buFont typeface="Catamaran Light"/>
              <a:buChar char="○"/>
              <a:defRPr sz="2400">
                <a:solidFill>
                  <a:schemeClr val="dk1"/>
                </a:solidFill>
                <a:latin typeface="Catamaran Light"/>
                <a:ea typeface="Catamaran Light"/>
                <a:cs typeface="Catamaran Light"/>
                <a:sym typeface="Catamaran Light"/>
              </a:defRPr>
            </a:lvl5pPr>
            <a:lvl6pPr marL="2743200" lvl="5" indent="-381000" rtl="0">
              <a:lnSpc>
                <a:spcPct val="115000"/>
              </a:lnSpc>
              <a:spcBef>
                <a:spcPts val="800"/>
              </a:spcBef>
              <a:spcAft>
                <a:spcPts val="0"/>
              </a:spcAft>
              <a:buClr>
                <a:schemeClr val="dk1"/>
              </a:buClr>
              <a:buSzPts val="2400"/>
              <a:buFont typeface="Catamaran Light"/>
              <a:buChar char="■"/>
              <a:defRPr sz="2400">
                <a:solidFill>
                  <a:schemeClr val="dk1"/>
                </a:solidFill>
                <a:latin typeface="Catamaran Light"/>
                <a:ea typeface="Catamaran Light"/>
                <a:cs typeface="Catamaran Light"/>
                <a:sym typeface="Catamaran Light"/>
              </a:defRPr>
            </a:lvl6pPr>
            <a:lvl7pPr marL="3200400" lvl="6" indent="-381000" rtl="0">
              <a:lnSpc>
                <a:spcPct val="115000"/>
              </a:lnSpc>
              <a:spcBef>
                <a:spcPts val="800"/>
              </a:spcBef>
              <a:spcAft>
                <a:spcPts val="0"/>
              </a:spcAft>
              <a:buClr>
                <a:schemeClr val="dk1"/>
              </a:buClr>
              <a:buSzPts val="2400"/>
              <a:buFont typeface="Catamaran Light"/>
              <a:buChar char="●"/>
              <a:defRPr sz="2400">
                <a:solidFill>
                  <a:schemeClr val="dk1"/>
                </a:solidFill>
                <a:latin typeface="Catamaran Light"/>
                <a:ea typeface="Catamaran Light"/>
                <a:cs typeface="Catamaran Light"/>
                <a:sym typeface="Catamaran Light"/>
              </a:defRPr>
            </a:lvl7pPr>
            <a:lvl8pPr marL="3657600" lvl="7" indent="-381000" rtl="0">
              <a:lnSpc>
                <a:spcPct val="115000"/>
              </a:lnSpc>
              <a:spcBef>
                <a:spcPts val="800"/>
              </a:spcBef>
              <a:spcAft>
                <a:spcPts val="0"/>
              </a:spcAft>
              <a:buClr>
                <a:schemeClr val="dk1"/>
              </a:buClr>
              <a:buSzPts val="2400"/>
              <a:buFont typeface="Catamaran Light"/>
              <a:buChar char="○"/>
              <a:defRPr sz="2400">
                <a:solidFill>
                  <a:schemeClr val="dk1"/>
                </a:solidFill>
                <a:latin typeface="Catamaran Light"/>
                <a:ea typeface="Catamaran Light"/>
                <a:cs typeface="Catamaran Light"/>
                <a:sym typeface="Catamaran Light"/>
              </a:defRPr>
            </a:lvl8pPr>
            <a:lvl9pPr marL="4114800" lvl="8" indent="-381000" rtl="0">
              <a:lnSpc>
                <a:spcPct val="115000"/>
              </a:lnSpc>
              <a:spcBef>
                <a:spcPts val="800"/>
              </a:spcBef>
              <a:spcAft>
                <a:spcPts val="800"/>
              </a:spcAft>
              <a:buClr>
                <a:schemeClr val="dk1"/>
              </a:buClr>
              <a:buSzPts val="2400"/>
              <a:buFont typeface="Catamaran Light"/>
              <a:buChar char="■"/>
              <a:defRPr sz="2400">
                <a:solidFill>
                  <a:schemeClr val="dk1"/>
                </a:solidFill>
                <a:latin typeface="Catamaran Light"/>
                <a:ea typeface="Catamaran Light"/>
                <a:cs typeface="Catamaran Light"/>
                <a:sym typeface="Catamaran Light"/>
              </a:defRPr>
            </a:lvl9pPr>
          </a:lstStyle>
          <a:p>
            <a:endParaRPr/>
          </a:p>
        </p:txBody>
      </p:sp>
      <p:sp>
        <p:nvSpPr>
          <p:cNvPr id="8" name="Google Shape;8;p1"/>
          <p:cNvSpPr txBox="1">
            <a:spLocks noGrp="1"/>
          </p:cNvSpPr>
          <p:nvPr>
            <p:ph type="sldNum" idx="12"/>
          </p:nvPr>
        </p:nvSpPr>
        <p:spPr>
          <a:xfrm>
            <a:off x="4297650" y="4413799"/>
            <a:ext cx="548700" cy="729600"/>
          </a:xfrm>
          <a:prstGeom prst="rect">
            <a:avLst/>
          </a:prstGeom>
          <a:noFill/>
          <a:ln>
            <a:noFill/>
          </a:ln>
        </p:spPr>
        <p:txBody>
          <a:bodyPr spcFirstLastPara="1" wrap="square" lIns="0" tIns="0" rIns="0" bIns="0" anchor="ctr" anchorCtr="0">
            <a:noAutofit/>
          </a:bodyPr>
          <a:lstStyle>
            <a:lvl1pPr lvl="0" algn="ctr" rtl="0">
              <a:buNone/>
              <a:defRPr sz="1300" b="1">
                <a:solidFill>
                  <a:schemeClr val="dk1"/>
                </a:solidFill>
                <a:latin typeface="Catamaran"/>
                <a:ea typeface="Catamaran"/>
                <a:cs typeface="Catamaran"/>
                <a:sym typeface="Catamaran"/>
              </a:defRPr>
            </a:lvl1pPr>
            <a:lvl2pPr lvl="1" algn="ctr" rtl="0">
              <a:buNone/>
              <a:defRPr sz="1300" b="1">
                <a:solidFill>
                  <a:schemeClr val="dk1"/>
                </a:solidFill>
                <a:latin typeface="Catamaran"/>
                <a:ea typeface="Catamaran"/>
                <a:cs typeface="Catamaran"/>
                <a:sym typeface="Catamaran"/>
              </a:defRPr>
            </a:lvl2pPr>
            <a:lvl3pPr lvl="2" algn="ctr" rtl="0">
              <a:buNone/>
              <a:defRPr sz="1300" b="1">
                <a:solidFill>
                  <a:schemeClr val="dk1"/>
                </a:solidFill>
                <a:latin typeface="Catamaran"/>
                <a:ea typeface="Catamaran"/>
                <a:cs typeface="Catamaran"/>
                <a:sym typeface="Catamaran"/>
              </a:defRPr>
            </a:lvl3pPr>
            <a:lvl4pPr lvl="3" algn="ctr" rtl="0">
              <a:buNone/>
              <a:defRPr sz="1300" b="1">
                <a:solidFill>
                  <a:schemeClr val="dk1"/>
                </a:solidFill>
                <a:latin typeface="Catamaran"/>
                <a:ea typeface="Catamaran"/>
                <a:cs typeface="Catamaran"/>
                <a:sym typeface="Catamaran"/>
              </a:defRPr>
            </a:lvl4pPr>
            <a:lvl5pPr lvl="4" algn="ctr" rtl="0">
              <a:buNone/>
              <a:defRPr sz="1300" b="1">
                <a:solidFill>
                  <a:schemeClr val="dk1"/>
                </a:solidFill>
                <a:latin typeface="Catamaran"/>
                <a:ea typeface="Catamaran"/>
                <a:cs typeface="Catamaran"/>
                <a:sym typeface="Catamaran"/>
              </a:defRPr>
            </a:lvl5pPr>
            <a:lvl6pPr lvl="5" algn="ctr" rtl="0">
              <a:buNone/>
              <a:defRPr sz="1300" b="1">
                <a:solidFill>
                  <a:schemeClr val="dk1"/>
                </a:solidFill>
                <a:latin typeface="Catamaran"/>
                <a:ea typeface="Catamaran"/>
                <a:cs typeface="Catamaran"/>
                <a:sym typeface="Catamaran"/>
              </a:defRPr>
            </a:lvl6pPr>
            <a:lvl7pPr lvl="6" algn="ctr" rtl="0">
              <a:buNone/>
              <a:defRPr sz="1300" b="1">
                <a:solidFill>
                  <a:schemeClr val="dk1"/>
                </a:solidFill>
                <a:latin typeface="Catamaran"/>
                <a:ea typeface="Catamaran"/>
                <a:cs typeface="Catamaran"/>
                <a:sym typeface="Catamaran"/>
              </a:defRPr>
            </a:lvl7pPr>
            <a:lvl8pPr lvl="7" algn="ctr" rtl="0">
              <a:buNone/>
              <a:defRPr sz="1300" b="1">
                <a:solidFill>
                  <a:schemeClr val="dk1"/>
                </a:solidFill>
                <a:latin typeface="Catamaran"/>
                <a:ea typeface="Catamaran"/>
                <a:cs typeface="Catamaran"/>
                <a:sym typeface="Catamaran"/>
              </a:defRPr>
            </a:lvl8pPr>
            <a:lvl9pPr lvl="8" algn="ctr" rtl="0">
              <a:buNone/>
              <a:defRPr sz="1300" b="1">
                <a:solidFill>
                  <a:schemeClr val="dk1"/>
                </a:solidFill>
                <a:latin typeface="Catamaran"/>
                <a:ea typeface="Catamaran"/>
                <a:cs typeface="Catamaran"/>
                <a:sym typeface="Catamaran"/>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93687794"/>
      </p:ext>
    </p:extLst>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0.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7"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470.png"/></Relationships>
</file>

<file path=ppt/slides/_rels/slide64.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45"/>
        <p:cNvGrpSpPr/>
        <p:nvPr/>
      </p:nvGrpSpPr>
      <p:grpSpPr>
        <a:xfrm>
          <a:off x="0" y="0"/>
          <a:ext cx="0" cy="0"/>
          <a:chOff x="0" y="0"/>
          <a:chExt cx="0" cy="0"/>
        </a:xfrm>
      </p:grpSpPr>
      <p:sp>
        <p:nvSpPr>
          <p:cNvPr id="760" name="Google Shape;760;p18"/>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Catamaran"/>
                <a:cs typeface="Catamaran"/>
                <a:sym typeface="Catamaran"/>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300" b="1" i="0" u="none" strike="noStrike" kern="0" cap="none" spc="0" normalizeH="0" baseline="0" noProof="0" dirty="0">
              <a:ln>
                <a:noFill/>
              </a:ln>
              <a:solidFill>
                <a:srgbClr val="FFFFFF"/>
              </a:solidFill>
              <a:effectLst/>
              <a:uLnTx/>
              <a:uFillTx/>
              <a:latin typeface="Catamaran"/>
              <a:cs typeface="Catamaran"/>
              <a:sym typeface="Catamaran"/>
            </a:endParaRPr>
          </a:p>
        </p:txBody>
      </p:sp>
      <p:sp>
        <p:nvSpPr>
          <p:cNvPr id="2" name="TextBox 1">
            <a:extLst>
              <a:ext uri="{FF2B5EF4-FFF2-40B4-BE49-F238E27FC236}">
                <a16:creationId xmlns:a16="http://schemas.microsoft.com/office/drawing/2014/main" id="{AC14ACAD-5F5C-F114-405D-F11C5C437BF6}"/>
              </a:ext>
            </a:extLst>
          </p:cNvPr>
          <p:cNvSpPr txBox="1"/>
          <p:nvPr/>
        </p:nvSpPr>
        <p:spPr>
          <a:xfrm>
            <a:off x="584790" y="1031358"/>
            <a:ext cx="7974419" cy="1911549"/>
          </a:xfrm>
          <a:prstGeom prst="rect">
            <a:avLst/>
          </a:prstGeom>
          <a:noFill/>
        </p:spPr>
        <p:txBody>
          <a:bodyPr wrap="square" rtlCol="0">
            <a:spAutoFit/>
          </a:bodyPr>
          <a:lstStyle/>
          <a:p>
            <a:pPr algn="ctr">
              <a:lnSpc>
                <a:spcPct val="150000"/>
              </a:lnSpc>
            </a:pPr>
            <a:r>
              <a:rPr lang="en-US" sz="4200" b="1" dirty="0">
                <a:solidFill>
                  <a:schemeClr val="bg1">
                    <a:lumMod val="75000"/>
                    <a:lumOff val="25000"/>
                  </a:schemeClr>
                </a:solidFill>
              </a:rPr>
              <a:t>RẤT VUI ĐƯỢC GẶP CÁC EM TRONG TIẾT HỌC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F54A46D-DA5C-BFCB-DB83-BB06D0088A55}"/>
              </a:ext>
            </a:extLst>
          </p:cNvPr>
          <p:cNvGrpSpPr/>
          <p:nvPr/>
        </p:nvGrpSpPr>
        <p:grpSpPr>
          <a:xfrm>
            <a:off x="435935" y="382772"/>
            <a:ext cx="8165805" cy="2509285"/>
            <a:chOff x="435935" y="382772"/>
            <a:chExt cx="8165805" cy="2509285"/>
          </a:xfrm>
        </p:grpSpPr>
        <p:sp>
          <p:nvSpPr>
            <p:cNvPr id="5" name="Rectangle: Rounded Corners 4">
              <a:extLst>
                <a:ext uri="{FF2B5EF4-FFF2-40B4-BE49-F238E27FC236}">
                  <a16:creationId xmlns:a16="http://schemas.microsoft.com/office/drawing/2014/main" id="{62D9DA01-71D6-35DA-44AD-5F7826BD3ED0}"/>
                </a:ext>
              </a:extLst>
            </p:cNvPr>
            <p:cNvSpPr/>
            <p:nvPr/>
          </p:nvSpPr>
          <p:spPr>
            <a:xfrm>
              <a:off x="435935" y="691117"/>
              <a:ext cx="8165805" cy="2200940"/>
            </a:xfrm>
            <a:prstGeom prst="roundRect">
              <a:avLst>
                <a:gd name="adj" fmla="val 5667"/>
              </a:avLst>
            </a:prstGeom>
            <a:solidFill>
              <a:schemeClr val="tx1">
                <a:lumMod val="95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A3553A8-A4AD-EA2C-0175-8EBA22DCBD2D}"/>
                </a:ext>
              </a:extLst>
            </p:cNvPr>
            <p:cNvSpPr/>
            <p:nvPr/>
          </p:nvSpPr>
          <p:spPr>
            <a:xfrm>
              <a:off x="435935" y="382772"/>
              <a:ext cx="3370521" cy="616688"/>
            </a:xfrm>
            <a:prstGeom prst="roundRect">
              <a:avLst/>
            </a:prstGeom>
            <a:solidFill>
              <a:schemeClr val="bg1">
                <a:lumMod val="75000"/>
                <a:lumOff val="25000"/>
              </a:schemeClr>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err="1">
                  <a:solidFill>
                    <a:schemeClr val="tx1"/>
                  </a:solidFill>
                  <a:latin typeface="Arial" panose="020B0604020202020204" pitchFamily="34" charset="0"/>
                  <a:cs typeface="Arial" panose="020B0604020202020204" pitchFamily="34" charset="0"/>
                </a:rPr>
                <a:t>Câu</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hỏi</a:t>
              </a:r>
              <a:r>
                <a:rPr lang="en-US" sz="2200" b="1" dirty="0">
                  <a:solidFill>
                    <a:schemeClr val="tx1"/>
                  </a:solidFill>
                  <a:latin typeface="Arial" panose="020B0604020202020204" pitchFamily="34" charset="0"/>
                  <a:cs typeface="Arial" panose="020B0604020202020204" pitchFamily="34" charset="0"/>
                </a:rPr>
                <a:t> 1 (SGK - tr.66)</a:t>
              </a:r>
            </a:p>
          </p:txBody>
        </p:sp>
        <p:sp>
          <p:nvSpPr>
            <p:cNvPr id="7" name="TextBox 6">
              <a:extLst>
                <a:ext uri="{FF2B5EF4-FFF2-40B4-BE49-F238E27FC236}">
                  <a16:creationId xmlns:a16="http://schemas.microsoft.com/office/drawing/2014/main" id="{0FC24EE0-B8EA-1ED1-E8FD-831DD06AACE5}"/>
                </a:ext>
              </a:extLst>
            </p:cNvPr>
            <p:cNvSpPr txBox="1"/>
            <p:nvPr/>
          </p:nvSpPr>
          <p:spPr>
            <a:xfrm>
              <a:off x="685800" y="1119186"/>
              <a:ext cx="7666074" cy="1553054"/>
            </a:xfrm>
            <a:prstGeom prst="rect">
              <a:avLst/>
            </a:prstGeom>
            <a:noFill/>
          </p:spPr>
          <p:txBody>
            <a:bodyPr wrap="square">
              <a:spAutoFit/>
            </a:bodyPr>
            <a:lstStyle/>
            <a:p>
              <a:pPr marL="0" marR="0" algn="just">
                <a:lnSpc>
                  <a:spcPct val="150000"/>
                </a:lnSpc>
                <a:spcAft>
                  <a:spcPts val="800"/>
                </a:spcAft>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vòng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0,1 m</a:t>
              </a:r>
              <a:r>
                <a:rPr lang="en-US" sz="2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2,0.10</a:t>
              </a:r>
              <a:r>
                <a:rPr lang="en-US" sz="2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vòng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533E3B3C-B3A7-B4A9-1831-6DCF5FC9FD83}"/>
              </a:ext>
            </a:extLst>
          </p:cNvPr>
          <p:cNvGrpSpPr/>
          <p:nvPr/>
        </p:nvGrpSpPr>
        <p:grpSpPr>
          <a:xfrm>
            <a:off x="579552" y="3355657"/>
            <a:ext cx="1433159" cy="906425"/>
            <a:chOff x="579552" y="3355657"/>
            <a:chExt cx="1433159" cy="906425"/>
          </a:xfrm>
        </p:grpSpPr>
        <p:pic>
          <p:nvPicPr>
            <p:cNvPr id="10" name="Picture 9">
              <a:extLst>
                <a:ext uri="{FF2B5EF4-FFF2-40B4-BE49-F238E27FC236}">
                  <a16:creationId xmlns:a16="http://schemas.microsoft.com/office/drawing/2014/main" id="{BD3AEF7F-1940-3181-8B52-7F6973D29494}"/>
                </a:ext>
              </a:extLst>
            </p:cNvPr>
            <p:cNvPicPr>
              <a:picLocks noChangeAspect="1"/>
            </p:cNvPicPr>
            <p:nvPr/>
          </p:nvPicPr>
          <p:blipFill>
            <a:blip r:embed="rId2"/>
            <a:stretch>
              <a:fillRect/>
            </a:stretch>
          </p:blipFill>
          <p:spPr>
            <a:xfrm>
              <a:off x="579552" y="3355657"/>
              <a:ext cx="1433159" cy="906425"/>
            </a:xfrm>
            <a:prstGeom prst="rect">
              <a:avLst/>
            </a:prstGeom>
          </p:spPr>
        </p:pic>
        <p:sp>
          <p:nvSpPr>
            <p:cNvPr id="11" name="TextBox 10">
              <a:extLst>
                <a:ext uri="{FF2B5EF4-FFF2-40B4-BE49-F238E27FC236}">
                  <a16:creationId xmlns:a16="http://schemas.microsoft.com/office/drawing/2014/main" id="{738D9ED4-6244-5959-5292-8C918835D062}"/>
                </a:ext>
              </a:extLst>
            </p:cNvPr>
            <p:cNvSpPr txBox="1"/>
            <p:nvPr/>
          </p:nvSpPr>
          <p:spPr>
            <a:xfrm>
              <a:off x="936898" y="3541912"/>
              <a:ext cx="718466" cy="430887"/>
            </a:xfrm>
            <a:prstGeom prst="rect">
              <a:avLst/>
            </a:prstGeom>
            <a:noFill/>
          </p:spPr>
          <p:txBody>
            <a:bodyPr wrap="none" rtlCol="0">
              <a:spAutoFit/>
            </a:bodyPr>
            <a:lstStyle/>
            <a:p>
              <a:pPr algn="ctr"/>
              <a:r>
                <a:rPr lang="en-US" sz="2200" b="1" dirty="0" err="1">
                  <a:solidFill>
                    <a:schemeClr val="accent6">
                      <a:lumMod val="75000"/>
                    </a:schemeClr>
                  </a:solidFill>
                </a:rPr>
                <a:t>Giải</a:t>
              </a:r>
              <a:endParaRPr lang="en-US" sz="2200" b="1" dirty="0">
                <a:solidFill>
                  <a:schemeClr val="accent6">
                    <a:lumMod val="75000"/>
                  </a:schemeClr>
                </a:solidFill>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42BD24-FD93-F1B6-D0FB-0BC3FE41C13F}"/>
                  </a:ext>
                </a:extLst>
              </p:cNvPr>
              <p:cNvSpPr txBox="1"/>
              <p:nvPr/>
            </p:nvSpPr>
            <p:spPr>
              <a:xfrm>
                <a:off x="2370057" y="3314809"/>
                <a:ext cx="6194391" cy="1313180"/>
              </a:xfrm>
              <a:prstGeom prst="rect">
                <a:avLst/>
              </a:prstGeom>
              <a:noFill/>
            </p:spPr>
            <p:txBody>
              <a:bodyPr wrap="square">
                <a:spAutoFit/>
              </a:bodyPr>
              <a:lstStyle/>
              <a:p>
                <a:pPr marL="0" marR="0" algn="just">
                  <a:lnSpc>
                    <a:spcPct val="150000"/>
                  </a:lnSpc>
                  <a:spcAft>
                    <a:spcPts val="800"/>
                  </a:spcAft>
                </a:pPr>
                <a:r>
                  <a:rPr lang="en-US" sz="2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thông</a:t>
                </a:r>
                <a:r>
                  <a:rPr lang="en-US" sz="2200" dirty="0">
                    <a:effectLst/>
                    <a:latin typeface="Arial" panose="020B0604020202020204" pitchFamily="34" charset="0"/>
                    <a:ea typeface="Times New Roman" panose="02020603050405020304" pitchFamily="18" charset="0"/>
                    <a:cs typeface="Arial" panose="020B0604020202020204" pitchFamily="34" charset="0"/>
                  </a:rPr>
                  <a:t> qua </a:t>
                </a:r>
                <a:r>
                  <a:rPr lang="en-US" sz="2200" dirty="0" err="1">
                    <a:effectLst/>
                    <a:latin typeface="Arial" panose="020B0604020202020204" pitchFamily="34" charset="0"/>
                    <a:ea typeface="Times New Roman" panose="02020603050405020304" pitchFamily="18" charset="0"/>
                    <a:cs typeface="Arial" panose="020B0604020202020204" pitchFamily="34" charset="0"/>
                  </a:rPr>
                  <a:t>vòng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dây</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𝜙</m:t>
                      </m:r>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𝐵𝑆𝑐𝑜𝑠</m:t>
                      </m:r>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.0,1=2.</m:t>
                      </m:r>
                      <m:sSup>
                        <m:sSupPr>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200" i="1" smtClean="0">
                          <a:effectLst/>
                          <a:latin typeface="Cambria Math" panose="02040503050406030204" pitchFamily="18" charset="0"/>
                          <a:ea typeface="Times New Roman" panose="02020603050405020304" pitchFamily="18" charset="0"/>
                          <a:cs typeface="Times New Roman" panose="02020603050405020304" pitchFamily="18" charset="0"/>
                        </a:rPr>
                        <m:t>𝑊𝑏</m:t>
                      </m:r>
                    </m:oMath>
                  </m:oMathPara>
                </a14:m>
                <a:endParaRPr lang="en-US" sz="2200" i="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A942BD24-FD93-F1B6-D0FB-0BC3FE41C13F}"/>
                  </a:ext>
                </a:extLst>
              </p:cNvPr>
              <p:cNvSpPr txBox="1">
                <a:spLocks noRot="1" noChangeAspect="1" noMove="1" noResize="1" noEditPoints="1" noAdjustHandles="1" noChangeArrowheads="1" noChangeShapeType="1" noTextEdit="1"/>
              </p:cNvSpPr>
              <p:nvPr/>
            </p:nvSpPr>
            <p:spPr>
              <a:xfrm>
                <a:off x="2370057" y="3314809"/>
                <a:ext cx="6194391" cy="1313180"/>
              </a:xfrm>
              <a:prstGeom prst="rect">
                <a:avLst/>
              </a:prstGeom>
              <a:blipFill>
                <a:blip r:embed="rId3"/>
                <a:stretch>
                  <a:fillRect l="-128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161A9509-873C-6E4B-FF87-F11E112394C9}"/>
              </a:ext>
            </a:extLst>
          </p:cNvPr>
          <p:cNvPicPr>
            <a:picLocks noChangeAspect="1"/>
          </p:cNvPicPr>
          <p:nvPr/>
        </p:nvPicPr>
        <p:blipFill>
          <a:blip r:embed="rId4"/>
          <a:stretch>
            <a:fillRect/>
          </a:stretch>
        </p:blipFill>
        <p:spPr>
          <a:xfrm>
            <a:off x="8351874" y="3728107"/>
            <a:ext cx="627018" cy="1415393"/>
          </a:xfrm>
          <a:prstGeom prst="rect">
            <a:avLst/>
          </a:prstGeom>
        </p:spPr>
      </p:pic>
    </p:spTree>
    <p:extLst>
      <p:ext uri="{BB962C8B-B14F-4D97-AF65-F5344CB8AC3E}">
        <p14:creationId xmlns:p14="http://schemas.microsoft.com/office/powerpoint/2010/main" val="41808895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1" name="Google Shape;421;p36"/>
          <p:cNvSpPr txBox="1">
            <a:spLocks noGrp="1"/>
          </p:cNvSpPr>
          <p:nvPr>
            <p:ph type="ctrTitle"/>
          </p:nvPr>
        </p:nvSpPr>
        <p:spPr>
          <a:xfrm>
            <a:off x="625475" y="0"/>
            <a:ext cx="1475700" cy="4384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8000" b="1" dirty="0">
                <a:latin typeface="Arial" panose="020B0604020202020204" pitchFamily="34" charset="0"/>
                <a:ea typeface="Encode Sans Semi Condensed"/>
                <a:cs typeface="Arial" panose="020B0604020202020204" pitchFamily="34" charset="0"/>
                <a:sym typeface="Encode Sans Semi Condensed"/>
              </a:rPr>
              <a:t>II.</a:t>
            </a:r>
            <a:endParaRPr sz="8000" b="1" dirty="0">
              <a:latin typeface="Arial" panose="020B0604020202020204" pitchFamily="34" charset="0"/>
              <a:ea typeface="Encode Sans Semi Condensed"/>
              <a:cs typeface="Arial" panose="020B0604020202020204" pitchFamily="34" charset="0"/>
              <a:sym typeface="Encode Sans Semi Condensed"/>
            </a:endParaRPr>
          </a:p>
        </p:txBody>
      </p:sp>
      <p:sp>
        <p:nvSpPr>
          <p:cNvPr id="6" name="TextBox 5">
            <a:extLst>
              <a:ext uri="{FF2B5EF4-FFF2-40B4-BE49-F238E27FC236}">
                <a16:creationId xmlns:a16="http://schemas.microsoft.com/office/drawing/2014/main" id="{4E5B3712-DA0D-CD19-EE42-BC7324B0EAD5}"/>
              </a:ext>
            </a:extLst>
          </p:cNvPr>
          <p:cNvSpPr txBox="1"/>
          <p:nvPr/>
        </p:nvSpPr>
        <p:spPr>
          <a:xfrm>
            <a:off x="2527301" y="1003252"/>
            <a:ext cx="6349999" cy="2258054"/>
          </a:xfrm>
          <a:prstGeom prst="rect">
            <a:avLst/>
          </a:prstGeom>
          <a:noFill/>
        </p:spPr>
        <p:txBody>
          <a:bodyPr wrap="square" rtlCol="0">
            <a:spAutoFit/>
          </a:bodyPr>
          <a:lstStyle/>
          <a:p>
            <a:pPr>
              <a:lnSpc>
                <a:spcPct val="150000"/>
              </a:lnSpc>
            </a:pPr>
            <a:r>
              <a:rPr lang="en-US" sz="5000" b="1" dirty="0">
                <a:solidFill>
                  <a:schemeClr val="accent2">
                    <a:lumMod val="75000"/>
                  </a:schemeClr>
                </a:solidFill>
              </a:rPr>
              <a:t>HIỆN TƯỢNG </a:t>
            </a:r>
          </a:p>
          <a:p>
            <a:pPr>
              <a:lnSpc>
                <a:spcPct val="150000"/>
              </a:lnSpc>
            </a:pPr>
            <a:r>
              <a:rPr lang="en-US" sz="5000" b="1" dirty="0">
                <a:solidFill>
                  <a:schemeClr val="accent2">
                    <a:lumMod val="75000"/>
                  </a:schemeClr>
                </a:solidFill>
              </a:rPr>
              <a:t>CẢM ỨNG ĐIỆN TỪ</a:t>
            </a:r>
          </a:p>
        </p:txBody>
      </p:sp>
      <p:pic>
        <p:nvPicPr>
          <p:cNvPr id="8" name="Picture 7">
            <a:extLst>
              <a:ext uri="{FF2B5EF4-FFF2-40B4-BE49-F238E27FC236}">
                <a16:creationId xmlns:a16="http://schemas.microsoft.com/office/drawing/2014/main" id="{4AF30147-9DEE-546D-1846-CDD33BCBC903}"/>
              </a:ext>
            </a:extLst>
          </p:cNvPr>
          <p:cNvPicPr>
            <a:picLocks noChangeAspect="1"/>
          </p:cNvPicPr>
          <p:nvPr/>
        </p:nvPicPr>
        <p:blipFill>
          <a:blip r:embed="rId3"/>
          <a:stretch>
            <a:fillRect/>
          </a:stretch>
        </p:blipFill>
        <p:spPr>
          <a:xfrm rot="20487163">
            <a:off x="6283981" y="3679178"/>
            <a:ext cx="1970165" cy="19840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14" name="Rectangle 13">
            <a:extLst>
              <a:ext uri="{FF2B5EF4-FFF2-40B4-BE49-F238E27FC236}">
                <a16:creationId xmlns:a16="http://schemas.microsoft.com/office/drawing/2014/main" id="{E588CAF6-2C84-28EC-C56C-E0AE7B9C9245}"/>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Google Shape;211;p20"/>
          <p:cNvSpPr txBox="1">
            <a:spLocks noGrp="1"/>
          </p:cNvSpPr>
          <p:nvPr>
            <p:ph type="title"/>
          </p:nvPr>
        </p:nvSpPr>
        <p:spPr>
          <a:xfrm>
            <a:off x="406400" y="277650"/>
            <a:ext cx="72009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sz="2600" b="1" dirty="0">
                <a:latin typeface="Arial" panose="020B0604020202020204" pitchFamily="34" charset="0"/>
                <a:cs typeface="Arial" panose="020B0604020202020204" pitchFamily="34" charset="0"/>
              </a:rPr>
              <a:t>1. Thí nghiệm về hiện tượng cảm ứng điện từ</a:t>
            </a:r>
            <a:endParaRPr sz="2600" b="1" dirty="0">
              <a:latin typeface="Arial" panose="020B0604020202020204" pitchFamily="34" charset="0"/>
              <a:cs typeface="Arial" panose="020B0604020202020204" pitchFamily="34" charset="0"/>
            </a:endParaRPr>
          </a:p>
        </p:txBody>
      </p:sp>
      <p:sp>
        <p:nvSpPr>
          <p:cNvPr id="214" name="Google Shape;214;p20"/>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dirty="0"/>
          </a:p>
        </p:txBody>
      </p:sp>
      <p:grpSp>
        <p:nvGrpSpPr>
          <p:cNvPr id="8" name="Group 7">
            <a:extLst>
              <a:ext uri="{FF2B5EF4-FFF2-40B4-BE49-F238E27FC236}">
                <a16:creationId xmlns:a16="http://schemas.microsoft.com/office/drawing/2014/main" id="{764B2F94-86C2-23B4-7D0C-1DCF111451C9}"/>
              </a:ext>
            </a:extLst>
          </p:cNvPr>
          <p:cNvGrpSpPr/>
          <p:nvPr/>
        </p:nvGrpSpPr>
        <p:grpSpPr>
          <a:xfrm>
            <a:off x="406400" y="1758348"/>
            <a:ext cx="4959203" cy="2906527"/>
            <a:chOff x="435935" y="382772"/>
            <a:chExt cx="4959203" cy="2906527"/>
          </a:xfrm>
        </p:grpSpPr>
        <p:sp>
          <p:nvSpPr>
            <p:cNvPr id="9" name="Rectangle: Rounded Corners 8">
              <a:extLst>
                <a:ext uri="{FF2B5EF4-FFF2-40B4-BE49-F238E27FC236}">
                  <a16:creationId xmlns:a16="http://schemas.microsoft.com/office/drawing/2014/main" id="{1AFB5BA6-12CE-55E1-F713-DC9F4E4557CC}"/>
                </a:ext>
              </a:extLst>
            </p:cNvPr>
            <p:cNvSpPr/>
            <p:nvPr/>
          </p:nvSpPr>
          <p:spPr>
            <a:xfrm>
              <a:off x="435935" y="691116"/>
              <a:ext cx="4959203" cy="2598183"/>
            </a:xfrm>
            <a:prstGeom prst="roundRect">
              <a:avLst>
                <a:gd name="adj" fmla="val 5667"/>
              </a:avLst>
            </a:prstGeom>
            <a:solidFill>
              <a:srgbClr val="FFFFFF">
                <a:lumMod val="95000"/>
              </a:srgbClr>
            </a:solidFill>
            <a:ln w="12700" cap="flat" cmpd="sng" algn="ctr">
              <a:solidFill>
                <a:srgbClr val="8097FF">
                  <a:shade val="15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4152C"/>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F21C769D-213B-7A78-03A4-1F6CD2F239BB}"/>
                </a:ext>
              </a:extLst>
            </p:cNvPr>
            <p:cNvSpPr/>
            <p:nvPr/>
          </p:nvSpPr>
          <p:spPr>
            <a:xfrm>
              <a:off x="435935" y="382772"/>
              <a:ext cx="3370521" cy="616688"/>
            </a:xfrm>
            <a:prstGeom prst="roundRect">
              <a:avLst/>
            </a:prstGeom>
            <a:solidFill>
              <a:srgbClr val="04152C">
                <a:lumMod val="75000"/>
                <a:lumOff val="2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Câu</a:t>
              </a: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hỏi</a:t>
              </a: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2 (SGK - tr.67)</a:t>
              </a:r>
            </a:p>
          </p:txBody>
        </p:sp>
        <p:sp>
          <p:nvSpPr>
            <p:cNvPr id="11" name="TextBox 10">
              <a:extLst>
                <a:ext uri="{FF2B5EF4-FFF2-40B4-BE49-F238E27FC236}">
                  <a16:creationId xmlns:a16="http://schemas.microsoft.com/office/drawing/2014/main" id="{21A818F8-3D98-5763-E05B-062A1BCD9EF3}"/>
                </a:ext>
              </a:extLst>
            </p:cNvPr>
            <p:cNvSpPr txBox="1"/>
            <p:nvPr/>
          </p:nvSpPr>
          <p:spPr>
            <a:xfrm>
              <a:off x="635000" y="1088075"/>
              <a:ext cx="4544238" cy="2060885"/>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800"/>
                </a:spcAft>
                <a:buClrTx/>
                <a:buSzTx/>
                <a:buFontTx/>
                <a:buNone/>
                <a:tabLst/>
                <a:defRPr/>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Lập</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cụ</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200" b="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FEDCD862-CAEA-FB45-16D3-602569EB9B15}"/>
              </a:ext>
            </a:extLst>
          </p:cNvPr>
          <p:cNvGrpSpPr/>
          <p:nvPr/>
        </p:nvGrpSpPr>
        <p:grpSpPr>
          <a:xfrm>
            <a:off x="5935036" y="1704949"/>
            <a:ext cx="2603499" cy="3321668"/>
            <a:chOff x="5935036" y="1686762"/>
            <a:chExt cx="2603499" cy="3321668"/>
          </a:xfrm>
        </p:grpSpPr>
        <p:pic>
          <p:nvPicPr>
            <p:cNvPr id="13" name="Picture 12">
              <a:extLst>
                <a:ext uri="{FF2B5EF4-FFF2-40B4-BE49-F238E27FC236}">
                  <a16:creationId xmlns:a16="http://schemas.microsoft.com/office/drawing/2014/main" id="{8348B5F5-53B1-40E9-97D2-379AB855420B}"/>
                </a:ext>
              </a:extLst>
            </p:cNvPr>
            <p:cNvPicPr>
              <a:picLocks noChangeAspect="1"/>
            </p:cNvPicPr>
            <p:nvPr/>
          </p:nvPicPr>
          <p:blipFill>
            <a:blip r:embed="rId3"/>
            <a:stretch>
              <a:fillRect/>
            </a:stretch>
          </p:blipFill>
          <p:spPr>
            <a:xfrm>
              <a:off x="5935036" y="1686762"/>
              <a:ext cx="2603499" cy="2522613"/>
            </a:xfrm>
            <a:prstGeom prst="rect">
              <a:avLst/>
            </a:prstGeom>
          </p:spPr>
        </p:pic>
        <p:sp>
          <p:nvSpPr>
            <p:cNvPr id="15" name="TextBox 14">
              <a:extLst>
                <a:ext uri="{FF2B5EF4-FFF2-40B4-BE49-F238E27FC236}">
                  <a16:creationId xmlns:a16="http://schemas.microsoft.com/office/drawing/2014/main" id="{81728CDA-6CC3-0E26-3BE8-5F4E704A383E}"/>
                </a:ext>
              </a:extLst>
            </p:cNvPr>
            <p:cNvSpPr txBox="1"/>
            <p:nvPr/>
          </p:nvSpPr>
          <p:spPr>
            <a:xfrm>
              <a:off x="5935036" y="4233346"/>
              <a:ext cx="2603499" cy="775084"/>
            </a:xfrm>
            <a:prstGeom prst="rect">
              <a:avLst/>
            </a:prstGeom>
            <a:noFill/>
          </p:spPr>
          <p:txBody>
            <a:bodyPr wrap="square" rtlCol="0">
              <a:spAutoFit/>
            </a:bodyPr>
            <a:lstStyle/>
            <a:p>
              <a:pPr algn="ctr">
                <a:lnSpc>
                  <a:spcPct val="130000"/>
                </a:lnSpc>
              </a:pPr>
              <a:r>
                <a:rPr lang="en-US" sz="1800" b="1" dirty="0" err="1"/>
                <a:t>Hình</a:t>
              </a:r>
              <a:r>
                <a:rPr lang="en-US" sz="1800" b="1" dirty="0"/>
                <a:t> 3.2. </a:t>
              </a:r>
              <a:r>
                <a:rPr lang="en-US" sz="1800" dirty="0" err="1"/>
                <a:t>Bộ</a:t>
              </a:r>
              <a:r>
                <a:rPr lang="en-US" sz="1800" dirty="0"/>
                <a:t> </a:t>
              </a:r>
              <a:r>
                <a:rPr lang="en-US" sz="1800" dirty="0" err="1"/>
                <a:t>dụng</a:t>
              </a:r>
              <a:r>
                <a:rPr lang="en-US" sz="1800" dirty="0"/>
                <a:t> </a:t>
              </a:r>
              <a:r>
                <a:rPr lang="en-US" sz="1800" dirty="0" err="1"/>
                <a:t>cụ</a:t>
              </a:r>
              <a:r>
                <a:rPr lang="en-US" sz="1800" dirty="0"/>
                <a:t> </a:t>
              </a:r>
              <a:r>
                <a:rPr lang="en-US" sz="1800" dirty="0" err="1"/>
                <a:t>thí</a:t>
              </a:r>
              <a:r>
                <a:rPr lang="en-US" sz="1800" dirty="0"/>
                <a:t> </a:t>
              </a:r>
              <a:r>
                <a:rPr lang="en-US" sz="1800" dirty="0" err="1"/>
                <a:t>nghiệm</a:t>
              </a:r>
              <a:endParaRPr lang="en-US" sz="1800" dirty="0"/>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796C316-9FA6-3761-9852-06A44B46B68F}"/>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F4AD2260-5127-0E36-0C3E-879D15680E89}"/>
              </a:ext>
            </a:extLst>
          </p:cNvPr>
          <p:cNvGrpSpPr/>
          <p:nvPr/>
        </p:nvGrpSpPr>
        <p:grpSpPr>
          <a:xfrm>
            <a:off x="281181" y="123596"/>
            <a:ext cx="2097606" cy="1125050"/>
            <a:chOff x="281181" y="81450"/>
            <a:chExt cx="2097606" cy="1125050"/>
          </a:xfrm>
        </p:grpSpPr>
        <p:pic>
          <p:nvPicPr>
            <p:cNvPr id="3" name="Picture 2">
              <a:extLst>
                <a:ext uri="{FF2B5EF4-FFF2-40B4-BE49-F238E27FC236}">
                  <a16:creationId xmlns:a16="http://schemas.microsoft.com/office/drawing/2014/main" id="{83B8C27E-8236-6132-90CE-F442DC1EBFF7}"/>
                </a:ext>
              </a:extLst>
            </p:cNvPr>
            <p:cNvPicPr>
              <a:picLocks noChangeAspect="1"/>
            </p:cNvPicPr>
            <p:nvPr/>
          </p:nvPicPr>
          <p:blipFill>
            <a:blip r:embed="rId2"/>
            <a:stretch>
              <a:fillRect/>
            </a:stretch>
          </p:blipFill>
          <p:spPr>
            <a:xfrm>
              <a:off x="281181" y="81450"/>
              <a:ext cx="2097606" cy="1125050"/>
            </a:xfrm>
            <a:prstGeom prst="rect">
              <a:avLst/>
            </a:prstGeom>
          </p:spPr>
        </p:pic>
        <p:sp>
          <p:nvSpPr>
            <p:cNvPr id="4" name="TextBox 3">
              <a:extLst>
                <a:ext uri="{FF2B5EF4-FFF2-40B4-BE49-F238E27FC236}">
                  <a16:creationId xmlns:a16="http://schemas.microsoft.com/office/drawing/2014/main" id="{8DA6842A-2FE1-FD7F-A00A-70F0B0B3548E}"/>
                </a:ext>
              </a:extLst>
            </p:cNvPr>
            <p:cNvSpPr txBox="1"/>
            <p:nvPr/>
          </p:nvSpPr>
          <p:spPr>
            <a:xfrm rot="21207877">
              <a:off x="365617" y="381152"/>
              <a:ext cx="1928733" cy="430887"/>
            </a:xfrm>
            <a:prstGeom prst="rect">
              <a:avLst/>
            </a:prstGeom>
            <a:noFill/>
          </p:spPr>
          <p:txBody>
            <a:bodyPr wrap="none" rtlCol="0">
              <a:spAutoFit/>
            </a:bodyPr>
            <a:lstStyle/>
            <a:p>
              <a:r>
                <a:rPr lang="en-US" sz="2200" b="1" dirty="0" err="1"/>
                <a:t>Thí</a:t>
              </a:r>
              <a:r>
                <a:rPr lang="en-US" sz="2200" b="1" dirty="0"/>
                <a:t> </a:t>
              </a:r>
              <a:r>
                <a:rPr lang="en-US" sz="2200" b="1" dirty="0" err="1"/>
                <a:t>nghiệm</a:t>
              </a:r>
              <a:r>
                <a:rPr lang="en-US" sz="2200" b="1" dirty="0"/>
                <a:t> 1</a:t>
              </a:r>
            </a:p>
          </p:txBody>
        </p:sp>
      </p:grpSp>
      <p:sp>
        <p:nvSpPr>
          <p:cNvPr id="6" name="TextBox 5">
            <a:extLst>
              <a:ext uri="{FF2B5EF4-FFF2-40B4-BE49-F238E27FC236}">
                <a16:creationId xmlns:a16="http://schemas.microsoft.com/office/drawing/2014/main" id="{51F7448C-B2A1-E2ED-44A2-3C8457EFF8B5}"/>
              </a:ext>
            </a:extLst>
          </p:cNvPr>
          <p:cNvSpPr txBox="1"/>
          <p:nvPr/>
        </p:nvSpPr>
        <p:spPr>
          <a:xfrm>
            <a:off x="281181" y="1399661"/>
            <a:ext cx="4146629" cy="2060885"/>
          </a:xfrm>
          <a:prstGeom prst="rect">
            <a:avLst/>
          </a:prstGeom>
          <a:noFill/>
        </p:spPr>
        <p:txBody>
          <a:bodyPr wrap="square">
            <a:spAutoFit/>
          </a:bodyPr>
          <a:lstStyle/>
          <a:p>
            <a:pPr marL="342900" marR="0" lvl="0" indent="-342900" algn="just" defTabSz="914400" eaLnBrk="1" fontAlgn="auto" latinLnBrk="0" hangingPunct="1">
              <a:lnSpc>
                <a:spcPct val="150000"/>
              </a:lnSpc>
              <a:spcBef>
                <a:spcPts val="0"/>
              </a:spcBef>
              <a:spcAft>
                <a:spcPts val="800"/>
              </a:spcAft>
              <a:buClrTx/>
              <a:buSzTx/>
              <a:buFont typeface="Wingdings" panose="05000000000000000000" pitchFamily="2" charset="2"/>
              <a:buChar char="Ø"/>
              <a:tabLst/>
              <a:defRPr/>
            </a:pP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Đưa</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cực</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b</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ắc</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của</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nam</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châm</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lại</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gần</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ống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dây</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thì</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kim</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điện</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kế</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bị</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lệch</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đi</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chứng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tỏ</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trong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mạch</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có</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dòng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điện</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7910052B-BE4A-A6AD-6B4C-0AF471BAA449}"/>
              </a:ext>
            </a:extLst>
          </p:cNvPr>
          <p:cNvPicPr>
            <a:picLocks noChangeAspect="1"/>
          </p:cNvPicPr>
          <p:nvPr/>
        </p:nvPicPr>
        <p:blipFill>
          <a:blip r:embed="rId3"/>
          <a:srcRect l="11465" t="3470" b="48374"/>
          <a:stretch/>
        </p:blipFill>
        <p:spPr>
          <a:xfrm>
            <a:off x="4695702" y="1504867"/>
            <a:ext cx="4167117" cy="1689938"/>
          </a:xfrm>
          <a:prstGeom prst="rect">
            <a:avLst/>
          </a:prstGeom>
        </p:spPr>
      </p:pic>
      <p:sp>
        <p:nvSpPr>
          <p:cNvPr id="12" name="TextBox 11">
            <a:extLst>
              <a:ext uri="{FF2B5EF4-FFF2-40B4-BE49-F238E27FC236}">
                <a16:creationId xmlns:a16="http://schemas.microsoft.com/office/drawing/2014/main" id="{891A2269-8403-ADF1-C2C6-5566C91A8FA3}"/>
              </a:ext>
            </a:extLst>
          </p:cNvPr>
          <p:cNvSpPr txBox="1"/>
          <p:nvPr/>
        </p:nvSpPr>
        <p:spPr>
          <a:xfrm>
            <a:off x="281181" y="3611561"/>
            <a:ext cx="8453745" cy="1045223"/>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Tx/>
              <a:buSzTx/>
              <a:buFont typeface="Wingdings" panose="05000000000000000000" pitchFamily="2" charset="2"/>
              <a:buChar char="Ø"/>
              <a:tabLst/>
              <a:defRPr/>
            </a:pP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Khi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nam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châm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đứng</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yên</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kim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điện</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kế</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trở</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về</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vạch</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0</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chứng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tỏ</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trong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mạch</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không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có</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dòng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điện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endPar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157403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C627DB2-AC77-103D-0442-6828C771638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23880A8-6028-0CFF-6D8B-1D16138E9333}"/>
              </a:ext>
            </a:extLst>
          </p:cNvPr>
          <p:cNvSpPr txBox="1"/>
          <p:nvPr/>
        </p:nvSpPr>
        <p:spPr>
          <a:xfrm>
            <a:off x="281181" y="389901"/>
            <a:ext cx="3941903" cy="2568717"/>
          </a:xfrm>
          <a:prstGeom prst="rect">
            <a:avLst/>
          </a:prstGeom>
          <a:noFill/>
        </p:spPr>
        <p:txBody>
          <a:bodyPr wrap="square">
            <a:spAutoFit/>
          </a:bodyPr>
          <a:lstStyle/>
          <a:p>
            <a:pPr marL="342900" marR="0" lvl="0" indent="-342900" algn="just" defTabSz="914400" eaLnBrk="1" fontAlgn="auto" latinLnBrk="0" hangingPunct="1">
              <a:lnSpc>
                <a:spcPct val="150000"/>
              </a:lnSpc>
              <a:spcBef>
                <a:spcPts val="0"/>
              </a:spcBef>
              <a:spcAft>
                <a:spcPts val="800"/>
              </a:spcAft>
              <a:buClrTx/>
              <a:buSzTx/>
              <a:buFont typeface="Wingdings" panose="05000000000000000000" pitchFamily="2" charset="2"/>
              <a:buChar char="Ø"/>
              <a:tabLst/>
              <a:defRPr/>
            </a:pP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Đưa</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cực</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b</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ắc</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của</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nam</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châm</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ra</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xa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ống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dây</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thì</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kim</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điện</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kế</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bị</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lệch</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theo</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chiều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ngược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lại</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chứng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tỏ</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dòng</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điện</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đổi</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 </a:t>
            </a:r>
            <a:r>
              <a:rPr kumimoji="0" lang="en-US" sz="2200" b="0" u="none" strike="noStrike" kern="0" cap="none" spc="0" normalizeH="0" baseline="0" noProof="0" dirty="0" err="1">
                <a:ln>
                  <a:noFill/>
                </a:ln>
                <a:uLnTx/>
                <a:uFillTx/>
                <a:latin typeface="Arial" panose="020B0604020202020204" pitchFamily="34" charset="0"/>
                <a:ea typeface="Calibri" panose="020F0502020204030204" pitchFamily="34" charset="0"/>
                <a:cs typeface="Arial" panose="020B0604020202020204" pitchFamily="34" charset="0"/>
              </a:rPr>
              <a:t>chiều</a:t>
            </a:r>
            <a:r>
              <a:rPr kumimoji="0" lang="en-US" sz="2200" b="0" u="none" strike="noStrike" kern="0" cap="none" spc="0" normalizeH="0" baseline="0" noProof="0" dirty="0">
                <a:ln>
                  <a:noFill/>
                </a:ln>
                <a:uLnTx/>
                <a:uFillTx/>
                <a:latin typeface="Arial" panose="020B0604020202020204" pitchFamily="34" charset="0"/>
                <a:ea typeface="Calibri" panose="020F050202020403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C7CF51C9-ADC9-B561-D8A9-A06416E4D5B1}"/>
              </a:ext>
            </a:extLst>
          </p:cNvPr>
          <p:cNvPicPr>
            <a:picLocks noChangeAspect="1"/>
          </p:cNvPicPr>
          <p:nvPr/>
        </p:nvPicPr>
        <p:blipFill>
          <a:blip r:embed="rId2"/>
          <a:srcRect l="1168" t="51860" b="1084"/>
          <a:stretch/>
        </p:blipFill>
        <p:spPr>
          <a:xfrm>
            <a:off x="4476414" y="790321"/>
            <a:ext cx="4651766" cy="1651335"/>
          </a:xfrm>
          <a:prstGeom prst="rect">
            <a:avLst/>
          </a:prstGeom>
        </p:spPr>
      </p:pic>
      <p:sp>
        <p:nvSpPr>
          <p:cNvPr id="12" name="TextBox 11">
            <a:extLst>
              <a:ext uri="{FF2B5EF4-FFF2-40B4-BE49-F238E27FC236}">
                <a16:creationId xmlns:a16="http://schemas.microsoft.com/office/drawing/2014/main" id="{3839F08D-6449-07AA-BC44-8EFC5A94800C}"/>
              </a:ext>
            </a:extLst>
          </p:cNvPr>
          <p:cNvSpPr txBox="1"/>
          <p:nvPr/>
        </p:nvSpPr>
        <p:spPr>
          <a:xfrm>
            <a:off x="281181" y="3200545"/>
            <a:ext cx="8453745" cy="1553054"/>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Tx/>
              <a:buSzTx/>
              <a:buFont typeface="Wingdings" panose="05000000000000000000" pitchFamily="2" charset="2"/>
              <a:buChar char="Ø"/>
              <a:tabLst/>
              <a:defRPr/>
            </a:pP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Tương</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tự</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nếu</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cho</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nam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châm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đứng</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yên</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và</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dịch</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chuyển</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ống</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dây</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lại</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gần</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hay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ra</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xa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nam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châm</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thì</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trong</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ống</a:t>
            </a:r>
            <a:r>
              <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dâ</a:t>
            </a:r>
            <a:r>
              <a:rPr lang="en-US" sz="22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y </a:t>
            </a:r>
            <a:r>
              <a:rPr lang="en-US" sz="220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cũng</a:t>
            </a:r>
            <a:r>
              <a:rPr lang="en-US" sz="22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hiện</a:t>
            </a:r>
            <a:r>
              <a:rPr lang="en-US" sz="22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dòng</a:t>
            </a:r>
            <a:r>
              <a:rPr lang="en-US" sz="22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điện</a:t>
            </a:r>
            <a:r>
              <a:rPr lang="en-US" sz="2200"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a:t>
            </a:r>
            <a:endParaRPr kumimoji="0" lang="en-US" sz="2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45391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2E77C7-0BE2-A10C-C047-DA19431AB489}"/>
            </a:ext>
          </a:extLst>
        </p:cNvPr>
        <p:cNvGrpSpPr/>
        <p:nvPr/>
      </p:nvGrpSpPr>
      <p:grpSpPr>
        <a:xfrm>
          <a:off x="0" y="0"/>
          <a:ext cx="0" cy="0"/>
          <a:chOff x="0" y="0"/>
          <a:chExt cx="0" cy="0"/>
        </a:xfrm>
      </p:grpSpPr>
      <p:pic>
        <p:nvPicPr>
          <p:cNvPr id="2" name="Thí Nghiệm Hiện Tượng Cảm Ứng Điện Từ - Vật Lí 11">
            <a:hlinkClick r:id="" action="ppaction://media"/>
            <a:extLst>
              <a:ext uri="{FF2B5EF4-FFF2-40B4-BE49-F238E27FC236}">
                <a16:creationId xmlns:a16="http://schemas.microsoft.com/office/drawing/2014/main" id="{C697903F-37EF-884C-9944-289E8AEE65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7852" y="-1"/>
            <a:ext cx="6858000" cy="5143500"/>
          </a:xfrm>
          <a:prstGeom prst="rect">
            <a:avLst/>
          </a:prstGeom>
        </p:spPr>
      </p:pic>
      <p:sp>
        <p:nvSpPr>
          <p:cNvPr id="3" name="TextBox 2">
            <a:extLst>
              <a:ext uri="{FF2B5EF4-FFF2-40B4-BE49-F238E27FC236}">
                <a16:creationId xmlns:a16="http://schemas.microsoft.com/office/drawing/2014/main" id="{E9920E7E-107F-D335-7BFC-05434FE5D7FE}"/>
              </a:ext>
            </a:extLst>
          </p:cNvPr>
          <p:cNvSpPr txBox="1"/>
          <p:nvPr/>
        </p:nvSpPr>
        <p:spPr>
          <a:xfrm rot="16200000">
            <a:off x="-1392627" y="2340917"/>
            <a:ext cx="4229043" cy="461665"/>
          </a:xfrm>
          <a:prstGeom prst="rect">
            <a:avLst/>
          </a:prstGeom>
          <a:noFill/>
        </p:spPr>
        <p:txBody>
          <a:bodyPr wrap="none" rtlCol="0">
            <a:spAutoFit/>
          </a:bodyPr>
          <a:lstStyle/>
          <a:p>
            <a:pPr algn="ctr"/>
            <a:r>
              <a:rPr lang="en-US" sz="2400" b="1" dirty="0">
                <a:solidFill>
                  <a:schemeClr val="accent6">
                    <a:lumMod val="75000"/>
                  </a:schemeClr>
                </a:solidFill>
              </a:rPr>
              <a:t>Video </a:t>
            </a:r>
            <a:r>
              <a:rPr lang="en-US" sz="2400" b="1" dirty="0" err="1">
                <a:solidFill>
                  <a:schemeClr val="accent6">
                    <a:lumMod val="75000"/>
                  </a:schemeClr>
                </a:solidFill>
              </a:rPr>
              <a:t>mô</a:t>
            </a:r>
            <a:r>
              <a:rPr lang="en-US" sz="2400" b="1" dirty="0">
                <a:solidFill>
                  <a:schemeClr val="accent6">
                    <a:lumMod val="75000"/>
                  </a:schemeClr>
                </a:solidFill>
              </a:rPr>
              <a:t> </a:t>
            </a:r>
            <a:r>
              <a:rPr lang="en-US" sz="2400" b="1" dirty="0" err="1">
                <a:solidFill>
                  <a:schemeClr val="accent6">
                    <a:lumMod val="75000"/>
                  </a:schemeClr>
                </a:solidFill>
              </a:rPr>
              <a:t>phỏng</a:t>
            </a:r>
            <a:r>
              <a:rPr lang="en-US" sz="2400" b="1" dirty="0">
                <a:solidFill>
                  <a:schemeClr val="accent6">
                    <a:lumMod val="75000"/>
                  </a:schemeClr>
                </a:solidFill>
              </a:rPr>
              <a:t> </a:t>
            </a:r>
            <a:r>
              <a:rPr lang="en-US" sz="2400" b="1" dirty="0" err="1">
                <a:solidFill>
                  <a:schemeClr val="accent6">
                    <a:lumMod val="75000"/>
                  </a:schemeClr>
                </a:solidFill>
              </a:rPr>
              <a:t>thí</a:t>
            </a:r>
            <a:r>
              <a:rPr lang="en-US" sz="2400" b="1" dirty="0">
                <a:solidFill>
                  <a:schemeClr val="accent6">
                    <a:lumMod val="75000"/>
                  </a:schemeClr>
                </a:solidFill>
              </a:rPr>
              <a:t> </a:t>
            </a:r>
            <a:r>
              <a:rPr lang="en-US" sz="2400" b="1" dirty="0" err="1">
                <a:solidFill>
                  <a:schemeClr val="accent6">
                    <a:lumMod val="75000"/>
                  </a:schemeClr>
                </a:solidFill>
              </a:rPr>
              <a:t>nghiệm</a:t>
            </a:r>
            <a:endParaRPr lang="en-US" sz="2400" b="1" dirty="0">
              <a:solidFill>
                <a:schemeClr val="accent6">
                  <a:lumMod val="75000"/>
                </a:schemeClr>
              </a:solidFill>
            </a:endParaRPr>
          </a:p>
        </p:txBody>
      </p:sp>
      <p:pic>
        <p:nvPicPr>
          <p:cNvPr id="4" name="Picture 3">
            <a:extLst>
              <a:ext uri="{FF2B5EF4-FFF2-40B4-BE49-F238E27FC236}">
                <a16:creationId xmlns:a16="http://schemas.microsoft.com/office/drawing/2014/main" id="{AD4ED516-C37C-4CE3-AC2F-FCC3A2A6E2E5}"/>
              </a:ext>
            </a:extLst>
          </p:cNvPr>
          <p:cNvPicPr>
            <a:picLocks noChangeAspect="1"/>
          </p:cNvPicPr>
          <p:nvPr/>
        </p:nvPicPr>
        <p:blipFill>
          <a:blip r:embed="rId5"/>
          <a:stretch>
            <a:fillRect/>
          </a:stretch>
        </p:blipFill>
        <p:spPr>
          <a:xfrm>
            <a:off x="4476191" y="2154137"/>
            <a:ext cx="841321" cy="835224"/>
          </a:xfrm>
          <a:prstGeom prst="rect">
            <a:avLst/>
          </a:prstGeom>
        </p:spPr>
      </p:pic>
    </p:spTree>
    <p:extLst>
      <p:ext uri="{BB962C8B-B14F-4D97-AF65-F5344CB8AC3E}">
        <p14:creationId xmlns:p14="http://schemas.microsoft.com/office/powerpoint/2010/main" val="124640195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E4C8514-7322-185B-B3E1-CAEC8B5E524B}"/>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582FD03-A144-1D0F-13AF-316D3E769F7F}"/>
              </a:ext>
            </a:extLst>
          </p:cNvPr>
          <p:cNvSpPr/>
          <p:nvPr/>
        </p:nvSpPr>
        <p:spPr>
          <a:xfrm>
            <a:off x="435935" y="346678"/>
            <a:ext cx="3370521" cy="616688"/>
          </a:xfrm>
          <a:prstGeom prst="roundRect">
            <a:avLst/>
          </a:prstGeom>
          <a:solidFill>
            <a:schemeClr val="bg1">
              <a:lumMod val="75000"/>
              <a:lumOff val="25000"/>
            </a:schemeClr>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err="1">
                <a:solidFill>
                  <a:schemeClr val="tx1"/>
                </a:solidFill>
                <a:latin typeface="Arial" panose="020B0604020202020204" pitchFamily="34" charset="0"/>
                <a:cs typeface="Arial" panose="020B0604020202020204" pitchFamily="34" charset="0"/>
              </a:rPr>
              <a:t>Câu</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hỏi</a:t>
            </a:r>
            <a:r>
              <a:rPr lang="en-US" sz="2200" b="1" dirty="0">
                <a:solidFill>
                  <a:schemeClr val="tx1"/>
                </a:solidFill>
                <a:latin typeface="Arial" panose="020B0604020202020204" pitchFamily="34" charset="0"/>
                <a:cs typeface="Arial" panose="020B0604020202020204" pitchFamily="34" charset="0"/>
              </a:rPr>
              <a:t> 3 (SGK - tr.68)</a:t>
            </a:r>
          </a:p>
        </p:txBody>
      </p:sp>
      <p:sp>
        <p:nvSpPr>
          <p:cNvPr id="5" name="TextBox 4">
            <a:extLst>
              <a:ext uri="{FF2B5EF4-FFF2-40B4-BE49-F238E27FC236}">
                <a16:creationId xmlns:a16="http://schemas.microsoft.com/office/drawing/2014/main" id="{3F1DE42A-37CE-975C-E290-CC1367849F63}"/>
              </a:ext>
            </a:extLst>
          </p:cNvPr>
          <p:cNvSpPr txBox="1"/>
          <p:nvPr/>
        </p:nvSpPr>
        <p:spPr>
          <a:xfrm>
            <a:off x="435935" y="1097041"/>
            <a:ext cx="4620126" cy="3789564"/>
          </a:xfrm>
          <a:prstGeom prst="rect">
            <a:avLst/>
          </a:prstGeom>
          <a:noFill/>
        </p:spPr>
        <p:txBody>
          <a:bodyPr wrap="square">
            <a:spAutoFit/>
          </a:bodyPr>
          <a:lstStyle/>
          <a:p>
            <a:pPr marL="0" marR="0" algn="just">
              <a:lnSpc>
                <a:spcPct val="150000"/>
              </a:lnSpc>
              <a:spcAft>
                <a:spcPts val="80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3.3),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ống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thiên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2200" dirty="0">
                <a:latin typeface="Arial" panose="020B0604020202020204" pitchFamily="34" charset="0"/>
                <a:ea typeface="Times New Roman" panose="02020603050405020304" pitchFamily="18" charset="0"/>
                <a:cs typeface="Arial" panose="020B0604020202020204" pitchFamily="34" charset="0"/>
              </a:rPr>
              <a:t>:</a:t>
            </a:r>
          </a:p>
          <a:p>
            <a:pPr marL="342900" marR="0" indent="-342900" algn="just">
              <a:lnSpc>
                <a:spcPct val="150000"/>
              </a:lnSpc>
              <a:spcAft>
                <a:spcPts val="800"/>
              </a:spcAft>
              <a:buFont typeface="Arial" panose="020B0604020202020204" pitchFamily="34" charset="0"/>
              <a:buChar char="•"/>
            </a:pPr>
            <a:r>
              <a:rPr lang="en-US" sz="2200" dirty="0">
                <a:effectLst/>
                <a:latin typeface="Arial" panose="020B0604020202020204" pitchFamily="34" charset="0"/>
                <a:ea typeface="Calibri" panose="020F0502020204030204" pitchFamily="34" charset="0"/>
                <a:cs typeface="Arial" panose="020B0604020202020204" pitchFamily="34" charset="0"/>
              </a:rPr>
              <a:t>Khi </a:t>
            </a:r>
            <a:r>
              <a:rPr lang="en-US" sz="2200" dirty="0" err="1">
                <a:latin typeface="Arial" panose="020B0604020202020204" pitchFamily="34" charset="0"/>
                <a:ea typeface="Calibri" panose="020F0502020204030204" pitchFamily="34" charset="0"/>
                <a:cs typeface="Arial" panose="020B0604020202020204" pitchFamily="34" charset="0"/>
              </a:rPr>
              <a:t>đưa</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cực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bắc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của</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nam</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châm</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lại</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gần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ống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dây</a:t>
            </a:r>
            <a:r>
              <a:rPr lang="en-US" sz="2200" dirty="0">
                <a:latin typeface="Arial" panose="020B0604020202020204" pitchFamily="34" charset="0"/>
                <a:ea typeface="Calibri" panose="020F0502020204030204" pitchFamily="34" charset="0"/>
                <a:cs typeface="Arial" panose="020B0604020202020204" pitchFamily="34" charset="0"/>
              </a:rPr>
              <a:t>.</a:t>
            </a:r>
          </a:p>
          <a:p>
            <a:pPr marL="342900" marR="0" indent="-342900" algn="just">
              <a:lnSpc>
                <a:spcPct val="150000"/>
              </a:lnSpc>
              <a:spcAft>
                <a:spcPts val="800"/>
              </a:spcAft>
              <a:buFont typeface="Arial" panose="020B0604020202020204" pitchFamily="34" charset="0"/>
              <a:buChar char="•"/>
            </a:pPr>
            <a:r>
              <a:rPr lang="en-US" sz="2200" dirty="0">
                <a:effectLst/>
                <a:latin typeface="Arial" panose="020B0604020202020204" pitchFamily="34" charset="0"/>
                <a:ea typeface="Calibri" panose="020F0502020204030204" pitchFamily="34" charset="0"/>
                <a:cs typeface="Arial" panose="020B0604020202020204" pitchFamily="34" charset="0"/>
              </a:rPr>
              <a:t>Khi </a:t>
            </a:r>
            <a:r>
              <a:rPr lang="en-US" sz="2200" dirty="0" err="1">
                <a:latin typeface="Arial" panose="020B0604020202020204" pitchFamily="34" charset="0"/>
                <a:ea typeface="Calibri" panose="020F0502020204030204" pitchFamily="34" charset="0"/>
                <a:cs typeface="Arial" panose="020B0604020202020204" pitchFamily="34" charset="0"/>
              </a:rPr>
              <a:t>đưa</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cực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bắc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của</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nam</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châm</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ra</a:t>
            </a:r>
            <a:r>
              <a:rPr lang="en-US" sz="2200" dirty="0">
                <a:latin typeface="Arial" panose="020B0604020202020204" pitchFamily="34" charset="0"/>
                <a:ea typeface="Calibri" panose="020F0502020204030204" pitchFamily="34" charset="0"/>
                <a:cs typeface="Arial" panose="020B0604020202020204" pitchFamily="34" charset="0"/>
              </a:rPr>
              <a:t> xa </a:t>
            </a:r>
            <a:r>
              <a:rPr lang="en-US" sz="2200" dirty="0" err="1">
                <a:latin typeface="Arial" panose="020B0604020202020204" pitchFamily="34" charset="0"/>
                <a:ea typeface="Calibri" panose="020F0502020204030204" pitchFamily="34" charset="0"/>
                <a:cs typeface="Arial" panose="020B0604020202020204" pitchFamily="34" charset="0"/>
              </a:rPr>
              <a:t>ống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dây</a:t>
            </a:r>
            <a:r>
              <a:rPr lang="en-US" sz="2200" dirty="0">
                <a:latin typeface="Arial" panose="020B0604020202020204" pitchFamily="34" charset="0"/>
                <a:ea typeface="Calibri" panose="020F0502020204030204" pitchFamily="34" charset="0"/>
                <a:cs typeface="Arial" panose="020B0604020202020204" pitchFamily="34" charset="0"/>
              </a:rPr>
              <a:t>. </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F2F4E7F5-1A18-C1D7-FD59-9EDA4E8DD51C}"/>
              </a:ext>
            </a:extLst>
          </p:cNvPr>
          <p:cNvGrpSpPr/>
          <p:nvPr/>
        </p:nvGrpSpPr>
        <p:grpSpPr>
          <a:xfrm>
            <a:off x="5253324" y="963366"/>
            <a:ext cx="3743801" cy="3759359"/>
            <a:chOff x="5337545" y="963366"/>
            <a:chExt cx="3743801" cy="3759359"/>
          </a:xfrm>
        </p:grpSpPr>
        <p:pic>
          <p:nvPicPr>
            <p:cNvPr id="7" name="Picture 6">
              <a:extLst>
                <a:ext uri="{FF2B5EF4-FFF2-40B4-BE49-F238E27FC236}">
                  <a16:creationId xmlns:a16="http://schemas.microsoft.com/office/drawing/2014/main" id="{040D1379-EE5D-7FC0-052A-37E55CB9119C}"/>
                </a:ext>
              </a:extLst>
            </p:cNvPr>
            <p:cNvPicPr>
              <a:picLocks noChangeAspect="1"/>
            </p:cNvPicPr>
            <p:nvPr/>
          </p:nvPicPr>
          <p:blipFill>
            <a:blip r:embed="rId2"/>
            <a:stretch>
              <a:fillRect/>
            </a:stretch>
          </p:blipFill>
          <p:spPr>
            <a:xfrm>
              <a:off x="5337545" y="963366"/>
              <a:ext cx="3743801" cy="2791328"/>
            </a:xfrm>
            <a:prstGeom prst="rect">
              <a:avLst/>
            </a:prstGeom>
          </p:spPr>
        </p:pic>
        <p:sp>
          <p:nvSpPr>
            <p:cNvPr id="8" name="TextBox 7">
              <a:extLst>
                <a:ext uri="{FF2B5EF4-FFF2-40B4-BE49-F238E27FC236}">
                  <a16:creationId xmlns:a16="http://schemas.microsoft.com/office/drawing/2014/main" id="{49B8603C-2D3D-AEFE-15EF-C442C3CA236A}"/>
                </a:ext>
              </a:extLst>
            </p:cNvPr>
            <p:cNvSpPr txBox="1"/>
            <p:nvPr/>
          </p:nvSpPr>
          <p:spPr>
            <a:xfrm>
              <a:off x="5424004" y="3947641"/>
              <a:ext cx="3570884" cy="775084"/>
            </a:xfrm>
            <a:prstGeom prst="rect">
              <a:avLst/>
            </a:prstGeom>
            <a:noFill/>
          </p:spPr>
          <p:txBody>
            <a:bodyPr wrap="square" rtlCol="0">
              <a:spAutoFit/>
            </a:bodyPr>
            <a:lstStyle/>
            <a:p>
              <a:pPr algn="ctr">
                <a:lnSpc>
                  <a:spcPct val="130000"/>
                </a:lnSpc>
              </a:pPr>
              <a:r>
                <a:rPr lang="en-US" sz="1800" b="1" dirty="0" err="1"/>
                <a:t>Hình</a:t>
              </a:r>
              <a:r>
                <a:rPr lang="en-US" sz="1800" b="1" dirty="0"/>
                <a:t> 3.3. </a:t>
              </a:r>
              <a:r>
                <a:rPr lang="en-US" sz="1800" dirty="0"/>
                <a:t>Nam </a:t>
              </a:r>
              <a:r>
                <a:rPr lang="en-US" sz="1800" dirty="0" err="1"/>
                <a:t>châm</a:t>
              </a:r>
              <a:r>
                <a:rPr lang="en-US" sz="1800" dirty="0"/>
                <a:t> </a:t>
              </a:r>
              <a:r>
                <a:rPr lang="en-US" sz="1800" dirty="0" err="1"/>
                <a:t>và</a:t>
              </a:r>
              <a:r>
                <a:rPr lang="en-US" sz="1800" dirty="0"/>
                <a:t> </a:t>
              </a:r>
              <a:r>
                <a:rPr lang="en-US" sz="1800" dirty="0" err="1"/>
                <a:t>ống</a:t>
              </a:r>
              <a:r>
                <a:rPr lang="en-US" sz="1800" dirty="0"/>
                <a:t> </a:t>
              </a:r>
              <a:r>
                <a:rPr lang="en-US" sz="1800" dirty="0" err="1"/>
                <a:t>dây</a:t>
              </a:r>
              <a:r>
                <a:rPr lang="en-US" sz="1800" dirty="0"/>
                <a:t> </a:t>
              </a:r>
              <a:r>
                <a:rPr lang="en-US" sz="1800" dirty="0" err="1"/>
                <a:t>chuyển</a:t>
              </a:r>
              <a:r>
                <a:rPr lang="en-US" sz="1800" dirty="0"/>
                <a:t> </a:t>
              </a:r>
              <a:r>
                <a:rPr lang="en-US" sz="1800" dirty="0" err="1"/>
                <a:t>động</a:t>
              </a:r>
              <a:r>
                <a:rPr lang="en-US" sz="1800" dirty="0"/>
                <a:t> </a:t>
              </a:r>
              <a:r>
                <a:rPr lang="en-US" sz="1800" dirty="0" err="1"/>
                <a:t>đối</a:t>
              </a:r>
              <a:r>
                <a:rPr lang="en-US" sz="1800" dirty="0"/>
                <a:t> </a:t>
              </a:r>
              <a:r>
                <a:rPr lang="en-US" sz="1800" dirty="0" err="1"/>
                <a:t>với</a:t>
              </a:r>
              <a:r>
                <a:rPr lang="en-US" sz="1800" dirty="0"/>
                <a:t> </a:t>
              </a:r>
              <a:r>
                <a:rPr lang="en-US" sz="1800" dirty="0" err="1"/>
                <a:t>nhau</a:t>
              </a:r>
              <a:endParaRPr lang="en-US" sz="1800" dirty="0"/>
            </a:p>
          </p:txBody>
        </p:sp>
      </p:grpSp>
    </p:spTree>
    <p:extLst>
      <p:ext uri="{BB962C8B-B14F-4D97-AF65-F5344CB8AC3E}">
        <p14:creationId xmlns:p14="http://schemas.microsoft.com/office/powerpoint/2010/main" val="335075876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7375960-C4BA-425E-926E-1892FCF91AE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676B5EFE-E2DE-1FB3-CAFE-B9E7BBD40ECA}"/>
              </a:ext>
            </a:extLst>
          </p:cNvPr>
          <p:cNvGrpSpPr/>
          <p:nvPr/>
        </p:nvGrpSpPr>
        <p:grpSpPr>
          <a:xfrm>
            <a:off x="250116" y="359434"/>
            <a:ext cx="3932823" cy="1910176"/>
            <a:chOff x="250116" y="359434"/>
            <a:chExt cx="3932823" cy="1910176"/>
          </a:xfrm>
        </p:grpSpPr>
        <p:pic>
          <p:nvPicPr>
            <p:cNvPr id="2" name="Picture 1">
              <a:extLst>
                <a:ext uri="{FF2B5EF4-FFF2-40B4-BE49-F238E27FC236}">
                  <a16:creationId xmlns:a16="http://schemas.microsoft.com/office/drawing/2014/main" id="{D2CC3BE9-B398-BFE9-AF48-8F6B5FA7734A}"/>
                </a:ext>
              </a:extLst>
            </p:cNvPr>
            <p:cNvPicPr>
              <a:picLocks noChangeAspect="1"/>
            </p:cNvPicPr>
            <p:nvPr/>
          </p:nvPicPr>
          <p:blipFill>
            <a:blip r:embed="rId2"/>
            <a:srcRect l="11465" t="3470" b="48374"/>
            <a:stretch/>
          </p:blipFill>
          <p:spPr>
            <a:xfrm>
              <a:off x="250116" y="674688"/>
              <a:ext cx="3932823" cy="1594922"/>
            </a:xfrm>
            <a:prstGeom prst="rect">
              <a:avLst/>
            </a:prstGeom>
          </p:spPr>
        </p:pic>
        <p:sp>
          <p:nvSpPr>
            <p:cNvPr id="4" name="TextBox 3">
              <a:extLst>
                <a:ext uri="{FF2B5EF4-FFF2-40B4-BE49-F238E27FC236}">
                  <a16:creationId xmlns:a16="http://schemas.microsoft.com/office/drawing/2014/main" id="{EF8B5B32-FB8D-C9D6-78EB-311C805C5323}"/>
                </a:ext>
              </a:extLst>
            </p:cNvPr>
            <p:cNvSpPr txBox="1"/>
            <p:nvPr/>
          </p:nvSpPr>
          <p:spPr>
            <a:xfrm>
              <a:off x="250116" y="359434"/>
              <a:ext cx="436338" cy="430887"/>
            </a:xfrm>
            <a:prstGeom prst="rect">
              <a:avLst/>
            </a:prstGeom>
            <a:noFill/>
          </p:spPr>
          <p:txBody>
            <a:bodyPr wrap="none" rtlCol="0">
              <a:spAutoFit/>
            </a:bodyPr>
            <a:lstStyle/>
            <a:p>
              <a:r>
                <a:rPr lang="en-US" sz="2200" dirty="0"/>
                <a:t>a)</a:t>
              </a:r>
            </a:p>
          </p:txBody>
        </p:sp>
      </p:grpSp>
      <p:grpSp>
        <p:nvGrpSpPr>
          <p:cNvPr id="7" name="Group 6">
            <a:extLst>
              <a:ext uri="{FF2B5EF4-FFF2-40B4-BE49-F238E27FC236}">
                <a16:creationId xmlns:a16="http://schemas.microsoft.com/office/drawing/2014/main" id="{3291DA12-5B90-200D-889B-4BA8683B2C0D}"/>
              </a:ext>
            </a:extLst>
          </p:cNvPr>
          <p:cNvGrpSpPr/>
          <p:nvPr/>
        </p:nvGrpSpPr>
        <p:grpSpPr>
          <a:xfrm>
            <a:off x="4876842" y="359434"/>
            <a:ext cx="4167118" cy="1910176"/>
            <a:chOff x="4816684" y="359434"/>
            <a:chExt cx="4167118" cy="1910176"/>
          </a:xfrm>
        </p:grpSpPr>
        <p:pic>
          <p:nvPicPr>
            <p:cNvPr id="3" name="Picture 2">
              <a:extLst>
                <a:ext uri="{FF2B5EF4-FFF2-40B4-BE49-F238E27FC236}">
                  <a16:creationId xmlns:a16="http://schemas.microsoft.com/office/drawing/2014/main" id="{C559B78C-B4AF-9084-642D-6688D2EB5CC3}"/>
                </a:ext>
              </a:extLst>
            </p:cNvPr>
            <p:cNvPicPr>
              <a:picLocks noChangeAspect="1"/>
            </p:cNvPicPr>
            <p:nvPr/>
          </p:nvPicPr>
          <p:blipFill>
            <a:blip r:embed="rId2"/>
            <a:srcRect l="1168" t="51860" b="1084"/>
            <a:stretch/>
          </p:blipFill>
          <p:spPr>
            <a:xfrm>
              <a:off x="4816684" y="790321"/>
              <a:ext cx="4167118" cy="1479289"/>
            </a:xfrm>
            <a:prstGeom prst="rect">
              <a:avLst/>
            </a:prstGeom>
          </p:spPr>
        </p:pic>
        <p:sp>
          <p:nvSpPr>
            <p:cNvPr id="5" name="TextBox 4">
              <a:extLst>
                <a:ext uri="{FF2B5EF4-FFF2-40B4-BE49-F238E27FC236}">
                  <a16:creationId xmlns:a16="http://schemas.microsoft.com/office/drawing/2014/main" id="{85E146A1-72A4-2625-284B-D4A083270A57}"/>
                </a:ext>
              </a:extLst>
            </p:cNvPr>
            <p:cNvSpPr txBox="1"/>
            <p:nvPr/>
          </p:nvSpPr>
          <p:spPr>
            <a:xfrm>
              <a:off x="4816684" y="359434"/>
              <a:ext cx="436338" cy="430887"/>
            </a:xfrm>
            <a:prstGeom prst="rect">
              <a:avLst/>
            </a:prstGeom>
            <a:noFill/>
          </p:spPr>
          <p:txBody>
            <a:bodyPr wrap="none" rtlCol="0">
              <a:spAutoFit/>
            </a:bodyPr>
            <a:lstStyle/>
            <a:p>
              <a:r>
                <a:rPr lang="en-US" sz="2200" dirty="0"/>
                <a:t>b)</a:t>
              </a:r>
            </a:p>
          </p:txBody>
        </p:sp>
      </p:grpSp>
      <p:grpSp>
        <p:nvGrpSpPr>
          <p:cNvPr id="11" name="Group 10">
            <a:extLst>
              <a:ext uri="{FF2B5EF4-FFF2-40B4-BE49-F238E27FC236}">
                <a16:creationId xmlns:a16="http://schemas.microsoft.com/office/drawing/2014/main" id="{802069AC-A0A0-D975-636B-2941B0C06924}"/>
              </a:ext>
            </a:extLst>
          </p:cNvPr>
          <p:cNvGrpSpPr/>
          <p:nvPr/>
        </p:nvGrpSpPr>
        <p:grpSpPr>
          <a:xfrm>
            <a:off x="1229938" y="2549038"/>
            <a:ext cx="1973178" cy="2298031"/>
            <a:chOff x="1229938" y="2549038"/>
            <a:chExt cx="1973178" cy="2298031"/>
          </a:xfrm>
        </p:grpSpPr>
        <p:sp>
          <p:nvSpPr>
            <p:cNvPr id="8" name="Oval 7">
              <a:extLst>
                <a:ext uri="{FF2B5EF4-FFF2-40B4-BE49-F238E27FC236}">
                  <a16:creationId xmlns:a16="http://schemas.microsoft.com/office/drawing/2014/main" id="{49C02694-34AE-F675-3759-04A31EEB53E4}"/>
                </a:ext>
              </a:extLst>
            </p:cNvPr>
            <p:cNvSpPr/>
            <p:nvPr/>
          </p:nvSpPr>
          <p:spPr>
            <a:xfrm>
              <a:off x="1229938" y="2873891"/>
              <a:ext cx="1973178" cy="1973178"/>
            </a:xfrm>
            <a:prstGeom prst="ellipse">
              <a:avLst/>
            </a:prstGeom>
            <a:solidFill>
              <a:schemeClr val="accent2">
                <a:lumMod val="20000"/>
                <a:lumOff val="80000"/>
              </a:schemeClr>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234895CB-040E-DEDB-83A8-502B08CF9300}"/>
                </a:ext>
              </a:extLst>
            </p:cNvPr>
            <p:cNvSpPr/>
            <p:nvPr/>
          </p:nvSpPr>
          <p:spPr>
            <a:xfrm>
              <a:off x="2028112" y="2549038"/>
              <a:ext cx="376829" cy="324853"/>
            </a:xfrm>
            <a:prstGeom prst="triangl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5BEB8F-3837-CFB6-87DE-6CC72136FB90}"/>
                </a:ext>
              </a:extLst>
            </p:cNvPr>
            <p:cNvSpPr txBox="1"/>
            <p:nvPr/>
          </p:nvSpPr>
          <p:spPr>
            <a:xfrm>
              <a:off x="1514321" y="3337868"/>
              <a:ext cx="1404410" cy="1045223"/>
            </a:xfrm>
            <a:prstGeom prst="rect">
              <a:avLst/>
            </a:prstGeom>
            <a:noFill/>
          </p:spPr>
          <p:txBody>
            <a:bodyPr wrap="square" rtlCol="0">
              <a:spAutoFit/>
            </a:bodyPr>
            <a:lstStyle/>
            <a:p>
              <a:pPr algn="ctr">
                <a:lnSpc>
                  <a:spcPct val="150000"/>
                </a:lnSpc>
              </a:pPr>
              <a:r>
                <a:rPr lang="en-US" sz="2200" dirty="0" err="1"/>
                <a:t>Từ</a:t>
              </a:r>
              <a:r>
                <a:rPr lang="en-US" sz="2200" dirty="0"/>
                <a:t> </a:t>
              </a:r>
              <a:r>
                <a:rPr lang="en-US" sz="2200" dirty="0" err="1"/>
                <a:t>thông</a:t>
              </a:r>
              <a:r>
                <a:rPr lang="en-US" sz="2200" dirty="0"/>
                <a:t> </a:t>
              </a:r>
              <a:r>
                <a:rPr lang="en-US" sz="2200" dirty="0" err="1"/>
                <a:t>tăng</a:t>
              </a:r>
              <a:r>
                <a:rPr lang="en-US" sz="2200" dirty="0"/>
                <a:t> </a:t>
              </a:r>
              <a:r>
                <a:rPr lang="en-US" sz="2200" dirty="0" err="1"/>
                <a:t>lên</a:t>
              </a:r>
              <a:r>
                <a:rPr lang="en-US" sz="2200" dirty="0"/>
                <a:t>.</a:t>
              </a:r>
            </a:p>
          </p:txBody>
        </p:sp>
      </p:grpSp>
      <p:grpSp>
        <p:nvGrpSpPr>
          <p:cNvPr id="12" name="Group 11">
            <a:extLst>
              <a:ext uri="{FF2B5EF4-FFF2-40B4-BE49-F238E27FC236}">
                <a16:creationId xmlns:a16="http://schemas.microsoft.com/office/drawing/2014/main" id="{9FBE0BC3-3859-81AD-7A4A-757FCB3E745A}"/>
              </a:ext>
            </a:extLst>
          </p:cNvPr>
          <p:cNvGrpSpPr/>
          <p:nvPr/>
        </p:nvGrpSpPr>
        <p:grpSpPr>
          <a:xfrm>
            <a:off x="5940884" y="2571750"/>
            <a:ext cx="1973178" cy="2298031"/>
            <a:chOff x="1229938" y="2549038"/>
            <a:chExt cx="1973178" cy="2298031"/>
          </a:xfrm>
        </p:grpSpPr>
        <p:sp>
          <p:nvSpPr>
            <p:cNvPr id="13" name="Oval 12">
              <a:extLst>
                <a:ext uri="{FF2B5EF4-FFF2-40B4-BE49-F238E27FC236}">
                  <a16:creationId xmlns:a16="http://schemas.microsoft.com/office/drawing/2014/main" id="{F4A63397-C265-1007-0CDE-A39926C8076C}"/>
                </a:ext>
              </a:extLst>
            </p:cNvPr>
            <p:cNvSpPr/>
            <p:nvPr/>
          </p:nvSpPr>
          <p:spPr>
            <a:xfrm>
              <a:off x="1229938" y="2873891"/>
              <a:ext cx="1973178" cy="1973178"/>
            </a:xfrm>
            <a:prstGeom prst="ellipse">
              <a:avLst/>
            </a:prstGeom>
            <a:solidFill>
              <a:schemeClr val="accent2">
                <a:lumMod val="20000"/>
                <a:lumOff val="80000"/>
              </a:schemeClr>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B90A2735-C40E-2420-7FFF-AD23F1220876}"/>
                </a:ext>
              </a:extLst>
            </p:cNvPr>
            <p:cNvSpPr/>
            <p:nvPr/>
          </p:nvSpPr>
          <p:spPr>
            <a:xfrm>
              <a:off x="2028112" y="2549038"/>
              <a:ext cx="376829" cy="324853"/>
            </a:xfrm>
            <a:prstGeom prst="triangl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86B3234-0506-C4F1-6CFD-EE2907F344C6}"/>
                </a:ext>
              </a:extLst>
            </p:cNvPr>
            <p:cNvSpPr txBox="1"/>
            <p:nvPr/>
          </p:nvSpPr>
          <p:spPr>
            <a:xfrm>
              <a:off x="1514321" y="3337868"/>
              <a:ext cx="1404410" cy="1045223"/>
            </a:xfrm>
            <a:prstGeom prst="rect">
              <a:avLst/>
            </a:prstGeom>
            <a:noFill/>
          </p:spPr>
          <p:txBody>
            <a:bodyPr wrap="square" rtlCol="0">
              <a:spAutoFit/>
            </a:bodyPr>
            <a:lstStyle/>
            <a:p>
              <a:pPr algn="ctr">
                <a:lnSpc>
                  <a:spcPct val="150000"/>
                </a:lnSpc>
              </a:pPr>
              <a:r>
                <a:rPr lang="en-US" sz="2200" dirty="0" err="1"/>
                <a:t>Từ</a:t>
              </a:r>
              <a:r>
                <a:rPr lang="en-US" sz="2200" dirty="0"/>
                <a:t> </a:t>
              </a:r>
              <a:r>
                <a:rPr lang="en-US" sz="2200" dirty="0" err="1"/>
                <a:t>thông</a:t>
              </a:r>
              <a:r>
                <a:rPr lang="en-US" sz="2200" dirty="0"/>
                <a:t> </a:t>
              </a:r>
              <a:r>
                <a:rPr lang="en-US" sz="2200" dirty="0" err="1"/>
                <a:t>giảm</a:t>
              </a:r>
              <a:r>
                <a:rPr lang="en-US" sz="2200" dirty="0"/>
                <a:t> </a:t>
              </a:r>
              <a:r>
                <a:rPr lang="en-US" sz="2200" dirty="0" err="1"/>
                <a:t>đi</a:t>
              </a:r>
              <a:r>
                <a:rPr lang="en-US" sz="2200" dirty="0"/>
                <a:t>.</a:t>
              </a:r>
            </a:p>
          </p:txBody>
        </p:sp>
      </p:grpSp>
    </p:spTree>
    <p:extLst>
      <p:ext uri="{BB962C8B-B14F-4D97-AF65-F5344CB8AC3E}">
        <p14:creationId xmlns:p14="http://schemas.microsoft.com/office/powerpoint/2010/main" val="30962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ppt_h/2"/>
                                          </p:val>
                                        </p:tav>
                                        <p:tav tm="100000">
                                          <p:val>
                                            <p:strVal val="#ppt_y"/>
                                          </p:val>
                                        </p:tav>
                                      </p:tavLst>
                                    </p:anim>
                                    <p:anim calcmode="lin" valueType="num">
                                      <p:cBhvr>
                                        <p:cTn id="17" dur="500" fill="hold"/>
                                        <p:tgtEl>
                                          <p:spTgt spid="12"/>
                                        </p:tgtEl>
                                        <p:attrNameLst>
                                          <p:attrName>ppt_w</p:attrName>
                                        </p:attrNameLst>
                                      </p:cBhvr>
                                      <p:tavLst>
                                        <p:tav tm="0">
                                          <p:val>
                                            <p:strVal val="#ppt_w"/>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BE3F561-2976-92FC-E5BF-A14B6713FBC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01BC400-7F0F-7361-7141-126A309E9ADA}"/>
              </a:ext>
            </a:extLst>
          </p:cNvPr>
          <p:cNvGrpSpPr/>
          <p:nvPr/>
        </p:nvGrpSpPr>
        <p:grpSpPr>
          <a:xfrm>
            <a:off x="281181" y="123596"/>
            <a:ext cx="2097606" cy="1125050"/>
            <a:chOff x="281181" y="81450"/>
            <a:chExt cx="2097606" cy="1125050"/>
          </a:xfrm>
        </p:grpSpPr>
        <p:pic>
          <p:nvPicPr>
            <p:cNvPr id="3" name="Picture 2">
              <a:extLst>
                <a:ext uri="{FF2B5EF4-FFF2-40B4-BE49-F238E27FC236}">
                  <a16:creationId xmlns:a16="http://schemas.microsoft.com/office/drawing/2014/main" id="{10DF9181-9859-5A86-7B4B-B6FDF4BDBE02}"/>
                </a:ext>
              </a:extLst>
            </p:cNvPr>
            <p:cNvPicPr>
              <a:picLocks noChangeAspect="1"/>
            </p:cNvPicPr>
            <p:nvPr/>
          </p:nvPicPr>
          <p:blipFill>
            <a:blip r:embed="rId2"/>
            <a:stretch>
              <a:fillRect/>
            </a:stretch>
          </p:blipFill>
          <p:spPr>
            <a:xfrm>
              <a:off x="281181" y="81450"/>
              <a:ext cx="2097606" cy="1125050"/>
            </a:xfrm>
            <a:prstGeom prst="rect">
              <a:avLst/>
            </a:prstGeom>
          </p:spPr>
        </p:pic>
        <p:sp>
          <p:nvSpPr>
            <p:cNvPr id="4" name="TextBox 3">
              <a:extLst>
                <a:ext uri="{FF2B5EF4-FFF2-40B4-BE49-F238E27FC236}">
                  <a16:creationId xmlns:a16="http://schemas.microsoft.com/office/drawing/2014/main" id="{5E20860A-DF9E-382F-B893-E3975E636A6D}"/>
                </a:ext>
              </a:extLst>
            </p:cNvPr>
            <p:cNvSpPr txBox="1"/>
            <p:nvPr/>
          </p:nvSpPr>
          <p:spPr>
            <a:xfrm rot="21207877">
              <a:off x="365617" y="381152"/>
              <a:ext cx="1928733" cy="430887"/>
            </a:xfrm>
            <a:prstGeom prst="rect">
              <a:avLst/>
            </a:prstGeom>
            <a:noFill/>
          </p:spPr>
          <p:txBody>
            <a:bodyPr wrap="none" rtlCol="0">
              <a:spAutoFit/>
            </a:bodyPr>
            <a:lstStyle/>
            <a:p>
              <a:r>
                <a:rPr lang="en-US" sz="2200" b="1" dirty="0" err="1"/>
                <a:t>Thí</a:t>
              </a:r>
              <a:r>
                <a:rPr lang="en-US" sz="2200" b="1" dirty="0"/>
                <a:t> </a:t>
              </a:r>
              <a:r>
                <a:rPr lang="en-US" sz="2200" b="1" dirty="0" err="1"/>
                <a:t>nghiệm</a:t>
              </a:r>
              <a:r>
                <a:rPr lang="en-US" sz="2200" b="1" dirty="0"/>
                <a:t> 2</a:t>
              </a:r>
            </a:p>
          </p:txBody>
        </p:sp>
      </p:grpSp>
      <p:sp>
        <p:nvSpPr>
          <p:cNvPr id="5" name="TextBox 4">
            <a:extLst>
              <a:ext uri="{FF2B5EF4-FFF2-40B4-BE49-F238E27FC236}">
                <a16:creationId xmlns:a16="http://schemas.microsoft.com/office/drawing/2014/main" id="{BC0E4870-B47A-9AB7-1F0F-DA761B19AA5D}"/>
              </a:ext>
            </a:extLst>
          </p:cNvPr>
          <p:cNvSpPr txBox="1"/>
          <p:nvPr/>
        </p:nvSpPr>
        <p:spPr>
          <a:xfrm>
            <a:off x="2444968" y="438686"/>
            <a:ext cx="4620126" cy="400110"/>
          </a:xfrm>
          <a:prstGeom prst="rect">
            <a:avLst/>
          </a:prstGeom>
          <a:noFill/>
        </p:spPr>
        <p:txBody>
          <a:bodyPr wrap="square">
            <a:spAutoFit/>
          </a:bodyPr>
          <a:lstStyle/>
          <a:p>
            <a:pPr marL="0" marR="0" algn="just">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ống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bố</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3.4.</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271F9B3D-DD53-55A4-ABCC-B52463ED80E5}"/>
              </a:ext>
            </a:extLst>
          </p:cNvPr>
          <p:cNvSpPr txBox="1"/>
          <p:nvPr/>
        </p:nvSpPr>
        <p:spPr>
          <a:xfrm>
            <a:off x="281181" y="1179580"/>
            <a:ext cx="5614293" cy="3266985"/>
          </a:xfrm>
          <a:prstGeom prst="rect">
            <a:avLst/>
          </a:prstGeom>
          <a:noFill/>
        </p:spPr>
        <p:txBody>
          <a:bodyPr wrap="square">
            <a:spAutoFit/>
          </a:bodyPr>
          <a:lstStyle/>
          <a:p>
            <a:pPr marL="0" marR="0" algn="just">
              <a:lnSpc>
                <a:spcPct val="150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Ống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dây</a:t>
            </a:r>
            <a:r>
              <a:rPr lang="en-US" sz="2000" dirty="0">
                <a:effectLst/>
                <a:latin typeface="Arial" panose="020B0604020202020204" pitchFamily="34" charset="0"/>
                <a:ea typeface="Calibri" panose="020F0502020204030204" pitchFamily="34" charset="0"/>
                <a:cs typeface="Arial" panose="020B0604020202020204" pitchFamily="34" charset="0"/>
              </a:rPr>
              <a:t> (1)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mắc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nguồn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biến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trở</a:t>
            </a:r>
            <a:r>
              <a:rPr lang="en-US" sz="2000" dirty="0">
                <a:latin typeface="Arial" panose="020B0604020202020204" pitchFamily="34" charset="0"/>
                <a:ea typeface="Calibri" panose="020F0502020204030204" pitchFamily="34" charset="0"/>
                <a:cs typeface="Arial" panose="020B0604020202020204" pitchFamily="34" charset="0"/>
              </a:rPr>
              <a:t> R </a:t>
            </a:r>
            <a:r>
              <a:rPr lang="en-US" sz="2000" dirty="0" err="1">
                <a:latin typeface="Arial" panose="020B0604020202020204" pitchFamily="34" charset="0"/>
                <a:ea typeface="Calibri" panose="020F0502020204030204" pitchFamily="34" charset="0"/>
                <a:cs typeface="Arial" panose="020B0604020202020204" pitchFamily="34" charset="0"/>
              </a:rPr>
              <a:t>và</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công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tắc</a:t>
            </a:r>
            <a:r>
              <a:rPr lang="en-US" sz="2000" dirty="0">
                <a:latin typeface="Arial" panose="020B0604020202020204" pitchFamily="34" charset="0"/>
                <a:ea typeface="Calibri" panose="020F0502020204030204" pitchFamily="34" charset="0"/>
                <a:cs typeface="Arial" panose="020B0604020202020204" pitchFamily="34" charset="0"/>
              </a:rPr>
              <a:t> K. </a:t>
            </a:r>
            <a:r>
              <a:rPr lang="en-US" sz="2000" dirty="0" err="1">
                <a:latin typeface="Arial" panose="020B0604020202020204" pitchFamily="34" charset="0"/>
                <a:ea typeface="Calibri" panose="020F0502020204030204" pitchFamily="34" charset="0"/>
                <a:cs typeface="Arial" panose="020B0604020202020204" pitchFamily="34" charset="0"/>
              </a:rPr>
              <a:t>Có</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thể</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làm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thay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đổi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cường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độ</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dòng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trong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ống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dây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này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bằng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cách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thay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đổi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giá</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trị</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của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biến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trở</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Ống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dây</a:t>
            </a:r>
            <a:r>
              <a:rPr lang="en-US" sz="2000" dirty="0">
                <a:latin typeface="Arial" panose="020B0604020202020204" pitchFamily="34" charset="0"/>
                <a:ea typeface="Calibri" panose="020F0502020204030204" pitchFamily="34" charset="0"/>
                <a:cs typeface="Arial" panose="020B0604020202020204" pitchFamily="34" charset="0"/>
              </a:rPr>
              <a:t> (2) </a:t>
            </a:r>
            <a:r>
              <a:rPr lang="en-US" sz="2000" dirty="0" err="1">
                <a:latin typeface="Arial" panose="020B0604020202020204" pitchFamily="34" charset="0"/>
                <a:ea typeface="Calibri" panose="020F0502020204030204" pitchFamily="34" charset="0"/>
                <a:cs typeface="Arial" panose="020B0604020202020204" pitchFamily="34" charset="0"/>
              </a:rPr>
              <a:t>được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mắc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với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kế</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có</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vạch</a:t>
            </a:r>
            <a:r>
              <a:rPr lang="en-US" sz="2000" dirty="0">
                <a:latin typeface="Arial" panose="020B0604020202020204" pitchFamily="34" charset="0"/>
                <a:ea typeface="Calibri" panose="020F0502020204030204" pitchFamily="34" charset="0"/>
                <a:cs typeface="Arial" panose="020B0604020202020204" pitchFamily="34" charset="0"/>
              </a:rPr>
              <a:t> 0 ở </a:t>
            </a:r>
            <a:r>
              <a:rPr lang="en-US" sz="2000" dirty="0" err="1">
                <a:latin typeface="Arial" panose="020B0604020202020204" pitchFamily="34" charset="0"/>
                <a:ea typeface="Calibri" panose="020F0502020204030204" pitchFamily="34" charset="0"/>
                <a:cs typeface="Arial" panose="020B0604020202020204" pitchFamily="34" charset="0"/>
              </a:rPr>
              <a:t>giữa</a:t>
            </a:r>
            <a:r>
              <a:rPr lang="en-US" sz="2000" dirty="0">
                <a:latin typeface="Arial" panose="020B0604020202020204" pitchFamily="34" charset="0"/>
                <a:ea typeface="Calibri" panose="020F0502020204030204" pitchFamily="34" charset="0"/>
                <a:cs typeface="Arial" panose="020B0604020202020204" pitchFamily="34" charset="0"/>
              </a:rPr>
              <a:t>. Trong </a:t>
            </a:r>
            <a:r>
              <a:rPr lang="en-US" sz="2000" dirty="0" err="1">
                <a:latin typeface="Arial" panose="020B0604020202020204" pitchFamily="34" charset="0"/>
                <a:ea typeface="Calibri" panose="020F0502020204030204" pitchFamily="34" charset="0"/>
                <a:cs typeface="Arial" panose="020B0604020202020204" pitchFamily="34" charset="0"/>
              </a:rPr>
              <a:t>khoảng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thời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gian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cường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độ</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dòng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trong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ống</a:t>
            </a:r>
            <a:r>
              <a:rPr lang="en-US" sz="2000" dirty="0">
                <a:latin typeface="Arial" panose="020B0604020202020204" pitchFamily="34" charset="0"/>
                <a:ea typeface="Calibri" panose="020F0502020204030204" pitchFamily="34" charset="0"/>
                <a:cs typeface="Arial" panose="020B0604020202020204" pitchFamily="34" charset="0"/>
              </a:rPr>
              <a:t> (1) </a:t>
            </a:r>
            <a:r>
              <a:rPr lang="en-US" sz="2000" dirty="0" err="1">
                <a:latin typeface="Arial" panose="020B0604020202020204" pitchFamily="34" charset="0"/>
                <a:ea typeface="Calibri" panose="020F0502020204030204" pitchFamily="34" charset="0"/>
                <a:cs typeface="Arial" panose="020B0604020202020204" pitchFamily="34" charset="0"/>
              </a:rPr>
              <a:t>thay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đổi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kim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kế</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bị</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lệch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khỏi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vị</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trí</a:t>
            </a:r>
            <a:r>
              <a:rPr lang="en-US" sz="2000" dirty="0">
                <a:latin typeface="Arial" panose="020B0604020202020204" pitchFamily="34" charset="0"/>
                <a:ea typeface="Calibri" panose="020F0502020204030204" pitchFamily="34" charset="0"/>
                <a:cs typeface="Arial" panose="020B0604020202020204" pitchFamily="34" charset="0"/>
              </a:rPr>
              <a:t> ban </a:t>
            </a:r>
            <a:r>
              <a:rPr lang="en-US" sz="2000" dirty="0" err="1">
                <a:latin typeface="Arial" panose="020B0604020202020204" pitchFamily="34" charset="0"/>
                <a:ea typeface="Calibri" panose="020F0502020204030204" pitchFamily="34" charset="0"/>
                <a:cs typeface="Arial" panose="020B0604020202020204" pitchFamily="34" charset="0"/>
              </a:rPr>
              <a:t>đầu</a:t>
            </a:r>
            <a:r>
              <a:rPr lang="en-US" sz="2000" dirty="0">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A4FD332-8000-B265-A35D-FD7E6B55D123}"/>
              </a:ext>
            </a:extLst>
          </p:cNvPr>
          <p:cNvGrpSpPr/>
          <p:nvPr/>
        </p:nvGrpSpPr>
        <p:grpSpPr>
          <a:xfrm>
            <a:off x="5938943" y="1248646"/>
            <a:ext cx="2923876" cy="3266985"/>
            <a:chOff x="5938943" y="1248646"/>
            <a:chExt cx="2923876" cy="3266985"/>
          </a:xfrm>
        </p:grpSpPr>
        <p:grpSp>
          <p:nvGrpSpPr>
            <p:cNvPr id="10" name="Group 9">
              <a:extLst>
                <a:ext uri="{FF2B5EF4-FFF2-40B4-BE49-F238E27FC236}">
                  <a16:creationId xmlns:a16="http://schemas.microsoft.com/office/drawing/2014/main" id="{0AF6D1F4-7E58-DE91-7229-57946E824D98}"/>
                </a:ext>
              </a:extLst>
            </p:cNvPr>
            <p:cNvGrpSpPr/>
            <p:nvPr/>
          </p:nvGrpSpPr>
          <p:grpSpPr>
            <a:xfrm>
              <a:off x="5938943" y="1248646"/>
              <a:ext cx="2923876" cy="2181118"/>
              <a:chOff x="5938943" y="1248646"/>
              <a:chExt cx="2923876" cy="2181118"/>
            </a:xfrm>
          </p:grpSpPr>
          <p:pic>
            <p:nvPicPr>
              <p:cNvPr id="8" name="Picture 7">
                <a:extLst>
                  <a:ext uri="{FF2B5EF4-FFF2-40B4-BE49-F238E27FC236}">
                    <a16:creationId xmlns:a16="http://schemas.microsoft.com/office/drawing/2014/main" id="{6C8B18C0-549C-CD13-F228-3C5FB24B8A5C}"/>
                  </a:ext>
                </a:extLst>
              </p:cNvPr>
              <p:cNvPicPr>
                <a:picLocks noChangeAspect="1"/>
              </p:cNvPicPr>
              <p:nvPr/>
            </p:nvPicPr>
            <p:blipFill>
              <a:blip r:embed="rId3"/>
              <a:stretch>
                <a:fillRect/>
              </a:stretch>
            </p:blipFill>
            <p:spPr>
              <a:xfrm>
                <a:off x="5938943" y="1248646"/>
                <a:ext cx="2923876" cy="2011841"/>
              </a:xfrm>
              <a:prstGeom prst="rect">
                <a:avLst/>
              </a:prstGeom>
            </p:spPr>
          </p:pic>
          <p:sp>
            <p:nvSpPr>
              <p:cNvPr id="9" name="TextBox 8">
                <a:extLst>
                  <a:ext uri="{FF2B5EF4-FFF2-40B4-BE49-F238E27FC236}">
                    <a16:creationId xmlns:a16="http://schemas.microsoft.com/office/drawing/2014/main" id="{2BB3414D-8635-F5DA-923C-1D02A44075C9}"/>
                  </a:ext>
                </a:extLst>
              </p:cNvPr>
              <p:cNvSpPr txBox="1"/>
              <p:nvPr/>
            </p:nvSpPr>
            <p:spPr>
              <a:xfrm>
                <a:off x="6556917" y="3091210"/>
                <a:ext cx="332142" cy="338554"/>
              </a:xfrm>
              <a:prstGeom prst="rect">
                <a:avLst/>
              </a:prstGeom>
              <a:solidFill>
                <a:schemeClr val="tx1"/>
              </a:solidFill>
            </p:spPr>
            <p:txBody>
              <a:bodyPr wrap="none" rtlCol="0">
                <a:spAutoFit/>
              </a:bodyPr>
              <a:lstStyle/>
              <a:p>
                <a:r>
                  <a:rPr lang="en-US" sz="1600" dirty="0"/>
                  <a:t>R</a:t>
                </a:r>
              </a:p>
            </p:txBody>
          </p:sp>
        </p:grpSp>
        <p:sp>
          <p:nvSpPr>
            <p:cNvPr id="11" name="TextBox 10">
              <a:extLst>
                <a:ext uri="{FF2B5EF4-FFF2-40B4-BE49-F238E27FC236}">
                  <a16:creationId xmlns:a16="http://schemas.microsoft.com/office/drawing/2014/main" id="{824C166D-1397-8381-F375-14235E14D2A5}"/>
                </a:ext>
              </a:extLst>
            </p:cNvPr>
            <p:cNvSpPr txBox="1"/>
            <p:nvPr/>
          </p:nvSpPr>
          <p:spPr>
            <a:xfrm>
              <a:off x="6267362" y="3380448"/>
              <a:ext cx="2595457" cy="1135183"/>
            </a:xfrm>
            <a:prstGeom prst="rect">
              <a:avLst/>
            </a:prstGeom>
            <a:noFill/>
          </p:spPr>
          <p:txBody>
            <a:bodyPr wrap="square" rtlCol="0">
              <a:spAutoFit/>
            </a:bodyPr>
            <a:lstStyle/>
            <a:p>
              <a:pPr algn="ctr">
                <a:lnSpc>
                  <a:spcPct val="130000"/>
                </a:lnSpc>
              </a:pPr>
              <a:r>
                <a:rPr lang="en-US" sz="1800" b="1" dirty="0" err="1"/>
                <a:t>Hình</a:t>
              </a:r>
              <a:r>
                <a:rPr lang="en-US" sz="1800" b="1" dirty="0"/>
                <a:t> 3.4. </a:t>
              </a:r>
              <a:r>
                <a:rPr lang="en-US" sz="1800" dirty="0"/>
                <a:t>Hai </a:t>
              </a:r>
              <a:r>
                <a:rPr lang="en-US" sz="1800" dirty="0" err="1"/>
                <a:t>ống</a:t>
              </a:r>
              <a:r>
                <a:rPr lang="en-US" sz="1800" dirty="0"/>
                <a:t> </a:t>
              </a:r>
              <a:r>
                <a:rPr lang="en-US" sz="1800" dirty="0" err="1"/>
                <a:t>dây</a:t>
              </a:r>
              <a:r>
                <a:rPr lang="en-US" sz="1800" dirty="0"/>
                <a:t> </a:t>
              </a:r>
              <a:r>
                <a:rPr lang="en-US" sz="1800" dirty="0" err="1"/>
                <a:t>được</a:t>
              </a:r>
              <a:r>
                <a:rPr lang="en-US" sz="1800" dirty="0"/>
                <a:t> </a:t>
              </a:r>
              <a:r>
                <a:rPr lang="en-US" sz="1800" dirty="0" err="1"/>
                <a:t>đặt</a:t>
              </a:r>
              <a:r>
                <a:rPr lang="en-US" sz="1800" dirty="0"/>
                <a:t> </a:t>
              </a:r>
              <a:r>
                <a:rPr lang="en-US" sz="1800" dirty="0" err="1"/>
                <a:t>đồng</a:t>
              </a:r>
              <a:r>
                <a:rPr lang="en-US" sz="1800" dirty="0"/>
                <a:t> </a:t>
              </a:r>
              <a:r>
                <a:rPr lang="en-US" sz="1800" dirty="0" err="1"/>
                <a:t>trục</a:t>
              </a:r>
              <a:r>
                <a:rPr lang="en-US" sz="1800" dirty="0"/>
                <a:t>, </a:t>
              </a:r>
              <a:r>
                <a:rPr lang="en-US" sz="1800" dirty="0" err="1"/>
                <a:t>gần</a:t>
              </a:r>
              <a:r>
                <a:rPr lang="en-US" sz="1800" dirty="0"/>
                <a:t> </a:t>
              </a:r>
              <a:r>
                <a:rPr lang="en-US" sz="1800" dirty="0" err="1"/>
                <a:t>nhau</a:t>
              </a:r>
              <a:endParaRPr lang="en-US" sz="1800" dirty="0"/>
            </a:p>
          </p:txBody>
        </p:sp>
      </p:grpSp>
      <p:pic>
        <p:nvPicPr>
          <p:cNvPr id="14" name="Picture 13">
            <a:extLst>
              <a:ext uri="{FF2B5EF4-FFF2-40B4-BE49-F238E27FC236}">
                <a16:creationId xmlns:a16="http://schemas.microsoft.com/office/drawing/2014/main" id="{D37D102C-BA5A-BF16-7E24-87E23B13E48B}"/>
              </a:ext>
            </a:extLst>
          </p:cNvPr>
          <p:cNvPicPr>
            <a:picLocks noChangeAspect="1"/>
          </p:cNvPicPr>
          <p:nvPr/>
        </p:nvPicPr>
        <p:blipFill>
          <a:blip r:embed="rId4"/>
          <a:stretch>
            <a:fillRect/>
          </a:stretch>
        </p:blipFill>
        <p:spPr>
          <a:xfrm flipH="1">
            <a:off x="740873" y="4450899"/>
            <a:ext cx="589110" cy="522356"/>
          </a:xfrm>
          <a:prstGeom prst="rect">
            <a:avLst/>
          </a:prstGeom>
        </p:spPr>
      </p:pic>
      <p:sp>
        <p:nvSpPr>
          <p:cNvPr id="15" name="TextBox 14">
            <a:extLst>
              <a:ext uri="{FF2B5EF4-FFF2-40B4-BE49-F238E27FC236}">
                <a16:creationId xmlns:a16="http://schemas.microsoft.com/office/drawing/2014/main" id="{5EB3BA00-2B94-D784-F801-EAFC7F7E256A}"/>
              </a:ext>
            </a:extLst>
          </p:cNvPr>
          <p:cNvSpPr txBox="1"/>
          <p:nvPr/>
        </p:nvSpPr>
        <p:spPr>
          <a:xfrm>
            <a:off x="1329983" y="4565294"/>
            <a:ext cx="5226934" cy="400110"/>
          </a:xfrm>
          <a:prstGeom prst="rect">
            <a:avLst/>
          </a:prstGeom>
          <a:noFill/>
        </p:spPr>
        <p:txBody>
          <a:bodyPr wrap="square">
            <a:spAutoFit/>
          </a:bodyPr>
          <a:lstStyle/>
          <a:p>
            <a:pPr marL="0" marR="0" algn="just">
              <a:spcAft>
                <a:spcPts val="800"/>
              </a:spcAft>
            </a:pP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Chứng</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tỏ</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xuất</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hiện</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dòng</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ống</a:t>
            </a:r>
            <a:r>
              <a:rPr lang="en-US" sz="2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(2).</a:t>
            </a:r>
            <a:endParaRPr lang="en-US" sz="2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1649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downRight)">
                                      <p:cBhvr>
                                        <p:cTn id="28" dur="500"/>
                                        <p:tgtEl>
                                          <p:spTgt spid="1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4C44EC-D4FB-3699-D0F3-50BE020DAA8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0B6F890-9618-BDD2-E0AE-4025D76FE03B}"/>
              </a:ext>
            </a:extLst>
          </p:cNvPr>
          <p:cNvPicPr>
            <a:picLocks noChangeAspect="1"/>
          </p:cNvPicPr>
          <p:nvPr/>
        </p:nvPicPr>
        <p:blipFill>
          <a:blip r:embed="rId2"/>
          <a:stretch>
            <a:fillRect/>
          </a:stretch>
        </p:blipFill>
        <p:spPr>
          <a:xfrm>
            <a:off x="995994" y="2197661"/>
            <a:ext cx="2871143" cy="2945839"/>
          </a:xfrm>
          <a:prstGeom prst="rect">
            <a:avLst/>
          </a:prstGeom>
        </p:spPr>
      </p:pic>
      <p:grpSp>
        <p:nvGrpSpPr>
          <p:cNvPr id="6" name="Group 5">
            <a:extLst>
              <a:ext uri="{FF2B5EF4-FFF2-40B4-BE49-F238E27FC236}">
                <a16:creationId xmlns:a16="http://schemas.microsoft.com/office/drawing/2014/main" id="{871547FB-1C4D-E20C-D833-C0C628E6D5E5}"/>
              </a:ext>
            </a:extLst>
          </p:cNvPr>
          <p:cNvGrpSpPr/>
          <p:nvPr/>
        </p:nvGrpSpPr>
        <p:grpSpPr>
          <a:xfrm>
            <a:off x="435935" y="346678"/>
            <a:ext cx="8165805" cy="1822091"/>
            <a:chOff x="435935" y="346678"/>
            <a:chExt cx="8165805" cy="1822091"/>
          </a:xfrm>
        </p:grpSpPr>
        <p:sp>
          <p:nvSpPr>
            <p:cNvPr id="5" name="Rectangle: Rounded Corners 4">
              <a:extLst>
                <a:ext uri="{FF2B5EF4-FFF2-40B4-BE49-F238E27FC236}">
                  <a16:creationId xmlns:a16="http://schemas.microsoft.com/office/drawing/2014/main" id="{D808ABEA-D180-5B5A-87C0-A762E86C6BF9}"/>
                </a:ext>
              </a:extLst>
            </p:cNvPr>
            <p:cNvSpPr/>
            <p:nvPr/>
          </p:nvSpPr>
          <p:spPr>
            <a:xfrm>
              <a:off x="435935" y="691117"/>
              <a:ext cx="8165805" cy="1477652"/>
            </a:xfrm>
            <a:prstGeom prst="roundRect">
              <a:avLst>
                <a:gd name="adj" fmla="val 5667"/>
              </a:avLst>
            </a:prstGeom>
            <a:solidFill>
              <a:schemeClr val="tx1">
                <a:lumMod val="95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71E65103-550A-E0E8-287B-89B8E3B5F7FB}"/>
                </a:ext>
              </a:extLst>
            </p:cNvPr>
            <p:cNvSpPr/>
            <p:nvPr/>
          </p:nvSpPr>
          <p:spPr>
            <a:xfrm>
              <a:off x="435935" y="346678"/>
              <a:ext cx="3370521" cy="616688"/>
            </a:xfrm>
            <a:prstGeom prst="roundRect">
              <a:avLst/>
            </a:prstGeom>
            <a:solidFill>
              <a:schemeClr val="bg1">
                <a:lumMod val="75000"/>
                <a:lumOff val="25000"/>
              </a:schemeClr>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err="1">
                  <a:solidFill>
                    <a:schemeClr val="tx1"/>
                  </a:solidFill>
                  <a:latin typeface="Arial" panose="020B0604020202020204" pitchFamily="34" charset="0"/>
                  <a:cs typeface="Arial" panose="020B0604020202020204" pitchFamily="34" charset="0"/>
                </a:rPr>
                <a:t>Câu</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hỏi</a:t>
              </a:r>
              <a:r>
                <a:rPr lang="en-US" sz="2200" b="1" dirty="0">
                  <a:solidFill>
                    <a:schemeClr val="tx1"/>
                  </a:solidFill>
                  <a:latin typeface="Arial" panose="020B0604020202020204" pitchFamily="34" charset="0"/>
                  <a:cs typeface="Arial" panose="020B0604020202020204" pitchFamily="34" charset="0"/>
                </a:rPr>
                <a:t> 4 (SGK - tr.68)</a:t>
              </a:r>
            </a:p>
          </p:txBody>
        </p:sp>
        <p:sp>
          <p:nvSpPr>
            <p:cNvPr id="4" name="TextBox 3">
              <a:extLst>
                <a:ext uri="{FF2B5EF4-FFF2-40B4-BE49-F238E27FC236}">
                  <a16:creationId xmlns:a16="http://schemas.microsoft.com/office/drawing/2014/main" id="{B6C4FAD8-874A-DE61-823B-D5DECCE02CF6}"/>
                </a:ext>
              </a:extLst>
            </p:cNvPr>
            <p:cNvSpPr txBox="1"/>
            <p:nvPr/>
          </p:nvSpPr>
          <p:spPr>
            <a:xfrm>
              <a:off x="575521" y="963366"/>
              <a:ext cx="7886632" cy="1045223"/>
            </a:xfrm>
            <a:prstGeom prst="rect">
              <a:avLst/>
            </a:prstGeom>
            <a:noFill/>
          </p:spPr>
          <p:txBody>
            <a:bodyPr wrap="square">
              <a:spAutoFit/>
            </a:bodyPr>
            <a:lstStyle/>
            <a:p>
              <a:pPr marL="0" marR="0" algn="just">
                <a:lnSpc>
                  <a:spcPct val="150000"/>
                </a:lnSpc>
                <a:spcAft>
                  <a:spcPts val="800"/>
                </a:spcAft>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giống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3.3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3.4.</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A6336E0C-E4AF-1C3B-998E-1F77020A1AEA}"/>
              </a:ext>
            </a:extLst>
          </p:cNvPr>
          <p:cNvPicPr>
            <a:picLocks noChangeAspect="1"/>
          </p:cNvPicPr>
          <p:nvPr/>
        </p:nvPicPr>
        <p:blipFill>
          <a:blip r:embed="rId3"/>
          <a:stretch>
            <a:fillRect/>
          </a:stretch>
        </p:blipFill>
        <p:spPr>
          <a:xfrm>
            <a:off x="4988514" y="2326904"/>
            <a:ext cx="2871465" cy="2816596"/>
          </a:xfrm>
          <a:prstGeom prst="rect">
            <a:avLst/>
          </a:prstGeom>
        </p:spPr>
      </p:pic>
    </p:spTree>
    <p:extLst>
      <p:ext uri="{BB962C8B-B14F-4D97-AF65-F5344CB8AC3E}">
        <p14:creationId xmlns:p14="http://schemas.microsoft.com/office/powerpoint/2010/main" val="28975243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a:extLst>
            <a:ext uri="{FF2B5EF4-FFF2-40B4-BE49-F238E27FC236}">
              <a16:creationId xmlns:a16="http://schemas.microsoft.com/office/drawing/2014/main" id="{A507F93E-CFBE-B4B7-38B4-6836961A291C}"/>
            </a:ext>
          </a:extLst>
        </p:cNvPr>
        <p:cNvGrpSpPr/>
        <p:nvPr/>
      </p:nvGrpSpPr>
      <p:grpSpPr>
        <a:xfrm>
          <a:off x="0" y="0"/>
          <a:ext cx="0" cy="0"/>
          <a:chOff x="0" y="0"/>
          <a:chExt cx="0" cy="0"/>
        </a:xfrm>
      </p:grpSpPr>
      <p:sp>
        <p:nvSpPr>
          <p:cNvPr id="133" name="Rectangle 132">
            <a:extLst>
              <a:ext uri="{FF2B5EF4-FFF2-40B4-BE49-F238E27FC236}">
                <a16:creationId xmlns:a16="http://schemas.microsoft.com/office/drawing/2014/main" id="{1BE0D504-CE24-AE8D-9BD2-D0CFAB32560C}"/>
              </a:ext>
            </a:extLst>
          </p:cNvPr>
          <p:cNvSpPr/>
          <p:nvPr/>
        </p:nvSpPr>
        <p:spPr>
          <a:xfrm>
            <a:off x="8293395" y="4167963"/>
            <a:ext cx="850605" cy="9755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Google Shape;131;p12">
            <a:extLst>
              <a:ext uri="{FF2B5EF4-FFF2-40B4-BE49-F238E27FC236}">
                <a16:creationId xmlns:a16="http://schemas.microsoft.com/office/drawing/2014/main" id="{E9B151A0-54FE-1C05-BCF0-CCBA74CB2143}"/>
              </a:ext>
            </a:extLst>
          </p:cNvPr>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400" b="1" dirty="0">
                <a:latin typeface="Arial" panose="020B0604020202020204" pitchFamily="34" charset="0"/>
                <a:cs typeface="Arial" panose="020B0604020202020204" pitchFamily="34" charset="0"/>
              </a:rPr>
              <a:t>KHỞI ĐỘNG</a:t>
            </a:r>
            <a:endParaRPr sz="3400" b="1"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D6AD1348-401B-E6D8-6F01-C7822D455EC6}"/>
              </a:ext>
            </a:extLst>
          </p:cNvPr>
          <p:cNvGrpSpPr/>
          <p:nvPr/>
        </p:nvGrpSpPr>
        <p:grpSpPr>
          <a:xfrm>
            <a:off x="533400" y="1526527"/>
            <a:ext cx="8077200" cy="1045223"/>
            <a:chOff x="533400" y="1779841"/>
            <a:chExt cx="8077200" cy="1045223"/>
          </a:xfrm>
        </p:grpSpPr>
        <p:sp>
          <p:nvSpPr>
            <p:cNvPr id="9" name="TextBox 8">
              <a:extLst>
                <a:ext uri="{FF2B5EF4-FFF2-40B4-BE49-F238E27FC236}">
                  <a16:creationId xmlns:a16="http://schemas.microsoft.com/office/drawing/2014/main" id="{20906D06-CF26-ABFE-B2DA-21159812414C}"/>
                </a:ext>
              </a:extLst>
            </p:cNvPr>
            <p:cNvSpPr txBox="1"/>
            <p:nvPr/>
          </p:nvSpPr>
          <p:spPr>
            <a:xfrm>
              <a:off x="1311350" y="1779841"/>
              <a:ext cx="7299250" cy="1045223"/>
            </a:xfrm>
            <a:prstGeom prst="rect">
              <a:avLst/>
            </a:prstGeom>
            <a:noFill/>
          </p:spPr>
          <p:txBody>
            <a:bodyPr wrap="square">
              <a:spAutoFit/>
            </a:bodyPr>
            <a:lstStyle/>
            <a:p>
              <a:pPr algn="just">
                <a:lnSpc>
                  <a:spcPct val="150000"/>
                </a:lnSpc>
              </a:pPr>
              <a:r>
                <a:rPr lang="vi-VN" sz="2200" dirty="0"/>
                <a:t>Dòng điện tạo ra từ trường ở không gian xung quanh nó. Từ trường có gây ra dòng điện được không?</a:t>
              </a:r>
              <a:endParaRPr lang="en-US" sz="2200" dirty="0"/>
            </a:p>
          </p:txBody>
        </p:sp>
        <p:pic>
          <p:nvPicPr>
            <p:cNvPr id="10" name="Picture 9">
              <a:extLst>
                <a:ext uri="{FF2B5EF4-FFF2-40B4-BE49-F238E27FC236}">
                  <a16:creationId xmlns:a16="http://schemas.microsoft.com/office/drawing/2014/main" id="{C32F4A48-B39F-E1BC-5EB5-783717F51C0C}"/>
                </a:ext>
              </a:extLst>
            </p:cNvPr>
            <p:cNvPicPr>
              <a:picLocks noChangeAspect="1"/>
            </p:cNvPicPr>
            <p:nvPr/>
          </p:nvPicPr>
          <p:blipFill>
            <a:blip r:embed="rId3"/>
            <a:stretch>
              <a:fillRect/>
            </a:stretch>
          </p:blipFill>
          <p:spPr>
            <a:xfrm>
              <a:off x="533400" y="1936016"/>
              <a:ext cx="646814" cy="732871"/>
            </a:xfrm>
            <a:prstGeom prst="rect">
              <a:avLst/>
            </a:prstGeom>
          </p:spPr>
        </p:pic>
      </p:grpSp>
      <p:pic>
        <p:nvPicPr>
          <p:cNvPr id="136" name="Picture 135">
            <a:extLst>
              <a:ext uri="{FF2B5EF4-FFF2-40B4-BE49-F238E27FC236}">
                <a16:creationId xmlns:a16="http://schemas.microsoft.com/office/drawing/2014/main" id="{DA83DEFE-F7EA-56BE-BC6B-60E68FB96B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2977187" y="2832802"/>
            <a:ext cx="3189626" cy="2033048"/>
          </a:xfrm>
          <a:prstGeom prst="rect">
            <a:avLst/>
          </a:prstGeom>
        </p:spPr>
      </p:pic>
    </p:spTree>
    <p:extLst>
      <p:ext uri="{BB962C8B-B14F-4D97-AF65-F5344CB8AC3E}">
        <p14:creationId xmlns:p14="http://schemas.microsoft.com/office/powerpoint/2010/main" val="123434434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anim calcmode="lin" valueType="num">
                                      <p:cBhvr>
                                        <p:cTn id="13" dur="500" fill="hold"/>
                                        <p:tgtEl>
                                          <p:spTgt spid="136"/>
                                        </p:tgtEl>
                                        <p:attrNameLst>
                                          <p:attrName>ppt_x</p:attrName>
                                        </p:attrNameLst>
                                      </p:cBhvr>
                                      <p:tavLst>
                                        <p:tav tm="0">
                                          <p:val>
                                            <p:strVal val="#ppt_x"/>
                                          </p:val>
                                        </p:tav>
                                        <p:tav tm="100000">
                                          <p:val>
                                            <p:strVal val="#ppt_x"/>
                                          </p:val>
                                        </p:tav>
                                      </p:tavLst>
                                    </p:anim>
                                    <p:anim calcmode="lin" valueType="num">
                                      <p:cBhvr>
                                        <p:cTn id="14" dur="500" fill="hold"/>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56" name="Google Shape;156;p14"/>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graphicFrame>
        <p:nvGraphicFramePr>
          <p:cNvPr id="2" name="Table 1">
            <a:extLst>
              <a:ext uri="{FF2B5EF4-FFF2-40B4-BE49-F238E27FC236}">
                <a16:creationId xmlns:a16="http://schemas.microsoft.com/office/drawing/2014/main" id="{9ABFCC2E-FBF5-3174-2EFE-D90F96484606}"/>
              </a:ext>
            </a:extLst>
          </p:cNvPr>
          <p:cNvGraphicFramePr>
            <a:graphicFrameLocks noGrp="1"/>
          </p:cNvGraphicFramePr>
          <p:nvPr>
            <p:extLst>
              <p:ext uri="{D42A27DB-BD31-4B8C-83A1-F6EECF244321}">
                <p14:modId xmlns:p14="http://schemas.microsoft.com/office/powerpoint/2010/main" val="1344131320"/>
              </p:ext>
            </p:extLst>
          </p:nvPr>
        </p:nvGraphicFramePr>
        <p:xfrm>
          <a:off x="644769" y="252941"/>
          <a:ext cx="7854462" cy="4637618"/>
        </p:xfrm>
        <a:graphic>
          <a:graphicData uri="http://schemas.openxmlformats.org/drawingml/2006/table">
            <a:tbl>
              <a:tblPr firstRow="1" bandRow="1">
                <a:tableStyleId>{6119B6BA-EBF9-4CAE-AD04-3B90DF4426B8}</a:tableStyleId>
              </a:tblPr>
              <a:tblGrid>
                <a:gridCol w="3927231">
                  <a:extLst>
                    <a:ext uri="{9D8B030D-6E8A-4147-A177-3AD203B41FA5}">
                      <a16:colId xmlns:a16="http://schemas.microsoft.com/office/drawing/2014/main" val="2572399772"/>
                    </a:ext>
                  </a:extLst>
                </a:gridCol>
                <a:gridCol w="3927231">
                  <a:extLst>
                    <a:ext uri="{9D8B030D-6E8A-4147-A177-3AD203B41FA5}">
                      <a16:colId xmlns:a16="http://schemas.microsoft.com/office/drawing/2014/main" val="2281044639"/>
                    </a:ext>
                  </a:extLst>
                </a:gridCol>
              </a:tblGrid>
              <a:tr h="2367574">
                <a:tc>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87056513"/>
                  </a:ext>
                </a:extLst>
              </a:tr>
              <a:tr h="609600">
                <a:tc gridSpan="2">
                  <a:txBody>
                    <a:bodyPr/>
                    <a:lstStyle/>
                    <a:p>
                      <a:endParaRPr lang="en-US" sz="2200" dirty="0">
                        <a:solidFill>
                          <a:srgbClr val="000000"/>
                        </a:solidFil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06690611"/>
                  </a:ext>
                </a:extLst>
              </a:tr>
              <a:tr h="1660444">
                <a:tc>
                  <a:txBody>
                    <a:bodyPr/>
                    <a:lstStyle/>
                    <a:p>
                      <a:endParaRPr lang="en-US" sz="22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endParaRPr lang="en-US" sz="22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00927531"/>
                  </a:ext>
                </a:extLst>
              </a:tr>
            </a:tbl>
          </a:graphicData>
        </a:graphic>
      </p:graphicFrame>
      <p:pic>
        <p:nvPicPr>
          <p:cNvPr id="3" name="Picture 2">
            <a:extLst>
              <a:ext uri="{FF2B5EF4-FFF2-40B4-BE49-F238E27FC236}">
                <a16:creationId xmlns:a16="http://schemas.microsoft.com/office/drawing/2014/main" id="{166433BA-5C21-B62F-8C72-40202DAE843C}"/>
              </a:ext>
            </a:extLst>
          </p:cNvPr>
          <p:cNvPicPr>
            <a:picLocks noChangeAspect="1"/>
          </p:cNvPicPr>
          <p:nvPr/>
        </p:nvPicPr>
        <p:blipFill>
          <a:blip r:embed="rId3"/>
          <a:stretch>
            <a:fillRect/>
          </a:stretch>
        </p:blipFill>
        <p:spPr>
          <a:xfrm>
            <a:off x="1152420" y="266688"/>
            <a:ext cx="2952829" cy="2201590"/>
          </a:xfrm>
          <a:prstGeom prst="rect">
            <a:avLst/>
          </a:prstGeom>
        </p:spPr>
      </p:pic>
      <p:grpSp>
        <p:nvGrpSpPr>
          <p:cNvPr id="10" name="Group 9">
            <a:extLst>
              <a:ext uri="{FF2B5EF4-FFF2-40B4-BE49-F238E27FC236}">
                <a16:creationId xmlns:a16="http://schemas.microsoft.com/office/drawing/2014/main" id="{C8707ACA-C30F-254D-C1EE-3EB24BAECF89}"/>
              </a:ext>
            </a:extLst>
          </p:cNvPr>
          <p:cNvGrpSpPr/>
          <p:nvPr/>
        </p:nvGrpSpPr>
        <p:grpSpPr>
          <a:xfrm>
            <a:off x="4978266" y="383919"/>
            <a:ext cx="2923876" cy="2181118"/>
            <a:chOff x="5938943" y="1248646"/>
            <a:chExt cx="2923876" cy="2181118"/>
          </a:xfrm>
        </p:grpSpPr>
        <p:pic>
          <p:nvPicPr>
            <p:cNvPr id="12" name="Picture 11">
              <a:extLst>
                <a:ext uri="{FF2B5EF4-FFF2-40B4-BE49-F238E27FC236}">
                  <a16:creationId xmlns:a16="http://schemas.microsoft.com/office/drawing/2014/main" id="{3E0E1397-F159-C9CA-299F-188EC7BF6CC4}"/>
                </a:ext>
              </a:extLst>
            </p:cNvPr>
            <p:cNvPicPr>
              <a:picLocks noChangeAspect="1"/>
            </p:cNvPicPr>
            <p:nvPr/>
          </p:nvPicPr>
          <p:blipFill>
            <a:blip r:embed="rId4"/>
            <a:stretch>
              <a:fillRect/>
            </a:stretch>
          </p:blipFill>
          <p:spPr>
            <a:xfrm>
              <a:off x="5938943" y="1248646"/>
              <a:ext cx="2923876" cy="2011841"/>
            </a:xfrm>
            <a:prstGeom prst="rect">
              <a:avLst/>
            </a:prstGeom>
          </p:spPr>
        </p:pic>
        <p:sp>
          <p:nvSpPr>
            <p:cNvPr id="13" name="TextBox 12">
              <a:extLst>
                <a:ext uri="{FF2B5EF4-FFF2-40B4-BE49-F238E27FC236}">
                  <a16:creationId xmlns:a16="http://schemas.microsoft.com/office/drawing/2014/main" id="{99D4368A-6548-6E4D-BE05-7439606CEFF5}"/>
                </a:ext>
              </a:extLst>
            </p:cNvPr>
            <p:cNvSpPr txBox="1"/>
            <p:nvPr/>
          </p:nvSpPr>
          <p:spPr>
            <a:xfrm>
              <a:off x="6556917" y="3091210"/>
              <a:ext cx="332142" cy="338554"/>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R</a:t>
              </a:r>
            </a:p>
          </p:txBody>
        </p:sp>
      </p:grpSp>
      <p:sp>
        <p:nvSpPr>
          <p:cNvPr id="15" name="TextBox 14">
            <a:extLst>
              <a:ext uri="{FF2B5EF4-FFF2-40B4-BE49-F238E27FC236}">
                <a16:creationId xmlns:a16="http://schemas.microsoft.com/office/drawing/2014/main" id="{7FA70CC5-72AF-027C-E054-44D38608CD88}"/>
              </a:ext>
            </a:extLst>
          </p:cNvPr>
          <p:cNvSpPr txBox="1"/>
          <p:nvPr/>
        </p:nvSpPr>
        <p:spPr>
          <a:xfrm>
            <a:off x="770726" y="3272616"/>
            <a:ext cx="3716216" cy="1553054"/>
          </a:xfrm>
          <a:prstGeom prst="rect">
            <a:avLst/>
          </a:prstGeom>
          <a:noFill/>
        </p:spPr>
        <p:txBody>
          <a:bodyPr wrap="square">
            <a:spAutoFit/>
          </a:bodyPr>
          <a:lstStyle/>
          <a:p>
            <a:pPr algn="just">
              <a:lnSpc>
                <a:spcPct val="150000"/>
              </a:lnSpc>
            </a:pPr>
            <a:r>
              <a:rPr lang="en-US" sz="2200" dirty="0" err="1"/>
              <a:t>Sự</a:t>
            </a:r>
            <a:r>
              <a:rPr lang="en-US" sz="2200" dirty="0"/>
              <a:t> </a:t>
            </a:r>
            <a:r>
              <a:rPr lang="en-US" sz="2200" dirty="0" err="1"/>
              <a:t>biến</a:t>
            </a:r>
            <a:r>
              <a:rPr lang="en-US" sz="2200" dirty="0"/>
              <a:t> </a:t>
            </a:r>
            <a:r>
              <a:rPr lang="en-US" sz="2200" dirty="0" err="1"/>
              <a:t>thiên</a:t>
            </a:r>
            <a:r>
              <a:rPr lang="en-US" sz="2200" dirty="0"/>
              <a:t> </a:t>
            </a:r>
            <a:r>
              <a:rPr lang="en-US" sz="2200" dirty="0" err="1"/>
              <a:t>từ</a:t>
            </a:r>
            <a:r>
              <a:rPr lang="en-US" sz="2200" dirty="0"/>
              <a:t> </a:t>
            </a:r>
            <a:r>
              <a:rPr lang="en-US" sz="2200" dirty="0" err="1"/>
              <a:t>thông</a:t>
            </a:r>
            <a:r>
              <a:rPr lang="en-US" sz="2200" dirty="0"/>
              <a:t> do </a:t>
            </a:r>
            <a:r>
              <a:rPr lang="en-US" sz="2200" dirty="0" err="1"/>
              <a:t>chuyển</a:t>
            </a:r>
            <a:r>
              <a:rPr lang="en-US" sz="2200" dirty="0"/>
              <a:t> </a:t>
            </a:r>
            <a:r>
              <a:rPr lang="en-US" sz="2200" dirty="0" err="1"/>
              <a:t>động</a:t>
            </a:r>
            <a:r>
              <a:rPr lang="en-US" sz="2200" dirty="0"/>
              <a:t> </a:t>
            </a:r>
            <a:r>
              <a:rPr lang="en-US" sz="2200" dirty="0" err="1"/>
              <a:t>của</a:t>
            </a:r>
            <a:r>
              <a:rPr lang="en-US" sz="2200" dirty="0"/>
              <a:t> </a:t>
            </a:r>
            <a:r>
              <a:rPr lang="en-US" sz="2200" dirty="0" err="1"/>
              <a:t>nam</a:t>
            </a:r>
            <a:r>
              <a:rPr lang="en-US" sz="2200" dirty="0"/>
              <a:t> </a:t>
            </a:r>
            <a:r>
              <a:rPr lang="en-US" sz="2200" dirty="0" err="1"/>
              <a:t>châm</a:t>
            </a:r>
            <a:r>
              <a:rPr lang="en-US" sz="2200" dirty="0"/>
              <a:t> </a:t>
            </a:r>
            <a:r>
              <a:rPr lang="en-US" sz="2200" dirty="0" err="1"/>
              <a:t>hoặc</a:t>
            </a:r>
            <a:r>
              <a:rPr lang="en-US" sz="2200" dirty="0"/>
              <a:t> </a:t>
            </a:r>
            <a:r>
              <a:rPr lang="en-US" sz="2200" dirty="0" err="1"/>
              <a:t>ống</a:t>
            </a:r>
            <a:r>
              <a:rPr lang="en-US" sz="2200" dirty="0"/>
              <a:t> </a:t>
            </a:r>
            <a:r>
              <a:rPr lang="en-US" sz="2200" dirty="0" err="1"/>
              <a:t>dây</a:t>
            </a:r>
            <a:r>
              <a:rPr lang="en-US" sz="2200" dirty="0"/>
              <a:t>.</a:t>
            </a:r>
          </a:p>
        </p:txBody>
      </p:sp>
      <p:sp>
        <p:nvSpPr>
          <p:cNvPr id="17" name="TextBox 16">
            <a:extLst>
              <a:ext uri="{FF2B5EF4-FFF2-40B4-BE49-F238E27FC236}">
                <a16:creationId xmlns:a16="http://schemas.microsoft.com/office/drawing/2014/main" id="{0885DDF1-833D-9614-3E26-E642E121AFAD}"/>
              </a:ext>
            </a:extLst>
          </p:cNvPr>
          <p:cNvSpPr txBox="1"/>
          <p:nvPr/>
        </p:nvSpPr>
        <p:spPr>
          <a:xfrm>
            <a:off x="1957754" y="2706479"/>
            <a:ext cx="522849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err="1">
                <a:ln>
                  <a:noFill/>
                </a:ln>
                <a:solidFill>
                  <a:srgbClr val="000000"/>
                </a:solidFill>
                <a:effectLst/>
                <a:uLnTx/>
                <a:uFillTx/>
                <a:latin typeface="Arial"/>
                <a:cs typeface="Arial"/>
                <a:sym typeface="Arial"/>
              </a:rPr>
              <a:t>Giống</a:t>
            </a:r>
            <a:r>
              <a:rPr kumimoji="0" lang="en-US" sz="2200" b="1" i="0" u="none" strike="noStrike" kern="0" cap="none" spc="0" normalizeH="0" baseline="0" noProof="0" dirty="0">
                <a:ln>
                  <a:noFill/>
                </a:ln>
                <a:solidFill>
                  <a:srgbClr val="000000"/>
                </a:solidFill>
                <a:effectLst/>
                <a:uLnTx/>
                <a:uFillTx/>
                <a:latin typeface="Arial"/>
                <a:cs typeface="Arial"/>
                <a:sym typeface="Arial"/>
              </a:rPr>
              <a:t> </a:t>
            </a:r>
            <a:r>
              <a:rPr kumimoji="0" lang="en-US" sz="2200" b="1" i="0" u="none" strike="noStrike" kern="0" cap="none" spc="0" normalizeH="0" baseline="0" noProof="0" dirty="0" err="1">
                <a:ln>
                  <a:noFill/>
                </a:ln>
                <a:solidFill>
                  <a:srgbClr val="000000"/>
                </a:solidFill>
                <a:effectLst/>
                <a:uLnTx/>
                <a:uFillTx/>
                <a:latin typeface="Arial"/>
                <a:cs typeface="Arial"/>
                <a:sym typeface="Arial"/>
              </a:rPr>
              <a:t>nhau</a:t>
            </a:r>
            <a:r>
              <a:rPr kumimoji="0" lang="en-US" sz="2200" b="1"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sự</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biến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thiên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từ</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thông</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p:txBody>
      </p:sp>
      <p:sp>
        <p:nvSpPr>
          <p:cNvPr id="18" name="TextBox 17">
            <a:extLst>
              <a:ext uri="{FF2B5EF4-FFF2-40B4-BE49-F238E27FC236}">
                <a16:creationId xmlns:a16="http://schemas.microsoft.com/office/drawing/2014/main" id="{4AA2703D-E123-27B4-8C26-5A22F8FE26B6}"/>
              </a:ext>
            </a:extLst>
          </p:cNvPr>
          <p:cNvSpPr txBox="1"/>
          <p:nvPr/>
        </p:nvSpPr>
        <p:spPr>
          <a:xfrm>
            <a:off x="4612899" y="3278809"/>
            <a:ext cx="3864253" cy="1045223"/>
          </a:xfrm>
          <a:prstGeom prst="rect">
            <a:avLst/>
          </a:prstGeom>
          <a:noFill/>
        </p:spPr>
        <p:txBody>
          <a:bodyPr wrap="square">
            <a:spAutoFit/>
          </a:bodyPr>
          <a:lstStyle/>
          <a:p>
            <a:pPr algn="just">
              <a:lnSpc>
                <a:spcPct val="150000"/>
              </a:lnSpc>
            </a:pPr>
            <a:r>
              <a:rPr lang="en-US" sz="2200" dirty="0" err="1"/>
              <a:t>Sự</a:t>
            </a:r>
            <a:r>
              <a:rPr lang="en-US" sz="2200" dirty="0"/>
              <a:t> </a:t>
            </a:r>
            <a:r>
              <a:rPr lang="en-US" sz="2200" dirty="0" err="1"/>
              <a:t>biến</a:t>
            </a:r>
            <a:r>
              <a:rPr lang="en-US" sz="2200" dirty="0"/>
              <a:t> </a:t>
            </a:r>
            <a:r>
              <a:rPr lang="en-US" sz="2200" dirty="0" err="1"/>
              <a:t>thiên</a:t>
            </a:r>
            <a:r>
              <a:rPr lang="en-US" sz="2200" dirty="0"/>
              <a:t> </a:t>
            </a:r>
            <a:r>
              <a:rPr lang="en-US" sz="2200" dirty="0" err="1"/>
              <a:t>từ</a:t>
            </a:r>
            <a:r>
              <a:rPr lang="en-US" sz="2200" dirty="0"/>
              <a:t> </a:t>
            </a:r>
            <a:r>
              <a:rPr lang="en-US" sz="2200" dirty="0" err="1"/>
              <a:t>thông</a:t>
            </a:r>
            <a:r>
              <a:rPr lang="en-US" sz="2200" dirty="0"/>
              <a:t> do </a:t>
            </a:r>
            <a:r>
              <a:rPr lang="en-US" sz="2200" dirty="0" err="1"/>
              <a:t>sự</a:t>
            </a:r>
            <a:r>
              <a:rPr lang="en-US" sz="2200" dirty="0"/>
              <a:t> </a:t>
            </a:r>
            <a:r>
              <a:rPr lang="en-US" sz="2200" dirty="0" err="1"/>
              <a:t>thay</a:t>
            </a:r>
            <a:r>
              <a:rPr lang="en-US" sz="2200" dirty="0"/>
              <a:t> </a:t>
            </a:r>
            <a:r>
              <a:rPr lang="en-US" sz="2200" dirty="0" err="1"/>
              <a:t>đổi</a:t>
            </a:r>
            <a:r>
              <a:rPr lang="en-US" sz="2200" dirty="0"/>
              <a:t> </a:t>
            </a:r>
            <a:r>
              <a:rPr lang="en-US" sz="2200" dirty="0" err="1"/>
              <a:t>cường</a:t>
            </a:r>
            <a:r>
              <a:rPr lang="en-US" sz="2200" dirty="0"/>
              <a:t> </a:t>
            </a:r>
            <a:r>
              <a:rPr lang="en-US" sz="2200" dirty="0" err="1"/>
              <a:t>độ</a:t>
            </a:r>
            <a:r>
              <a:rPr lang="en-US" sz="2200" dirty="0"/>
              <a:t> </a:t>
            </a:r>
            <a:r>
              <a:rPr lang="en-US" sz="2200" dirty="0" err="1"/>
              <a:t>dòng</a:t>
            </a:r>
            <a:r>
              <a:rPr lang="en-US" sz="2200" dirty="0"/>
              <a:t> </a:t>
            </a:r>
            <a:r>
              <a:rPr lang="en-US" sz="2200" dirty="0" err="1"/>
              <a:t>điện</a:t>
            </a:r>
            <a:r>
              <a:rPr lang="en-US" sz="2200" dirty="0"/>
              <a:t>.</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18"/>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2. Kết luận </a:t>
            </a:r>
            <a:endParaRPr b="1" dirty="0">
              <a:latin typeface="Arial" panose="020B0604020202020204" pitchFamily="34" charset="0"/>
              <a:cs typeface="Arial" panose="020B0604020202020204" pitchFamily="34" charset="0"/>
            </a:endParaRPr>
          </a:p>
        </p:txBody>
      </p:sp>
      <p:sp>
        <p:nvSpPr>
          <p:cNvPr id="197" name="Google Shape;197;p18"/>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grpSp>
        <p:nvGrpSpPr>
          <p:cNvPr id="13" name="Group 12">
            <a:extLst>
              <a:ext uri="{FF2B5EF4-FFF2-40B4-BE49-F238E27FC236}">
                <a16:creationId xmlns:a16="http://schemas.microsoft.com/office/drawing/2014/main" id="{66FF7150-3D1A-EFE5-23C8-80CFEF9749B9}"/>
              </a:ext>
            </a:extLst>
          </p:cNvPr>
          <p:cNvGrpSpPr/>
          <p:nvPr/>
        </p:nvGrpSpPr>
        <p:grpSpPr>
          <a:xfrm>
            <a:off x="482579" y="1762372"/>
            <a:ext cx="8079133" cy="958660"/>
            <a:chOff x="267698" y="1755085"/>
            <a:chExt cx="8079133" cy="958660"/>
          </a:xfrm>
        </p:grpSpPr>
        <p:sp>
          <p:nvSpPr>
            <p:cNvPr id="7" name="TextBox 6">
              <a:extLst>
                <a:ext uri="{FF2B5EF4-FFF2-40B4-BE49-F238E27FC236}">
                  <a16:creationId xmlns:a16="http://schemas.microsoft.com/office/drawing/2014/main" id="{BE4680C0-A4D3-7C89-CE10-10B910B4F730}"/>
                </a:ext>
              </a:extLst>
            </p:cNvPr>
            <p:cNvSpPr txBox="1"/>
            <p:nvPr/>
          </p:nvSpPr>
          <p:spPr>
            <a:xfrm>
              <a:off x="937846" y="1755085"/>
              <a:ext cx="7408985" cy="958660"/>
            </a:xfrm>
            <a:prstGeom prst="rect">
              <a:avLst/>
            </a:prstGeom>
            <a:noFill/>
          </p:spPr>
          <p:txBody>
            <a:bodyPr wrap="square">
              <a:spAutoFit/>
            </a:bodyPr>
            <a:lstStyle/>
            <a:p>
              <a:pPr algn="just">
                <a:lnSpc>
                  <a:spcPct val="150000"/>
                </a:lnSpc>
              </a:pPr>
              <a:r>
                <a:rPr lang="vi-VN" sz="2000" dirty="0"/>
                <a:t>Mỗi khi từ thông qua mặt giới hạn bởi mạch điện kín bi</a:t>
              </a:r>
              <a:r>
                <a:rPr lang="en-US" sz="2000" dirty="0"/>
                <a:t>ế</a:t>
              </a:r>
              <a:r>
                <a:rPr lang="vi-VN" sz="2000" dirty="0"/>
                <a:t>n thiên theo thời gian thì trong mạch xuất hiện dòng điện.</a:t>
              </a:r>
              <a:endParaRPr lang="en-US" sz="2000" dirty="0"/>
            </a:p>
          </p:txBody>
        </p:sp>
        <p:pic>
          <p:nvPicPr>
            <p:cNvPr id="10" name="Picture 9">
              <a:extLst>
                <a:ext uri="{FF2B5EF4-FFF2-40B4-BE49-F238E27FC236}">
                  <a16:creationId xmlns:a16="http://schemas.microsoft.com/office/drawing/2014/main" id="{1EB3C9AB-6F50-4C4E-5668-39A076C0549D}"/>
                </a:ext>
              </a:extLst>
            </p:cNvPr>
            <p:cNvPicPr>
              <a:picLocks noChangeAspect="1"/>
            </p:cNvPicPr>
            <p:nvPr/>
          </p:nvPicPr>
          <p:blipFill>
            <a:blip r:embed="rId3"/>
            <a:stretch>
              <a:fillRect/>
            </a:stretch>
          </p:blipFill>
          <p:spPr>
            <a:xfrm>
              <a:off x="267698" y="1878833"/>
              <a:ext cx="625188" cy="606374"/>
            </a:xfrm>
            <a:prstGeom prst="rect">
              <a:avLst/>
            </a:prstGeom>
          </p:spPr>
        </p:pic>
      </p:grpSp>
      <p:grpSp>
        <p:nvGrpSpPr>
          <p:cNvPr id="12" name="Group 11">
            <a:extLst>
              <a:ext uri="{FF2B5EF4-FFF2-40B4-BE49-F238E27FC236}">
                <a16:creationId xmlns:a16="http://schemas.microsoft.com/office/drawing/2014/main" id="{B091744C-D881-4BC9-5A88-5F67E9402ED7}"/>
              </a:ext>
            </a:extLst>
          </p:cNvPr>
          <p:cNvGrpSpPr/>
          <p:nvPr/>
        </p:nvGrpSpPr>
        <p:grpSpPr>
          <a:xfrm>
            <a:off x="482579" y="2901798"/>
            <a:ext cx="8106508" cy="1881990"/>
            <a:chOff x="60702" y="3105725"/>
            <a:chExt cx="8106508" cy="1881990"/>
          </a:xfrm>
        </p:grpSpPr>
        <p:sp>
          <p:nvSpPr>
            <p:cNvPr id="9" name="TextBox 8">
              <a:extLst>
                <a:ext uri="{FF2B5EF4-FFF2-40B4-BE49-F238E27FC236}">
                  <a16:creationId xmlns:a16="http://schemas.microsoft.com/office/drawing/2014/main" id="{35592EAD-405A-3762-FA00-51DF8A98D4FD}"/>
                </a:ext>
              </a:extLst>
            </p:cNvPr>
            <p:cNvSpPr txBox="1"/>
            <p:nvPr/>
          </p:nvSpPr>
          <p:spPr>
            <a:xfrm>
              <a:off x="758225" y="3105725"/>
              <a:ext cx="7408985" cy="1881990"/>
            </a:xfrm>
            <a:prstGeom prst="rect">
              <a:avLst/>
            </a:prstGeom>
            <a:noFill/>
          </p:spPr>
          <p:txBody>
            <a:bodyPr wrap="square">
              <a:spAutoFit/>
            </a:bodyPr>
            <a:lstStyle/>
            <a:p>
              <a:pPr algn="just">
                <a:lnSpc>
                  <a:spcPct val="150000"/>
                </a:lnSpc>
              </a:pPr>
              <a:r>
                <a:rPr lang="vi-VN" sz="2000" dirty="0"/>
                <a:t>Dòng điện xuất hiện khi có sự biến thiên từ thông qua mạch điện kín được gọi là </a:t>
              </a:r>
              <a:r>
                <a:rPr lang="vi-VN" sz="2000" b="1" dirty="0"/>
                <a:t>dòng điện cảm ứng</a:t>
              </a:r>
              <a:r>
                <a:rPr lang="vi-VN" sz="2000" dirty="0"/>
                <a:t>. Suất điện động sinh ra dòng điện cảm ứng trong mạch kín được gọi là </a:t>
              </a:r>
              <a:r>
                <a:rPr lang="vi-VN" sz="2000" b="1" dirty="0"/>
                <a:t>suất điện động cảm ứng</a:t>
              </a:r>
              <a:r>
                <a:rPr lang="vi-VN" sz="2000" dirty="0"/>
                <a:t>.</a:t>
              </a:r>
            </a:p>
          </p:txBody>
        </p:sp>
        <p:pic>
          <p:nvPicPr>
            <p:cNvPr id="11" name="Picture 10">
              <a:extLst>
                <a:ext uri="{FF2B5EF4-FFF2-40B4-BE49-F238E27FC236}">
                  <a16:creationId xmlns:a16="http://schemas.microsoft.com/office/drawing/2014/main" id="{A1E1AD6E-3E17-6C84-6D3D-A4C737747FCC}"/>
                </a:ext>
              </a:extLst>
            </p:cNvPr>
            <p:cNvPicPr>
              <a:picLocks noChangeAspect="1"/>
            </p:cNvPicPr>
            <p:nvPr/>
          </p:nvPicPr>
          <p:blipFill>
            <a:blip r:embed="rId3"/>
            <a:stretch>
              <a:fillRect/>
            </a:stretch>
          </p:blipFill>
          <p:spPr>
            <a:xfrm>
              <a:off x="60702" y="3571315"/>
              <a:ext cx="625188" cy="606374"/>
            </a:xfrm>
            <a:prstGeom prst="rect">
              <a:avLst/>
            </a:prstGeom>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a:extLst>
            <a:ext uri="{FF2B5EF4-FFF2-40B4-BE49-F238E27FC236}">
              <a16:creationId xmlns:a16="http://schemas.microsoft.com/office/drawing/2014/main" id="{DC631732-B8DF-2005-B964-2DF7DDEA4F52}"/>
            </a:ext>
          </a:extLst>
        </p:cNvPr>
        <p:cNvGrpSpPr/>
        <p:nvPr/>
      </p:nvGrpSpPr>
      <p:grpSpPr>
        <a:xfrm>
          <a:off x="0" y="0"/>
          <a:ext cx="0" cy="0"/>
          <a:chOff x="0" y="0"/>
          <a:chExt cx="0" cy="0"/>
        </a:xfrm>
      </p:grpSpPr>
      <p:sp>
        <p:nvSpPr>
          <p:cNvPr id="195" name="Google Shape;195;p18">
            <a:extLst>
              <a:ext uri="{FF2B5EF4-FFF2-40B4-BE49-F238E27FC236}">
                <a16:creationId xmlns:a16="http://schemas.microsoft.com/office/drawing/2014/main" id="{5E8A976D-6507-7AF7-F7C7-77B168B038FA}"/>
              </a:ext>
            </a:extLst>
          </p:cNvPr>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2. Kết luận </a:t>
            </a:r>
            <a:endParaRPr b="1" dirty="0">
              <a:latin typeface="Arial" panose="020B0604020202020204" pitchFamily="34" charset="0"/>
              <a:cs typeface="Arial" panose="020B0604020202020204" pitchFamily="34" charset="0"/>
            </a:endParaRPr>
          </a:p>
        </p:txBody>
      </p:sp>
      <p:sp>
        <p:nvSpPr>
          <p:cNvPr id="197" name="Google Shape;197;p18">
            <a:extLst>
              <a:ext uri="{FF2B5EF4-FFF2-40B4-BE49-F238E27FC236}">
                <a16:creationId xmlns:a16="http://schemas.microsoft.com/office/drawing/2014/main" id="{D7CEE3F2-1824-CEE9-8F9E-6FFCD6EA968A}"/>
              </a:ext>
            </a:extLst>
          </p:cNvPr>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grpSp>
        <p:nvGrpSpPr>
          <p:cNvPr id="13" name="Group 12">
            <a:extLst>
              <a:ext uri="{FF2B5EF4-FFF2-40B4-BE49-F238E27FC236}">
                <a16:creationId xmlns:a16="http://schemas.microsoft.com/office/drawing/2014/main" id="{0296D6AF-7000-2073-2480-DAE801B7CA70}"/>
              </a:ext>
            </a:extLst>
          </p:cNvPr>
          <p:cNvGrpSpPr/>
          <p:nvPr/>
        </p:nvGrpSpPr>
        <p:grpSpPr>
          <a:xfrm>
            <a:off x="482579" y="1702374"/>
            <a:ext cx="8084994" cy="1420325"/>
            <a:chOff x="267698" y="1552969"/>
            <a:chExt cx="8084994" cy="1420325"/>
          </a:xfrm>
        </p:grpSpPr>
        <p:sp>
          <p:nvSpPr>
            <p:cNvPr id="7" name="TextBox 6">
              <a:extLst>
                <a:ext uri="{FF2B5EF4-FFF2-40B4-BE49-F238E27FC236}">
                  <a16:creationId xmlns:a16="http://schemas.microsoft.com/office/drawing/2014/main" id="{C419590E-B4E1-BD42-6040-D4A5AE263D98}"/>
                </a:ext>
              </a:extLst>
            </p:cNvPr>
            <p:cNvSpPr txBox="1"/>
            <p:nvPr/>
          </p:nvSpPr>
          <p:spPr>
            <a:xfrm>
              <a:off x="943707" y="1552969"/>
              <a:ext cx="7408985" cy="1420325"/>
            </a:xfrm>
            <a:prstGeom prst="rect">
              <a:avLst/>
            </a:prstGeom>
            <a:noFill/>
          </p:spPr>
          <p:txBody>
            <a:bodyPr wrap="square">
              <a:spAutoFit/>
            </a:bodyPr>
            <a:lstStyle/>
            <a:p>
              <a:pPr algn="just">
                <a:lnSpc>
                  <a:spcPct val="150000"/>
                </a:lnSpc>
              </a:pPr>
              <a:r>
                <a:rPr lang="en-US" sz="2000" dirty="0"/>
                <a:t>T</a:t>
              </a:r>
              <a:r>
                <a:rPr lang="vi-VN" sz="2000" dirty="0"/>
                <a:t>a cũng có thể nói khi có sự biến thiên của từ thông qua một mặt giới hạn bởi một mạch kín thì trong mạch xuất hiện suất điện động cảm ứng.</a:t>
              </a:r>
              <a:endParaRPr lang="en-US" sz="2000" dirty="0"/>
            </a:p>
          </p:txBody>
        </p:sp>
        <p:pic>
          <p:nvPicPr>
            <p:cNvPr id="10" name="Picture 9">
              <a:extLst>
                <a:ext uri="{FF2B5EF4-FFF2-40B4-BE49-F238E27FC236}">
                  <a16:creationId xmlns:a16="http://schemas.microsoft.com/office/drawing/2014/main" id="{3ACED64C-A6D9-8B95-DBBA-B8F773A2B8C3}"/>
                </a:ext>
              </a:extLst>
            </p:cNvPr>
            <p:cNvPicPr>
              <a:picLocks noChangeAspect="1"/>
            </p:cNvPicPr>
            <p:nvPr/>
          </p:nvPicPr>
          <p:blipFill>
            <a:blip r:embed="rId3"/>
            <a:stretch>
              <a:fillRect/>
            </a:stretch>
          </p:blipFill>
          <p:spPr>
            <a:xfrm>
              <a:off x="267698" y="1878833"/>
              <a:ext cx="625188" cy="606374"/>
            </a:xfrm>
            <a:prstGeom prst="rect">
              <a:avLst/>
            </a:prstGeom>
          </p:spPr>
        </p:pic>
      </p:grpSp>
      <p:grpSp>
        <p:nvGrpSpPr>
          <p:cNvPr id="3" name="Group 2">
            <a:extLst>
              <a:ext uri="{FF2B5EF4-FFF2-40B4-BE49-F238E27FC236}">
                <a16:creationId xmlns:a16="http://schemas.microsoft.com/office/drawing/2014/main" id="{6249DFB2-5141-8B8E-68A5-AD0938BB1330}"/>
              </a:ext>
            </a:extLst>
          </p:cNvPr>
          <p:cNvGrpSpPr/>
          <p:nvPr/>
        </p:nvGrpSpPr>
        <p:grpSpPr>
          <a:xfrm>
            <a:off x="482579" y="3347282"/>
            <a:ext cx="8095706" cy="1420325"/>
            <a:chOff x="484511" y="3192000"/>
            <a:chExt cx="8095706" cy="1420325"/>
          </a:xfrm>
        </p:grpSpPr>
        <p:pic>
          <p:nvPicPr>
            <p:cNvPr id="11" name="Picture 10">
              <a:extLst>
                <a:ext uri="{FF2B5EF4-FFF2-40B4-BE49-F238E27FC236}">
                  <a16:creationId xmlns:a16="http://schemas.microsoft.com/office/drawing/2014/main" id="{8BC38319-415C-91F9-27CE-CB7A3F61B4E2}"/>
                </a:ext>
              </a:extLst>
            </p:cNvPr>
            <p:cNvPicPr>
              <a:picLocks noChangeAspect="1"/>
            </p:cNvPicPr>
            <p:nvPr/>
          </p:nvPicPr>
          <p:blipFill>
            <a:blip r:embed="rId3"/>
            <a:stretch>
              <a:fillRect/>
            </a:stretch>
          </p:blipFill>
          <p:spPr>
            <a:xfrm>
              <a:off x="484511" y="3496342"/>
              <a:ext cx="625188" cy="606374"/>
            </a:xfrm>
            <a:prstGeom prst="rect">
              <a:avLst/>
            </a:prstGeom>
          </p:spPr>
        </p:pic>
        <p:sp>
          <p:nvSpPr>
            <p:cNvPr id="2" name="TextBox 1">
              <a:extLst>
                <a:ext uri="{FF2B5EF4-FFF2-40B4-BE49-F238E27FC236}">
                  <a16:creationId xmlns:a16="http://schemas.microsoft.com/office/drawing/2014/main" id="{B7BDFB08-B9BC-78CF-3DF8-2A83B4AEE0A5}"/>
                </a:ext>
              </a:extLst>
            </p:cNvPr>
            <p:cNvSpPr txBox="1"/>
            <p:nvPr/>
          </p:nvSpPr>
          <p:spPr>
            <a:xfrm>
              <a:off x="1145942" y="3192000"/>
              <a:ext cx="7434275" cy="1420325"/>
            </a:xfrm>
            <a:prstGeom prst="rect">
              <a:avLst/>
            </a:prstGeom>
            <a:noFill/>
          </p:spPr>
          <p:txBody>
            <a:bodyPr wrap="square">
              <a:spAutoFit/>
            </a:bodyPr>
            <a:lstStyle/>
            <a:p>
              <a:pPr algn="just">
                <a:lnSpc>
                  <a:spcPct val="150000"/>
                </a:lnSpc>
              </a:pPr>
              <a:r>
                <a:rPr lang="vi-VN" sz="2000" dirty="0"/>
                <a:t>Hiện tượng xuất hiện suất điện động cảm ứng là hiện tượng cảm ứng điện từ và hiện tượng này chỉ tồn tại trong khoảng thời gian từ thông qua mạch kín biến thiên.</a:t>
              </a:r>
              <a:endParaRPr lang="en-US" sz="2000" dirty="0"/>
            </a:p>
          </p:txBody>
        </p:sp>
      </p:grpSp>
    </p:spTree>
    <p:extLst>
      <p:ext uri="{BB962C8B-B14F-4D97-AF65-F5344CB8AC3E}">
        <p14:creationId xmlns:p14="http://schemas.microsoft.com/office/powerpoint/2010/main" val="38557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3"/>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3. Định luật Lenz</a:t>
            </a:r>
            <a:endParaRPr b="1" dirty="0">
              <a:latin typeface="Arial" panose="020B0604020202020204" pitchFamily="34" charset="0"/>
              <a:cs typeface="Arial" panose="020B0604020202020204" pitchFamily="34" charset="0"/>
            </a:endParaRPr>
          </a:p>
        </p:txBody>
      </p:sp>
      <p:sp>
        <p:nvSpPr>
          <p:cNvPr id="246" name="Google Shape;246;p23"/>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2" name="Rectangle 1">
            <a:extLst>
              <a:ext uri="{FF2B5EF4-FFF2-40B4-BE49-F238E27FC236}">
                <a16:creationId xmlns:a16="http://schemas.microsoft.com/office/drawing/2014/main" id="{92D6C6D8-868B-4DFA-A0B5-C0F08E3179B8}"/>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5D21C04-AA86-C26A-614E-A8C9B2488481}"/>
              </a:ext>
            </a:extLst>
          </p:cNvPr>
          <p:cNvGrpSpPr/>
          <p:nvPr/>
        </p:nvGrpSpPr>
        <p:grpSpPr>
          <a:xfrm>
            <a:off x="5779476" y="1389773"/>
            <a:ext cx="3007173" cy="3615868"/>
            <a:chOff x="5779476" y="1354603"/>
            <a:chExt cx="3007173" cy="3615868"/>
          </a:xfrm>
        </p:grpSpPr>
        <p:pic>
          <p:nvPicPr>
            <p:cNvPr id="4" name="Picture 3">
              <a:extLst>
                <a:ext uri="{FF2B5EF4-FFF2-40B4-BE49-F238E27FC236}">
                  <a16:creationId xmlns:a16="http://schemas.microsoft.com/office/drawing/2014/main" id="{3F3280BC-0FB8-DB73-BBA0-D7FC4E3116DA}"/>
                </a:ext>
              </a:extLst>
            </p:cNvPr>
            <p:cNvPicPr>
              <a:picLocks noChangeAspect="1"/>
            </p:cNvPicPr>
            <p:nvPr/>
          </p:nvPicPr>
          <p:blipFill>
            <a:blip r:embed="rId3"/>
            <a:stretch>
              <a:fillRect/>
            </a:stretch>
          </p:blipFill>
          <p:spPr>
            <a:xfrm>
              <a:off x="5920654" y="1354603"/>
              <a:ext cx="2472395" cy="3013638"/>
            </a:xfrm>
            <a:prstGeom prst="rect">
              <a:avLst/>
            </a:prstGeom>
          </p:spPr>
        </p:pic>
        <p:sp>
          <p:nvSpPr>
            <p:cNvPr id="5" name="TextBox 4">
              <a:extLst>
                <a:ext uri="{FF2B5EF4-FFF2-40B4-BE49-F238E27FC236}">
                  <a16:creationId xmlns:a16="http://schemas.microsoft.com/office/drawing/2014/main" id="{924C0AED-51DF-181D-4B50-2B8DDAB5B440}"/>
                </a:ext>
              </a:extLst>
            </p:cNvPr>
            <p:cNvSpPr txBox="1"/>
            <p:nvPr/>
          </p:nvSpPr>
          <p:spPr>
            <a:xfrm>
              <a:off x="5779476" y="4271305"/>
              <a:ext cx="3007173" cy="699166"/>
            </a:xfrm>
            <a:prstGeom prst="rect">
              <a:avLst/>
            </a:prstGeom>
            <a:noFill/>
          </p:spPr>
          <p:txBody>
            <a:bodyPr wrap="square" rtlCol="0">
              <a:spAutoFit/>
            </a:bodyPr>
            <a:lstStyle/>
            <a:p>
              <a:pPr algn="ctr">
                <a:lnSpc>
                  <a:spcPct val="130000"/>
                </a:lnSpc>
              </a:pPr>
              <a:r>
                <a:rPr lang="en-US" sz="1600" b="1" dirty="0" err="1"/>
                <a:t>Hình</a:t>
              </a:r>
              <a:r>
                <a:rPr lang="en-US" sz="1600" b="1" dirty="0"/>
                <a:t> 3.6. </a:t>
              </a:r>
              <a:r>
                <a:rPr lang="en-US" sz="1600" dirty="0" err="1"/>
                <a:t>Thí</a:t>
              </a:r>
              <a:r>
                <a:rPr lang="en-US" sz="1600" dirty="0"/>
                <a:t> </a:t>
              </a:r>
              <a:r>
                <a:rPr lang="en-US" sz="1600" dirty="0" err="1"/>
                <a:t>nghiệm</a:t>
              </a:r>
              <a:r>
                <a:rPr lang="en-US" sz="1600" dirty="0"/>
                <a:t> </a:t>
              </a:r>
              <a:r>
                <a:rPr lang="en-US" sz="1600" dirty="0" err="1"/>
                <a:t>xác</a:t>
              </a:r>
              <a:r>
                <a:rPr lang="en-US" sz="1600" dirty="0"/>
                <a:t> </a:t>
              </a:r>
              <a:r>
                <a:rPr lang="en-US" sz="1600" dirty="0" err="1"/>
                <a:t>định</a:t>
              </a:r>
              <a:r>
                <a:rPr lang="en-US" sz="1600" dirty="0"/>
                <a:t> </a:t>
              </a:r>
              <a:r>
                <a:rPr lang="en-US" sz="1600" dirty="0" err="1"/>
                <a:t>chiều</a:t>
              </a:r>
              <a:r>
                <a:rPr lang="en-US" sz="1600" dirty="0"/>
                <a:t> </a:t>
              </a:r>
              <a:r>
                <a:rPr lang="en-US" sz="1600" dirty="0" err="1"/>
                <a:t>của</a:t>
              </a:r>
              <a:r>
                <a:rPr lang="en-US" sz="1600" dirty="0"/>
                <a:t> </a:t>
              </a:r>
              <a:r>
                <a:rPr lang="en-US" sz="1600" dirty="0" err="1"/>
                <a:t>dòng</a:t>
              </a:r>
              <a:r>
                <a:rPr lang="en-US" sz="1600" dirty="0"/>
                <a:t> </a:t>
              </a:r>
              <a:r>
                <a:rPr lang="en-US" sz="1600" dirty="0" err="1"/>
                <a:t>điện</a:t>
              </a:r>
              <a:r>
                <a:rPr lang="en-US" sz="1600" dirty="0"/>
                <a:t> </a:t>
              </a:r>
              <a:r>
                <a:rPr lang="en-US" sz="1600" dirty="0" err="1"/>
                <a:t>cảm</a:t>
              </a:r>
              <a:r>
                <a:rPr lang="en-US" sz="1600" dirty="0"/>
                <a:t> </a:t>
              </a:r>
              <a:r>
                <a:rPr lang="en-US" sz="1600" dirty="0" err="1"/>
                <a:t>ứng</a:t>
              </a:r>
              <a:endParaRPr lang="en-US" sz="1600" dirty="0"/>
            </a:p>
          </p:txBody>
        </p:sp>
      </p:grpSp>
      <p:sp>
        <p:nvSpPr>
          <p:cNvPr id="9" name="TextBox 8">
            <a:extLst>
              <a:ext uri="{FF2B5EF4-FFF2-40B4-BE49-F238E27FC236}">
                <a16:creationId xmlns:a16="http://schemas.microsoft.com/office/drawing/2014/main" id="{1D789415-C1DF-E308-E572-B4B937DC28F4}"/>
              </a:ext>
            </a:extLst>
          </p:cNvPr>
          <p:cNvSpPr txBox="1"/>
          <p:nvPr/>
        </p:nvSpPr>
        <p:spPr>
          <a:xfrm>
            <a:off x="439615" y="1604238"/>
            <a:ext cx="4730088" cy="400110"/>
          </a:xfrm>
          <a:prstGeom prst="rect">
            <a:avLst/>
          </a:prstGeom>
          <a:noFill/>
        </p:spPr>
        <p:txBody>
          <a:bodyPr wrap="square" rtlCol="0">
            <a:spAutoFit/>
          </a:bodyPr>
          <a:lstStyle/>
          <a:p>
            <a:r>
              <a:rPr lang="en-US" sz="2000" i="1" dirty="0"/>
              <a:t>Quan </a:t>
            </a:r>
            <a:r>
              <a:rPr lang="en-US" sz="2000" i="1" dirty="0" err="1"/>
              <a:t>sát</a:t>
            </a:r>
            <a:r>
              <a:rPr lang="en-US" sz="2000" i="1" dirty="0"/>
              <a:t> </a:t>
            </a:r>
            <a:r>
              <a:rPr lang="en-US" sz="2000" i="1" dirty="0" err="1"/>
              <a:t>Hình</a:t>
            </a:r>
            <a:r>
              <a:rPr lang="en-US" sz="2000" i="1" dirty="0"/>
              <a:t> 3.6 </a:t>
            </a:r>
            <a:r>
              <a:rPr lang="en-US" sz="2000" i="1" dirty="0" err="1"/>
              <a:t>và</a:t>
            </a:r>
            <a:r>
              <a:rPr lang="en-US" sz="2000" i="1" dirty="0"/>
              <a:t> </a:t>
            </a:r>
            <a:r>
              <a:rPr lang="en-US" sz="2000" i="1" dirty="0" err="1"/>
              <a:t>trả</a:t>
            </a:r>
            <a:r>
              <a:rPr lang="en-US" sz="2000" i="1" dirty="0"/>
              <a:t> </a:t>
            </a:r>
            <a:r>
              <a:rPr lang="en-US" sz="2000" i="1" dirty="0" err="1"/>
              <a:t>lời</a:t>
            </a:r>
            <a:r>
              <a:rPr lang="en-US" sz="2000" i="1" dirty="0"/>
              <a:t> </a:t>
            </a:r>
            <a:r>
              <a:rPr lang="en-US" sz="2000" i="1" dirty="0" err="1"/>
              <a:t>câu</a:t>
            </a:r>
            <a:r>
              <a:rPr lang="en-US" sz="2000" i="1" dirty="0"/>
              <a:t> </a:t>
            </a:r>
            <a:r>
              <a:rPr lang="en-US" sz="2000" i="1" dirty="0" err="1"/>
              <a:t>hỏi</a:t>
            </a:r>
            <a:r>
              <a:rPr lang="en-US" sz="2000" i="1" dirty="0"/>
              <a:t>:</a:t>
            </a:r>
          </a:p>
        </p:txBody>
      </p:sp>
      <p:grpSp>
        <p:nvGrpSpPr>
          <p:cNvPr id="15" name="Group 14">
            <a:extLst>
              <a:ext uri="{FF2B5EF4-FFF2-40B4-BE49-F238E27FC236}">
                <a16:creationId xmlns:a16="http://schemas.microsoft.com/office/drawing/2014/main" id="{BCFF0F5D-EBD7-820A-8EBF-5AE130ACCA0B}"/>
              </a:ext>
            </a:extLst>
          </p:cNvPr>
          <p:cNvGrpSpPr/>
          <p:nvPr/>
        </p:nvGrpSpPr>
        <p:grpSpPr>
          <a:xfrm>
            <a:off x="533400" y="2122300"/>
            <a:ext cx="4947340" cy="958660"/>
            <a:chOff x="533400" y="2122300"/>
            <a:chExt cx="4947340" cy="958660"/>
          </a:xfrm>
        </p:grpSpPr>
        <p:sp>
          <p:nvSpPr>
            <p:cNvPr id="11" name="TextBox 10">
              <a:extLst>
                <a:ext uri="{FF2B5EF4-FFF2-40B4-BE49-F238E27FC236}">
                  <a16:creationId xmlns:a16="http://schemas.microsoft.com/office/drawing/2014/main" id="{4A6A6F0D-0525-E085-27E6-434C7C44E701}"/>
                </a:ext>
              </a:extLst>
            </p:cNvPr>
            <p:cNvSpPr txBox="1"/>
            <p:nvPr/>
          </p:nvSpPr>
          <p:spPr>
            <a:xfrm>
              <a:off x="1104263" y="2122300"/>
              <a:ext cx="4376477" cy="958660"/>
            </a:xfrm>
            <a:prstGeom prst="rect">
              <a:avLst/>
            </a:prstGeom>
            <a:noFill/>
          </p:spPr>
          <p:txBody>
            <a:bodyPr wrap="square">
              <a:spAutoFit/>
            </a:bodyPr>
            <a:lstStyle/>
            <a:p>
              <a:pPr algn="just">
                <a:lnSpc>
                  <a:spcPct val="150000"/>
                </a:lnSpc>
              </a:pPr>
              <a:r>
                <a:rPr lang="en-US" sz="2000" dirty="0"/>
                <a:t>Khi </a:t>
              </a:r>
              <a:r>
                <a:rPr lang="en-US" sz="2000" dirty="0" err="1"/>
                <a:t>nào</a:t>
              </a:r>
              <a:r>
                <a:rPr lang="en-US" sz="2000" dirty="0"/>
                <a:t> </a:t>
              </a:r>
              <a:r>
                <a:rPr lang="en-US" sz="2000" dirty="0" err="1"/>
                <a:t>chiều</a:t>
              </a:r>
              <a:r>
                <a:rPr lang="en-US" sz="2000" dirty="0"/>
                <a:t> </a:t>
              </a:r>
              <a:r>
                <a:rPr lang="en-US" sz="2000" dirty="0" err="1"/>
                <a:t>kim</a:t>
              </a:r>
              <a:r>
                <a:rPr lang="en-US" sz="2000" dirty="0"/>
                <a:t> </a:t>
              </a:r>
              <a:r>
                <a:rPr lang="en-US" sz="2000" dirty="0" err="1"/>
                <a:t>điện</a:t>
              </a:r>
              <a:r>
                <a:rPr lang="en-US" sz="2000" dirty="0"/>
                <a:t> </a:t>
              </a:r>
              <a:r>
                <a:rPr lang="en-US" sz="2000" dirty="0" err="1"/>
                <a:t>kế</a:t>
              </a:r>
              <a:r>
                <a:rPr lang="en-US" sz="2000" dirty="0"/>
                <a:t> </a:t>
              </a:r>
              <a:r>
                <a:rPr lang="en-US" sz="2000" dirty="0" err="1"/>
                <a:t>lệch</a:t>
              </a:r>
              <a:r>
                <a:rPr lang="en-US" sz="2000" dirty="0"/>
                <a:t> sang </a:t>
              </a:r>
              <a:r>
                <a:rPr lang="en-US" sz="2000" dirty="0" err="1"/>
                <a:t>trái</a:t>
              </a:r>
              <a:r>
                <a:rPr lang="en-US" sz="2000" dirty="0"/>
                <a:t>, </a:t>
              </a:r>
              <a:r>
                <a:rPr lang="en-US" sz="2000" dirty="0" err="1"/>
                <a:t>lệch</a:t>
              </a:r>
              <a:r>
                <a:rPr lang="en-US" sz="2000" dirty="0"/>
                <a:t> sang </a:t>
              </a:r>
              <a:r>
                <a:rPr lang="en-US" sz="2000" dirty="0" err="1"/>
                <a:t>phải</a:t>
              </a:r>
              <a:r>
                <a:rPr lang="en-US" sz="2000" dirty="0"/>
                <a:t>?</a:t>
              </a:r>
            </a:p>
          </p:txBody>
        </p:sp>
        <p:pic>
          <p:nvPicPr>
            <p:cNvPr id="13" name="Picture 12">
              <a:extLst>
                <a:ext uri="{FF2B5EF4-FFF2-40B4-BE49-F238E27FC236}">
                  <a16:creationId xmlns:a16="http://schemas.microsoft.com/office/drawing/2014/main" id="{5973C29A-7E11-3A7D-D505-6B44A039091C}"/>
                </a:ext>
              </a:extLst>
            </p:cNvPr>
            <p:cNvPicPr>
              <a:picLocks noChangeAspect="1"/>
            </p:cNvPicPr>
            <p:nvPr/>
          </p:nvPicPr>
          <p:blipFill>
            <a:blip r:embed="rId4"/>
            <a:stretch>
              <a:fillRect/>
            </a:stretch>
          </p:blipFill>
          <p:spPr>
            <a:xfrm>
              <a:off x="533400" y="2337837"/>
              <a:ext cx="428892" cy="485955"/>
            </a:xfrm>
            <a:prstGeom prst="rect">
              <a:avLst/>
            </a:prstGeom>
          </p:spPr>
        </p:pic>
      </p:grpSp>
      <p:grpSp>
        <p:nvGrpSpPr>
          <p:cNvPr id="16" name="Group 15">
            <a:extLst>
              <a:ext uri="{FF2B5EF4-FFF2-40B4-BE49-F238E27FC236}">
                <a16:creationId xmlns:a16="http://schemas.microsoft.com/office/drawing/2014/main" id="{3D18CE45-5855-B25E-51EC-022F528B643A}"/>
              </a:ext>
            </a:extLst>
          </p:cNvPr>
          <p:cNvGrpSpPr/>
          <p:nvPr/>
        </p:nvGrpSpPr>
        <p:grpSpPr>
          <a:xfrm>
            <a:off x="533400" y="3157282"/>
            <a:ext cx="4947340" cy="1881990"/>
            <a:chOff x="533400" y="3157282"/>
            <a:chExt cx="4947340" cy="1881990"/>
          </a:xfrm>
        </p:grpSpPr>
        <p:sp>
          <p:nvSpPr>
            <p:cNvPr id="12" name="TextBox 11">
              <a:extLst>
                <a:ext uri="{FF2B5EF4-FFF2-40B4-BE49-F238E27FC236}">
                  <a16:creationId xmlns:a16="http://schemas.microsoft.com/office/drawing/2014/main" id="{1300ACE7-E5E3-8E23-7DFE-9B042B4BBA6E}"/>
                </a:ext>
              </a:extLst>
            </p:cNvPr>
            <p:cNvSpPr txBox="1"/>
            <p:nvPr/>
          </p:nvSpPr>
          <p:spPr>
            <a:xfrm>
              <a:off x="1104263" y="3157282"/>
              <a:ext cx="4376477" cy="1881990"/>
            </a:xfrm>
            <a:prstGeom prst="rect">
              <a:avLst/>
            </a:prstGeom>
            <a:noFill/>
          </p:spPr>
          <p:txBody>
            <a:bodyPr wrap="square">
              <a:spAutoFit/>
            </a:bodyPr>
            <a:lstStyle/>
            <a:p>
              <a:pPr marL="0" marR="0" algn="just">
                <a:lnSpc>
                  <a:spcPct val="150000"/>
                </a:lnSpc>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lệch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tỏ</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thiên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95CC8778-B382-3C32-302D-71E68F0E8A9D}"/>
                </a:ext>
              </a:extLst>
            </p:cNvPr>
            <p:cNvPicPr>
              <a:picLocks noChangeAspect="1"/>
            </p:cNvPicPr>
            <p:nvPr/>
          </p:nvPicPr>
          <p:blipFill>
            <a:blip r:embed="rId4"/>
            <a:stretch>
              <a:fillRect/>
            </a:stretch>
          </p:blipFill>
          <p:spPr>
            <a:xfrm>
              <a:off x="533400" y="3402868"/>
              <a:ext cx="428892" cy="485955"/>
            </a:xfrm>
            <a:prstGeom prst="rect">
              <a:avLst/>
            </a:prstGeom>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5" name="TextBox 4">
            <a:extLst>
              <a:ext uri="{FF2B5EF4-FFF2-40B4-BE49-F238E27FC236}">
                <a16:creationId xmlns:a16="http://schemas.microsoft.com/office/drawing/2014/main" id="{B9F6481A-C5FD-BDBB-6299-BA08A64D8E47}"/>
              </a:ext>
            </a:extLst>
          </p:cNvPr>
          <p:cNvSpPr txBox="1"/>
          <p:nvPr/>
        </p:nvSpPr>
        <p:spPr>
          <a:xfrm>
            <a:off x="990600" y="1728827"/>
            <a:ext cx="7162800" cy="1685846"/>
          </a:xfrm>
          <a:prstGeom prst="rect">
            <a:avLst/>
          </a:prstGeom>
          <a:noFill/>
        </p:spPr>
        <p:txBody>
          <a:bodyPr wrap="square">
            <a:spAutoFit/>
          </a:bodyPr>
          <a:lstStyle/>
          <a:p>
            <a:pPr algn="ctr">
              <a:lnSpc>
                <a:spcPct val="150000"/>
              </a:lnSpc>
            </a:pPr>
            <a:r>
              <a:rPr lang="vi-VN" sz="2400" dirty="0">
                <a:solidFill>
                  <a:schemeClr val="bg1"/>
                </a:solidFill>
              </a:rPr>
              <a:t>Dòng điện cảm ứng có chiều sao cho từ trường do nó sinh ra có tác dụng chống lại sự bi</a:t>
            </a:r>
            <a:r>
              <a:rPr lang="en-US" sz="2400" dirty="0">
                <a:solidFill>
                  <a:schemeClr val="bg1"/>
                </a:solidFill>
              </a:rPr>
              <a:t>ế</a:t>
            </a:r>
            <a:r>
              <a:rPr lang="vi-VN" sz="2400" dirty="0">
                <a:solidFill>
                  <a:schemeClr val="bg1"/>
                </a:solidFill>
              </a:rPr>
              <a:t>n thiên của từ thông qua mạch kín.</a:t>
            </a:r>
            <a:endParaRPr lang="en-US" sz="2400" dirty="0">
              <a:solidFill>
                <a:schemeClr val="bg1"/>
              </a:solidFill>
            </a:endParaRPr>
          </a:p>
        </p:txBody>
      </p:sp>
      <p:sp>
        <p:nvSpPr>
          <p:cNvPr id="7" name="TextBox 6">
            <a:extLst>
              <a:ext uri="{FF2B5EF4-FFF2-40B4-BE49-F238E27FC236}">
                <a16:creationId xmlns:a16="http://schemas.microsoft.com/office/drawing/2014/main" id="{38535A7B-F064-990A-C72F-D901A4F846A0}"/>
              </a:ext>
            </a:extLst>
          </p:cNvPr>
          <p:cNvSpPr txBox="1"/>
          <p:nvPr/>
        </p:nvSpPr>
        <p:spPr>
          <a:xfrm>
            <a:off x="990600" y="346521"/>
            <a:ext cx="2919045" cy="523220"/>
          </a:xfrm>
          <a:prstGeom prst="rect">
            <a:avLst/>
          </a:prstGeom>
          <a:noFill/>
        </p:spPr>
        <p:txBody>
          <a:bodyPr wrap="square">
            <a:spAutoFit/>
          </a:bodyPr>
          <a:lstStyle/>
          <a:p>
            <a:r>
              <a:rPr kumimoji="0" lang="en" sz="2800" b="1" i="0" u="none" strike="noStrike" kern="0" cap="none" spc="0" normalizeH="0" baseline="0" noProof="0" dirty="0">
                <a:ln>
                  <a:noFill/>
                </a:ln>
                <a:solidFill>
                  <a:schemeClr val="tx2">
                    <a:lumMod val="25000"/>
                  </a:schemeClr>
                </a:solidFill>
                <a:effectLst/>
                <a:uLnTx/>
                <a:uFillTx/>
                <a:latin typeface="Arial" panose="020B0604020202020204" pitchFamily="34" charset="0"/>
                <a:cs typeface="Arial" panose="020B0604020202020204" pitchFamily="34" charset="0"/>
                <a:sym typeface="Encode Sans Semi Condensed SemiBold"/>
              </a:rPr>
              <a:t>Định luật Lenz:</a:t>
            </a:r>
            <a:endParaRPr lang="en-US" sz="1200" b="1" dirty="0">
              <a:solidFill>
                <a:schemeClr val="tx2">
                  <a:lumMod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83CE40-49EC-060B-840D-670220054F8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pic>
        <p:nvPicPr>
          <p:cNvPr id="4" name="Join_file_105522140">
            <a:hlinkClick r:id="" action="ppaction://media"/>
            <a:extLst>
              <a:ext uri="{FF2B5EF4-FFF2-40B4-BE49-F238E27FC236}">
                <a16:creationId xmlns:a16="http://schemas.microsoft.com/office/drawing/2014/main" id="{E90330A5-C488-A6C2-AB86-CA998944F258}"/>
              </a:ext>
            </a:extLst>
          </p:cNvPr>
          <p:cNvPicPr>
            <a:picLocks noChangeAspect="1"/>
          </p:cNvPicPr>
          <p:nvPr>
            <a:videoFile r:link="rId1"/>
            <p:extLst>
              <p:ext uri="{DAA4B4D4-6D71-4841-9C94-3DE7FCFB9230}">
                <p14:media xmlns:p14="http://schemas.microsoft.com/office/powerpoint/2010/main" r:embed="rId2">
                  <p14:trim end="2274"/>
                  <p14:fade out="250"/>
                </p14:media>
              </p:ext>
            </p:extLst>
          </p:nvPr>
        </p:nvPicPr>
        <p:blipFill>
          <a:blip r:embed="rId4"/>
          <a:stretch>
            <a:fillRect/>
          </a:stretch>
        </p:blipFill>
        <p:spPr>
          <a:xfrm>
            <a:off x="1063254" y="349998"/>
            <a:ext cx="7208875" cy="4054993"/>
          </a:xfrm>
          <a:prstGeom prst="rect">
            <a:avLst/>
          </a:prstGeom>
        </p:spPr>
      </p:pic>
      <p:pic>
        <p:nvPicPr>
          <p:cNvPr id="5" name="Picture 4">
            <a:extLst>
              <a:ext uri="{FF2B5EF4-FFF2-40B4-BE49-F238E27FC236}">
                <a16:creationId xmlns:a16="http://schemas.microsoft.com/office/drawing/2014/main" id="{0339F935-7810-0A98-8712-0D11C26A5B50}"/>
              </a:ext>
            </a:extLst>
          </p:cNvPr>
          <p:cNvPicPr>
            <a:picLocks noChangeAspect="1"/>
          </p:cNvPicPr>
          <p:nvPr/>
        </p:nvPicPr>
        <p:blipFill>
          <a:blip r:embed="rId5"/>
          <a:stretch>
            <a:fillRect/>
          </a:stretch>
        </p:blipFill>
        <p:spPr>
          <a:xfrm>
            <a:off x="4151339" y="1959882"/>
            <a:ext cx="841321" cy="835224"/>
          </a:xfrm>
          <a:prstGeom prst="rect">
            <a:avLst/>
          </a:prstGeom>
        </p:spPr>
      </p:pic>
      <p:sp>
        <p:nvSpPr>
          <p:cNvPr id="8" name="TextBox 7">
            <a:extLst>
              <a:ext uri="{FF2B5EF4-FFF2-40B4-BE49-F238E27FC236}">
                <a16:creationId xmlns:a16="http://schemas.microsoft.com/office/drawing/2014/main" id="{148CEF24-634C-0368-80A3-234EF7AABBF9}"/>
              </a:ext>
            </a:extLst>
          </p:cNvPr>
          <p:cNvSpPr txBox="1"/>
          <p:nvPr/>
        </p:nvSpPr>
        <p:spPr>
          <a:xfrm>
            <a:off x="2373330" y="4559592"/>
            <a:ext cx="4397359"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4152C">
                    <a:lumMod val="75000"/>
                    <a:lumOff val="25000"/>
                  </a:srgbClr>
                </a:solidFill>
                <a:effectLst/>
                <a:uLnTx/>
                <a:uFillTx/>
              </a:rPr>
              <a:t>Video: </a:t>
            </a:r>
            <a:r>
              <a:rPr kumimoji="0" lang="en-US" sz="2200" b="1" i="0" u="none" strike="noStrike" kern="0" cap="none" spc="0" normalizeH="0" baseline="0" noProof="0" dirty="0" err="1">
                <a:ln>
                  <a:noFill/>
                </a:ln>
                <a:solidFill>
                  <a:srgbClr val="04152C">
                    <a:lumMod val="75000"/>
                    <a:lumOff val="25000"/>
                  </a:srgbClr>
                </a:solidFill>
                <a:effectLst/>
                <a:uLnTx/>
                <a:uFillTx/>
              </a:rPr>
              <a:t>Giải</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thích</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định</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luật</a:t>
            </a:r>
            <a:r>
              <a:rPr kumimoji="0" lang="en-US" sz="2200" b="1" i="0" u="none" strike="noStrike" kern="0" cap="none" spc="0" normalizeH="0" baseline="0" noProof="0" dirty="0">
                <a:ln>
                  <a:noFill/>
                </a:ln>
                <a:solidFill>
                  <a:srgbClr val="04152C">
                    <a:lumMod val="75000"/>
                    <a:lumOff val="25000"/>
                  </a:srgbClr>
                </a:solidFill>
                <a:effectLst/>
                <a:uLnTx/>
                <a:uFillTx/>
              </a:rPr>
              <a:t> Lenz</a:t>
            </a:r>
          </a:p>
        </p:txBody>
      </p:sp>
    </p:spTree>
    <p:extLst>
      <p:ext uri="{BB962C8B-B14F-4D97-AF65-F5344CB8AC3E}">
        <p14:creationId xmlns:p14="http://schemas.microsoft.com/office/powerpoint/2010/main" val="354991696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8"/>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4. Định luật Faraday</a:t>
            </a:r>
            <a:endParaRPr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079FAC3-2109-4005-84C2-47827EC5A930}"/>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EA2344D-0B9F-826F-5588-B724808CF908}"/>
              </a:ext>
            </a:extLst>
          </p:cNvPr>
          <p:cNvGrpSpPr/>
          <p:nvPr/>
        </p:nvGrpSpPr>
        <p:grpSpPr>
          <a:xfrm>
            <a:off x="533400" y="1749531"/>
            <a:ext cx="4959203" cy="2906527"/>
            <a:chOff x="435935" y="382772"/>
            <a:chExt cx="4959203" cy="2906527"/>
          </a:xfrm>
        </p:grpSpPr>
        <p:sp>
          <p:nvSpPr>
            <p:cNvPr id="16" name="Rectangle: Rounded Corners 15">
              <a:extLst>
                <a:ext uri="{FF2B5EF4-FFF2-40B4-BE49-F238E27FC236}">
                  <a16:creationId xmlns:a16="http://schemas.microsoft.com/office/drawing/2014/main" id="{B81A864F-20C4-4FF8-F392-D93F35182F01}"/>
                </a:ext>
              </a:extLst>
            </p:cNvPr>
            <p:cNvSpPr/>
            <p:nvPr/>
          </p:nvSpPr>
          <p:spPr>
            <a:xfrm>
              <a:off x="435935" y="691116"/>
              <a:ext cx="4959203" cy="2598183"/>
            </a:xfrm>
            <a:prstGeom prst="roundRect">
              <a:avLst>
                <a:gd name="adj" fmla="val 5667"/>
              </a:avLst>
            </a:prstGeom>
            <a:solidFill>
              <a:srgbClr val="FFFFFF">
                <a:lumMod val="95000"/>
              </a:srgbClr>
            </a:solidFill>
            <a:ln w="12700" cap="flat" cmpd="sng" algn="ctr">
              <a:solidFill>
                <a:srgbClr val="8097FF">
                  <a:shade val="15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4152C"/>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FE996CC3-E94D-276E-C767-A3A8EC2B5085}"/>
                </a:ext>
              </a:extLst>
            </p:cNvPr>
            <p:cNvSpPr/>
            <p:nvPr/>
          </p:nvSpPr>
          <p:spPr>
            <a:xfrm>
              <a:off x="435935" y="382772"/>
              <a:ext cx="3370521" cy="616688"/>
            </a:xfrm>
            <a:prstGeom prst="roundRect">
              <a:avLst/>
            </a:prstGeom>
            <a:solidFill>
              <a:srgbClr val="04152C">
                <a:lumMod val="75000"/>
                <a:lumOff val="2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Câu</a:t>
              </a: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hỏi</a:t>
              </a: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5 (SGK - tr.69)</a:t>
              </a:r>
            </a:p>
          </p:txBody>
        </p:sp>
        <p:sp>
          <p:nvSpPr>
            <p:cNvPr id="18" name="TextBox 17">
              <a:extLst>
                <a:ext uri="{FF2B5EF4-FFF2-40B4-BE49-F238E27FC236}">
                  <a16:creationId xmlns:a16="http://schemas.microsoft.com/office/drawing/2014/main" id="{2DD3E1F3-09AD-8BF0-7261-61BB32267092}"/>
                </a:ext>
              </a:extLst>
            </p:cNvPr>
            <p:cNvSpPr txBox="1"/>
            <p:nvPr/>
          </p:nvSpPr>
          <p:spPr>
            <a:xfrm>
              <a:off x="635000" y="1088075"/>
              <a:ext cx="4544238" cy="2060885"/>
            </a:xfrm>
            <a:prstGeom prst="rect">
              <a:avLst/>
            </a:prstGeom>
            <a:noFill/>
          </p:spPr>
          <p:txBody>
            <a:bodyPr wrap="square">
              <a:spAutoFit/>
            </a:bodyPr>
            <a:lstStyle/>
            <a:p>
              <a:pPr marL="0" marR="0" algn="just">
                <a:lnSpc>
                  <a:spcPct val="150000"/>
                </a:lnSpc>
                <a:spcAft>
                  <a:spcPts val="80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3.6,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nam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nam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châm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gần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ống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ống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D42971B8-9878-3194-376C-7E59C466C9EE}"/>
              </a:ext>
            </a:extLst>
          </p:cNvPr>
          <p:cNvGrpSpPr/>
          <p:nvPr/>
        </p:nvGrpSpPr>
        <p:grpSpPr>
          <a:xfrm>
            <a:off x="5870413" y="1389773"/>
            <a:ext cx="3007173" cy="3615868"/>
            <a:chOff x="5779476" y="1354603"/>
            <a:chExt cx="3007173" cy="3615868"/>
          </a:xfrm>
        </p:grpSpPr>
        <p:pic>
          <p:nvPicPr>
            <p:cNvPr id="20" name="Picture 19">
              <a:extLst>
                <a:ext uri="{FF2B5EF4-FFF2-40B4-BE49-F238E27FC236}">
                  <a16:creationId xmlns:a16="http://schemas.microsoft.com/office/drawing/2014/main" id="{72A5510E-D130-22E4-114F-910CA6C1CDDA}"/>
                </a:ext>
              </a:extLst>
            </p:cNvPr>
            <p:cNvPicPr>
              <a:picLocks noChangeAspect="1"/>
            </p:cNvPicPr>
            <p:nvPr/>
          </p:nvPicPr>
          <p:blipFill>
            <a:blip r:embed="rId5"/>
            <a:stretch>
              <a:fillRect/>
            </a:stretch>
          </p:blipFill>
          <p:spPr>
            <a:xfrm>
              <a:off x="5920654" y="1354603"/>
              <a:ext cx="2472395" cy="3013638"/>
            </a:xfrm>
            <a:prstGeom prst="rect">
              <a:avLst/>
            </a:prstGeom>
          </p:spPr>
        </p:pic>
        <p:sp>
          <p:nvSpPr>
            <p:cNvPr id="21" name="TextBox 20">
              <a:extLst>
                <a:ext uri="{FF2B5EF4-FFF2-40B4-BE49-F238E27FC236}">
                  <a16:creationId xmlns:a16="http://schemas.microsoft.com/office/drawing/2014/main" id="{92369E13-B679-F152-939B-FD4FA1AE5EDF}"/>
                </a:ext>
              </a:extLst>
            </p:cNvPr>
            <p:cNvSpPr txBox="1"/>
            <p:nvPr/>
          </p:nvSpPr>
          <p:spPr>
            <a:xfrm>
              <a:off x="5779476" y="4271305"/>
              <a:ext cx="3007173" cy="699166"/>
            </a:xfrm>
            <a:prstGeom prst="rect">
              <a:avLst/>
            </a:prstGeom>
            <a:noFill/>
          </p:spPr>
          <p:txBody>
            <a:bodyPr wrap="square" rtlCol="0">
              <a:spAutoFit/>
            </a:bodyPr>
            <a:lstStyle/>
            <a:p>
              <a:pPr algn="ctr">
                <a:lnSpc>
                  <a:spcPct val="130000"/>
                </a:lnSpc>
              </a:pPr>
              <a:r>
                <a:rPr lang="en-US" sz="1600" b="1" dirty="0" err="1"/>
                <a:t>Hình</a:t>
              </a:r>
              <a:r>
                <a:rPr lang="en-US" sz="1600" b="1" dirty="0"/>
                <a:t> 3.6. </a:t>
              </a:r>
              <a:r>
                <a:rPr lang="en-US" sz="1600" dirty="0" err="1"/>
                <a:t>Thí</a:t>
              </a:r>
              <a:r>
                <a:rPr lang="en-US" sz="1600" dirty="0"/>
                <a:t> </a:t>
              </a:r>
              <a:r>
                <a:rPr lang="en-US" sz="1600" dirty="0" err="1"/>
                <a:t>nghiệm</a:t>
              </a:r>
              <a:r>
                <a:rPr lang="en-US" sz="1600" dirty="0"/>
                <a:t> </a:t>
              </a:r>
              <a:r>
                <a:rPr lang="en-US" sz="1600" dirty="0" err="1"/>
                <a:t>xác</a:t>
              </a:r>
              <a:r>
                <a:rPr lang="en-US" sz="1600" dirty="0"/>
                <a:t> </a:t>
              </a:r>
              <a:r>
                <a:rPr lang="en-US" sz="1600" dirty="0" err="1"/>
                <a:t>định</a:t>
              </a:r>
              <a:r>
                <a:rPr lang="en-US" sz="1600" dirty="0"/>
                <a:t> </a:t>
              </a:r>
              <a:r>
                <a:rPr lang="en-US" sz="1600" dirty="0" err="1"/>
                <a:t>chiều</a:t>
              </a:r>
              <a:r>
                <a:rPr lang="en-US" sz="1600" dirty="0"/>
                <a:t> </a:t>
              </a:r>
              <a:r>
                <a:rPr lang="en-US" sz="1600" dirty="0" err="1"/>
                <a:t>của</a:t>
              </a:r>
              <a:r>
                <a:rPr lang="en-US" sz="1600" dirty="0"/>
                <a:t> </a:t>
              </a:r>
              <a:r>
                <a:rPr lang="en-US" sz="1600" dirty="0" err="1"/>
                <a:t>dòng</a:t>
              </a:r>
              <a:r>
                <a:rPr lang="en-US" sz="1600" dirty="0"/>
                <a:t> </a:t>
              </a:r>
              <a:r>
                <a:rPr lang="en-US" sz="1600" dirty="0" err="1"/>
                <a:t>điện</a:t>
              </a:r>
              <a:r>
                <a:rPr lang="en-US" sz="1600" dirty="0"/>
                <a:t> </a:t>
              </a:r>
              <a:r>
                <a:rPr lang="en-US" sz="1600" dirty="0" err="1"/>
                <a:t>cảm</a:t>
              </a:r>
              <a:r>
                <a:rPr lang="en-US" sz="1600" dirty="0"/>
                <a:t> </a:t>
              </a:r>
              <a:r>
                <a:rPr lang="en-US" sz="1600" dirty="0" err="1"/>
                <a:t>ứng</a:t>
              </a:r>
              <a:endParaRPr lang="en-US" sz="1600" dirty="0"/>
            </a:p>
          </p:txBody>
        </p:sp>
      </p:grpSp>
      <p:grpSp>
        <p:nvGrpSpPr>
          <p:cNvPr id="24" name="Group 23">
            <a:extLst>
              <a:ext uri="{FF2B5EF4-FFF2-40B4-BE49-F238E27FC236}">
                <a16:creationId xmlns:a16="http://schemas.microsoft.com/office/drawing/2014/main" id="{7BCB0C7F-62AC-9F1C-C24F-CFD1238E9FA3}"/>
              </a:ext>
            </a:extLst>
          </p:cNvPr>
          <p:cNvGrpSpPr/>
          <p:nvPr/>
        </p:nvGrpSpPr>
        <p:grpSpPr>
          <a:xfrm>
            <a:off x="4107655" y="3709699"/>
            <a:ext cx="1820070" cy="1820070"/>
            <a:chOff x="4107655" y="3709699"/>
            <a:chExt cx="1820070" cy="1820070"/>
          </a:xfrm>
        </p:grpSpPr>
        <p:sp>
          <p:nvSpPr>
            <p:cNvPr id="22" name="Explosion: 14 Points 21">
              <a:extLst>
                <a:ext uri="{FF2B5EF4-FFF2-40B4-BE49-F238E27FC236}">
                  <a16:creationId xmlns:a16="http://schemas.microsoft.com/office/drawing/2014/main" id="{459E5415-9C77-0830-A894-DDCAA6DA699D}"/>
                </a:ext>
              </a:extLst>
            </p:cNvPr>
            <p:cNvSpPr/>
            <p:nvPr/>
          </p:nvSpPr>
          <p:spPr>
            <a:xfrm rot="1947661">
              <a:off x="4107655" y="3709699"/>
              <a:ext cx="1820070" cy="1820070"/>
            </a:xfrm>
            <a:prstGeom prst="irregularSeal2">
              <a:avLst/>
            </a:prstGeom>
            <a:ln w="19050"/>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B71A02F-FEE3-4FD7-7BEA-A9B80C37582C}"/>
                </a:ext>
              </a:extLst>
            </p:cNvPr>
            <p:cNvSpPr txBox="1"/>
            <p:nvPr/>
          </p:nvSpPr>
          <p:spPr>
            <a:xfrm>
              <a:off x="4246316" y="4388890"/>
              <a:ext cx="1361270" cy="430887"/>
            </a:xfrm>
            <a:prstGeom prst="rect">
              <a:avLst/>
            </a:prstGeom>
            <a:noFill/>
          </p:spPr>
          <p:txBody>
            <a:bodyPr wrap="none" rtlCol="0">
              <a:spAutoFit/>
            </a:bodyPr>
            <a:lstStyle/>
            <a:p>
              <a:r>
                <a:rPr lang="en-US" sz="2200" b="1" dirty="0" err="1">
                  <a:solidFill>
                    <a:schemeClr val="bg1"/>
                  </a:solidFill>
                </a:rPr>
                <a:t>cực</a:t>
              </a:r>
              <a:r>
                <a:rPr lang="en-US" sz="2200" b="1" dirty="0">
                  <a:solidFill>
                    <a:schemeClr val="bg1"/>
                  </a:solidFill>
                </a:rPr>
                <a:t> </a:t>
              </a:r>
              <a:r>
                <a:rPr lang="en-US" sz="2200" b="1" dirty="0" err="1">
                  <a:solidFill>
                    <a:schemeClr val="bg1"/>
                  </a:solidFill>
                </a:rPr>
                <a:t>nam</a:t>
              </a:r>
              <a:endParaRPr lang="en-US" sz="2200" b="1" dirty="0">
                <a:solidFill>
                  <a:schemeClr val="bg1"/>
                </a:solidFill>
              </a:endParaRPr>
            </a:p>
          </p:txBody>
        </p:sp>
      </p:grpSp>
      <p:pic>
        <p:nvPicPr>
          <p:cNvPr id="2" name="hieu_ung_tieng_keng-www_tiengdong_com">
            <a:hlinkClick r:id="" action="ppaction://media"/>
            <a:extLst>
              <a:ext uri="{FF2B5EF4-FFF2-40B4-BE49-F238E27FC236}">
                <a16:creationId xmlns:a16="http://schemas.microsoft.com/office/drawing/2014/main" id="{ABD11F73-7450-C4E8-756C-1763944DB9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0680" y="2286992"/>
            <a:ext cx="609600" cy="6096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1" presetClass="mediacall" presetSubtype="0" fill="hold" nodeType="withEffect">
                                  <p:stCondLst>
                                    <p:cond delay="0"/>
                                  </p:stCondLst>
                                  <p:childTnLst>
                                    <p:cmd type="call" cmd="playFrom(0.0)">
                                      <p:cBhvr>
                                        <p:cTn id="23"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2FA8B3C1-7E31-6075-90A5-340AE903123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8A642CB-A938-1D74-F252-E54FA72D0CD2}"/>
              </a:ext>
            </a:extLst>
          </p:cNvPr>
          <p:cNvSpPr txBox="1"/>
          <p:nvPr/>
        </p:nvSpPr>
        <p:spPr>
          <a:xfrm>
            <a:off x="794238" y="405136"/>
            <a:ext cx="3346938" cy="492443"/>
          </a:xfrm>
          <a:prstGeom prst="rect">
            <a:avLst/>
          </a:prstGeom>
          <a:noFill/>
        </p:spPr>
        <p:txBody>
          <a:bodyPr wrap="square">
            <a:spAutoFit/>
          </a:bodyPr>
          <a:lstStyle/>
          <a:p>
            <a:r>
              <a:rPr kumimoji="0" lang="en" sz="2600" b="1" i="0" u="none" strike="noStrike" kern="0" cap="none" spc="0" normalizeH="0" baseline="0" noProof="0" dirty="0">
                <a:ln>
                  <a:noFill/>
                </a:ln>
                <a:solidFill>
                  <a:schemeClr val="tx2">
                    <a:lumMod val="25000"/>
                  </a:schemeClr>
                </a:solidFill>
                <a:effectLst/>
                <a:uLnTx/>
                <a:uFillTx/>
                <a:latin typeface="Arial" panose="020B0604020202020204" pitchFamily="34" charset="0"/>
                <a:cs typeface="Arial" panose="020B0604020202020204" pitchFamily="34" charset="0"/>
                <a:sym typeface="Encode Sans Semi Condensed SemiBold"/>
              </a:rPr>
              <a:t>Định luật Faraday:</a:t>
            </a:r>
            <a:endParaRPr lang="en-US" sz="2600" b="1" dirty="0">
              <a:solidFill>
                <a:schemeClr val="tx2">
                  <a:lumMod val="25000"/>
                </a:schemeClr>
              </a:solidFill>
            </a:endParaRPr>
          </a:p>
        </p:txBody>
      </p:sp>
      <p:grpSp>
        <p:nvGrpSpPr>
          <p:cNvPr id="3" name="Group 2">
            <a:extLst>
              <a:ext uri="{FF2B5EF4-FFF2-40B4-BE49-F238E27FC236}">
                <a16:creationId xmlns:a16="http://schemas.microsoft.com/office/drawing/2014/main" id="{338B23E9-FA21-887D-1019-0A12567C7594}"/>
              </a:ext>
            </a:extLst>
          </p:cNvPr>
          <p:cNvGrpSpPr/>
          <p:nvPr/>
        </p:nvGrpSpPr>
        <p:grpSpPr>
          <a:xfrm>
            <a:off x="794238" y="1246449"/>
            <a:ext cx="7555523" cy="2597899"/>
            <a:chOff x="794238" y="1246449"/>
            <a:chExt cx="7555523" cy="2597899"/>
          </a:xfrm>
        </p:grpSpPr>
        <p:sp>
          <p:nvSpPr>
            <p:cNvPr id="4" name="TextBox 3">
              <a:extLst>
                <a:ext uri="{FF2B5EF4-FFF2-40B4-BE49-F238E27FC236}">
                  <a16:creationId xmlns:a16="http://schemas.microsoft.com/office/drawing/2014/main" id="{2A93B569-1CD4-786E-D681-89F55BAE00FB}"/>
                </a:ext>
              </a:extLst>
            </p:cNvPr>
            <p:cNvSpPr txBox="1"/>
            <p:nvPr/>
          </p:nvSpPr>
          <p:spPr>
            <a:xfrm>
              <a:off x="794238" y="1246449"/>
              <a:ext cx="7555523" cy="1045223"/>
            </a:xfrm>
            <a:prstGeom prst="rect">
              <a:avLst/>
            </a:prstGeom>
            <a:noFill/>
          </p:spPr>
          <p:txBody>
            <a:bodyPr wrap="square">
              <a:spAutoFit/>
            </a:bodyPr>
            <a:lstStyle/>
            <a:p>
              <a:pPr marL="342900" indent="-342900" algn="just">
                <a:lnSpc>
                  <a:spcPct val="150000"/>
                </a:lnSpc>
                <a:buClr>
                  <a:schemeClr val="bg1"/>
                </a:buClr>
                <a:buFont typeface="Wingdings" panose="05000000000000000000" pitchFamily="2" charset="2"/>
                <a:buChar char="§"/>
              </a:pPr>
              <a:r>
                <a:rPr lang="vi-VN" sz="2200" dirty="0">
                  <a:solidFill>
                    <a:schemeClr val="bg1"/>
                  </a:solidFill>
                </a:rPr>
                <a:t>Độ lớn của suất điện động cảm ứng trong mạch kín tỉ lệ với tốc độ biến thiên của từ thông qua mạch kín đó.</a:t>
              </a:r>
              <a:endParaRPr lang="en-US" sz="2200" dirty="0">
                <a:solidFill>
                  <a:schemeClr val="bg1"/>
                </a:solidFill>
              </a:endParaRPr>
            </a:p>
          </p:txBody>
        </p:sp>
        <p:sp>
          <p:nvSpPr>
            <p:cNvPr id="6" name="TextBox 5">
              <a:extLst>
                <a:ext uri="{FF2B5EF4-FFF2-40B4-BE49-F238E27FC236}">
                  <a16:creationId xmlns:a16="http://schemas.microsoft.com/office/drawing/2014/main" id="{3512555E-4267-CCB6-DBC0-C80D75B8391A}"/>
                </a:ext>
              </a:extLst>
            </p:cNvPr>
            <p:cNvSpPr txBox="1"/>
            <p:nvPr/>
          </p:nvSpPr>
          <p:spPr>
            <a:xfrm>
              <a:off x="794238" y="2459478"/>
              <a:ext cx="6755424" cy="430887"/>
            </a:xfrm>
            <a:prstGeom prst="rect">
              <a:avLst/>
            </a:prstGeom>
            <a:noFill/>
          </p:spPr>
          <p:txBody>
            <a:bodyPr wrap="square">
              <a:spAutoFit/>
            </a:bodyPr>
            <a:lstStyle/>
            <a:p>
              <a:pPr marL="342900" indent="-342900" algn="just">
                <a:buClr>
                  <a:schemeClr val="bg1"/>
                </a:buClr>
                <a:buFont typeface="Wingdings" panose="05000000000000000000" pitchFamily="2" charset="2"/>
                <a:buChar char="§"/>
              </a:pPr>
              <a:r>
                <a:rPr lang="vi-VN" sz="2200" dirty="0">
                  <a:solidFill>
                    <a:schemeClr val="bg1"/>
                  </a:solidFill>
                </a:rPr>
                <a:t>Công thức xác định suất điện động cảm ứng là</a:t>
              </a:r>
              <a:r>
                <a:rPr lang="en-US" sz="2200" dirty="0">
                  <a:solidFill>
                    <a:schemeClr val="bg1"/>
                  </a:solidFill>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76D8EAB-34BE-5DE7-DD81-EB033F5370A5}"/>
                    </a:ext>
                  </a:extLst>
                </p:cNvPr>
                <p:cNvSpPr txBox="1"/>
                <p:nvPr/>
              </p:nvSpPr>
              <p:spPr>
                <a:xfrm>
                  <a:off x="3776294" y="3058171"/>
                  <a:ext cx="1591409" cy="7861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𝒆</m:t>
                            </m:r>
                          </m:e>
                          <m:sub>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𝒄</m:t>
                            </m:r>
                          </m:sub>
                        </m:sSub>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𝜱</m:t>
                            </m:r>
                          </m:num>
                          <m:den>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𝜟</m:t>
                            </m:r>
                            <m:r>
                              <a:rPr lang="en-US" sz="2400" b="1"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𝒕</m:t>
                            </m:r>
                          </m:den>
                        </m:f>
                      </m:oMath>
                    </m:oMathPara>
                  </a14:m>
                  <a:endParaRPr lang="en-US" sz="2400" b="1" dirty="0">
                    <a:solidFill>
                      <a:schemeClr val="bg1"/>
                    </a:solidFill>
                  </a:endParaRPr>
                </a:p>
              </p:txBody>
            </p:sp>
          </mc:Choice>
          <mc:Fallback xmlns="">
            <p:sp>
              <p:nvSpPr>
                <p:cNvPr id="7" name="TextBox 6">
                  <a:extLst>
                    <a:ext uri="{FF2B5EF4-FFF2-40B4-BE49-F238E27FC236}">
                      <a16:creationId xmlns:a16="http://schemas.microsoft.com/office/drawing/2014/main" id="{976D8EAB-34BE-5DE7-DD81-EB033F5370A5}"/>
                    </a:ext>
                  </a:extLst>
                </p:cNvPr>
                <p:cNvSpPr txBox="1">
                  <a:spLocks noRot="1" noChangeAspect="1" noMove="1" noResize="1" noEditPoints="1" noAdjustHandles="1" noChangeArrowheads="1" noChangeShapeType="1" noTextEdit="1"/>
                </p:cNvSpPr>
                <p:nvPr/>
              </p:nvSpPr>
              <p:spPr>
                <a:xfrm>
                  <a:off x="3776294" y="3058171"/>
                  <a:ext cx="1591409" cy="786177"/>
                </a:xfrm>
                <a:prstGeom prst="rect">
                  <a:avLst/>
                </a:prstGeom>
                <a:blipFill>
                  <a:blip r:embed="rId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54341372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a:extLst>
            <a:ext uri="{FF2B5EF4-FFF2-40B4-BE49-F238E27FC236}">
              <a16:creationId xmlns:a16="http://schemas.microsoft.com/office/drawing/2014/main" id="{1F5214E7-1080-85ED-E823-0F87B15B5C4E}"/>
            </a:ext>
          </a:extLst>
        </p:cNvPr>
        <p:cNvGrpSpPr/>
        <p:nvPr/>
      </p:nvGrpSpPr>
      <p:grpSpPr>
        <a:xfrm>
          <a:off x="0" y="0"/>
          <a:ext cx="0" cy="0"/>
          <a:chOff x="0" y="0"/>
          <a:chExt cx="0" cy="0"/>
        </a:xfrm>
      </p:grpSpPr>
      <p:sp>
        <p:nvSpPr>
          <p:cNvPr id="421" name="Google Shape;421;p36">
            <a:extLst>
              <a:ext uri="{FF2B5EF4-FFF2-40B4-BE49-F238E27FC236}">
                <a16:creationId xmlns:a16="http://schemas.microsoft.com/office/drawing/2014/main" id="{C43A5435-4B73-2553-D1E8-CFE77AC58AC0}"/>
              </a:ext>
            </a:extLst>
          </p:cNvPr>
          <p:cNvSpPr txBox="1">
            <a:spLocks noGrp="1"/>
          </p:cNvSpPr>
          <p:nvPr>
            <p:ph type="ctrTitle"/>
          </p:nvPr>
        </p:nvSpPr>
        <p:spPr>
          <a:xfrm>
            <a:off x="625475" y="0"/>
            <a:ext cx="1475700" cy="4384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7200" b="1" dirty="0">
                <a:latin typeface="Arial" panose="020B0604020202020204" pitchFamily="34" charset="0"/>
                <a:ea typeface="Encode Sans Semi Condensed"/>
                <a:cs typeface="Arial" panose="020B0604020202020204" pitchFamily="34" charset="0"/>
                <a:sym typeface="Encode Sans Semi Condensed"/>
              </a:rPr>
              <a:t>III.</a:t>
            </a:r>
            <a:endParaRPr sz="7200" b="1" dirty="0">
              <a:latin typeface="Arial" panose="020B0604020202020204" pitchFamily="34" charset="0"/>
              <a:ea typeface="Encode Sans Semi Condensed"/>
              <a:cs typeface="Arial" panose="020B0604020202020204" pitchFamily="34" charset="0"/>
              <a:sym typeface="Encode Sans Semi Condensed"/>
            </a:endParaRPr>
          </a:p>
        </p:txBody>
      </p:sp>
      <p:sp>
        <p:nvSpPr>
          <p:cNvPr id="6" name="TextBox 5">
            <a:extLst>
              <a:ext uri="{FF2B5EF4-FFF2-40B4-BE49-F238E27FC236}">
                <a16:creationId xmlns:a16="http://schemas.microsoft.com/office/drawing/2014/main" id="{584CE475-1B00-24F6-1509-EF8A88644F51}"/>
              </a:ext>
            </a:extLst>
          </p:cNvPr>
          <p:cNvSpPr txBox="1"/>
          <p:nvPr/>
        </p:nvSpPr>
        <p:spPr>
          <a:xfrm>
            <a:off x="2421794" y="788553"/>
            <a:ext cx="6440852" cy="3013838"/>
          </a:xfrm>
          <a:prstGeom prst="rect">
            <a:avLst/>
          </a:prstGeom>
          <a:noFill/>
        </p:spPr>
        <p:txBody>
          <a:bodyPr wrap="square" rtlCol="0">
            <a:spAutoFit/>
          </a:bodyPr>
          <a:lstStyle/>
          <a:p>
            <a:pPr>
              <a:lnSpc>
                <a:spcPct val="150000"/>
              </a:lnSpc>
            </a:pPr>
            <a:r>
              <a:rPr lang="en-US" sz="4400" b="1" dirty="0">
                <a:solidFill>
                  <a:schemeClr val="accent2">
                    <a:lumMod val="75000"/>
                  </a:schemeClr>
                </a:solidFill>
              </a:rPr>
              <a:t>VẬN DỤNG ĐỊNH LUẬT LENZ VÀ ĐỊNH LUẬT FARADAY</a:t>
            </a:r>
          </a:p>
        </p:txBody>
      </p:sp>
      <p:pic>
        <p:nvPicPr>
          <p:cNvPr id="2" name="Picture 1">
            <a:extLst>
              <a:ext uri="{FF2B5EF4-FFF2-40B4-BE49-F238E27FC236}">
                <a16:creationId xmlns:a16="http://schemas.microsoft.com/office/drawing/2014/main" id="{5D787BC1-0809-796F-50AC-68D923E96321}"/>
              </a:ext>
            </a:extLst>
          </p:cNvPr>
          <p:cNvPicPr>
            <a:picLocks noChangeAspect="1"/>
          </p:cNvPicPr>
          <p:nvPr/>
        </p:nvPicPr>
        <p:blipFill>
          <a:blip r:embed="rId3"/>
          <a:stretch>
            <a:fillRect/>
          </a:stretch>
        </p:blipFill>
        <p:spPr>
          <a:xfrm>
            <a:off x="6769198" y="3001108"/>
            <a:ext cx="2093448" cy="2142392"/>
          </a:xfrm>
          <a:prstGeom prst="rect">
            <a:avLst/>
          </a:prstGeom>
        </p:spPr>
      </p:pic>
    </p:spTree>
    <p:extLst>
      <p:ext uri="{BB962C8B-B14F-4D97-AF65-F5344CB8AC3E}">
        <p14:creationId xmlns:p14="http://schemas.microsoft.com/office/powerpoint/2010/main" val="615211794"/>
      </p:ext>
    </p:extLst>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9"/>
          <p:cNvSpPr txBox="1">
            <a:spLocks noGrp="1"/>
          </p:cNvSpPr>
          <p:nvPr>
            <p:ph type="title"/>
          </p:nvPr>
        </p:nvSpPr>
        <p:spPr>
          <a:xfrm>
            <a:off x="533400" y="277650"/>
            <a:ext cx="7016262" cy="895800"/>
          </a:xfrm>
          <a:prstGeom prst="rect">
            <a:avLst/>
          </a:prstGeom>
        </p:spPr>
        <p:txBody>
          <a:bodyPr spcFirstLastPara="1" wrap="square" lIns="0" tIns="0" rIns="0" bIns="0" anchor="ctr" anchorCtr="0">
            <a:noAutofit/>
          </a:bodyPr>
          <a:lstStyle/>
          <a:p>
            <a:pPr marL="0" lvl="0" indent="0" algn="just" rtl="0">
              <a:lnSpc>
                <a:spcPct val="120000"/>
              </a:lnSpc>
              <a:spcBef>
                <a:spcPts val="0"/>
              </a:spcBef>
              <a:spcAft>
                <a:spcPts val="0"/>
              </a:spcAft>
              <a:buNone/>
            </a:pPr>
            <a:r>
              <a:rPr lang="vi-VN" sz="2400" b="1" dirty="0">
                <a:latin typeface="Arial" panose="020B0604020202020204" pitchFamily="34" charset="0"/>
                <a:cs typeface="Arial" panose="020B0604020202020204" pitchFamily="34" charset="0"/>
              </a:rPr>
              <a:t>1. Suất điện động cảm ứng trong một đoạn dây dẫn chuyển động trong từ trường</a:t>
            </a:r>
            <a:endParaRPr sz="2400" b="1"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2D1CCA7-A8B5-0238-9017-39AE84FF172F}"/>
              </a:ext>
            </a:extLst>
          </p:cNvPr>
          <p:cNvGrpSpPr/>
          <p:nvPr/>
        </p:nvGrpSpPr>
        <p:grpSpPr>
          <a:xfrm>
            <a:off x="4567515" y="1858373"/>
            <a:ext cx="4013777" cy="2932919"/>
            <a:chOff x="4567515" y="1858373"/>
            <a:chExt cx="4013777" cy="2932919"/>
          </a:xfrm>
        </p:grpSpPr>
        <p:pic>
          <p:nvPicPr>
            <p:cNvPr id="5" name="Picture 4">
              <a:extLst>
                <a:ext uri="{FF2B5EF4-FFF2-40B4-BE49-F238E27FC236}">
                  <a16:creationId xmlns:a16="http://schemas.microsoft.com/office/drawing/2014/main" id="{DCE03F26-05AE-7E77-E1EB-9E2A3677489B}"/>
                </a:ext>
              </a:extLst>
            </p:cNvPr>
            <p:cNvPicPr>
              <a:picLocks noChangeAspect="1"/>
            </p:cNvPicPr>
            <p:nvPr/>
          </p:nvPicPr>
          <p:blipFill>
            <a:blip r:embed="rId3"/>
            <a:stretch>
              <a:fillRect/>
            </a:stretch>
          </p:blipFill>
          <p:spPr>
            <a:xfrm>
              <a:off x="4767739" y="1858373"/>
              <a:ext cx="3613328" cy="2060885"/>
            </a:xfrm>
            <a:prstGeom prst="rect">
              <a:avLst/>
            </a:prstGeom>
          </p:spPr>
        </p:pic>
        <p:sp>
          <p:nvSpPr>
            <p:cNvPr id="6" name="TextBox 5">
              <a:extLst>
                <a:ext uri="{FF2B5EF4-FFF2-40B4-BE49-F238E27FC236}">
                  <a16:creationId xmlns:a16="http://schemas.microsoft.com/office/drawing/2014/main" id="{E88C5B12-E81C-2061-4455-83B2837EF0DB}"/>
                </a:ext>
              </a:extLst>
            </p:cNvPr>
            <p:cNvSpPr txBox="1"/>
            <p:nvPr/>
          </p:nvSpPr>
          <p:spPr>
            <a:xfrm>
              <a:off x="4567515" y="3919258"/>
              <a:ext cx="4013777" cy="872034"/>
            </a:xfrm>
            <a:prstGeom prst="rect">
              <a:avLst/>
            </a:prstGeom>
            <a:noFill/>
          </p:spPr>
          <p:txBody>
            <a:bodyPr wrap="square" rtlCol="0">
              <a:spAutoFit/>
            </a:bodyPr>
            <a:lstStyle/>
            <a:p>
              <a:pPr algn="ctr">
                <a:lnSpc>
                  <a:spcPct val="150000"/>
                </a:lnSpc>
              </a:pPr>
              <a:r>
                <a:rPr lang="en-US" sz="1800" b="1" dirty="0" err="1"/>
                <a:t>Hình</a:t>
              </a:r>
              <a:r>
                <a:rPr lang="en-US" sz="1800" b="1" dirty="0"/>
                <a:t> 3.8. </a:t>
              </a:r>
              <a:r>
                <a:rPr lang="en-US" sz="1800" dirty="0" err="1"/>
                <a:t>Đoạn</a:t>
              </a:r>
              <a:r>
                <a:rPr lang="en-US" sz="1800" dirty="0"/>
                <a:t> </a:t>
              </a:r>
              <a:r>
                <a:rPr lang="en-US" sz="1800" dirty="0" err="1"/>
                <a:t>dây</a:t>
              </a:r>
              <a:r>
                <a:rPr lang="en-US" sz="1800" dirty="0"/>
                <a:t> </a:t>
              </a:r>
              <a:r>
                <a:rPr lang="en-US" sz="1800" dirty="0" err="1"/>
                <a:t>dẫn</a:t>
              </a:r>
              <a:r>
                <a:rPr lang="en-US" sz="1800" dirty="0"/>
                <a:t> </a:t>
              </a:r>
              <a:r>
                <a:rPr lang="en-US" sz="1800" dirty="0" err="1"/>
                <a:t>chuyển</a:t>
              </a:r>
              <a:r>
                <a:rPr lang="en-US" sz="1800" dirty="0"/>
                <a:t> </a:t>
              </a:r>
              <a:r>
                <a:rPr lang="en-US" sz="1800" dirty="0" err="1"/>
                <a:t>động</a:t>
              </a:r>
              <a:r>
                <a:rPr lang="en-US" sz="1800" dirty="0"/>
                <a:t> </a:t>
              </a:r>
              <a:r>
                <a:rPr lang="en-US" sz="1800" dirty="0" err="1"/>
                <a:t>trong</a:t>
              </a:r>
              <a:r>
                <a:rPr lang="en-US" sz="1800" dirty="0"/>
                <a:t> </a:t>
              </a:r>
              <a:r>
                <a:rPr lang="en-US" sz="1800" dirty="0" err="1"/>
                <a:t>từ</a:t>
              </a:r>
              <a:r>
                <a:rPr lang="en-US" sz="1800" dirty="0"/>
                <a:t> </a:t>
              </a:r>
              <a:r>
                <a:rPr lang="en-US" sz="1800" dirty="0" err="1"/>
                <a:t>trường</a:t>
              </a:r>
              <a:r>
                <a:rPr lang="en-US" sz="1800" dirty="0"/>
                <a:t> </a:t>
              </a:r>
              <a:r>
                <a:rPr lang="en-US" sz="1800" dirty="0" err="1"/>
                <a:t>đều</a:t>
              </a:r>
              <a:endParaRPr lang="en-US" sz="1800" dirty="0"/>
            </a:p>
          </p:txBody>
        </p:sp>
      </p:grpSp>
      <p:grpSp>
        <p:nvGrpSpPr>
          <p:cNvPr id="9" name="Group 8">
            <a:extLst>
              <a:ext uri="{FF2B5EF4-FFF2-40B4-BE49-F238E27FC236}">
                <a16:creationId xmlns:a16="http://schemas.microsoft.com/office/drawing/2014/main" id="{26E3DE22-2E44-E2CB-C0CB-D34CF8DAF91D}"/>
              </a:ext>
            </a:extLst>
          </p:cNvPr>
          <p:cNvGrpSpPr/>
          <p:nvPr/>
        </p:nvGrpSpPr>
        <p:grpSpPr>
          <a:xfrm>
            <a:off x="562708" y="1741991"/>
            <a:ext cx="3478823" cy="2771698"/>
            <a:chOff x="562708" y="1706822"/>
            <a:chExt cx="3478823" cy="2771698"/>
          </a:xfrm>
        </p:grpSpPr>
        <p:sp>
          <p:nvSpPr>
            <p:cNvPr id="3" name="TextBox 2">
              <a:extLst>
                <a:ext uri="{FF2B5EF4-FFF2-40B4-BE49-F238E27FC236}">
                  <a16:creationId xmlns:a16="http://schemas.microsoft.com/office/drawing/2014/main" id="{2F396C7F-B633-F158-CB2F-C6845E4B9D1B}"/>
                </a:ext>
              </a:extLst>
            </p:cNvPr>
            <p:cNvSpPr txBox="1"/>
            <p:nvPr/>
          </p:nvSpPr>
          <p:spPr>
            <a:xfrm>
              <a:off x="562708" y="2417635"/>
              <a:ext cx="3478823" cy="2060885"/>
            </a:xfrm>
            <a:prstGeom prst="rect">
              <a:avLst/>
            </a:prstGeom>
            <a:noFill/>
          </p:spPr>
          <p:txBody>
            <a:bodyPr wrap="square">
              <a:spAutoFit/>
            </a:bodyPr>
            <a:lstStyle/>
            <a:p>
              <a:pPr algn="just">
                <a:lnSpc>
                  <a:spcPct val="150000"/>
                </a:lnSpc>
              </a:pPr>
              <a:r>
                <a:rPr lang="en-US" sz="2200" dirty="0" err="1"/>
                <a:t>Nghiên</a:t>
              </a:r>
              <a:r>
                <a:rPr lang="en-US" sz="2200" dirty="0"/>
                <a:t> </a:t>
              </a:r>
              <a:r>
                <a:rPr lang="en-US" sz="2200" dirty="0" err="1"/>
                <a:t>cứu</a:t>
              </a:r>
              <a:r>
                <a:rPr lang="en-US" sz="2200" dirty="0"/>
                <a:t> SGK </a:t>
              </a:r>
              <a:r>
                <a:rPr lang="en-US" sz="2200" dirty="0" err="1"/>
                <a:t>và</a:t>
              </a:r>
              <a:r>
                <a:rPr lang="en-US" sz="2200" dirty="0"/>
                <a:t> </a:t>
              </a:r>
              <a:r>
                <a:rPr lang="en-US" sz="2200" dirty="0" err="1"/>
                <a:t>nêu</a:t>
              </a:r>
              <a:r>
                <a:rPr lang="en-US" sz="2200" dirty="0"/>
                <a:t> </a:t>
              </a:r>
              <a:r>
                <a:rPr lang="en-US" sz="2200" dirty="0" err="1"/>
                <a:t>biểu</a:t>
              </a:r>
              <a:r>
                <a:rPr lang="en-US" sz="2200" dirty="0"/>
                <a:t> </a:t>
              </a:r>
              <a:r>
                <a:rPr lang="en-US" sz="2200" dirty="0" err="1"/>
                <a:t>thức</a:t>
              </a:r>
              <a:r>
                <a:rPr lang="en-US" sz="2200" dirty="0"/>
                <a:t> </a:t>
              </a:r>
              <a:r>
                <a:rPr lang="en-US" sz="2200" dirty="0" err="1"/>
                <a:t>tính</a:t>
              </a:r>
              <a:r>
                <a:rPr lang="en-US" sz="2200" dirty="0"/>
                <a:t> </a:t>
              </a:r>
              <a:r>
                <a:rPr lang="en-US" sz="2200" dirty="0" err="1"/>
                <a:t>suất</a:t>
              </a:r>
              <a:r>
                <a:rPr lang="en-US" sz="2200" dirty="0"/>
                <a:t> </a:t>
              </a:r>
              <a:r>
                <a:rPr lang="en-US" sz="2200" dirty="0" err="1"/>
                <a:t>điện</a:t>
              </a:r>
              <a:r>
                <a:rPr lang="en-US" sz="2200" dirty="0"/>
                <a:t> </a:t>
              </a:r>
              <a:r>
                <a:rPr lang="en-US" sz="2200" dirty="0" err="1"/>
                <a:t>động</a:t>
              </a:r>
              <a:r>
                <a:rPr lang="en-US" sz="2200" dirty="0"/>
                <a:t> </a:t>
              </a:r>
              <a:r>
                <a:rPr lang="en-US" sz="2200" dirty="0" err="1"/>
                <a:t>cảm</a:t>
              </a:r>
              <a:r>
                <a:rPr lang="en-US" sz="2200" dirty="0"/>
                <a:t> </a:t>
              </a:r>
              <a:r>
                <a:rPr lang="en-US" sz="2200" dirty="0" err="1"/>
                <a:t>ứng</a:t>
              </a:r>
              <a:r>
                <a:rPr lang="en-US" sz="2200" dirty="0"/>
                <a:t> </a:t>
              </a:r>
              <a:r>
                <a:rPr lang="en-US" sz="2200" dirty="0" err="1"/>
                <a:t>trong</a:t>
              </a:r>
              <a:r>
                <a:rPr lang="en-US" sz="2200" dirty="0"/>
                <a:t> </a:t>
              </a:r>
              <a:r>
                <a:rPr lang="en-US" sz="2200" dirty="0" err="1"/>
                <a:t>một</a:t>
              </a:r>
              <a:r>
                <a:rPr lang="en-US" sz="2200" dirty="0"/>
                <a:t> </a:t>
              </a:r>
              <a:r>
                <a:rPr lang="en-US" sz="2200" dirty="0" err="1"/>
                <a:t>đoạn</a:t>
              </a:r>
              <a:r>
                <a:rPr lang="en-US" sz="2200" dirty="0"/>
                <a:t> </a:t>
              </a:r>
              <a:r>
                <a:rPr lang="en-US" sz="2200" dirty="0" err="1"/>
                <a:t>dây</a:t>
              </a:r>
              <a:r>
                <a:rPr lang="en-US" sz="2200" dirty="0"/>
                <a:t> </a:t>
              </a:r>
              <a:r>
                <a:rPr lang="en-US" sz="2200" dirty="0" err="1"/>
                <a:t>chuyển</a:t>
              </a:r>
              <a:r>
                <a:rPr lang="en-US" sz="2200" dirty="0"/>
                <a:t> </a:t>
              </a:r>
              <a:r>
                <a:rPr lang="en-US" sz="2200" dirty="0" err="1"/>
                <a:t>động</a:t>
              </a:r>
              <a:r>
                <a:rPr lang="en-US" sz="2200" dirty="0"/>
                <a:t>.</a:t>
              </a:r>
            </a:p>
          </p:txBody>
        </p:sp>
        <p:pic>
          <p:nvPicPr>
            <p:cNvPr id="8" name="Picture 7">
              <a:extLst>
                <a:ext uri="{FF2B5EF4-FFF2-40B4-BE49-F238E27FC236}">
                  <a16:creationId xmlns:a16="http://schemas.microsoft.com/office/drawing/2014/main" id="{D56BAEF3-F8B6-D68C-A8E5-31EE3216B955}"/>
                </a:ext>
              </a:extLst>
            </p:cNvPr>
            <p:cNvPicPr>
              <a:picLocks noChangeAspect="1"/>
            </p:cNvPicPr>
            <p:nvPr/>
          </p:nvPicPr>
          <p:blipFill>
            <a:blip r:embed="rId4"/>
            <a:stretch>
              <a:fillRect/>
            </a:stretch>
          </p:blipFill>
          <p:spPr>
            <a:xfrm>
              <a:off x="1721792" y="1706822"/>
              <a:ext cx="1160653" cy="623155"/>
            </a:xfrm>
            <a:prstGeom prst="rect">
              <a:avLst/>
            </a:prstGeom>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1"/>
          <p:cNvSpPr txBox="1">
            <a:spLocks noGrp="1"/>
          </p:cNvSpPr>
          <p:nvPr>
            <p:ph type="ctrTitle"/>
          </p:nvPr>
        </p:nvSpPr>
        <p:spPr>
          <a:xfrm>
            <a:off x="901374" y="1396852"/>
            <a:ext cx="7341251" cy="2349795"/>
          </a:xfrm>
          <a:prstGeom prst="rect">
            <a:avLst/>
          </a:prstGeom>
        </p:spPr>
        <p:txBody>
          <a:bodyPr spcFirstLastPara="1" wrap="square" lIns="0" tIns="0" rIns="0" bIns="0" anchor="ctr" anchorCtr="0">
            <a:noAutofit/>
          </a:bodyPr>
          <a:lstStyle/>
          <a:p>
            <a:pPr marL="0" lvl="0" indent="0" algn="ctr" rtl="0">
              <a:lnSpc>
                <a:spcPct val="130000"/>
              </a:lnSpc>
              <a:spcBef>
                <a:spcPts val="0"/>
              </a:spcBef>
              <a:spcAft>
                <a:spcPts val="0"/>
              </a:spcAft>
              <a:buNone/>
            </a:pPr>
            <a:r>
              <a:rPr lang="en" b="1" dirty="0">
                <a:latin typeface="Arial" panose="020B0604020202020204" pitchFamily="34" charset="0"/>
                <a:cs typeface="Arial" panose="020B0604020202020204" pitchFamily="34" charset="0"/>
              </a:rPr>
              <a:t>BÀI 3: </a:t>
            </a:r>
            <a:br>
              <a:rPr lang="en" b="1" dirty="0">
                <a:latin typeface="Arial" panose="020B0604020202020204" pitchFamily="34" charset="0"/>
                <a:cs typeface="Arial" panose="020B0604020202020204" pitchFamily="34" charset="0"/>
              </a:rPr>
            </a:br>
            <a:r>
              <a:rPr lang="en" b="1" dirty="0">
                <a:latin typeface="Arial" panose="020B0604020202020204" pitchFamily="34" charset="0"/>
                <a:cs typeface="Arial" panose="020B0604020202020204" pitchFamily="34" charset="0"/>
              </a:rPr>
              <a:t>CẢM ỨNG ĐIỆN TỪ</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B2479A3-8976-78D7-838F-71FE037B45B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2F375D3-D210-1F84-082F-55848D42D491}"/>
              </a:ext>
            </a:extLst>
          </p:cNvPr>
          <p:cNvSpPr txBox="1"/>
          <p:nvPr/>
        </p:nvSpPr>
        <p:spPr>
          <a:xfrm>
            <a:off x="290146" y="1127574"/>
            <a:ext cx="8563706" cy="400110"/>
          </a:xfrm>
          <a:prstGeom prst="rect">
            <a:avLst/>
          </a:prstGeom>
          <a:noFill/>
        </p:spPr>
        <p:txBody>
          <a:bodyPr wrap="square">
            <a:spAutoFit/>
          </a:bodyPr>
          <a:lstStyle/>
          <a:p>
            <a:pPr algn="just"/>
            <a:r>
              <a:rPr lang="en-US" sz="2000" dirty="0" err="1"/>
              <a:t>Suất</a:t>
            </a:r>
            <a:r>
              <a:rPr lang="en-US" sz="2000" dirty="0"/>
              <a:t> </a:t>
            </a:r>
            <a:r>
              <a:rPr lang="en-US" sz="2000" dirty="0" err="1"/>
              <a:t>điện</a:t>
            </a:r>
            <a:r>
              <a:rPr lang="en-US" sz="2000" dirty="0"/>
              <a:t> </a:t>
            </a:r>
            <a:r>
              <a:rPr lang="en-US" sz="2000" dirty="0" err="1"/>
              <a:t>động</a:t>
            </a:r>
            <a:r>
              <a:rPr lang="en-US" sz="2000" dirty="0"/>
              <a:t> </a:t>
            </a:r>
            <a:r>
              <a:rPr lang="en-US" sz="2000" dirty="0" err="1"/>
              <a:t>cảm</a:t>
            </a:r>
            <a:r>
              <a:rPr lang="en-US" sz="2000" dirty="0"/>
              <a:t> </a:t>
            </a:r>
            <a:r>
              <a:rPr lang="en-US" sz="2000" dirty="0" err="1"/>
              <a:t>ứng</a:t>
            </a:r>
            <a:r>
              <a:rPr lang="en-US" sz="2000" dirty="0"/>
              <a:t> </a:t>
            </a:r>
            <a:r>
              <a:rPr lang="en-US" sz="2000" dirty="0" err="1"/>
              <a:t>trong</a:t>
            </a:r>
            <a:r>
              <a:rPr lang="en-US" sz="2000" dirty="0"/>
              <a:t> </a:t>
            </a:r>
            <a:r>
              <a:rPr lang="en-US" sz="2000" dirty="0" err="1"/>
              <a:t>một</a:t>
            </a:r>
            <a:r>
              <a:rPr lang="en-US" sz="2000" dirty="0"/>
              <a:t> </a:t>
            </a:r>
            <a:r>
              <a:rPr lang="en-US" sz="2000" dirty="0" err="1"/>
              <a:t>đoạn</a:t>
            </a:r>
            <a:r>
              <a:rPr lang="en-US" sz="2000" dirty="0"/>
              <a:t> </a:t>
            </a:r>
            <a:r>
              <a:rPr lang="en-US" sz="2000" dirty="0" err="1"/>
              <a:t>dây</a:t>
            </a:r>
            <a:r>
              <a:rPr lang="en-US" sz="2000" dirty="0"/>
              <a:t> </a:t>
            </a:r>
            <a:r>
              <a:rPr lang="en-US" sz="2000" dirty="0" err="1"/>
              <a:t>chuyển</a:t>
            </a:r>
            <a:r>
              <a:rPr lang="en-US" sz="2000" dirty="0"/>
              <a:t> </a:t>
            </a:r>
            <a:r>
              <a:rPr lang="en-US" sz="2000" dirty="0" err="1"/>
              <a:t>động</a:t>
            </a:r>
            <a:r>
              <a:rPr lang="en-US" sz="2000" dirty="0"/>
              <a:t> </a:t>
            </a:r>
            <a:r>
              <a:rPr lang="en-US" sz="2000" dirty="0" err="1"/>
              <a:t>có</a:t>
            </a:r>
            <a:r>
              <a:rPr lang="en-US" sz="2000" dirty="0"/>
              <a:t> </a:t>
            </a:r>
            <a:r>
              <a:rPr lang="en-US" sz="2000" dirty="0" err="1"/>
              <a:t>độ</a:t>
            </a:r>
            <a:r>
              <a:rPr lang="en-US" sz="2000" dirty="0"/>
              <a:t> </a:t>
            </a:r>
            <a:r>
              <a:rPr lang="en-US" sz="2000" dirty="0" err="1"/>
              <a:t>lớn</a:t>
            </a:r>
            <a:r>
              <a:rPr lang="en-US" sz="2000" dirty="0"/>
              <a:t> </a:t>
            </a:r>
            <a:r>
              <a:rPr lang="en-US" sz="2000" dirty="0" err="1"/>
              <a:t>là</a:t>
            </a:r>
            <a:r>
              <a:rPr lang="en-US" sz="2000" dirty="0"/>
              <a:t>: </a:t>
            </a:r>
          </a:p>
        </p:txBody>
      </p:sp>
      <p:grpSp>
        <p:nvGrpSpPr>
          <p:cNvPr id="8" name="Group 7">
            <a:extLst>
              <a:ext uri="{FF2B5EF4-FFF2-40B4-BE49-F238E27FC236}">
                <a16:creationId xmlns:a16="http://schemas.microsoft.com/office/drawing/2014/main" id="{8092F127-3CC1-6762-99A1-9987D8AD564D}"/>
              </a:ext>
            </a:extLst>
          </p:cNvPr>
          <p:cNvGrpSpPr/>
          <p:nvPr/>
        </p:nvGrpSpPr>
        <p:grpSpPr>
          <a:xfrm>
            <a:off x="2837561" y="174613"/>
            <a:ext cx="2719643" cy="726685"/>
            <a:chOff x="2837561" y="174613"/>
            <a:chExt cx="2719643" cy="726685"/>
          </a:xfrm>
        </p:grpSpPr>
        <p:sp>
          <p:nvSpPr>
            <p:cNvPr id="4" name="TextBox 3">
              <a:extLst>
                <a:ext uri="{FF2B5EF4-FFF2-40B4-BE49-F238E27FC236}">
                  <a16:creationId xmlns:a16="http://schemas.microsoft.com/office/drawing/2014/main" id="{71FFFDC5-9BA6-1353-DA00-0E05B1EC6580}"/>
                </a:ext>
              </a:extLst>
            </p:cNvPr>
            <p:cNvSpPr txBox="1"/>
            <p:nvPr/>
          </p:nvSpPr>
          <p:spPr>
            <a:xfrm>
              <a:off x="3586793" y="316523"/>
              <a:ext cx="1970411" cy="584775"/>
            </a:xfrm>
            <a:prstGeom prst="rect">
              <a:avLst/>
            </a:prstGeom>
            <a:noFill/>
          </p:spPr>
          <p:txBody>
            <a:bodyPr wrap="none" rtlCol="0">
              <a:spAutoFit/>
            </a:bodyPr>
            <a:lstStyle/>
            <a:p>
              <a:pPr algn="ctr"/>
              <a:r>
                <a:rPr lang="en-US" sz="3200" b="1" dirty="0">
                  <a:solidFill>
                    <a:schemeClr val="bg1">
                      <a:lumMod val="75000"/>
                      <a:lumOff val="25000"/>
                    </a:schemeClr>
                  </a:solidFill>
                </a:rPr>
                <a:t>GHI NHỚ</a:t>
              </a:r>
            </a:p>
          </p:txBody>
        </p:sp>
        <p:pic>
          <p:nvPicPr>
            <p:cNvPr id="7" name="Picture 6">
              <a:extLst>
                <a:ext uri="{FF2B5EF4-FFF2-40B4-BE49-F238E27FC236}">
                  <a16:creationId xmlns:a16="http://schemas.microsoft.com/office/drawing/2014/main" id="{73D9A7E2-C9A1-627B-3AF7-848639625779}"/>
                </a:ext>
              </a:extLst>
            </p:cNvPr>
            <p:cNvPicPr>
              <a:picLocks noChangeAspect="1"/>
            </p:cNvPicPr>
            <p:nvPr/>
          </p:nvPicPr>
          <p:blipFill>
            <a:blip r:embed="rId2"/>
            <a:stretch>
              <a:fillRect/>
            </a:stretch>
          </p:blipFill>
          <p:spPr>
            <a:xfrm>
              <a:off x="2837561" y="174613"/>
              <a:ext cx="749232" cy="726685"/>
            </a:xfrm>
            <a:prstGeom prst="rect">
              <a:avLst/>
            </a:prstGeom>
          </p:spPr>
        </p:pic>
      </p:grpSp>
      <p:grpSp>
        <p:nvGrpSpPr>
          <p:cNvPr id="19" name="Group 18">
            <a:extLst>
              <a:ext uri="{FF2B5EF4-FFF2-40B4-BE49-F238E27FC236}">
                <a16:creationId xmlns:a16="http://schemas.microsoft.com/office/drawing/2014/main" id="{23CCD6C9-74D6-EB2D-7BDA-5E42122136C3}"/>
              </a:ext>
            </a:extLst>
          </p:cNvPr>
          <p:cNvGrpSpPr/>
          <p:nvPr/>
        </p:nvGrpSpPr>
        <p:grpSpPr>
          <a:xfrm>
            <a:off x="451334" y="2779166"/>
            <a:ext cx="8241323" cy="2257628"/>
            <a:chOff x="410308" y="2817465"/>
            <a:chExt cx="8241323" cy="2257628"/>
          </a:xfrm>
        </p:grpSpPr>
        <p:sp>
          <p:nvSpPr>
            <p:cNvPr id="18" name="Rectangle: Rounded Corners 17">
              <a:extLst>
                <a:ext uri="{FF2B5EF4-FFF2-40B4-BE49-F238E27FC236}">
                  <a16:creationId xmlns:a16="http://schemas.microsoft.com/office/drawing/2014/main" id="{C374000B-3187-2326-114C-867DC544D180}"/>
                </a:ext>
              </a:extLst>
            </p:cNvPr>
            <p:cNvSpPr/>
            <p:nvPr/>
          </p:nvSpPr>
          <p:spPr>
            <a:xfrm>
              <a:off x="410308" y="2817466"/>
              <a:ext cx="8241323" cy="2151422"/>
            </a:xfrm>
            <a:prstGeom prst="roundRect">
              <a:avLst>
                <a:gd name="adj" fmla="val 8088"/>
              </a:avLst>
            </a:prstGeom>
            <a:solidFill>
              <a:schemeClr val="accent4">
                <a:lumMod val="20000"/>
                <a:lumOff val="8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6E835E0-7A29-7BC4-1252-79521177A1CE}"/>
                </a:ext>
              </a:extLst>
            </p:cNvPr>
            <p:cNvGrpSpPr/>
            <p:nvPr/>
          </p:nvGrpSpPr>
          <p:grpSpPr>
            <a:xfrm>
              <a:off x="590549" y="2817465"/>
              <a:ext cx="7896959" cy="2257628"/>
              <a:chOff x="590549" y="2817465"/>
              <a:chExt cx="7896959" cy="2257628"/>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1312475-6322-5BF2-7650-CDA19C4A3264}"/>
                      </a:ext>
                    </a:extLst>
                  </p:cNvPr>
                  <p:cNvSpPr txBox="1"/>
                  <p:nvPr/>
                </p:nvSpPr>
                <p:spPr>
                  <a:xfrm>
                    <a:off x="590549" y="2817465"/>
                    <a:ext cx="7896959" cy="1056636"/>
                  </a:xfrm>
                  <a:prstGeom prst="rect">
                    <a:avLst/>
                  </a:prstGeom>
                  <a:noFill/>
                </p:spPr>
                <p:txBody>
                  <a:bodyPr wrap="square">
                    <a:spAutoFit/>
                  </a:bodyPr>
                  <a:lstStyle/>
                  <a:p>
                    <a:pPr marR="0" algn="just">
                      <a:lnSpc>
                        <a:spcPct val="150000"/>
                      </a:lnSpc>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acc>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thì:</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01312475-6322-5BF2-7650-CDA19C4A3264}"/>
                      </a:ext>
                    </a:extLst>
                  </p:cNvPr>
                  <p:cNvSpPr txBox="1">
                    <a:spLocks noRot="1" noChangeAspect="1" noMove="1" noResize="1" noEditPoints="1" noAdjustHandles="1" noChangeArrowheads="1" noChangeShapeType="1" noTextEdit="1"/>
                  </p:cNvSpPr>
                  <p:nvPr/>
                </p:nvSpPr>
                <p:spPr>
                  <a:xfrm>
                    <a:off x="590549" y="2817465"/>
                    <a:ext cx="7896959" cy="1056636"/>
                  </a:xfrm>
                  <a:prstGeom prst="rect">
                    <a:avLst/>
                  </a:prstGeom>
                  <a:blipFill>
                    <a:blip r:embed="rId4"/>
                    <a:stretch>
                      <a:fillRect l="-849" r="-772" b="-98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4A7DD10-A372-96C3-EE42-893F6F61C4F6}"/>
                      </a:ext>
                    </a:extLst>
                  </p:cNvPr>
                  <p:cNvSpPr txBox="1"/>
                  <p:nvPr/>
                </p:nvSpPr>
                <p:spPr>
                  <a:xfrm>
                    <a:off x="3212176" y="3471790"/>
                    <a:ext cx="2719643"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000" smtClean="0">
                              <a:latin typeface="Cambria Math" panose="02040503050406030204" pitchFamily="18" charset="0"/>
                            </a:rPr>
                            <m:t>Δ</m:t>
                          </m:r>
                          <m:r>
                            <m:rPr>
                              <m:sty m:val="p"/>
                            </m:rPr>
                            <a:rPr lang="en-US" sz="2000" i="0">
                              <a:latin typeface="Cambria Math" panose="02040503050406030204" pitchFamily="18" charset="0"/>
                            </a:rPr>
                            <m:t>Φ</m:t>
                          </m:r>
                          <m:r>
                            <a:rPr lang="en-US" sz="2000" i="0">
                              <a:latin typeface="Cambria Math" panose="02040503050406030204" pitchFamily="18" charset="0"/>
                            </a:rPr>
                            <m:t>=</m:t>
                          </m:r>
                          <m:r>
                            <a:rPr lang="en-US" sz="2000" i="1">
                              <a:latin typeface="Cambria Math" panose="02040503050406030204" pitchFamily="18" charset="0"/>
                            </a:rPr>
                            <m:t>𝐵</m:t>
                          </m:r>
                          <m:r>
                            <m:rPr>
                              <m:sty m:val="p"/>
                            </m:rPr>
                            <a:rPr lang="en-US" sz="2000" i="0">
                              <a:latin typeface="Cambria Math" panose="02040503050406030204" pitchFamily="18" charset="0"/>
                            </a:rPr>
                            <m:t>Δ</m:t>
                          </m:r>
                          <m:r>
                            <a:rPr lang="en-US" sz="2000" i="1">
                              <a:latin typeface="Cambria Math" panose="02040503050406030204" pitchFamily="18" charset="0"/>
                            </a:rPr>
                            <m:t>𝑆</m:t>
                          </m:r>
                          <m:r>
                            <a:rPr lang="en-US" sz="2000" i="0">
                              <a:latin typeface="Cambria Math" panose="02040503050406030204" pitchFamily="18" charset="0"/>
                            </a:rPr>
                            <m:t>=</m:t>
                          </m:r>
                          <m:r>
                            <a:rPr lang="en-US" sz="2000" i="1">
                              <a:latin typeface="Cambria Math" panose="02040503050406030204" pitchFamily="18" charset="0"/>
                            </a:rPr>
                            <m:t>𝐵</m:t>
                          </m:r>
                          <m:d>
                            <m:dPr>
                              <m:ctrlPr>
                                <a:rPr lang="en-US" sz="2000" i="1">
                                  <a:latin typeface="Cambria Math" panose="02040503050406030204" pitchFamily="18" charset="0"/>
                                </a:rPr>
                              </m:ctrlPr>
                            </m:dPr>
                            <m:e>
                              <m:r>
                                <a:rPr lang="en-US" sz="2000" i="1">
                                  <a:latin typeface="Cambria Math" panose="02040503050406030204" pitchFamily="18" charset="0"/>
                                </a:rPr>
                                <m:t>𝑙𝑣</m:t>
                              </m:r>
                              <m:r>
                                <m:rPr>
                                  <m:sty m:val="p"/>
                                </m:rPr>
                                <a:rPr lang="en-US" sz="2000" i="0">
                                  <a:latin typeface="Cambria Math" panose="02040503050406030204" pitchFamily="18" charset="0"/>
                                </a:rPr>
                                <m:t>Δ</m:t>
                              </m:r>
                              <m:r>
                                <a:rPr lang="en-US" sz="2000" i="1">
                                  <a:latin typeface="Cambria Math" panose="02040503050406030204" pitchFamily="18" charset="0"/>
                                </a:rPr>
                                <m:t>𝑡</m:t>
                              </m:r>
                            </m:e>
                          </m:d>
                        </m:oMath>
                      </m:oMathPara>
                    </a14:m>
                    <a:endParaRPr lang="en-US" sz="2000" dirty="0"/>
                  </a:p>
                </p:txBody>
              </p:sp>
            </mc:Choice>
            <mc:Fallback xmlns="">
              <p:sp>
                <p:nvSpPr>
                  <p:cNvPr id="13" name="TextBox 12">
                    <a:extLst>
                      <a:ext uri="{FF2B5EF4-FFF2-40B4-BE49-F238E27FC236}">
                        <a16:creationId xmlns:a16="http://schemas.microsoft.com/office/drawing/2014/main" id="{D4A7DD10-A372-96C3-EE42-893F6F61C4F6}"/>
                      </a:ext>
                    </a:extLst>
                  </p:cNvPr>
                  <p:cNvSpPr txBox="1">
                    <a:spLocks noRot="1" noChangeAspect="1" noMove="1" noResize="1" noEditPoints="1" noAdjustHandles="1" noChangeArrowheads="1" noChangeShapeType="1" noTextEdit="1"/>
                  </p:cNvSpPr>
                  <p:nvPr/>
                </p:nvSpPr>
                <p:spPr>
                  <a:xfrm>
                    <a:off x="3212176" y="3471790"/>
                    <a:ext cx="2719643"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4E1E208-39F3-9EF3-FFCB-23F5FC170DD6}"/>
                      </a:ext>
                    </a:extLst>
                  </p:cNvPr>
                  <p:cNvSpPr txBox="1"/>
                  <p:nvPr/>
                </p:nvSpPr>
                <p:spPr>
                  <a:xfrm>
                    <a:off x="590549" y="3915801"/>
                    <a:ext cx="7702062" cy="1159292"/>
                  </a:xfrm>
                  <a:prstGeom prst="rect">
                    <a:avLst/>
                  </a:prstGeom>
                  <a:noFill/>
                </p:spPr>
                <p:txBody>
                  <a:bodyPr wrap="square">
                    <a:spAutoFit/>
                  </a:bodyPr>
                  <a:lstStyle/>
                  <a:p>
                    <a:pPr marL="0" marR="0" algn="just">
                      <a:lnSpc>
                        <a:spcPct val="150000"/>
                      </a:lnSpc>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30000"/>
                      </a:lnSpc>
                      <a:spcAft>
                        <a:spcPts val="800"/>
                      </a:spcAft>
                    </a:pPr>
                    <a14:m>
                      <m:oMathPara xmlns:m="http://schemas.openxmlformats.org/officeDocument/2006/math">
                        <m:oMathParaPr>
                          <m:jc m:val="centerGroup"/>
                        </m:oMathParaPr>
                        <m:oMath xmlns:m="http://schemas.openxmlformats.org/officeDocument/2006/math">
                          <m:r>
                            <a:rPr lang="en-US" sz="2000" b="1"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2000" b="1" i="1" dirty="0" err="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𝒆</m:t>
                          </m:r>
                          <m:r>
                            <a:rPr lang="en-US" sz="2000" b="1" i="1" baseline="-25000" dirty="0" err="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𝒄</m:t>
                          </m:r>
                          <m:r>
                            <a:rPr lang="en-US" sz="2000" b="1"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2000" b="1" i="1" dirty="0" err="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𝑩𝒍𝒗</m:t>
                          </m:r>
                        </m:oMath>
                      </m:oMathPara>
                    </a14:m>
                    <a:endParaRPr lang="en-US" sz="2000" b="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E4E1E208-39F3-9EF3-FFCB-23F5FC170DD6}"/>
                      </a:ext>
                    </a:extLst>
                  </p:cNvPr>
                  <p:cNvSpPr txBox="1">
                    <a:spLocks noRot="1" noChangeAspect="1" noMove="1" noResize="1" noEditPoints="1" noAdjustHandles="1" noChangeArrowheads="1" noChangeShapeType="1" noTextEdit="1"/>
                  </p:cNvSpPr>
                  <p:nvPr/>
                </p:nvSpPr>
                <p:spPr>
                  <a:xfrm>
                    <a:off x="590549" y="3915801"/>
                    <a:ext cx="7702062" cy="1159292"/>
                  </a:xfrm>
                  <a:prstGeom prst="rect">
                    <a:avLst/>
                  </a:prstGeom>
                  <a:blipFill>
                    <a:blip r:embed="rId6"/>
                    <a:stretch>
                      <a:fillRect l="-871"/>
                    </a:stretch>
                  </a:blipFill>
                </p:spPr>
                <p:txBody>
                  <a:bodyPr/>
                  <a:lstStyle/>
                  <a:p>
                    <a:r>
                      <a:rPr lang="en-US">
                        <a:noFill/>
                      </a:rPr>
                      <a:t> </a:t>
                    </a:r>
                  </a:p>
                </p:txBody>
              </p:sp>
            </mc:Fallback>
          </mc:AlternateContent>
        </p:grpSp>
      </p:grpSp>
      <p:pic>
        <p:nvPicPr>
          <p:cNvPr id="17" name="Picture 16">
            <a:extLst>
              <a:ext uri="{FF2B5EF4-FFF2-40B4-BE49-F238E27FC236}">
                <a16:creationId xmlns:a16="http://schemas.microsoft.com/office/drawing/2014/main" id="{3BBA75B3-3733-3321-2BE5-BED19C7A60CD}"/>
              </a:ext>
            </a:extLst>
          </p:cNvPr>
          <p:cNvPicPr>
            <a:picLocks noChangeAspect="1"/>
          </p:cNvPicPr>
          <p:nvPr/>
        </p:nvPicPr>
        <p:blipFill>
          <a:blip r:embed="rId7"/>
          <a:stretch>
            <a:fillRect/>
          </a:stretch>
        </p:blipFill>
        <p:spPr>
          <a:xfrm rot="3434452">
            <a:off x="8085683" y="4260690"/>
            <a:ext cx="1213945" cy="554582"/>
          </a:xfrm>
          <a:prstGeom prst="rect">
            <a:avLst/>
          </a:prstGeom>
        </p:spPr>
      </p:pic>
      <p:grpSp>
        <p:nvGrpSpPr>
          <p:cNvPr id="10" name="Group 9">
            <a:extLst>
              <a:ext uri="{FF2B5EF4-FFF2-40B4-BE49-F238E27FC236}">
                <a16:creationId xmlns:a16="http://schemas.microsoft.com/office/drawing/2014/main" id="{4B7E5C87-76A0-84D0-F0B9-712FA87BED59}"/>
              </a:ext>
            </a:extLst>
          </p:cNvPr>
          <p:cNvGrpSpPr/>
          <p:nvPr/>
        </p:nvGrpSpPr>
        <p:grpSpPr>
          <a:xfrm>
            <a:off x="3208553" y="1753960"/>
            <a:ext cx="2527237" cy="863539"/>
            <a:chOff x="662141" y="1753960"/>
            <a:chExt cx="2527237" cy="863539"/>
          </a:xfrm>
        </p:grpSpPr>
        <p:pic>
          <p:nvPicPr>
            <p:cNvPr id="2" name="Picture 1">
              <a:extLst>
                <a:ext uri="{FF2B5EF4-FFF2-40B4-BE49-F238E27FC236}">
                  <a16:creationId xmlns:a16="http://schemas.microsoft.com/office/drawing/2014/main" id="{E1568BBA-9CBE-11D1-04C5-201B1C9D6A18}"/>
                </a:ext>
              </a:extLst>
            </p:cNvPr>
            <p:cNvPicPr>
              <a:picLocks noChangeAspect="1"/>
            </p:cNvPicPr>
            <p:nvPr/>
          </p:nvPicPr>
          <p:blipFill>
            <a:blip r:embed="rId8"/>
            <a:stretch>
              <a:fillRect/>
            </a:stretch>
          </p:blipFill>
          <p:spPr>
            <a:xfrm>
              <a:off x="662141" y="1753960"/>
              <a:ext cx="2527237" cy="86353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D36E0BC-22BB-259D-92D7-A5A4CCC47949}"/>
                    </a:ext>
                  </a:extLst>
                </p:cNvPr>
                <p:cNvSpPr txBox="1"/>
                <p:nvPr/>
              </p:nvSpPr>
              <p:spPr>
                <a:xfrm>
                  <a:off x="946235" y="1795045"/>
                  <a:ext cx="1959048" cy="78136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sSub>
                          <m:sSubPr>
                            <m:ctrlP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𝒆</m:t>
                            </m:r>
                          </m:e>
                          <m:sub>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𝒄</m:t>
                            </m:r>
                          </m:sub>
                        </m:sSub>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d>
                          <m:dPr>
                            <m:begChr m:val="|"/>
                            <m:endChr m:val="|"/>
                            <m:ctrlP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f>
                              <m:fPr>
                                <m:ctrlP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𝜱</m:t>
                                </m:r>
                              </m:num>
                              <m:den>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𝜟</m:t>
                                </m:r>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𝒕</m:t>
                                </m:r>
                              </m:den>
                            </m:f>
                          </m:e>
                        </m:d>
                      </m:oMath>
                    </m:oMathPara>
                  </a14:m>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5" name="TextBox 4">
                  <a:extLst>
                    <a:ext uri="{FF2B5EF4-FFF2-40B4-BE49-F238E27FC236}">
                      <a16:creationId xmlns:a16="http://schemas.microsoft.com/office/drawing/2014/main" id="{7D36E0BC-22BB-259D-92D7-A5A4CCC47949}"/>
                    </a:ext>
                  </a:extLst>
                </p:cNvPr>
                <p:cNvSpPr txBox="1">
                  <a:spLocks noRot="1" noChangeAspect="1" noMove="1" noResize="1" noEditPoints="1" noAdjustHandles="1" noChangeArrowheads="1" noChangeShapeType="1" noTextEdit="1"/>
                </p:cNvSpPr>
                <p:nvPr/>
              </p:nvSpPr>
              <p:spPr>
                <a:xfrm>
                  <a:off x="946235" y="1795045"/>
                  <a:ext cx="1959048" cy="781368"/>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12748401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anim calcmode="lin" valueType="num">
                                      <p:cBhvr>
                                        <p:cTn id="19" dur="500" fill="hold"/>
                                        <p:tgtEl>
                                          <p:spTgt spid="19"/>
                                        </p:tgtEl>
                                        <p:attrNameLst>
                                          <p:attrName>ppt_x</p:attrName>
                                        </p:attrNameLst>
                                      </p:cBhvr>
                                      <p:tavLst>
                                        <p:tav tm="0">
                                          <p:val>
                                            <p:strVal val="#ppt_x"/>
                                          </p:val>
                                        </p:tav>
                                        <p:tav tm="100000">
                                          <p:val>
                                            <p:strVal val="#ppt_x"/>
                                          </p:val>
                                        </p:tav>
                                      </p:tavLst>
                                    </p:anim>
                                    <p:anim calcmode="lin" valueType="num">
                                      <p:cBhvr>
                                        <p:cTn id="2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97AD46B-4D61-D228-CE93-46DC9D1F699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E1E4627-109D-1B63-3937-A2ED4A40D460}"/>
              </a:ext>
            </a:extLst>
          </p:cNvPr>
          <p:cNvSpPr txBox="1"/>
          <p:nvPr/>
        </p:nvSpPr>
        <p:spPr>
          <a:xfrm>
            <a:off x="290146" y="1127574"/>
            <a:ext cx="8563706" cy="400110"/>
          </a:xfrm>
          <a:prstGeom prst="rect">
            <a:avLst/>
          </a:prstGeom>
          <a:noFill/>
        </p:spPr>
        <p:txBody>
          <a:bodyPr wrap="square">
            <a:spAutoFit/>
          </a:bodyPr>
          <a:lstStyle/>
          <a:p>
            <a:pPr algn="just"/>
            <a:r>
              <a:rPr lang="en-US" sz="2000" dirty="0" err="1"/>
              <a:t>Suất</a:t>
            </a:r>
            <a:r>
              <a:rPr lang="en-US" sz="2000" dirty="0"/>
              <a:t> </a:t>
            </a:r>
            <a:r>
              <a:rPr lang="en-US" sz="2000" dirty="0" err="1"/>
              <a:t>điện</a:t>
            </a:r>
            <a:r>
              <a:rPr lang="en-US" sz="2000" dirty="0"/>
              <a:t> </a:t>
            </a:r>
            <a:r>
              <a:rPr lang="en-US" sz="2000" dirty="0" err="1"/>
              <a:t>động</a:t>
            </a:r>
            <a:r>
              <a:rPr lang="en-US" sz="2000" dirty="0"/>
              <a:t> </a:t>
            </a:r>
            <a:r>
              <a:rPr lang="en-US" sz="2000" dirty="0" err="1"/>
              <a:t>cảm</a:t>
            </a:r>
            <a:r>
              <a:rPr lang="en-US" sz="2000" dirty="0"/>
              <a:t> </a:t>
            </a:r>
            <a:r>
              <a:rPr lang="en-US" sz="2000" dirty="0" err="1"/>
              <a:t>ứng</a:t>
            </a:r>
            <a:r>
              <a:rPr lang="en-US" sz="2000" dirty="0"/>
              <a:t> </a:t>
            </a:r>
            <a:r>
              <a:rPr lang="en-US" sz="2000" dirty="0" err="1"/>
              <a:t>trong</a:t>
            </a:r>
            <a:r>
              <a:rPr lang="en-US" sz="2000" dirty="0"/>
              <a:t> </a:t>
            </a:r>
            <a:r>
              <a:rPr lang="en-US" sz="2000" dirty="0" err="1"/>
              <a:t>một</a:t>
            </a:r>
            <a:r>
              <a:rPr lang="en-US" sz="2000" dirty="0"/>
              <a:t> </a:t>
            </a:r>
            <a:r>
              <a:rPr lang="en-US" sz="2000" dirty="0" err="1"/>
              <a:t>đoạn</a:t>
            </a:r>
            <a:r>
              <a:rPr lang="en-US" sz="2000" dirty="0"/>
              <a:t> </a:t>
            </a:r>
            <a:r>
              <a:rPr lang="en-US" sz="2000" dirty="0" err="1"/>
              <a:t>dây</a:t>
            </a:r>
            <a:r>
              <a:rPr lang="en-US" sz="2000" dirty="0"/>
              <a:t> </a:t>
            </a:r>
            <a:r>
              <a:rPr lang="en-US" sz="2000" dirty="0" err="1"/>
              <a:t>chuyển</a:t>
            </a:r>
            <a:r>
              <a:rPr lang="en-US" sz="2000" dirty="0"/>
              <a:t> </a:t>
            </a:r>
            <a:r>
              <a:rPr lang="en-US" sz="2000" dirty="0" err="1"/>
              <a:t>động</a:t>
            </a:r>
            <a:r>
              <a:rPr lang="en-US" sz="2000" dirty="0"/>
              <a:t> </a:t>
            </a:r>
            <a:r>
              <a:rPr lang="en-US" sz="2000" dirty="0" err="1"/>
              <a:t>có</a:t>
            </a:r>
            <a:r>
              <a:rPr lang="en-US" sz="2000" dirty="0"/>
              <a:t> </a:t>
            </a:r>
            <a:r>
              <a:rPr lang="en-US" sz="2000" dirty="0" err="1"/>
              <a:t>độ</a:t>
            </a:r>
            <a:r>
              <a:rPr lang="en-US" sz="2000" dirty="0"/>
              <a:t> </a:t>
            </a:r>
            <a:r>
              <a:rPr lang="en-US" sz="2000" dirty="0" err="1"/>
              <a:t>lớn</a:t>
            </a:r>
            <a:r>
              <a:rPr lang="en-US" sz="2000" dirty="0"/>
              <a:t> </a:t>
            </a:r>
            <a:r>
              <a:rPr lang="en-US" sz="2000" dirty="0" err="1"/>
              <a:t>là</a:t>
            </a:r>
            <a:r>
              <a:rPr lang="en-US" sz="2000" dirty="0"/>
              <a:t>: </a:t>
            </a:r>
          </a:p>
        </p:txBody>
      </p:sp>
      <p:grpSp>
        <p:nvGrpSpPr>
          <p:cNvPr id="8" name="Group 7">
            <a:extLst>
              <a:ext uri="{FF2B5EF4-FFF2-40B4-BE49-F238E27FC236}">
                <a16:creationId xmlns:a16="http://schemas.microsoft.com/office/drawing/2014/main" id="{BA0C6E01-E804-3C11-FCFF-23B02BEB6E20}"/>
              </a:ext>
            </a:extLst>
          </p:cNvPr>
          <p:cNvGrpSpPr/>
          <p:nvPr/>
        </p:nvGrpSpPr>
        <p:grpSpPr>
          <a:xfrm>
            <a:off x="2837561" y="174613"/>
            <a:ext cx="2719643" cy="726685"/>
            <a:chOff x="2837561" y="174613"/>
            <a:chExt cx="2719643" cy="726685"/>
          </a:xfrm>
        </p:grpSpPr>
        <p:sp>
          <p:nvSpPr>
            <p:cNvPr id="4" name="TextBox 3">
              <a:extLst>
                <a:ext uri="{FF2B5EF4-FFF2-40B4-BE49-F238E27FC236}">
                  <a16:creationId xmlns:a16="http://schemas.microsoft.com/office/drawing/2014/main" id="{63B6C090-BC6E-FB64-CB4B-1F020748ABEA}"/>
                </a:ext>
              </a:extLst>
            </p:cNvPr>
            <p:cNvSpPr txBox="1"/>
            <p:nvPr/>
          </p:nvSpPr>
          <p:spPr>
            <a:xfrm>
              <a:off x="3586793" y="316523"/>
              <a:ext cx="1970411" cy="584775"/>
            </a:xfrm>
            <a:prstGeom prst="rect">
              <a:avLst/>
            </a:prstGeom>
            <a:noFill/>
          </p:spPr>
          <p:txBody>
            <a:bodyPr wrap="none" rtlCol="0">
              <a:spAutoFit/>
            </a:bodyPr>
            <a:lstStyle/>
            <a:p>
              <a:pPr algn="ctr"/>
              <a:r>
                <a:rPr lang="en-US" sz="3200" b="1" dirty="0">
                  <a:solidFill>
                    <a:schemeClr val="bg1">
                      <a:lumMod val="75000"/>
                      <a:lumOff val="25000"/>
                    </a:schemeClr>
                  </a:solidFill>
                </a:rPr>
                <a:t>GHI NHỚ</a:t>
              </a:r>
            </a:p>
          </p:txBody>
        </p:sp>
        <p:pic>
          <p:nvPicPr>
            <p:cNvPr id="7" name="Picture 6">
              <a:extLst>
                <a:ext uri="{FF2B5EF4-FFF2-40B4-BE49-F238E27FC236}">
                  <a16:creationId xmlns:a16="http://schemas.microsoft.com/office/drawing/2014/main" id="{7858A353-0AD5-33A3-0623-F2A0CBB66EAD}"/>
                </a:ext>
              </a:extLst>
            </p:cNvPr>
            <p:cNvPicPr>
              <a:picLocks noChangeAspect="1"/>
            </p:cNvPicPr>
            <p:nvPr/>
          </p:nvPicPr>
          <p:blipFill>
            <a:blip r:embed="rId2"/>
            <a:stretch>
              <a:fillRect/>
            </a:stretch>
          </p:blipFill>
          <p:spPr>
            <a:xfrm>
              <a:off x="2837561" y="174613"/>
              <a:ext cx="749232" cy="726685"/>
            </a:xfrm>
            <a:prstGeom prst="rect">
              <a:avLst/>
            </a:prstGeom>
          </p:spPr>
        </p:pic>
      </p:grpSp>
      <p:grpSp>
        <p:nvGrpSpPr>
          <p:cNvPr id="19" name="Group 18">
            <a:extLst>
              <a:ext uri="{FF2B5EF4-FFF2-40B4-BE49-F238E27FC236}">
                <a16:creationId xmlns:a16="http://schemas.microsoft.com/office/drawing/2014/main" id="{0A11DD83-36B5-0E41-D8DF-A51F330C951E}"/>
              </a:ext>
            </a:extLst>
          </p:cNvPr>
          <p:cNvGrpSpPr/>
          <p:nvPr/>
        </p:nvGrpSpPr>
        <p:grpSpPr>
          <a:xfrm>
            <a:off x="451334" y="2980140"/>
            <a:ext cx="8241323" cy="1794722"/>
            <a:chOff x="410308" y="2817465"/>
            <a:chExt cx="8241323" cy="1794722"/>
          </a:xfrm>
        </p:grpSpPr>
        <p:sp>
          <p:nvSpPr>
            <p:cNvPr id="18" name="Rectangle: Rounded Corners 17">
              <a:extLst>
                <a:ext uri="{FF2B5EF4-FFF2-40B4-BE49-F238E27FC236}">
                  <a16:creationId xmlns:a16="http://schemas.microsoft.com/office/drawing/2014/main" id="{8CA10DBD-76DA-3549-FE76-5B7B770E534D}"/>
                </a:ext>
              </a:extLst>
            </p:cNvPr>
            <p:cNvSpPr/>
            <p:nvPr/>
          </p:nvSpPr>
          <p:spPr>
            <a:xfrm>
              <a:off x="410308" y="2817466"/>
              <a:ext cx="8241323" cy="1794721"/>
            </a:xfrm>
            <a:prstGeom prst="roundRect">
              <a:avLst>
                <a:gd name="adj" fmla="val 8088"/>
              </a:avLst>
            </a:prstGeom>
            <a:solidFill>
              <a:schemeClr val="accent4">
                <a:lumMod val="20000"/>
                <a:lumOff val="8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2E5A09B-3347-5047-8F09-0942208630BB}"/>
                    </a:ext>
                  </a:extLst>
                </p:cNvPr>
                <p:cNvSpPr txBox="1"/>
                <p:nvPr/>
              </p:nvSpPr>
              <p:spPr>
                <a:xfrm>
                  <a:off x="590549" y="2817465"/>
                  <a:ext cx="7896959" cy="1794722"/>
                </a:xfrm>
                <a:prstGeom prst="rect">
                  <a:avLst/>
                </a:prstGeom>
                <a:noFill/>
              </p:spPr>
              <p:txBody>
                <a:bodyPr wrap="square">
                  <a:spAutoFit/>
                </a:bodyPr>
                <a:lstStyle/>
                <a:p>
                  <a:pPr algn="just">
                    <a:lnSpc>
                      <a:spcPct val="150000"/>
                    </a:lnSpc>
                    <a:spcAft>
                      <a:spcPts val="800"/>
                    </a:spcAft>
                  </a:pPr>
                  <a:r>
                    <a:rPr lang="en-US" sz="2000" dirty="0" err="1">
                      <a:latin typeface="Arial" panose="020B0604020202020204" pitchFamily="34" charset="0"/>
                      <a:ea typeface="Times New Roman" panose="02020603050405020304" pitchFamily="18" charset="0"/>
                      <a:cs typeface="Arial" panose="020B0604020202020204" pitchFamily="34" charset="0"/>
                    </a:rPr>
                    <a:t>Nếu</a:t>
                  </a:r>
                  <a:r>
                    <a:rPr lang="en-US"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latin typeface="Cambria Math" panose="02040503050406030204" pitchFamily="18" charset="0"/>
                              <a:ea typeface="Times New Roman" panose="02020603050405020304" pitchFamily="18" charset="0"/>
                              <a:cs typeface="Times New Roman" panose="02020603050405020304" pitchFamily="18" charset="0"/>
                            </a:rPr>
                            <m:t>𝑣</m:t>
                          </m:r>
                        </m:e>
                      </m:acc>
                    </m:oMath>
                  </a14:m>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và</a:t>
                  </a:r>
                  <a:r>
                    <a:rPr lang="en-US"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cùng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vuông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góc</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với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đoạn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dây</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chuyển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nhưng</a:t>
                  </a:r>
                  <a:r>
                    <a:rPr lang="en-US"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latin typeface="Cambria Math" panose="02040503050406030204" pitchFamily="18" charset="0"/>
                              <a:ea typeface="Times New Roman" panose="02020603050405020304" pitchFamily="18" charset="0"/>
                              <a:cs typeface="Times New Roman" panose="02020603050405020304" pitchFamily="18" charset="0"/>
                            </a:rPr>
                            <m:t>𝑣</m:t>
                          </m:r>
                        </m:e>
                      </m:acc>
                    </m:oMath>
                  </a14:m>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tạo</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với</a:t>
                  </a:r>
                  <a:r>
                    <a:rPr lang="en-US" sz="2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một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góc</a:t>
                  </a:r>
                  <a:r>
                    <a:rPr lang="en-US" sz="2000" dirty="0">
                      <a:latin typeface="Arial" panose="020B0604020202020204" pitchFamily="34" charset="0"/>
                      <a:ea typeface="Times New Roman" panose="02020603050405020304" pitchFamily="18" charset="0"/>
                      <a:cs typeface="Arial" panose="020B0604020202020204" pitchFamily="34" charset="0"/>
                    </a:rPr>
                    <a:t> θ </a:t>
                  </a:r>
                  <a:r>
                    <a:rPr lang="en-US" sz="2000" dirty="0" err="1">
                      <a:latin typeface="Arial" panose="020B0604020202020204" pitchFamily="34" charset="0"/>
                      <a:ea typeface="Times New Roman" panose="02020603050405020304" pitchFamily="18" charset="0"/>
                      <a:cs typeface="Arial" panose="020B0604020202020204" pitchFamily="34" charset="0"/>
                    </a:rPr>
                    <a:t>thì</a:t>
                  </a:r>
                  <a:endParaRPr lang="en-US" sz="20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2000" b="1" i="1" dirty="0" smtClean="0">
                            <a:latin typeface="Cambria Math" panose="02040503050406030204" pitchFamily="18" charset="0"/>
                            <a:ea typeface="Times New Roman" panose="02020603050405020304" pitchFamily="18" charset="0"/>
                            <a:cs typeface="Arial" panose="020B0604020202020204" pitchFamily="34" charset="0"/>
                          </a:rPr>
                          <m:t>|</m:t>
                        </m:r>
                        <m:r>
                          <a:rPr lang="en-US" sz="2000" b="1" i="1" dirty="0" err="1">
                            <a:latin typeface="Cambria Math" panose="02040503050406030204" pitchFamily="18" charset="0"/>
                            <a:ea typeface="Times New Roman" panose="02020603050405020304" pitchFamily="18" charset="0"/>
                            <a:cs typeface="Arial" panose="020B0604020202020204" pitchFamily="34" charset="0"/>
                          </a:rPr>
                          <m:t>𝒆</m:t>
                        </m:r>
                        <m:r>
                          <a:rPr lang="en-US" sz="2000" b="1" i="1" baseline="-25000" dirty="0" err="1">
                            <a:latin typeface="Cambria Math" panose="02040503050406030204" pitchFamily="18" charset="0"/>
                            <a:ea typeface="Times New Roman" panose="02020603050405020304" pitchFamily="18" charset="0"/>
                            <a:cs typeface="Arial" panose="020B0604020202020204" pitchFamily="34" charset="0"/>
                          </a:rPr>
                          <m:t>𝒄</m:t>
                        </m:r>
                        <m:r>
                          <a:rPr lang="en-US" sz="2000" b="1" i="1" dirty="0">
                            <a:latin typeface="Cambria Math" panose="02040503050406030204" pitchFamily="18" charset="0"/>
                            <a:ea typeface="Times New Roman" panose="02020603050405020304" pitchFamily="18" charset="0"/>
                            <a:cs typeface="Arial" panose="020B0604020202020204" pitchFamily="34" charset="0"/>
                          </a:rPr>
                          <m:t>| = </m:t>
                        </m:r>
                        <m:r>
                          <a:rPr lang="en-US" sz="2000" b="1" i="1" dirty="0" err="1">
                            <a:latin typeface="Cambria Math" panose="02040503050406030204" pitchFamily="18" charset="0"/>
                            <a:ea typeface="Times New Roman" panose="02020603050405020304" pitchFamily="18" charset="0"/>
                            <a:cs typeface="Arial" panose="020B0604020202020204" pitchFamily="34" charset="0"/>
                          </a:rPr>
                          <m:t>𝑩𝒍𝒗𝒔𝒊𝒏</m:t>
                        </m:r>
                        <m:r>
                          <a:rPr lang="en-US" sz="2000" b="1" i="1" dirty="0" err="1">
                            <a:latin typeface="Cambria Math" panose="02040503050406030204" pitchFamily="18" charset="0"/>
                            <a:ea typeface="Times New Roman" panose="02020603050405020304" pitchFamily="18" charset="0"/>
                            <a:cs typeface="Arial" panose="020B0604020202020204" pitchFamily="34" charset="0"/>
                          </a:rPr>
                          <m:t>𝜽</m:t>
                        </m:r>
                      </m:oMath>
                    </m:oMathPara>
                  </a14:m>
                  <a:endParaRPr lang="en-US" sz="2000" b="1"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52E5A09B-3347-5047-8F09-0942208630BB}"/>
                    </a:ext>
                  </a:extLst>
                </p:cNvPr>
                <p:cNvSpPr txBox="1">
                  <a:spLocks noRot="1" noChangeAspect="1" noMove="1" noResize="1" noEditPoints="1" noAdjustHandles="1" noChangeArrowheads="1" noChangeShapeType="1" noTextEdit="1"/>
                </p:cNvSpPr>
                <p:nvPr/>
              </p:nvSpPr>
              <p:spPr>
                <a:xfrm>
                  <a:off x="590549" y="2817465"/>
                  <a:ext cx="7896959" cy="1794722"/>
                </a:xfrm>
                <a:prstGeom prst="rect">
                  <a:avLst/>
                </a:prstGeom>
                <a:blipFill>
                  <a:blip r:embed="rId4"/>
                  <a:stretch>
                    <a:fillRect l="-849" r="-772"/>
                  </a:stretch>
                </a:blipFill>
              </p:spPr>
              <p:txBody>
                <a:bodyPr/>
                <a:lstStyle/>
                <a:p>
                  <a:r>
                    <a:rPr lang="en-US">
                      <a:noFill/>
                    </a:rPr>
                    <a:t> </a:t>
                  </a:r>
                </a:p>
              </p:txBody>
            </p:sp>
          </mc:Fallback>
        </mc:AlternateContent>
      </p:grpSp>
      <p:pic>
        <p:nvPicPr>
          <p:cNvPr id="17" name="Picture 16">
            <a:extLst>
              <a:ext uri="{FF2B5EF4-FFF2-40B4-BE49-F238E27FC236}">
                <a16:creationId xmlns:a16="http://schemas.microsoft.com/office/drawing/2014/main" id="{F707EE09-9CB5-FF81-861F-8E22BB6CB6C4}"/>
              </a:ext>
            </a:extLst>
          </p:cNvPr>
          <p:cNvPicPr>
            <a:picLocks noChangeAspect="1"/>
          </p:cNvPicPr>
          <p:nvPr/>
        </p:nvPicPr>
        <p:blipFill>
          <a:blip r:embed="rId5"/>
          <a:stretch>
            <a:fillRect/>
          </a:stretch>
        </p:blipFill>
        <p:spPr>
          <a:xfrm rot="3434452">
            <a:off x="8085683" y="4260690"/>
            <a:ext cx="1213945" cy="554582"/>
          </a:xfrm>
          <a:prstGeom prst="rect">
            <a:avLst/>
          </a:prstGeom>
        </p:spPr>
      </p:pic>
      <p:grpSp>
        <p:nvGrpSpPr>
          <p:cNvPr id="2" name="Group 1">
            <a:extLst>
              <a:ext uri="{FF2B5EF4-FFF2-40B4-BE49-F238E27FC236}">
                <a16:creationId xmlns:a16="http://schemas.microsoft.com/office/drawing/2014/main" id="{F4BE1A22-DE53-DE1E-A173-EE58AD2CAEC3}"/>
              </a:ext>
            </a:extLst>
          </p:cNvPr>
          <p:cNvGrpSpPr/>
          <p:nvPr/>
        </p:nvGrpSpPr>
        <p:grpSpPr>
          <a:xfrm>
            <a:off x="3208553" y="1753960"/>
            <a:ext cx="2527237" cy="863539"/>
            <a:chOff x="662141" y="1753960"/>
            <a:chExt cx="2527237" cy="863539"/>
          </a:xfrm>
        </p:grpSpPr>
        <p:pic>
          <p:nvPicPr>
            <p:cNvPr id="3" name="Picture 2">
              <a:extLst>
                <a:ext uri="{FF2B5EF4-FFF2-40B4-BE49-F238E27FC236}">
                  <a16:creationId xmlns:a16="http://schemas.microsoft.com/office/drawing/2014/main" id="{191C25F4-327E-F5DD-C28C-E844F46AEB28}"/>
                </a:ext>
              </a:extLst>
            </p:cNvPr>
            <p:cNvPicPr>
              <a:picLocks noChangeAspect="1"/>
            </p:cNvPicPr>
            <p:nvPr/>
          </p:nvPicPr>
          <p:blipFill>
            <a:blip r:embed="rId6"/>
            <a:stretch>
              <a:fillRect/>
            </a:stretch>
          </p:blipFill>
          <p:spPr>
            <a:xfrm>
              <a:off x="662141" y="1753960"/>
              <a:ext cx="2527237" cy="86353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3982E17-8671-372D-33E0-787C581F21AC}"/>
                    </a:ext>
                  </a:extLst>
                </p:cNvPr>
                <p:cNvSpPr txBox="1"/>
                <p:nvPr/>
              </p:nvSpPr>
              <p:spPr>
                <a:xfrm>
                  <a:off x="946235" y="1795045"/>
                  <a:ext cx="1959048" cy="78136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sSub>
                          <m:sSubPr>
                            <m:ctrlP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𝒆</m:t>
                            </m:r>
                          </m:e>
                          <m:sub>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𝒄</m:t>
                            </m:r>
                          </m:sub>
                        </m:sSub>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d>
                          <m:dPr>
                            <m:begChr m:val="|"/>
                            <m:endChr m:val="|"/>
                            <m:ctrlP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f>
                              <m:fPr>
                                <m:ctrlP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𝜱</m:t>
                                </m:r>
                              </m:num>
                              <m:den>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𝜟</m:t>
                                </m:r>
                                <m:r>
                                  <a:rPr kumimoji="0" lang="en-US" sz="20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𝒕</m:t>
                                </m:r>
                              </m:den>
                            </m:f>
                          </m:e>
                        </m:d>
                      </m:oMath>
                    </m:oMathPara>
                  </a14:m>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5" name="TextBox 4">
                  <a:extLst>
                    <a:ext uri="{FF2B5EF4-FFF2-40B4-BE49-F238E27FC236}">
                      <a16:creationId xmlns:a16="http://schemas.microsoft.com/office/drawing/2014/main" id="{13982E17-8671-372D-33E0-787C581F21AC}"/>
                    </a:ext>
                  </a:extLst>
                </p:cNvPr>
                <p:cNvSpPr txBox="1">
                  <a:spLocks noRot="1" noChangeAspect="1" noMove="1" noResize="1" noEditPoints="1" noAdjustHandles="1" noChangeArrowheads="1" noChangeShapeType="1" noTextEdit="1"/>
                </p:cNvSpPr>
                <p:nvPr/>
              </p:nvSpPr>
              <p:spPr>
                <a:xfrm>
                  <a:off x="946235" y="1795045"/>
                  <a:ext cx="1959048" cy="781368"/>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5850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5699DA-A954-3E63-970E-AFEB629086F7}"/>
              </a:ext>
            </a:extLst>
          </p:cNvPr>
          <p:cNvGrpSpPr/>
          <p:nvPr/>
        </p:nvGrpSpPr>
        <p:grpSpPr>
          <a:xfrm>
            <a:off x="3061799" y="0"/>
            <a:ext cx="3020401" cy="1158949"/>
            <a:chOff x="2913320" y="0"/>
            <a:chExt cx="3020401" cy="1158949"/>
          </a:xfrm>
        </p:grpSpPr>
        <p:pic>
          <p:nvPicPr>
            <p:cNvPr id="5" name="Picture 4">
              <a:extLst>
                <a:ext uri="{FF2B5EF4-FFF2-40B4-BE49-F238E27FC236}">
                  <a16:creationId xmlns:a16="http://schemas.microsoft.com/office/drawing/2014/main" id="{434FBA2D-8095-16C2-948F-88D2EB3D9D72}"/>
                </a:ext>
              </a:extLst>
            </p:cNvPr>
            <p:cNvPicPr>
              <a:picLocks noChangeAspect="1"/>
            </p:cNvPicPr>
            <p:nvPr/>
          </p:nvPicPr>
          <p:blipFill>
            <a:blip r:embed="rId2"/>
            <a:stretch>
              <a:fillRect/>
            </a:stretch>
          </p:blipFill>
          <p:spPr>
            <a:xfrm>
              <a:off x="2913320" y="0"/>
              <a:ext cx="3020401" cy="1158949"/>
            </a:xfrm>
            <a:prstGeom prst="rect">
              <a:avLst/>
            </a:prstGeom>
          </p:spPr>
        </p:pic>
        <p:sp>
          <p:nvSpPr>
            <p:cNvPr id="6" name="TextBox 5">
              <a:extLst>
                <a:ext uri="{FF2B5EF4-FFF2-40B4-BE49-F238E27FC236}">
                  <a16:creationId xmlns:a16="http://schemas.microsoft.com/office/drawing/2014/main" id="{CB02BE38-39CA-1C7F-7AF8-41DC0CDD311D}"/>
                </a:ext>
              </a:extLst>
            </p:cNvPr>
            <p:cNvSpPr txBox="1"/>
            <p:nvPr/>
          </p:nvSpPr>
          <p:spPr>
            <a:xfrm>
              <a:off x="3289234" y="579474"/>
              <a:ext cx="2268571" cy="461665"/>
            </a:xfrm>
            <a:prstGeom prst="rect">
              <a:avLst/>
            </a:prstGeom>
            <a:noFill/>
          </p:spPr>
          <p:txBody>
            <a:bodyPr wrap="none" rtlCol="0">
              <a:spAutoFit/>
            </a:bodyPr>
            <a:lstStyle/>
            <a:p>
              <a:pPr algn="ctr"/>
              <a:r>
                <a:rPr lang="en-US" sz="2400" b="1" dirty="0" err="1">
                  <a:solidFill>
                    <a:schemeClr val="accent6">
                      <a:lumMod val="50000"/>
                    </a:schemeClr>
                  </a:solidFill>
                </a:rPr>
                <a:t>Tìm</a:t>
              </a:r>
              <a:r>
                <a:rPr lang="en-US" sz="2400" b="1" dirty="0">
                  <a:solidFill>
                    <a:schemeClr val="accent6">
                      <a:lumMod val="50000"/>
                    </a:schemeClr>
                  </a:solidFill>
                </a:rPr>
                <a:t> </a:t>
              </a:r>
              <a:r>
                <a:rPr lang="en-US" sz="2400" b="1" dirty="0" err="1">
                  <a:solidFill>
                    <a:schemeClr val="accent6">
                      <a:lumMod val="50000"/>
                    </a:schemeClr>
                  </a:solidFill>
                </a:rPr>
                <a:t>hiểu</a:t>
              </a:r>
              <a:r>
                <a:rPr lang="en-US" sz="2400" b="1" dirty="0">
                  <a:solidFill>
                    <a:schemeClr val="accent6">
                      <a:lumMod val="50000"/>
                    </a:schemeClr>
                  </a:solidFill>
                </a:rPr>
                <a:t> </a:t>
              </a:r>
              <a:r>
                <a:rPr lang="en-US" sz="2400" b="1" dirty="0" err="1">
                  <a:solidFill>
                    <a:schemeClr val="accent6">
                      <a:lumMod val="50000"/>
                    </a:schemeClr>
                  </a:solidFill>
                </a:rPr>
                <a:t>thêm</a:t>
              </a:r>
              <a:endParaRPr lang="en-US" sz="2400" b="1" dirty="0">
                <a:solidFill>
                  <a:schemeClr val="accent6">
                    <a:lumMod val="50000"/>
                  </a:schemeClr>
                </a:solidFill>
              </a:endParaRPr>
            </a:p>
          </p:txBody>
        </p:sp>
      </p:grpSp>
      <p:grpSp>
        <p:nvGrpSpPr>
          <p:cNvPr id="10" name="Group 9">
            <a:extLst>
              <a:ext uri="{FF2B5EF4-FFF2-40B4-BE49-F238E27FC236}">
                <a16:creationId xmlns:a16="http://schemas.microsoft.com/office/drawing/2014/main" id="{04ECD20D-6ED3-8E3D-61E1-7980467A4D8D}"/>
              </a:ext>
            </a:extLst>
          </p:cNvPr>
          <p:cNvGrpSpPr/>
          <p:nvPr/>
        </p:nvGrpSpPr>
        <p:grpSpPr>
          <a:xfrm>
            <a:off x="392313" y="278227"/>
            <a:ext cx="2183609" cy="1761444"/>
            <a:chOff x="394501" y="735878"/>
            <a:chExt cx="2183609" cy="1761444"/>
          </a:xfrm>
        </p:grpSpPr>
        <p:pic>
          <p:nvPicPr>
            <p:cNvPr id="8" name="Picture 11">
              <a:extLst>
                <a:ext uri="{FF2B5EF4-FFF2-40B4-BE49-F238E27FC236}">
                  <a16:creationId xmlns:a16="http://schemas.microsoft.com/office/drawing/2014/main" id="{7EEDEBB1-68D2-A3EA-87FE-92406221F77F}"/>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394501" y="735878"/>
              <a:ext cx="2183609" cy="1761444"/>
            </a:xfrm>
            <a:prstGeom prst="rect">
              <a:avLst/>
            </a:prstGeom>
          </p:spPr>
        </p:pic>
        <p:sp>
          <p:nvSpPr>
            <p:cNvPr id="9" name="TextBox 8">
              <a:extLst>
                <a:ext uri="{FF2B5EF4-FFF2-40B4-BE49-F238E27FC236}">
                  <a16:creationId xmlns:a16="http://schemas.microsoft.com/office/drawing/2014/main" id="{6B566853-FB7C-C299-5D41-1223EC497961}"/>
                </a:ext>
              </a:extLst>
            </p:cNvPr>
            <p:cNvSpPr txBox="1"/>
            <p:nvPr/>
          </p:nvSpPr>
          <p:spPr>
            <a:xfrm rot="20925824">
              <a:off x="466306" y="1071666"/>
              <a:ext cx="1928647" cy="926729"/>
            </a:xfrm>
            <a:prstGeom prst="rect">
              <a:avLst/>
            </a:prstGeom>
            <a:noFill/>
          </p:spPr>
          <p:txBody>
            <a:bodyPr wrap="square" rtlCol="0">
              <a:spAutoFit/>
            </a:bodyPr>
            <a:lstStyle/>
            <a:p>
              <a:pPr algn="ctr">
                <a:lnSpc>
                  <a:spcPct val="130000"/>
                </a:lnSpc>
              </a:pPr>
              <a:r>
                <a:rPr lang="en-US" sz="2200" b="1" dirty="0">
                  <a:solidFill>
                    <a:schemeClr val="bg1"/>
                  </a:solidFill>
                </a:rPr>
                <a:t>Quy </a:t>
              </a:r>
              <a:r>
                <a:rPr lang="en-US" sz="2200" b="1" dirty="0" err="1">
                  <a:solidFill>
                    <a:schemeClr val="bg1"/>
                  </a:solidFill>
                </a:rPr>
                <a:t>tắc</a:t>
              </a:r>
              <a:r>
                <a:rPr lang="en-US" sz="2200" b="1" dirty="0">
                  <a:solidFill>
                    <a:schemeClr val="bg1"/>
                  </a:solidFill>
                </a:rPr>
                <a:t> </a:t>
              </a:r>
            </a:p>
            <a:p>
              <a:pPr algn="ctr">
                <a:lnSpc>
                  <a:spcPct val="130000"/>
                </a:lnSpc>
              </a:pPr>
              <a:r>
                <a:rPr lang="en-US" sz="2200" b="1" dirty="0" err="1">
                  <a:solidFill>
                    <a:schemeClr val="bg1"/>
                  </a:solidFill>
                </a:rPr>
                <a:t>bàn</a:t>
              </a:r>
              <a:r>
                <a:rPr lang="en-US" sz="2200" b="1" dirty="0">
                  <a:solidFill>
                    <a:schemeClr val="bg1"/>
                  </a:solidFill>
                </a:rPr>
                <a:t> </a:t>
              </a:r>
              <a:r>
                <a:rPr lang="en-US" sz="2200" b="1" dirty="0" err="1">
                  <a:solidFill>
                    <a:schemeClr val="bg1"/>
                  </a:solidFill>
                </a:rPr>
                <a:t>tay</a:t>
              </a:r>
              <a:r>
                <a:rPr lang="en-US" sz="2200" b="1" dirty="0">
                  <a:solidFill>
                    <a:schemeClr val="bg1"/>
                  </a:solidFill>
                </a:rPr>
                <a:t> </a:t>
              </a:r>
              <a:r>
                <a:rPr lang="en-US" sz="2200" b="1" dirty="0" err="1">
                  <a:solidFill>
                    <a:schemeClr val="bg1"/>
                  </a:solidFill>
                </a:rPr>
                <a:t>phải</a:t>
              </a:r>
              <a:endParaRPr lang="en-US" sz="2200" b="1" dirty="0">
                <a:solidFill>
                  <a:schemeClr val="bg1"/>
                </a:solidFill>
              </a:endParaRPr>
            </a:p>
          </p:txBody>
        </p:sp>
      </p:grpSp>
      <p:sp>
        <p:nvSpPr>
          <p:cNvPr id="11" name="TextBox 10">
            <a:extLst>
              <a:ext uri="{FF2B5EF4-FFF2-40B4-BE49-F238E27FC236}">
                <a16:creationId xmlns:a16="http://schemas.microsoft.com/office/drawing/2014/main" id="{4A6B159F-8764-F7B6-18B6-A20266C9BD7C}"/>
              </a:ext>
            </a:extLst>
          </p:cNvPr>
          <p:cNvSpPr txBox="1"/>
          <p:nvPr/>
        </p:nvSpPr>
        <p:spPr>
          <a:xfrm>
            <a:off x="4148886" y="1747478"/>
            <a:ext cx="4602801" cy="3076548"/>
          </a:xfrm>
          <a:prstGeom prst="rect">
            <a:avLst/>
          </a:prstGeom>
          <a:noFill/>
        </p:spPr>
        <p:txBody>
          <a:bodyPr wrap="square">
            <a:spAutoFit/>
          </a:bodyPr>
          <a:lstStyle/>
          <a:p>
            <a:pPr algn="just">
              <a:lnSpc>
                <a:spcPct val="150000"/>
              </a:lnSpc>
            </a:pPr>
            <a:r>
              <a:rPr lang="en-US" sz="2200" dirty="0" err="1"/>
              <a:t>Đặt</a:t>
            </a:r>
            <a:r>
              <a:rPr lang="en-US" sz="2200" dirty="0"/>
              <a:t> </a:t>
            </a:r>
            <a:r>
              <a:rPr lang="en-US" sz="2200" dirty="0" err="1"/>
              <a:t>bàn</a:t>
            </a:r>
            <a:r>
              <a:rPr lang="en-US" sz="2200" dirty="0"/>
              <a:t> </a:t>
            </a:r>
            <a:r>
              <a:rPr lang="en-US" sz="2200" dirty="0" err="1"/>
              <a:t>tay</a:t>
            </a:r>
            <a:r>
              <a:rPr lang="en-US" sz="2200" dirty="0"/>
              <a:t> </a:t>
            </a:r>
            <a:r>
              <a:rPr lang="en-US" sz="2200" dirty="0" err="1"/>
              <a:t>phải</a:t>
            </a:r>
            <a:r>
              <a:rPr lang="en-US" sz="2200" dirty="0"/>
              <a:t> </a:t>
            </a:r>
            <a:r>
              <a:rPr lang="en-US" sz="2200" dirty="0" err="1"/>
              <a:t>sao</a:t>
            </a:r>
            <a:r>
              <a:rPr lang="en-US" sz="2200" dirty="0"/>
              <a:t> </a:t>
            </a:r>
            <a:r>
              <a:rPr lang="en-US" sz="2200" dirty="0" err="1"/>
              <a:t>cho</a:t>
            </a:r>
            <a:r>
              <a:rPr lang="en-US" sz="2200" dirty="0"/>
              <a:t> </a:t>
            </a:r>
            <a:r>
              <a:rPr lang="en-US" sz="2200" dirty="0" err="1"/>
              <a:t>các</a:t>
            </a:r>
            <a:r>
              <a:rPr lang="en-US" sz="2200" dirty="0"/>
              <a:t> </a:t>
            </a:r>
            <a:r>
              <a:rPr lang="en-US" sz="2200" dirty="0" err="1"/>
              <a:t>đường</a:t>
            </a:r>
            <a:r>
              <a:rPr lang="en-US" sz="2200" dirty="0"/>
              <a:t> </a:t>
            </a:r>
            <a:r>
              <a:rPr lang="en-US" sz="2200" dirty="0" err="1"/>
              <a:t>sức</a:t>
            </a:r>
            <a:r>
              <a:rPr lang="en-US" sz="2200" dirty="0"/>
              <a:t> </a:t>
            </a:r>
            <a:r>
              <a:rPr lang="en-US" sz="2200" dirty="0" err="1"/>
              <a:t>từ</a:t>
            </a:r>
            <a:r>
              <a:rPr lang="en-US" sz="2200" dirty="0"/>
              <a:t> </a:t>
            </a:r>
            <a:r>
              <a:rPr lang="en-US" sz="2200" dirty="0" err="1"/>
              <a:t>đâm</a:t>
            </a:r>
            <a:r>
              <a:rPr lang="en-US" sz="2200" dirty="0"/>
              <a:t> </a:t>
            </a:r>
            <a:r>
              <a:rPr lang="en-US" sz="2200" dirty="0" err="1"/>
              <a:t>xuyên</a:t>
            </a:r>
            <a:r>
              <a:rPr lang="en-US" sz="2200" dirty="0"/>
              <a:t> </a:t>
            </a:r>
            <a:r>
              <a:rPr lang="en-US" sz="2200" dirty="0" err="1"/>
              <a:t>vào</a:t>
            </a:r>
            <a:r>
              <a:rPr lang="en-US" sz="2200" dirty="0"/>
              <a:t> </a:t>
            </a:r>
            <a:r>
              <a:rPr lang="en-US" sz="2200" dirty="0" err="1"/>
              <a:t>lòng</a:t>
            </a:r>
            <a:r>
              <a:rPr lang="en-US" sz="2200" dirty="0"/>
              <a:t> </a:t>
            </a:r>
            <a:r>
              <a:rPr lang="en-US" sz="2200" dirty="0" err="1"/>
              <a:t>bàn</a:t>
            </a:r>
            <a:r>
              <a:rPr lang="en-US" sz="2200" dirty="0"/>
              <a:t> </a:t>
            </a:r>
            <a:r>
              <a:rPr lang="en-US" sz="2200" dirty="0" err="1"/>
              <a:t>tay</a:t>
            </a:r>
            <a:r>
              <a:rPr lang="en-US" sz="2200" dirty="0"/>
              <a:t>, </a:t>
            </a:r>
            <a:r>
              <a:rPr lang="en-US" sz="2200" dirty="0" err="1"/>
              <a:t>ngón</a:t>
            </a:r>
            <a:r>
              <a:rPr lang="en-US" sz="2200" dirty="0"/>
              <a:t> </a:t>
            </a:r>
            <a:r>
              <a:rPr lang="en-US" sz="2200" dirty="0" err="1"/>
              <a:t>cái</a:t>
            </a:r>
            <a:r>
              <a:rPr lang="en-US" sz="2200" dirty="0"/>
              <a:t> </a:t>
            </a:r>
            <a:r>
              <a:rPr lang="en-US" sz="2200" dirty="0" err="1"/>
              <a:t>choãi</a:t>
            </a:r>
            <a:r>
              <a:rPr lang="en-US" sz="2200" dirty="0"/>
              <a:t> </a:t>
            </a:r>
            <a:r>
              <a:rPr lang="en-US" sz="2200" dirty="0" err="1"/>
              <a:t>ra</a:t>
            </a:r>
            <a:r>
              <a:rPr lang="en-US" sz="2200" dirty="0"/>
              <a:t> 90</a:t>
            </a:r>
            <a:r>
              <a:rPr lang="en-US" sz="2200" baseline="30000" dirty="0"/>
              <a:t>o</a:t>
            </a:r>
            <a:r>
              <a:rPr lang="en-US" sz="2200" dirty="0"/>
              <a:t> </a:t>
            </a:r>
            <a:r>
              <a:rPr lang="en-US" sz="2200" dirty="0" err="1"/>
              <a:t>chỉ</a:t>
            </a:r>
            <a:r>
              <a:rPr lang="en-US" sz="2200" dirty="0"/>
              <a:t> </a:t>
            </a:r>
            <a:r>
              <a:rPr lang="en-US" sz="2200" dirty="0" err="1"/>
              <a:t>chiều</a:t>
            </a:r>
            <a:r>
              <a:rPr lang="en-US" sz="2200" dirty="0"/>
              <a:t> </a:t>
            </a:r>
            <a:r>
              <a:rPr lang="en-US" sz="2200" dirty="0" err="1"/>
              <a:t>chuyển</a:t>
            </a:r>
            <a:r>
              <a:rPr lang="en-US" sz="2200" dirty="0"/>
              <a:t> </a:t>
            </a:r>
            <a:r>
              <a:rPr lang="en-US" sz="2200" dirty="0" err="1"/>
              <a:t>động</a:t>
            </a:r>
            <a:r>
              <a:rPr lang="en-US" sz="2200" dirty="0"/>
              <a:t> </a:t>
            </a:r>
            <a:r>
              <a:rPr lang="en-US" sz="2200" dirty="0" err="1"/>
              <a:t>của</a:t>
            </a:r>
            <a:r>
              <a:rPr lang="en-US" sz="2200" dirty="0"/>
              <a:t> </a:t>
            </a:r>
            <a:r>
              <a:rPr lang="en-US" sz="2200" dirty="0" err="1"/>
              <a:t>dây</a:t>
            </a:r>
            <a:r>
              <a:rPr lang="en-US" sz="2200" dirty="0"/>
              <a:t> </a:t>
            </a:r>
            <a:r>
              <a:rPr lang="en-US" sz="2200" dirty="0" err="1"/>
              <a:t>dẫn</a:t>
            </a:r>
            <a:r>
              <a:rPr lang="en-US" sz="2200" dirty="0"/>
              <a:t> </a:t>
            </a:r>
            <a:r>
              <a:rPr lang="en-US" sz="2200" dirty="0" err="1"/>
              <a:t>thì</a:t>
            </a:r>
            <a:r>
              <a:rPr lang="en-US" sz="2200" dirty="0"/>
              <a:t> </a:t>
            </a:r>
            <a:r>
              <a:rPr lang="en-US" sz="2200" dirty="0" err="1"/>
              <a:t>chiều</a:t>
            </a:r>
            <a:r>
              <a:rPr lang="en-US" sz="2200" dirty="0"/>
              <a:t> </a:t>
            </a:r>
            <a:r>
              <a:rPr lang="en-US" sz="2200" dirty="0" err="1"/>
              <a:t>từ</a:t>
            </a:r>
            <a:r>
              <a:rPr lang="en-US" sz="2200" dirty="0"/>
              <a:t> </a:t>
            </a:r>
            <a:r>
              <a:rPr lang="en-US" sz="2200" dirty="0" err="1"/>
              <a:t>cổ</a:t>
            </a:r>
            <a:r>
              <a:rPr lang="en-US" sz="2200" dirty="0"/>
              <a:t> </a:t>
            </a:r>
            <a:r>
              <a:rPr lang="en-US" sz="2200" dirty="0" err="1"/>
              <a:t>tay</a:t>
            </a:r>
            <a:r>
              <a:rPr lang="en-US" sz="2200" dirty="0"/>
              <a:t> </a:t>
            </a:r>
            <a:r>
              <a:rPr lang="en-US" sz="2200" dirty="0" err="1"/>
              <a:t>đến</a:t>
            </a:r>
            <a:r>
              <a:rPr lang="en-US" sz="2200" dirty="0"/>
              <a:t> </a:t>
            </a:r>
            <a:r>
              <a:rPr lang="en-US" sz="2200" dirty="0" err="1"/>
              <a:t>các</a:t>
            </a:r>
            <a:r>
              <a:rPr lang="en-US" sz="2200" dirty="0"/>
              <a:t> </a:t>
            </a:r>
            <a:r>
              <a:rPr lang="en-US" sz="2200" dirty="0" err="1"/>
              <a:t>ngón</a:t>
            </a:r>
            <a:r>
              <a:rPr lang="en-US" sz="2200" dirty="0"/>
              <a:t> </a:t>
            </a:r>
            <a:r>
              <a:rPr lang="en-US" sz="2200" dirty="0" err="1"/>
              <a:t>tay</a:t>
            </a:r>
            <a:r>
              <a:rPr lang="en-US" sz="2200" dirty="0"/>
              <a:t> </a:t>
            </a:r>
            <a:r>
              <a:rPr lang="en-US" sz="2200" dirty="0" err="1"/>
              <a:t>chỉ</a:t>
            </a:r>
            <a:r>
              <a:rPr lang="en-US" sz="2200" dirty="0"/>
              <a:t> </a:t>
            </a:r>
            <a:r>
              <a:rPr lang="en-US" sz="2200" dirty="0" err="1"/>
              <a:t>chiều</a:t>
            </a:r>
            <a:r>
              <a:rPr lang="en-US" sz="2200" dirty="0"/>
              <a:t> </a:t>
            </a:r>
            <a:r>
              <a:rPr lang="en-US" sz="2200" dirty="0" err="1"/>
              <a:t>dòng</a:t>
            </a:r>
            <a:r>
              <a:rPr lang="en-US" sz="2200" dirty="0"/>
              <a:t> </a:t>
            </a:r>
            <a:r>
              <a:rPr lang="en-US" sz="2200" dirty="0" err="1"/>
              <a:t>điện</a:t>
            </a:r>
            <a:r>
              <a:rPr lang="en-US" sz="2200" dirty="0"/>
              <a:t> </a:t>
            </a:r>
            <a:r>
              <a:rPr lang="en-US" sz="2200" dirty="0" err="1"/>
              <a:t>cảm</a:t>
            </a:r>
            <a:r>
              <a:rPr lang="en-US" sz="2200" dirty="0"/>
              <a:t> </a:t>
            </a:r>
            <a:r>
              <a:rPr lang="en-US" sz="2200" dirty="0" err="1"/>
              <a:t>ứng</a:t>
            </a:r>
            <a:r>
              <a:rPr lang="en-US" sz="2200" dirty="0"/>
              <a:t>.</a:t>
            </a:r>
          </a:p>
        </p:txBody>
      </p:sp>
      <p:grpSp>
        <p:nvGrpSpPr>
          <p:cNvPr id="15" name="Group 14">
            <a:extLst>
              <a:ext uri="{FF2B5EF4-FFF2-40B4-BE49-F238E27FC236}">
                <a16:creationId xmlns:a16="http://schemas.microsoft.com/office/drawing/2014/main" id="{DE759273-E278-A71E-8A0E-1754CD108076}"/>
              </a:ext>
            </a:extLst>
          </p:cNvPr>
          <p:cNvGrpSpPr/>
          <p:nvPr/>
        </p:nvGrpSpPr>
        <p:grpSpPr>
          <a:xfrm>
            <a:off x="392313" y="2125324"/>
            <a:ext cx="3461884" cy="2689647"/>
            <a:chOff x="362007" y="2125324"/>
            <a:chExt cx="3461884" cy="2689647"/>
          </a:xfrm>
        </p:grpSpPr>
        <p:pic>
          <p:nvPicPr>
            <p:cNvPr id="13" name="Picture 12">
              <a:extLst>
                <a:ext uri="{FF2B5EF4-FFF2-40B4-BE49-F238E27FC236}">
                  <a16:creationId xmlns:a16="http://schemas.microsoft.com/office/drawing/2014/main" id="{3AB7D5E5-3D58-9CDD-7D78-EEE515084134}"/>
                </a:ext>
              </a:extLst>
            </p:cNvPr>
            <p:cNvPicPr>
              <a:picLocks noChangeAspect="1"/>
            </p:cNvPicPr>
            <p:nvPr/>
          </p:nvPicPr>
          <p:blipFill>
            <a:blip r:embed="rId4"/>
            <a:stretch>
              <a:fillRect/>
            </a:stretch>
          </p:blipFill>
          <p:spPr>
            <a:xfrm>
              <a:off x="840538" y="2125324"/>
              <a:ext cx="2504823" cy="2302746"/>
            </a:xfrm>
            <a:prstGeom prst="rect">
              <a:avLst/>
            </a:prstGeom>
          </p:spPr>
        </p:pic>
        <p:sp>
          <p:nvSpPr>
            <p:cNvPr id="14" name="TextBox 13">
              <a:extLst>
                <a:ext uri="{FF2B5EF4-FFF2-40B4-BE49-F238E27FC236}">
                  <a16:creationId xmlns:a16="http://schemas.microsoft.com/office/drawing/2014/main" id="{E7F7833D-EDA1-E0A3-5513-CD070222B379}"/>
                </a:ext>
              </a:extLst>
            </p:cNvPr>
            <p:cNvSpPr txBox="1"/>
            <p:nvPr/>
          </p:nvSpPr>
          <p:spPr>
            <a:xfrm>
              <a:off x="362007" y="4445639"/>
              <a:ext cx="3461884" cy="369332"/>
            </a:xfrm>
            <a:prstGeom prst="rect">
              <a:avLst/>
            </a:prstGeom>
            <a:noFill/>
          </p:spPr>
          <p:txBody>
            <a:bodyPr wrap="square" rtlCol="0">
              <a:spAutoFit/>
            </a:bodyPr>
            <a:lstStyle/>
            <a:p>
              <a:pPr algn="ctr"/>
              <a:r>
                <a:rPr lang="en-US" sz="1800" b="1" dirty="0" err="1"/>
                <a:t>Hình</a:t>
              </a:r>
              <a:r>
                <a:rPr lang="en-US" sz="1800" b="1" dirty="0"/>
                <a:t> 3.9. </a:t>
              </a:r>
              <a:r>
                <a:rPr lang="en-US" sz="1800" dirty="0"/>
                <a:t>Quy </a:t>
              </a:r>
              <a:r>
                <a:rPr lang="en-US" sz="1800" dirty="0" err="1"/>
                <a:t>tắc</a:t>
              </a:r>
              <a:r>
                <a:rPr lang="en-US" sz="1800" dirty="0"/>
                <a:t> </a:t>
              </a:r>
              <a:r>
                <a:rPr lang="en-US" sz="1800" dirty="0" err="1"/>
                <a:t>bàn</a:t>
              </a:r>
              <a:r>
                <a:rPr lang="en-US" sz="1800" dirty="0"/>
                <a:t> </a:t>
              </a:r>
              <a:r>
                <a:rPr lang="en-US" sz="1800" dirty="0" err="1"/>
                <a:t>tay</a:t>
              </a:r>
              <a:r>
                <a:rPr lang="en-US" sz="1800" dirty="0"/>
                <a:t> </a:t>
              </a:r>
              <a:r>
                <a:rPr lang="en-US" sz="1800" dirty="0" err="1"/>
                <a:t>phải</a:t>
              </a:r>
              <a:endParaRPr lang="en-US" sz="1800" dirty="0"/>
            </a:p>
          </p:txBody>
        </p:sp>
      </p:grpSp>
    </p:spTree>
    <p:extLst>
      <p:ext uri="{BB962C8B-B14F-4D97-AF65-F5344CB8AC3E}">
        <p14:creationId xmlns:p14="http://schemas.microsoft.com/office/powerpoint/2010/main" val="12431756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7"/>
          <p:cNvSpPr txBox="1">
            <a:spLocks noGrp="1"/>
          </p:cNvSpPr>
          <p:nvPr>
            <p:ph type="title"/>
          </p:nvPr>
        </p:nvSpPr>
        <p:spPr>
          <a:xfrm>
            <a:off x="533399" y="277650"/>
            <a:ext cx="7121769"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b="1" dirty="0">
                <a:latin typeface="Arial" panose="020B0604020202020204" pitchFamily="34" charset="0"/>
                <a:cs typeface="Arial" panose="020B0604020202020204" pitchFamily="34" charset="0"/>
              </a:rPr>
              <a:t>2. </a:t>
            </a:r>
            <a:r>
              <a:rPr lang="en-US" sz="2400" b="1" dirty="0" err="1">
                <a:latin typeface="Arial" panose="020B0604020202020204" pitchFamily="34" charset="0"/>
                <a:cs typeface="Arial" panose="020B0604020202020204" pitchFamily="34" charset="0"/>
              </a:rPr>
              <a:t>Ví</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định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luật</a:t>
            </a:r>
            <a:r>
              <a:rPr lang="en-US" sz="2400" b="1" dirty="0">
                <a:latin typeface="Arial" panose="020B0604020202020204" pitchFamily="34" charset="0"/>
                <a:cs typeface="Arial" panose="020B0604020202020204" pitchFamily="34" charset="0"/>
              </a:rPr>
              <a:t> Lenz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Faraday</a:t>
            </a:r>
            <a:endParaRPr sz="2400" b="1" dirty="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7F7B7AE-F4DE-1363-F2CE-9833B1C4E488}"/>
              </a:ext>
            </a:extLst>
          </p:cNvPr>
          <p:cNvSpPr/>
          <p:nvPr/>
        </p:nvSpPr>
        <p:spPr>
          <a:xfrm>
            <a:off x="533400" y="1749531"/>
            <a:ext cx="2784231" cy="559915"/>
          </a:xfrm>
          <a:prstGeom prst="roundRect">
            <a:avLst/>
          </a:prstGeom>
          <a:solidFill>
            <a:schemeClr val="bg2"/>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Ví</a:t>
            </a:r>
            <a:r>
              <a:rPr kumimoji="0" lang="en-US" sz="20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US" sz="20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dụ</a:t>
            </a:r>
            <a:r>
              <a:rPr kumimoji="0" lang="en-US" sz="20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1 (SGK - tr.71)</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43F8BCF-F535-BD2E-E7DA-1970F7154A5B}"/>
                  </a:ext>
                </a:extLst>
              </p:cNvPr>
              <p:cNvSpPr txBox="1"/>
              <p:nvPr/>
            </p:nvSpPr>
            <p:spPr>
              <a:xfrm>
                <a:off x="533399" y="2419971"/>
                <a:ext cx="5433873" cy="2399760"/>
              </a:xfrm>
              <a:prstGeom prst="rect">
                <a:avLst/>
              </a:prstGeom>
              <a:noFill/>
            </p:spPr>
            <p:txBody>
              <a:bodyPr wrap="square">
                <a:spAutoFit/>
              </a:bodyPr>
              <a:lstStyle/>
              <a:p>
                <a:pPr marL="0" marR="0" algn="just">
                  <a:lnSpc>
                    <a:spcPct val="150000"/>
                  </a:lnSpc>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MN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smtClean="0">
                            <a:solidFill>
                              <a:srgbClr val="000000"/>
                            </a:solidFill>
                            <a:effectLst/>
                            <a:latin typeface="Cambria Math" panose="02040503050406030204" pitchFamily="18" charset="0"/>
                            <a:cs typeface="Arial" panose="020B0604020202020204" pitchFamily="34" charset="0"/>
                          </a:rPr>
                        </m:ctrlPr>
                      </m:accPr>
                      <m:e>
                        <m:r>
                          <a:rPr lang="en-US" sz="2000" b="0" i="1" smtClean="0">
                            <a:solidFill>
                              <a:srgbClr val="000000"/>
                            </a:solidFill>
                            <a:effectLst/>
                            <a:latin typeface="Cambria Math" panose="02040503050406030204" pitchFamily="18" charset="0"/>
                            <a:cs typeface="Arial" panose="020B0604020202020204" pitchFamily="34" charset="0"/>
                          </a:rPr>
                          <m:t>𝐵</m:t>
                        </m:r>
                      </m:e>
                    </m:acc>
                  </m:oMath>
                </a14:m>
                <a:r>
                  <a:rPr lang="en-US" sz="2000" dirty="0">
                    <a:effectLst/>
                    <a:latin typeface="Arial" panose="020B0604020202020204" pitchFamily="34" charset="0"/>
                    <a:ea typeface="Calibri" panose="020F0502020204030204" pitchFamily="34" charset="0"/>
                    <a:cs typeface="Arial" panose="020B0604020202020204" pitchFamily="34" charset="0"/>
                  </a:rPr>
                  <a:t>. Trong </a:t>
                </a:r>
                <a:r>
                  <a:rPr lang="en-US" sz="2000" dirty="0" err="1">
                    <a:effectLst/>
                    <a:latin typeface="Arial" panose="020B0604020202020204" pitchFamily="34" charset="0"/>
                    <a:ea typeface="Calibri" panose="020F0502020204030204" pitchFamily="34" charset="0"/>
                    <a:cs typeface="Arial" panose="020B0604020202020204" pitchFamily="34" charset="0"/>
                  </a:rPr>
                  <a:t>đoạn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dây</a:t>
                </a:r>
                <a:r>
                  <a:rPr lang="en-US" sz="2000" dirty="0">
                    <a:effectLst/>
                    <a:latin typeface="Arial" panose="020B0604020202020204" pitchFamily="34" charset="0"/>
                    <a:ea typeface="Calibri" panose="020F0502020204030204" pitchFamily="34" charset="0"/>
                    <a:cs typeface="Arial" panose="020B0604020202020204" pitchFamily="34" charset="0"/>
                  </a:rPr>
                  <a:t> MN </a:t>
                </a:r>
                <a:r>
                  <a:rPr lang="en-US" sz="2000" dirty="0" err="1">
                    <a:effectLst/>
                    <a:latin typeface="Arial" panose="020B0604020202020204" pitchFamily="34" charset="0"/>
                    <a:ea typeface="Calibri" panose="020F0502020204030204" pitchFamily="34" charset="0"/>
                    <a:cs typeface="Arial" panose="020B0604020202020204" pitchFamily="34" charset="0"/>
                  </a:rPr>
                  <a:t>có</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suất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động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cảm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ứng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nó</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có</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coi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một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nguồn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cực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nguồn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này</a:t>
                </a:r>
                <a:r>
                  <a:rPr lang="en-US" sz="2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id="{543F8BCF-F535-BD2E-E7DA-1970F7154A5B}"/>
                  </a:ext>
                </a:extLst>
              </p:cNvPr>
              <p:cNvSpPr txBox="1">
                <a:spLocks noRot="1" noChangeAspect="1" noMove="1" noResize="1" noEditPoints="1" noAdjustHandles="1" noChangeArrowheads="1" noChangeShapeType="1" noTextEdit="1"/>
              </p:cNvSpPr>
              <p:nvPr/>
            </p:nvSpPr>
            <p:spPr>
              <a:xfrm>
                <a:off x="533399" y="2419971"/>
                <a:ext cx="5433873" cy="2399760"/>
              </a:xfrm>
              <a:prstGeom prst="rect">
                <a:avLst/>
              </a:prstGeom>
              <a:blipFill>
                <a:blip r:embed="rId3"/>
                <a:stretch>
                  <a:fillRect l="-1121" r="-1121" b="-3553"/>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CCDF51EC-C2E0-A1CE-05FD-02A081268F02}"/>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C09C4EF-D456-987A-55F1-2B037545354C}"/>
              </a:ext>
            </a:extLst>
          </p:cNvPr>
          <p:cNvGrpSpPr/>
          <p:nvPr/>
        </p:nvGrpSpPr>
        <p:grpSpPr>
          <a:xfrm>
            <a:off x="6208060" y="2300935"/>
            <a:ext cx="2821290" cy="2473591"/>
            <a:chOff x="6208060" y="2300935"/>
            <a:chExt cx="2821290" cy="2473591"/>
          </a:xfrm>
        </p:grpSpPr>
        <p:pic>
          <p:nvPicPr>
            <p:cNvPr id="7" name="Picture 6">
              <a:extLst>
                <a:ext uri="{FF2B5EF4-FFF2-40B4-BE49-F238E27FC236}">
                  <a16:creationId xmlns:a16="http://schemas.microsoft.com/office/drawing/2014/main" id="{5ABEE54B-E858-F248-95C0-82633CFA241D}"/>
                </a:ext>
              </a:extLst>
            </p:cNvPr>
            <p:cNvPicPr>
              <a:picLocks noChangeAspect="1"/>
            </p:cNvPicPr>
            <p:nvPr/>
          </p:nvPicPr>
          <p:blipFill>
            <a:blip r:embed="rId4"/>
            <a:stretch>
              <a:fillRect/>
            </a:stretch>
          </p:blipFill>
          <p:spPr>
            <a:xfrm>
              <a:off x="6208060" y="2300935"/>
              <a:ext cx="2821290" cy="1318916"/>
            </a:xfrm>
            <a:prstGeom prst="rect">
              <a:avLst/>
            </a:prstGeom>
          </p:spPr>
        </p:pic>
        <p:sp>
          <p:nvSpPr>
            <p:cNvPr id="9" name="TextBox 8">
              <a:extLst>
                <a:ext uri="{FF2B5EF4-FFF2-40B4-BE49-F238E27FC236}">
                  <a16:creationId xmlns:a16="http://schemas.microsoft.com/office/drawing/2014/main" id="{28E06785-4009-5DB4-D02A-B70ACA1B48D3}"/>
                </a:ext>
              </a:extLst>
            </p:cNvPr>
            <p:cNvSpPr txBox="1"/>
            <p:nvPr/>
          </p:nvSpPr>
          <p:spPr>
            <a:xfrm>
              <a:off x="6293884" y="3619851"/>
              <a:ext cx="2649641" cy="1154675"/>
            </a:xfrm>
            <a:prstGeom prst="rect">
              <a:avLst/>
            </a:prstGeom>
            <a:noFill/>
          </p:spPr>
          <p:txBody>
            <a:bodyPr wrap="square" rtlCol="0">
              <a:spAutoFit/>
            </a:bodyPr>
            <a:lstStyle/>
            <a:p>
              <a:pPr algn="ctr">
                <a:lnSpc>
                  <a:spcPct val="150000"/>
                </a:lnSpc>
              </a:pPr>
              <a:r>
                <a:rPr lang="en-US" sz="1600" b="1" dirty="0" err="1"/>
                <a:t>Hình</a:t>
              </a:r>
              <a:r>
                <a:rPr lang="en-US" sz="1600" b="1" dirty="0"/>
                <a:t> 3.10. </a:t>
              </a:r>
              <a:r>
                <a:rPr lang="en-US" sz="1600" dirty="0" err="1"/>
                <a:t>Đoạn</a:t>
              </a:r>
              <a:r>
                <a:rPr lang="en-US" sz="1600" dirty="0"/>
                <a:t> </a:t>
              </a:r>
              <a:r>
                <a:rPr lang="en-US" sz="1600" dirty="0" err="1"/>
                <a:t>dây</a:t>
              </a:r>
              <a:r>
                <a:rPr lang="en-US" sz="1600" dirty="0"/>
                <a:t> </a:t>
              </a:r>
              <a:r>
                <a:rPr lang="en-US" sz="1600" dirty="0" err="1"/>
                <a:t>dẫn</a:t>
              </a:r>
              <a:r>
                <a:rPr lang="en-US" sz="1600" dirty="0"/>
                <a:t> </a:t>
              </a:r>
              <a:r>
                <a:rPr lang="en-US" sz="1600" dirty="0" err="1"/>
                <a:t>chuyển</a:t>
              </a:r>
              <a:r>
                <a:rPr lang="en-US" sz="1600" dirty="0"/>
                <a:t> </a:t>
              </a:r>
              <a:r>
                <a:rPr lang="en-US" sz="1600" dirty="0" err="1"/>
                <a:t>động</a:t>
              </a:r>
              <a:r>
                <a:rPr lang="en-US" sz="1600" dirty="0"/>
                <a:t> </a:t>
              </a:r>
              <a:r>
                <a:rPr lang="en-US" sz="1600" dirty="0" err="1"/>
                <a:t>trong</a:t>
              </a:r>
              <a:r>
                <a:rPr lang="en-US" sz="1600" dirty="0"/>
                <a:t> </a:t>
              </a:r>
              <a:r>
                <a:rPr lang="en-US" sz="1600" dirty="0" err="1"/>
                <a:t>từ</a:t>
              </a:r>
              <a:r>
                <a:rPr lang="en-US" sz="1600" dirty="0"/>
                <a:t> </a:t>
              </a:r>
              <a:r>
                <a:rPr lang="en-US" sz="1600" dirty="0" err="1"/>
                <a:t>trường</a:t>
              </a:r>
              <a:r>
                <a:rPr lang="en-US" sz="1600" dirty="0"/>
                <a:t> </a:t>
              </a:r>
              <a:r>
                <a:rPr lang="en-US" sz="1600" dirty="0" err="1"/>
                <a:t>đều</a:t>
              </a:r>
              <a:endParaRPr lang="en-US" sz="1600" dirty="0"/>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0" name="Google Shape;220;p21"/>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34</a:t>
            </a:fld>
            <a:endParaRPr/>
          </a:p>
        </p:txBody>
      </p:sp>
      <p:pic>
        <p:nvPicPr>
          <p:cNvPr id="3" name="Picture 2">
            <a:extLst>
              <a:ext uri="{FF2B5EF4-FFF2-40B4-BE49-F238E27FC236}">
                <a16:creationId xmlns:a16="http://schemas.microsoft.com/office/drawing/2014/main" id="{F50AB216-6D84-0263-30D9-BE3B02874AE5}"/>
              </a:ext>
            </a:extLst>
          </p:cNvPr>
          <p:cNvPicPr>
            <a:picLocks noChangeAspect="1"/>
          </p:cNvPicPr>
          <p:nvPr/>
        </p:nvPicPr>
        <p:blipFill>
          <a:blip r:embed="rId3"/>
          <a:stretch>
            <a:fillRect/>
          </a:stretch>
        </p:blipFill>
        <p:spPr>
          <a:xfrm>
            <a:off x="2697945" y="272841"/>
            <a:ext cx="3748109" cy="1752192"/>
          </a:xfrm>
          <a:prstGeom prst="rect">
            <a:avLst/>
          </a:prstGeom>
        </p:spPr>
      </p:pic>
      <p:sp>
        <p:nvSpPr>
          <p:cNvPr id="10" name="TextBox 9">
            <a:extLst>
              <a:ext uri="{FF2B5EF4-FFF2-40B4-BE49-F238E27FC236}">
                <a16:creationId xmlns:a16="http://schemas.microsoft.com/office/drawing/2014/main" id="{1B7626F4-F29D-1E0C-22CD-8C21A51B1A9C}"/>
              </a:ext>
            </a:extLst>
          </p:cNvPr>
          <p:cNvSpPr txBox="1"/>
          <p:nvPr/>
        </p:nvSpPr>
        <p:spPr>
          <a:xfrm>
            <a:off x="685430" y="2618633"/>
            <a:ext cx="7720018" cy="2163477"/>
          </a:xfrm>
          <a:prstGeom prst="rect">
            <a:avLst/>
          </a:prstGeom>
          <a:noFill/>
        </p:spPr>
        <p:txBody>
          <a:bodyPr wrap="square">
            <a:spAutoFit/>
          </a:bodyPr>
          <a:lstStyle/>
          <a:p>
            <a:pPr marL="0" marR="0" algn="just">
              <a:lnSpc>
                <a:spcPct val="150000"/>
              </a:lnSpc>
              <a:spcAft>
                <a:spcPts val="800"/>
              </a:spcAft>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MN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MNPQ.</a:t>
            </a:r>
          </a:p>
          <a:p>
            <a:pPr marL="0" marR="0" algn="just">
              <a:lnSpc>
                <a:spcPct val="150000"/>
              </a:lnSpc>
              <a:spcAft>
                <a:spcPts val="800"/>
              </a:spcAft>
            </a:pPr>
            <a:r>
              <a:rPr lang="en-US" sz="2200" dirty="0">
                <a:latin typeface="Arial" panose="020B0604020202020204" pitchFamily="34" charset="0"/>
                <a:ea typeface="Calibri" panose="020F0502020204030204" pitchFamily="34" charset="0"/>
                <a:cs typeface="Arial" panose="020B0604020202020204" pitchFamily="34" charset="0"/>
              </a:rPr>
              <a:t>Do </a:t>
            </a:r>
            <a:r>
              <a:rPr lang="en-US" sz="2200" dirty="0" err="1">
                <a:latin typeface="Arial" panose="020B0604020202020204" pitchFamily="34" charset="0"/>
                <a:ea typeface="Calibri" panose="020F0502020204030204" pitchFamily="34" charset="0"/>
                <a:cs typeface="Arial" panose="020B0604020202020204" pitchFamily="34" charset="0"/>
              </a:rPr>
              <a:t>đó</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nếu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coi</a:t>
            </a:r>
            <a:r>
              <a:rPr lang="en-US" sz="2200" dirty="0">
                <a:latin typeface="Arial" panose="020B0604020202020204" pitchFamily="34" charset="0"/>
                <a:ea typeface="Calibri" panose="020F0502020204030204" pitchFamily="34" charset="0"/>
                <a:cs typeface="Arial" panose="020B0604020202020204" pitchFamily="34" charset="0"/>
              </a:rPr>
              <a:t> MN </a:t>
            </a:r>
            <a:r>
              <a:rPr lang="en-US" sz="2200" dirty="0" err="1">
                <a:latin typeface="Arial" panose="020B0604020202020204" pitchFamily="34" charset="0"/>
                <a:ea typeface="Calibri" panose="020F0502020204030204" pitchFamily="34" charset="0"/>
                <a:cs typeface="Arial" panose="020B0604020202020204" pitchFamily="34" charset="0"/>
              </a:rPr>
              <a:t>là</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nguồn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điện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thì</a:t>
            </a:r>
            <a:r>
              <a:rPr lang="en-US" sz="2200" dirty="0">
                <a:latin typeface="Arial" panose="020B0604020202020204" pitchFamily="34" charset="0"/>
                <a:ea typeface="Calibri" panose="020F0502020204030204" pitchFamily="34" charset="0"/>
                <a:cs typeface="Arial" panose="020B0604020202020204" pitchFamily="34" charset="0"/>
              </a:rPr>
              <a:t> M </a:t>
            </a:r>
            <a:r>
              <a:rPr lang="en-US" sz="2200" dirty="0" err="1">
                <a:latin typeface="Arial" panose="020B0604020202020204" pitchFamily="34" charset="0"/>
                <a:ea typeface="Calibri" panose="020F0502020204030204" pitchFamily="34" charset="0"/>
                <a:cs typeface="Arial" panose="020B0604020202020204" pitchFamily="34" charset="0"/>
              </a:rPr>
              <a:t>đóng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vai</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trò</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cực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âm</a:t>
            </a:r>
            <a:r>
              <a:rPr lang="en-US" sz="2200" dirty="0">
                <a:latin typeface="Arial" panose="020B0604020202020204" pitchFamily="34" charset="0"/>
                <a:ea typeface="Calibri" panose="020F0502020204030204" pitchFamily="34" charset="0"/>
                <a:cs typeface="Arial" panose="020B0604020202020204" pitchFamily="34" charset="0"/>
              </a:rPr>
              <a:t>, N </a:t>
            </a:r>
            <a:r>
              <a:rPr lang="en-US" sz="2200" dirty="0" err="1">
                <a:latin typeface="Arial" panose="020B0604020202020204" pitchFamily="34" charset="0"/>
                <a:ea typeface="Calibri" panose="020F0502020204030204" pitchFamily="34" charset="0"/>
                <a:cs typeface="Arial" panose="020B0604020202020204" pitchFamily="34" charset="0"/>
              </a:rPr>
              <a:t>đóng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vai</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trò</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cực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dương</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F2D2658-1630-796D-5BD8-1933E7F3407D}"/>
              </a:ext>
            </a:extLst>
          </p:cNvPr>
          <p:cNvPicPr>
            <a:picLocks noChangeAspect="1"/>
          </p:cNvPicPr>
          <p:nvPr/>
        </p:nvPicPr>
        <p:blipFill>
          <a:blip r:embed="rId4"/>
          <a:stretch>
            <a:fillRect/>
          </a:stretch>
        </p:blipFill>
        <p:spPr>
          <a:xfrm>
            <a:off x="8110035" y="272841"/>
            <a:ext cx="867829" cy="1157105"/>
          </a:xfrm>
          <a:prstGeom prst="rect">
            <a:avLst/>
          </a:prstGeom>
        </p:spPr>
      </p:pic>
      <p:grpSp>
        <p:nvGrpSpPr>
          <p:cNvPr id="12" name="Group 11">
            <a:extLst>
              <a:ext uri="{FF2B5EF4-FFF2-40B4-BE49-F238E27FC236}">
                <a16:creationId xmlns:a16="http://schemas.microsoft.com/office/drawing/2014/main" id="{5C9B1809-BFC0-2FD1-B660-F50A9F42CE18}"/>
              </a:ext>
            </a:extLst>
          </p:cNvPr>
          <p:cNvGrpSpPr/>
          <p:nvPr/>
        </p:nvGrpSpPr>
        <p:grpSpPr>
          <a:xfrm>
            <a:off x="685430" y="1599401"/>
            <a:ext cx="1277816" cy="906425"/>
            <a:chOff x="687991" y="3355657"/>
            <a:chExt cx="1277816" cy="906425"/>
          </a:xfrm>
        </p:grpSpPr>
        <p:pic>
          <p:nvPicPr>
            <p:cNvPr id="13" name="Picture 12">
              <a:extLst>
                <a:ext uri="{FF2B5EF4-FFF2-40B4-BE49-F238E27FC236}">
                  <a16:creationId xmlns:a16="http://schemas.microsoft.com/office/drawing/2014/main" id="{1817AF75-7796-6F90-B36B-6BB47DC59EE7}"/>
                </a:ext>
              </a:extLst>
            </p:cNvPr>
            <p:cNvPicPr>
              <a:picLocks noChangeAspect="1"/>
            </p:cNvPicPr>
            <p:nvPr/>
          </p:nvPicPr>
          <p:blipFill>
            <a:blip r:embed="rId5"/>
            <a:stretch>
              <a:fillRect/>
            </a:stretch>
          </p:blipFill>
          <p:spPr>
            <a:xfrm>
              <a:off x="687991" y="3355657"/>
              <a:ext cx="1277816" cy="906425"/>
            </a:xfrm>
            <a:prstGeom prst="rect">
              <a:avLst/>
            </a:prstGeom>
          </p:spPr>
        </p:pic>
        <p:sp>
          <p:nvSpPr>
            <p:cNvPr id="14" name="TextBox 13">
              <a:extLst>
                <a:ext uri="{FF2B5EF4-FFF2-40B4-BE49-F238E27FC236}">
                  <a16:creationId xmlns:a16="http://schemas.microsoft.com/office/drawing/2014/main" id="{6BBCD3FB-8089-72C1-2183-1090943B4340}"/>
                </a:ext>
              </a:extLst>
            </p:cNvPr>
            <p:cNvSpPr txBox="1"/>
            <p:nvPr/>
          </p:nvSpPr>
          <p:spPr>
            <a:xfrm>
              <a:off x="936898" y="3541912"/>
              <a:ext cx="718466"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00286">
                      <a:lumMod val="75000"/>
                    </a:srgbClr>
                  </a:solidFill>
                  <a:effectLst/>
                  <a:uLnTx/>
                  <a:uFillTx/>
                </a:rPr>
                <a:t>Giải</a:t>
              </a:r>
              <a:endParaRPr kumimoji="0" lang="en-US" sz="2200" b="1" i="0" u="none" strike="noStrike" kern="0" cap="none" spc="0" normalizeH="0" baseline="0" noProof="0" dirty="0">
                <a:ln>
                  <a:noFill/>
                </a:ln>
                <a:solidFill>
                  <a:srgbClr val="F00286">
                    <a:lumMod val="75000"/>
                  </a:srgbClr>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48BD38A-384D-EE85-EA7D-6263B0E5C1A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3ABF5996-1DE3-852B-F8EC-CE00CF78053D}"/>
              </a:ext>
            </a:extLst>
          </p:cNvPr>
          <p:cNvGrpSpPr/>
          <p:nvPr/>
        </p:nvGrpSpPr>
        <p:grpSpPr>
          <a:xfrm>
            <a:off x="489097" y="413098"/>
            <a:ext cx="8165805" cy="2689831"/>
            <a:chOff x="489097" y="413098"/>
            <a:chExt cx="8165805" cy="2689831"/>
          </a:xfrm>
        </p:grpSpPr>
        <p:grpSp>
          <p:nvGrpSpPr>
            <p:cNvPr id="2" name="Group 1">
              <a:extLst>
                <a:ext uri="{FF2B5EF4-FFF2-40B4-BE49-F238E27FC236}">
                  <a16:creationId xmlns:a16="http://schemas.microsoft.com/office/drawing/2014/main" id="{F4B72FCC-DE8B-9A10-F2D3-0AB5608AB824}"/>
                </a:ext>
              </a:extLst>
            </p:cNvPr>
            <p:cNvGrpSpPr/>
            <p:nvPr/>
          </p:nvGrpSpPr>
          <p:grpSpPr>
            <a:xfrm>
              <a:off x="489097" y="413098"/>
              <a:ext cx="8165805" cy="2689831"/>
              <a:chOff x="489097" y="413098"/>
              <a:chExt cx="8165805" cy="2689831"/>
            </a:xfrm>
          </p:grpSpPr>
          <p:sp>
            <p:nvSpPr>
              <p:cNvPr id="6" name="Rectangle: Rounded Corners 5">
                <a:extLst>
                  <a:ext uri="{FF2B5EF4-FFF2-40B4-BE49-F238E27FC236}">
                    <a16:creationId xmlns:a16="http://schemas.microsoft.com/office/drawing/2014/main" id="{1BCFE54D-46FD-AA42-B0B6-D724A7FC0909}"/>
                  </a:ext>
                </a:extLst>
              </p:cNvPr>
              <p:cNvSpPr/>
              <p:nvPr/>
            </p:nvSpPr>
            <p:spPr>
              <a:xfrm>
                <a:off x="489097" y="693056"/>
                <a:ext cx="8165805" cy="2409873"/>
              </a:xfrm>
              <a:prstGeom prst="roundRect">
                <a:avLst>
                  <a:gd name="adj" fmla="val 5667"/>
                </a:avLst>
              </a:prstGeom>
              <a:solidFill>
                <a:schemeClr val="tx1">
                  <a:lumMod val="95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D5734DE-285F-87A4-1A35-F8A9A4FF25E6}"/>
                  </a:ext>
                </a:extLst>
              </p:cNvPr>
              <p:cNvSpPr/>
              <p:nvPr/>
            </p:nvSpPr>
            <p:spPr>
              <a:xfrm>
                <a:off x="489097" y="413098"/>
                <a:ext cx="2784231" cy="559915"/>
              </a:xfrm>
              <a:prstGeom prst="roundRect">
                <a:avLst/>
              </a:prstGeom>
              <a:solidFill>
                <a:srgbClr val="707A96"/>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FFFF"/>
                    </a:solidFill>
                    <a:effectLst/>
                    <a:uLnTx/>
                    <a:uFillTx/>
                    <a:ea typeface="+mn-ea"/>
                    <a:cs typeface="Arial" panose="020B0604020202020204" pitchFamily="34" charset="0"/>
                  </a:rPr>
                  <a:t>Ví</a:t>
                </a:r>
                <a:r>
                  <a:rPr kumimoji="0" lang="en-US" sz="2000" b="1" i="0" u="none" strike="noStrike" kern="0" cap="none" spc="0" normalizeH="0" baseline="0" noProof="0" dirty="0">
                    <a:ln>
                      <a:noFill/>
                    </a:ln>
                    <a:solidFill>
                      <a:srgbClr val="FFFFFF"/>
                    </a:solidFill>
                    <a:effectLst/>
                    <a:uLnTx/>
                    <a:uFillTx/>
                    <a:ea typeface="+mn-ea"/>
                    <a:cs typeface="Arial" panose="020B0604020202020204" pitchFamily="34" charset="0"/>
                  </a:rPr>
                  <a:t> </a:t>
                </a:r>
                <a:r>
                  <a:rPr kumimoji="0" lang="en-US" sz="2000" b="1" i="0" u="none" strike="noStrike" kern="0" cap="none" spc="0" normalizeH="0" baseline="0" noProof="0" dirty="0" err="1">
                    <a:ln>
                      <a:noFill/>
                    </a:ln>
                    <a:solidFill>
                      <a:srgbClr val="FFFFFF"/>
                    </a:solidFill>
                    <a:effectLst/>
                    <a:uLnTx/>
                    <a:uFillTx/>
                    <a:ea typeface="+mn-ea"/>
                    <a:cs typeface="Arial" panose="020B0604020202020204" pitchFamily="34" charset="0"/>
                  </a:rPr>
                  <a:t>dụ</a:t>
                </a:r>
                <a:r>
                  <a:rPr kumimoji="0" lang="en-US" sz="2000" b="1" i="0" u="none" strike="noStrike" kern="0" cap="none" spc="0" normalizeH="0" baseline="0" noProof="0" dirty="0">
                    <a:ln>
                      <a:noFill/>
                    </a:ln>
                    <a:solidFill>
                      <a:srgbClr val="FFFFFF"/>
                    </a:solidFill>
                    <a:effectLst/>
                    <a:uLnTx/>
                    <a:uFillTx/>
                    <a:ea typeface="+mn-ea"/>
                    <a:cs typeface="Arial" panose="020B0604020202020204" pitchFamily="34" charset="0"/>
                  </a:rPr>
                  <a:t> 2 (SGK - tr.72)</a:t>
                </a:r>
              </a:p>
            </p:txBody>
          </p:sp>
        </p:grpSp>
        <p:sp>
          <p:nvSpPr>
            <p:cNvPr id="5" name="TextBox 4">
              <a:extLst>
                <a:ext uri="{FF2B5EF4-FFF2-40B4-BE49-F238E27FC236}">
                  <a16:creationId xmlns:a16="http://schemas.microsoft.com/office/drawing/2014/main" id="{C094915E-35C4-4A1B-9D4C-5C604FA57F45}"/>
                </a:ext>
              </a:extLst>
            </p:cNvPr>
            <p:cNvSpPr txBox="1"/>
            <p:nvPr/>
          </p:nvSpPr>
          <p:spPr>
            <a:xfrm>
              <a:off x="548053" y="1029178"/>
              <a:ext cx="8047892" cy="1881990"/>
            </a:xfrm>
            <a:prstGeom prst="rect">
              <a:avLst/>
            </a:prstGeom>
            <a:noFill/>
          </p:spPr>
          <p:txBody>
            <a:bodyPr wrap="square">
              <a:spAutoFit/>
            </a:bodyPr>
            <a:lstStyle/>
            <a:p>
              <a:pPr algn="just">
                <a:lnSpc>
                  <a:spcPct val="150000"/>
                </a:lnSpc>
                <a:spcAft>
                  <a:spcPts val="800"/>
                </a:spcAft>
              </a:pPr>
              <a:r>
                <a:rPr lang="en-US" sz="2000" dirty="0" err="1">
                  <a:latin typeface="Arial" panose="020B0604020202020204" pitchFamily="34" charset="0"/>
                  <a:ea typeface="Times New Roman" panose="02020603050405020304" pitchFamily="18" charset="0"/>
                  <a:cs typeface="Arial" panose="020B0604020202020204" pitchFamily="34" charset="0"/>
                </a:rPr>
                <a:t>Một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đoạn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dây</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dẫn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thẳng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dài</a:t>
              </a:r>
              <a:r>
                <a:rPr lang="en-US" sz="2000" dirty="0">
                  <a:latin typeface="Arial" panose="020B0604020202020204" pitchFamily="34" charset="0"/>
                  <a:ea typeface="Times New Roman" panose="02020603050405020304" pitchFamily="18" charset="0"/>
                  <a:cs typeface="Arial" panose="020B0604020202020204" pitchFamily="34" charset="0"/>
                </a:rPr>
                <a:t> 0,20 m </a:t>
              </a:r>
              <a:r>
                <a:rPr lang="en-US" sz="2000" dirty="0" err="1">
                  <a:latin typeface="Arial" panose="020B0604020202020204" pitchFamily="34" charset="0"/>
                  <a:ea typeface="Times New Roman" panose="02020603050405020304" pitchFamily="18" charset="0"/>
                  <a:cs typeface="Arial" panose="020B0604020202020204" pitchFamily="34" charset="0"/>
                </a:rPr>
                <a:t>chuyển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với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tốc</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không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đổi</a:t>
              </a:r>
              <a:r>
                <a:rPr lang="en-US" sz="2000" dirty="0">
                  <a:latin typeface="Arial" panose="020B0604020202020204" pitchFamily="34" charset="0"/>
                  <a:ea typeface="Times New Roman" panose="02020603050405020304" pitchFamily="18" charset="0"/>
                  <a:cs typeface="Arial" panose="020B0604020202020204" pitchFamily="34" charset="0"/>
                </a:rPr>
                <a:t> 3,0 m/s </a:t>
              </a:r>
              <a:r>
                <a:rPr lang="en-US" sz="2000" dirty="0" err="1">
                  <a:latin typeface="Arial" panose="020B0604020202020204" pitchFamily="34" charset="0"/>
                  <a:ea typeface="Times New Roman" panose="02020603050405020304" pitchFamily="18" charset="0"/>
                  <a:cs typeface="Arial" panose="020B0604020202020204" pitchFamily="34" charset="0"/>
                </a:rPr>
                <a:t>theo</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hướng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vuông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góc</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với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cả</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đoạn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dây</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và</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từ</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trường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đều</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Biết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lớn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cảm</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ứng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từ</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của</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từ</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trường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là</a:t>
              </a:r>
              <a:r>
                <a:rPr lang="en-US" sz="2000" dirty="0">
                  <a:latin typeface="Arial" panose="020B0604020202020204" pitchFamily="34" charset="0"/>
                  <a:ea typeface="Times New Roman" panose="02020603050405020304" pitchFamily="18" charset="0"/>
                  <a:cs typeface="Arial" panose="020B0604020202020204" pitchFamily="34" charset="0"/>
                </a:rPr>
                <a:t> 0,10 T. </a:t>
              </a:r>
              <a:r>
                <a:rPr lang="en-US" sz="2000" dirty="0" err="1">
                  <a:latin typeface="Arial" panose="020B0604020202020204" pitchFamily="34" charset="0"/>
                  <a:ea typeface="Times New Roman" panose="02020603050405020304" pitchFamily="18" charset="0"/>
                  <a:cs typeface="Arial" panose="020B0604020202020204" pitchFamily="34" charset="0"/>
                </a:rPr>
                <a:t>Tính</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lớn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suất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điện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cảm</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ứng</a:t>
              </a:r>
              <a:r>
                <a:rPr lang="en-US" sz="2000" dirty="0">
                  <a:latin typeface="Arial" panose="020B0604020202020204" pitchFamily="34" charset="0"/>
                  <a:ea typeface="Times New Roman" panose="02020603050405020304" pitchFamily="18" charset="0"/>
                  <a:cs typeface="Arial" panose="020B0604020202020204" pitchFamily="34" charset="0"/>
                </a:rPr>
                <a:t> ở </a:t>
              </a:r>
              <a:r>
                <a:rPr lang="en-US" sz="2000" dirty="0" err="1">
                  <a:latin typeface="Arial" panose="020B0604020202020204" pitchFamily="34" charset="0"/>
                  <a:ea typeface="Times New Roman" panose="02020603050405020304" pitchFamily="18" charset="0"/>
                  <a:cs typeface="Arial" panose="020B0604020202020204" pitchFamily="34" charset="0"/>
                </a:rPr>
                <a:t>hai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đầu</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dây</a:t>
              </a:r>
              <a:r>
                <a:rPr lang="en-US" sz="2000" dirty="0">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51480589-26F6-F894-3054-45653BE45A9F}"/>
              </a:ext>
            </a:extLst>
          </p:cNvPr>
          <p:cNvGrpSpPr/>
          <p:nvPr/>
        </p:nvGrpSpPr>
        <p:grpSpPr>
          <a:xfrm>
            <a:off x="548053" y="3392212"/>
            <a:ext cx="1277816" cy="906425"/>
            <a:chOff x="687991" y="3355657"/>
            <a:chExt cx="1277816" cy="906425"/>
          </a:xfrm>
        </p:grpSpPr>
        <p:pic>
          <p:nvPicPr>
            <p:cNvPr id="8" name="Picture 7">
              <a:extLst>
                <a:ext uri="{FF2B5EF4-FFF2-40B4-BE49-F238E27FC236}">
                  <a16:creationId xmlns:a16="http://schemas.microsoft.com/office/drawing/2014/main" id="{C97A320A-5788-D235-9BBD-E9EFC2094DCD}"/>
                </a:ext>
              </a:extLst>
            </p:cNvPr>
            <p:cNvPicPr>
              <a:picLocks noChangeAspect="1"/>
            </p:cNvPicPr>
            <p:nvPr/>
          </p:nvPicPr>
          <p:blipFill>
            <a:blip r:embed="rId2"/>
            <a:stretch>
              <a:fillRect/>
            </a:stretch>
          </p:blipFill>
          <p:spPr>
            <a:xfrm>
              <a:off x="687991" y="3355657"/>
              <a:ext cx="1277816" cy="906425"/>
            </a:xfrm>
            <a:prstGeom prst="rect">
              <a:avLst/>
            </a:prstGeom>
          </p:spPr>
        </p:pic>
        <p:sp>
          <p:nvSpPr>
            <p:cNvPr id="9" name="TextBox 8">
              <a:extLst>
                <a:ext uri="{FF2B5EF4-FFF2-40B4-BE49-F238E27FC236}">
                  <a16:creationId xmlns:a16="http://schemas.microsoft.com/office/drawing/2014/main" id="{FC1D75E3-3089-495A-A1A4-5AB3A3635ACA}"/>
                </a:ext>
              </a:extLst>
            </p:cNvPr>
            <p:cNvSpPr txBox="1"/>
            <p:nvPr/>
          </p:nvSpPr>
          <p:spPr>
            <a:xfrm>
              <a:off x="936898" y="3541912"/>
              <a:ext cx="718466"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00286">
                      <a:lumMod val="75000"/>
                    </a:srgbClr>
                  </a:solidFill>
                  <a:effectLst/>
                  <a:uLnTx/>
                  <a:uFillTx/>
                </a:rPr>
                <a:t>Giải</a:t>
              </a:r>
              <a:endParaRPr kumimoji="0" lang="en-US" sz="2200" b="1" i="0" u="none" strike="noStrike" kern="0" cap="none" spc="0" normalizeH="0" baseline="0" noProof="0" dirty="0">
                <a:ln>
                  <a:noFill/>
                </a:ln>
                <a:solidFill>
                  <a:srgbClr val="F00286">
                    <a:lumMod val="75000"/>
                  </a:srgbClr>
                </a:solidFill>
                <a:effectLst/>
                <a:uLnTx/>
                <a:uFillTx/>
              </a:endParaRPr>
            </a:p>
          </p:txBody>
        </p:sp>
      </p:grpSp>
      <p:sp>
        <p:nvSpPr>
          <p:cNvPr id="10" name="TextBox 9">
            <a:extLst>
              <a:ext uri="{FF2B5EF4-FFF2-40B4-BE49-F238E27FC236}">
                <a16:creationId xmlns:a16="http://schemas.microsoft.com/office/drawing/2014/main" id="{2900CCB6-6388-5FBF-4BC1-C898981AD413}"/>
              </a:ext>
            </a:extLst>
          </p:cNvPr>
          <p:cNvSpPr txBox="1"/>
          <p:nvPr/>
        </p:nvSpPr>
        <p:spPr>
          <a:xfrm>
            <a:off x="2074776" y="3265015"/>
            <a:ext cx="6580126" cy="1530547"/>
          </a:xfrm>
          <a:prstGeom prst="rect">
            <a:avLst/>
          </a:prstGeom>
          <a:noFill/>
        </p:spPr>
        <p:txBody>
          <a:bodyPr wrap="square">
            <a:spAutoFit/>
          </a:bodyPr>
          <a:lstStyle/>
          <a:p>
            <a:pPr algn="just">
              <a:lnSpc>
                <a:spcPct val="150000"/>
              </a:lnSpc>
              <a:spcAft>
                <a:spcPts val="800"/>
              </a:spcAft>
            </a:pPr>
            <a:r>
              <a:rPr lang="en-US" sz="2000" dirty="0">
                <a:latin typeface="Arial" panose="020B0604020202020204" pitchFamily="34" charset="0"/>
                <a:ea typeface="Calibri" panose="020F0502020204030204" pitchFamily="34" charset="0"/>
                <a:cs typeface="Arial" panose="020B0604020202020204" pitchFamily="34" charset="0"/>
              </a:rPr>
              <a:t>Do </a:t>
            </a:r>
            <a:r>
              <a:rPr lang="en-US" sz="2000" dirty="0" err="1">
                <a:latin typeface="Arial" panose="020B0604020202020204" pitchFamily="34" charset="0"/>
                <a:ea typeface="Calibri" panose="020F0502020204030204" pitchFamily="34" charset="0"/>
                <a:cs typeface="Arial" panose="020B0604020202020204" pitchFamily="34" charset="0"/>
              </a:rPr>
              <a:t>đoạn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dây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chuyển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động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theo</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hướng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vuông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góc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với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từ</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trường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đều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nên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độ</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lớn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của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suất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điện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động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cảm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ứng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là</a:t>
            </a:r>
            <a:r>
              <a:rPr lang="en-US" sz="2000" dirty="0">
                <a:latin typeface="Arial" panose="020B0604020202020204" pitchFamily="34" charset="0"/>
                <a:ea typeface="Calibri" panose="020F0502020204030204" pitchFamily="34" charset="0"/>
                <a:cs typeface="Arial" panose="020B0604020202020204" pitchFamily="34" charset="0"/>
              </a:rPr>
              <a:t>:</a:t>
            </a:r>
          </a:p>
          <a:p>
            <a:pPr algn="ctr">
              <a:lnSpc>
                <a:spcPct val="150000"/>
              </a:lnSpc>
              <a:spcAft>
                <a:spcPts val="800"/>
              </a:spcAft>
            </a:pP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a:t>
            </a:r>
            <a:r>
              <a:rPr lang="en-US" sz="2000" baseline="-25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Blvsinθ</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0,10. 0,2. 3,0 = 6,0. 10</a:t>
            </a:r>
            <a:r>
              <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5685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1200A6F-B96B-90F9-1FB2-3EBAB0013F2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4B73DAE-8B7C-0B5E-4EB4-F3999830D28F}"/>
              </a:ext>
            </a:extLst>
          </p:cNvPr>
          <p:cNvGrpSpPr/>
          <p:nvPr/>
        </p:nvGrpSpPr>
        <p:grpSpPr>
          <a:xfrm>
            <a:off x="435935" y="382773"/>
            <a:ext cx="4007111" cy="4321361"/>
            <a:chOff x="435935" y="382772"/>
            <a:chExt cx="4007111" cy="4321361"/>
          </a:xfrm>
        </p:grpSpPr>
        <p:sp>
          <p:nvSpPr>
            <p:cNvPr id="3" name="Rectangle: Rounded Corners 2">
              <a:extLst>
                <a:ext uri="{FF2B5EF4-FFF2-40B4-BE49-F238E27FC236}">
                  <a16:creationId xmlns:a16="http://schemas.microsoft.com/office/drawing/2014/main" id="{1256EE2E-D147-0621-46D0-8C5C936221D1}"/>
                </a:ext>
              </a:extLst>
            </p:cNvPr>
            <p:cNvSpPr/>
            <p:nvPr/>
          </p:nvSpPr>
          <p:spPr>
            <a:xfrm>
              <a:off x="435935" y="691116"/>
              <a:ext cx="4007111" cy="4013017"/>
            </a:xfrm>
            <a:prstGeom prst="roundRect">
              <a:avLst>
                <a:gd name="adj" fmla="val 5667"/>
              </a:avLst>
            </a:prstGeom>
            <a:solidFill>
              <a:schemeClr val="tx1">
                <a:lumMod val="95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054F46E-7034-EE82-F3FD-5D500EAEC801}"/>
                </a:ext>
              </a:extLst>
            </p:cNvPr>
            <p:cNvSpPr/>
            <p:nvPr/>
          </p:nvSpPr>
          <p:spPr>
            <a:xfrm>
              <a:off x="435935" y="382772"/>
              <a:ext cx="3655419" cy="616688"/>
            </a:xfrm>
            <a:prstGeom prst="roundRect">
              <a:avLst/>
            </a:prstGeom>
            <a:solidFill>
              <a:schemeClr val="accent6">
                <a:lumMod val="75000"/>
              </a:schemeClr>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err="1">
                  <a:solidFill>
                    <a:schemeClr val="tx1"/>
                  </a:solidFill>
                  <a:latin typeface="Arial" panose="020B0604020202020204" pitchFamily="34" charset="0"/>
                  <a:cs typeface="Arial" panose="020B0604020202020204" pitchFamily="34" charset="0"/>
                </a:rPr>
                <a:t>Luyện</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tập</a:t>
              </a:r>
              <a:r>
                <a:rPr lang="en-US" sz="2200" b="1" dirty="0">
                  <a:solidFill>
                    <a:schemeClr val="tx1"/>
                  </a:solidFill>
                  <a:latin typeface="Arial" panose="020B0604020202020204" pitchFamily="34" charset="0"/>
                  <a:cs typeface="Arial" panose="020B0604020202020204" pitchFamily="34" charset="0"/>
                </a:rPr>
                <a:t> 1 (SGK - tr.70)</a:t>
              </a:r>
            </a:p>
          </p:txBody>
        </p:sp>
        <p:sp>
          <p:nvSpPr>
            <p:cNvPr id="5" name="TextBox 4">
              <a:extLst>
                <a:ext uri="{FF2B5EF4-FFF2-40B4-BE49-F238E27FC236}">
                  <a16:creationId xmlns:a16="http://schemas.microsoft.com/office/drawing/2014/main" id="{88364514-73EF-7B7F-DA2C-B30A3384EAC7}"/>
                </a:ext>
              </a:extLst>
            </p:cNvPr>
            <p:cNvSpPr txBox="1"/>
            <p:nvPr/>
          </p:nvSpPr>
          <p:spPr>
            <a:xfrm>
              <a:off x="517723" y="1041560"/>
              <a:ext cx="3843534" cy="3584379"/>
            </a:xfrm>
            <a:prstGeom prst="rect">
              <a:avLst/>
            </a:prstGeom>
            <a:noFill/>
          </p:spPr>
          <p:txBody>
            <a:bodyPr wrap="square">
              <a:spAutoFit/>
            </a:bodyPr>
            <a:lstStyle/>
            <a:p>
              <a:pPr marL="0" marR="0" algn="just">
                <a:lnSpc>
                  <a:spcPct val="150000"/>
                </a:lnSpc>
                <a:spcAft>
                  <a:spcPts val="800"/>
                </a:spcAft>
              </a:pPr>
              <a:r>
                <a:rPr lang="vi-VN"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Khung dây MNPQ quay trong từ trường đều. Tìm chiều của dòng điện cảm ứng trong khung dây tại thời điểm mặt phẳng khung dây song song với phương của đường sức từ </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3.7).</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F760FF35-15F3-96FB-096D-310A4B2629A6}"/>
              </a:ext>
            </a:extLst>
          </p:cNvPr>
          <p:cNvGrpSpPr/>
          <p:nvPr/>
        </p:nvGrpSpPr>
        <p:grpSpPr>
          <a:xfrm>
            <a:off x="4806464" y="382773"/>
            <a:ext cx="4043259" cy="4321361"/>
            <a:chOff x="4806464" y="382773"/>
            <a:chExt cx="4043259" cy="4321361"/>
          </a:xfrm>
        </p:grpSpPr>
        <p:pic>
          <p:nvPicPr>
            <p:cNvPr id="11" name="Picture 10">
              <a:extLst>
                <a:ext uri="{FF2B5EF4-FFF2-40B4-BE49-F238E27FC236}">
                  <a16:creationId xmlns:a16="http://schemas.microsoft.com/office/drawing/2014/main" id="{06FE5FAD-12A9-F147-4C9C-1D7E054F486B}"/>
                </a:ext>
              </a:extLst>
            </p:cNvPr>
            <p:cNvPicPr>
              <a:picLocks noChangeAspect="1"/>
            </p:cNvPicPr>
            <p:nvPr/>
          </p:nvPicPr>
          <p:blipFill>
            <a:blip r:embed="rId2"/>
            <a:stretch>
              <a:fillRect/>
            </a:stretch>
          </p:blipFill>
          <p:spPr>
            <a:xfrm>
              <a:off x="4806464" y="382773"/>
              <a:ext cx="4043259" cy="3218752"/>
            </a:xfrm>
            <a:prstGeom prst="rect">
              <a:avLst/>
            </a:prstGeom>
          </p:spPr>
        </p:pic>
        <p:sp>
          <p:nvSpPr>
            <p:cNvPr id="12" name="TextBox 11">
              <a:extLst>
                <a:ext uri="{FF2B5EF4-FFF2-40B4-BE49-F238E27FC236}">
                  <a16:creationId xmlns:a16="http://schemas.microsoft.com/office/drawing/2014/main" id="{38434489-2D06-D7DC-E8A8-A7860D8C3960}"/>
                </a:ext>
              </a:extLst>
            </p:cNvPr>
            <p:cNvSpPr txBox="1"/>
            <p:nvPr/>
          </p:nvSpPr>
          <p:spPr>
            <a:xfrm>
              <a:off x="4999294" y="3832100"/>
              <a:ext cx="3657598" cy="872034"/>
            </a:xfrm>
            <a:prstGeom prst="rect">
              <a:avLst/>
            </a:prstGeom>
            <a:noFill/>
          </p:spPr>
          <p:txBody>
            <a:bodyPr wrap="square" rtlCol="0">
              <a:spAutoFit/>
            </a:bodyPr>
            <a:lstStyle/>
            <a:p>
              <a:pPr algn="ctr">
                <a:lnSpc>
                  <a:spcPct val="150000"/>
                </a:lnSpc>
              </a:pPr>
              <a:r>
                <a:rPr lang="en-US" sz="1800" b="1" dirty="0" err="1"/>
                <a:t>Hình</a:t>
              </a:r>
              <a:r>
                <a:rPr lang="en-US" sz="1800" b="1" dirty="0"/>
                <a:t> 3.7. </a:t>
              </a:r>
              <a:r>
                <a:rPr lang="en-US" sz="1800" dirty="0" err="1"/>
                <a:t>Khung</a:t>
              </a:r>
              <a:r>
                <a:rPr lang="en-US" sz="1800" dirty="0"/>
                <a:t> </a:t>
              </a:r>
              <a:r>
                <a:rPr lang="en-US" sz="1800" dirty="0" err="1"/>
                <a:t>dây</a:t>
              </a:r>
              <a:r>
                <a:rPr lang="en-US" sz="1800" dirty="0"/>
                <a:t> quay </a:t>
              </a:r>
              <a:r>
                <a:rPr lang="en-US" sz="1800" dirty="0" err="1"/>
                <a:t>trong</a:t>
              </a:r>
              <a:r>
                <a:rPr lang="en-US" sz="1800" dirty="0"/>
                <a:t> </a:t>
              </a:r>
              <a:r>
                <a:rPr lang="en-US" sz="1800" dirty="0" err="1"/>
                <a:t>từ</a:t>
              </a:r>
              <a:r>
                <a:rPr lang="en-US" sz="1800" dirty="0"/>
                <a:t> </a:t>
              </a:r>
              <a:r>
                <a:rPr lang="en-US" sz="1800" dirty="0" err="1"/>
                <a:t>trường</a:t>
              </a:r>
              <a:r>
                <a:rPr lang="en-US" sz="1800" dirty="0"/>
                <a:t> </a:t>
              </a:r>
              <a:r>
                <a:rPr lang="en-US" sz="1800" dirty="0" err="1"/>
                <a:t>đều</a:t>
              </a:r>
              <a:endParaRPr lang="en-US" sz="1800" dirty="0"/>
            </a:p>
          </p:txBody>
        </p:sp>
      </p:grpSp>
      <p:pic>
        <p:nvPicPr>
          <p:cNvPr id="15" name="Picture 14">
            <a:extLst>
              <a:ext uri="{FF2B5EF4-FFF2-40B4-BE49-F238E27FC236}">
                <a16:creationId xmlns:a16="http://schemas.microsoft.com/office/drawing/2014/main" id="{981754AB-2388-3059-D08D-0575CCBC6BE4}"/>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rot="7819349">
            <a:off x="5506751" y="2167379"/>
            <a:ext cx="335647" cy="335647"/>
          </a:xfrm>
          <a:prstGeom prst="rect">
            <a:avLst/>
          </a:prstGeom>
        </p:spPr>
      </p:pic>
      <p:pic>
        <p:nvPicPr>
          <p:cNvPr id="16" name="Picture 15">
            <a:extLst>
              <a:ext uri="{FF2B5EF4-FFF2-40B4-BE49-F238E27FC236}">
                <a16:creationId xmlns:a16="http://schemas.microsoft.com/office/drawing/2014/main" id="{4B6179A7-02AD-7173-ABF1-7BBCAB06EB9C}"/>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rot="13650501">
            <a:off x="6127186" y="1110849"/>
            <a:ext cx="335647" cy="335647"/>
          </a:xfrm>
          <a:prstGeom prst="rect">
            <a:avLst/>
          </a:prstGeom>
        </p:spPr>
      </p:pic>
      <p:pic>
        <p:nvPicPr>
          <p:cNvPr id="17" name="Picture 16">
            <a:extLst>
              <a:ext uri="{FF2B5EF4-FFF2-40B4-BE49-F238E27FC236}">
                <a16:creationId xmlns:a16="http://schemas.microsoft.com/office/drawing/2014/main" id="{1FEF99BA-0D7A-64D5-DFCF-0C8321B72D91}"/>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rot="18762501">
            <a:off x="7734969" y="1310038"/>
            <a:ext cx="335647" cy="335647"/>
          </a:xfrm>
          <a:prstGeom prst="rect">
            <a:avLst/>
          </a:prstGeom>
        </p:spPr>
      </p:pic>
      <p:pic>
        <p:nvPicPr>
          <p:cNvPr id="18" name="Picture 17">
            <a:extLst>
              <a:ext uri="{FF2B5EF4-FFF2-40B4-BE49-F238E27FC236}">
                <a16:creationId xmlns:a16="http://schemas.microsoft.com/office/drawing/2014/main" id="{4080D913-DA9B-2732-5467-3AFE95D04DD4}"/>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rot="13780651" flipV="1">
            <a:off x="7212599" y="2462789"/>
            <a:ext cx="335647" cy="335647"/>
          </a:xfrm>
          <a:prstGeom prst="rect">
            <a:avLst/>
          </a:prstGeom>
        </p:spPr>
      </p:pic>
    </p:spTree>
    <p:extLst>
      <p:ext uri="{BB962C8B-B14F-4D97-AF65-F5344CB8AC3E}">
        <p14:creationId xmlns:p14="http://schemas.microsoft.com/office/powerpoint/2010/main" val="305232179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9" repeatCount="300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upLeft)">
                                      <p:cBhvr>
                                        <p:cTn id="15" dur="500"/>
                                        <p:tgtEl>
                                          <p:spTgt spid="15"/>
                                        </p:tgtEl>
                                      </p:cBhvr>
                                    </p:animEffect>
                                  </p:childTnLst>
                                </p:cTn>
                              </p:par>
                              <p:par>
                                <p:cTn id="16" presetID="18" presetClass="entr" presetSubtype="3" repeatCount="300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trips(upRight)">
                                      <p:cBhvr>
                                        <p:cTn id="18" dur="500"/>
                                        <p:tgtEl>
                                          <p:spTgt spid="16"/>
                                        </p:tgtEl>
                                      </p:cBhvr>
                                    </p:animEffect>
                                  </p:childTnLst>
                                </p:cTn>
                              </p:par>
                              <p:par>
                                <p:cTn id="19" presetID="18" presetClass="entr" presetSubtype="6" repeatCount="300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trips(downRight)">
                                      <p:cBhvr>
                                        <p:cTn id="21" dur="500"/>
                                        <p:tgtEl>
                                          <p:spTgt spid="17"/>
                                        </p:tgtEl>
                                      </p:cBhvr>
                                    </p:animEffect>
                                  </p:childTnLst>
                                </p:cTn>
                              </p:par>
                              <p:par>
                                <p:cTn id="22" presetID="18" presetClass="entr" presetSubtype="12" repeatCount="300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strips(down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8">
          <a:extLst>
            <a:ext uri="{FF2B5EF4-FFF2-40B4-BE49-F238E27FC236}">
              <a16:creationId xmlns:a16="http://schemas.microsoft.com/office/drawing/2014/main" id="{7B423190-D5F6-3539-9780-B9B04F6E308E}"/>
            </a:ext>
          </a:extLst>
        </p:cNvPr>
        <p:cNvGrpSpPr/>
        <p:nvPr/>
      </p:nvGrpSpPr>
      <p:grpSpPr>
        <a:xfrm>
          <a:off x="0" y="0"/>
          <a:ext cx="0" cy="0"/>
          <a:chOff x="0" y="0"/>
          <a:chExt cx="0" cy="0"/>
        </a:xfrm>
      </p:grpSpPr>
      <p:sp>
        <p:nvSpPr>
          <p:cNvPr id="421" name="Google Shape;421;p36">
            <a:extLst>
              <a:ext uri="{FF2B5EF4-FFF2-40B4-BE49-F238E27FC236}">
                <a16:creationId xmlns:a16="http://schemas.microsoft.com/office/drawing/2014/main" id="{5AEBE444-47DD-B8EC-1657-0C5E6F8D63A9}"/>
              </a:ext>
            </a:extLst>
          </p:cNvPr>
          <p:cNvSpPr txBox="1">
            <a:spLocks noGrp="1"/>
          </p:cNvSpPr>
          <p:nvPr>
            <p:ph type="ctrTitle"/>
          </p:nvPr>
        </p:nvSpPr>
        <p:spPr>
          <a:xfrm>
            <a:off x="625475" y="0"/>
            <a:ext cx="1475700" cy="4384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7200" b="1" dirty="0">
                <a:latin typeface="Arial" panose="020B0604020202020204" pitchFamily="34" charset="0"/>
                <a:ea typeface="Encode Sans Semi Condensed"/>
                <a:cs typeface="Arial" panose="020B0604020202020204" pitchFamily="34" charset="0"/>
                <a:sym typeface="Encode Sans Semi Condensed"/>
              </a:rPr>
              <a:t>IV.</a:t>
            </a:r>
            <a:endParaRPr sz="7200" b="1" dirty="0">
              <a:latin typeface="Arial" panose="020B0604020202020204" pitchFamily="34" charset="0"/>
              <a:ea typeface="Encode Sans Semi Condensed"/>
              <a:cs typeface="Arial" panose="020B0604020202020204" pitchFamily="34" charset="0"/>
              <a:sym typeface="Encode Sans Semi Condensed"/>
            </a:endParaRPr>
          </a:p>
        </p:txBody>
      </p:sp>
      <p:sp>
        <p:nvSpPr>
          <p:cNvPr id="6" name="TextBox 5">
            <a:extLst>
              <a:ext uri="{FF2B5EF4-FFF2-40B4-BE49-F238E27FC236}">
                <a16:creationId xmlns:a16="http://schemas.microsoft.com/office/drawing/2014/main" id="{9C1314A3-E9F8-B602-01EC-1518581AC771}"/>
              </a:ext>
            </a:extLst>
          </p:cNvPr>
          <p:cNvSpPr txBox="1"/>
          <p:nvPr/>
        </p:nvSpPr>
        <p:spPr>
          <a:xfrm>
            <a:off x="2292839" y="751727"/>
            <a:ext cx="6851161" cy="2881045"/>
          </a:xfrm>
          <a:prstGeom prst="rect">
            <a:avLst/>
          </a:prstGeom>
          <a:noFill/>
        </p:spPr>
        <p:txBody>
          <a:bodyPr wrap="square" rtlCol="0">
            <a:spAutoFit/>
          </a:bodyPr>
          <a:lstStyle/>
          <a:p>
            <a:pPr>
              <a:lnSpc>
                <a:spcPct val="150000"/>
              </a:lnSpc>
            </a:pPr>
            <a:r>
              <a:rPr lang="vi-VN" sz="4200" b="1" dirty="0">
                <a:solidFill>
                  <a:schemeClr val="accent2">
                    <a:lumMod val="75000"/>
                  </a:schemeClr>
                </a:solidFill>
              </a:rPr>
              <a:t>GIẢI THÍCH MỘT SỐ </a:t>
            </a:r>
            <a:endParaRPr lang="en-US" sz="4200" b="1" dirty="0">
              <a:solidFill>
                <a:schemeClr val="accent2">
                  <a:lumMod val="75000"/>
                </a:schemeClr>
              </a:solidFill>
            </a:endParaRPr>
          </a:p>
          <a:p>
            <a:pPr>
              <a:lnSpc>
                <a:spcPct val="150000"/>
              </a:lnSpc>
            </a:pPr>
            <a:r>
              <a:rPr lang="vi-VN" sz="4200" b="1" dirty="0">
                <a:solidFill>
                  <a:schemeClr val="accent2">
                    <a:lumMod val="75000"/>
                  </a:schemeClr>
                </a:solidFill>
              </a:rPr>
              <a:t>ỨNG DỤNG HIỆN TƯỢNG CẢM ỨNG ĐIỆN TỪ</a:t>
            </a:r>
          </a:p>
        </p:txBody>
      </p:sp>
      <p:pic>
        <p:nvPicPr>
          <p:cNvPr id="2" name="Picture 1">
            <a:extLst>
              <a:ext uri="{FF2B5EF4-FFF2-40B4-BE49-F238E27FC236}">
                <a16:creationId xmlns:a16="http://schemas.microsoft.com/office/drawing/2014/main" id="{0C1D0CA7-56A9-75F8-EF7E-9A6C53799145}"/>
              </a:ext>
            </a:extLst>
          </p:cNvPr>
          <p:cNvPicPr>
            <a:picLocks noChangeAspect="1"/>
          </p:cNvPicPr>
          <p:nvPr/>
        </p:nvPicPr>
        <p:blipFill>
          <a:blip r:embed="rId3"/>
          <a:stretch>
            <a:fillRect/>
          </a:stretch>
        </p:blipFill>
        <p:spPr>
          <a:xfrm>
            <a:off x="7235978" y="3094892"/>
            <a:ext cx="2001807" cy="2048608"/>
          </a:xfrm>
          <a:prstGeom prst="rect">
            <a:avLst/>
          </a:prstGeom>
        </p:spPr>
      </p:pic>
    </p:spTree>
    <p:extLst>
      <p:ext uri="{BB962C8B-B14F-4D97-AF65-F5344CB8AC3E}">
        <p14:creationId xmlns:p14="http://schemas.microsoft.com/office/powerpoint/2010/main" val="3415456211"/>
      </p:ext>
    </p:extLst>
  </p:cSld>
  <p:clrMapOvr>
    <a:masterClrMapping/>
  </p:clrMapOvr>
  <mc:AlternateContent xmlns:mc="http://schemas.openxmlformats.org/markup-compatibility/2006" xmlns:p14="http://schemas.microsoft.com/office/powerpoint/2010/main">
    <mc:Choice Requires="p14">
      <p:transition spd="slow">
        <p14:prism dir="d" isContent="1"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542E97-B612-174A-2222-C45B16DAC68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56C926DF-6AC9-0C2D-1AB5-0FAC311B10AC}"/>
              </a:ext>
            </a:extLst>
          </p:cNvPr>
          <p:cNvGrpSpPr/>
          <p:nvPr/>
        </p:nvGrpSpPr>
        <p:grpSpPr>
          <a:xfrm>
            <a:off x="1823546" y="375257"/>
            <a:ext cx="5426848" cy="624138"/>
            <a:chOff x="1688123" y="485735"/>
            <a:chExt cx="5426848" cy="624138"/>
          </a:xfrm>
        </p:grpSpPr>
        <p:pic>
          <p:nvPicPr>
            <p:cNvPr id="3" name="Picture 2">
              <a:extLst>
                <a:ext uri="{FF2B5EF4-FFF2-40B4-BE49-F238E27FC236}">
                  <a16:creationId xmlns:a16="http://schemas.microsoft.com/office/drawing/2014/main" id="{D1F9FF6D-572D-5E49-A2F2-0B5EB1CC270B}"/>
                </a:ext>
              </a:extLst>
            </p:cNvPr>
            <p:cNvPicPr>
              <a:picLocks noChangeAspect="1"/>
            </p:cNvPicPr>
            <p:nvPr/>
          </p:nvPicPr>
          <p:blipFill>
            <a:blip r:embed="rId2"/>
            <a:stretch>
              <a:fillRect/>
            </a:stretch>
          </p:blipFill>
          <p:spPr>
            <a:xfrm>
              <a:off x="1688123" y="485735"/>
              <a:ext cx="644770" cy="624138"/>
            </a:xfrm>
            <a:prstGeom prst="rect">
              <a:avLst/>
            </a:prstGeom>
          </p:spPr>
        </p:pic>
        <p:sp>
          <p:nvSpPr>
            <p:cNvPr id="4" name="TextBox 3">
              <a:extLst>
                <a:ext uri="{FF2B5EF4-FFF2-40B4-BE49-F238E27FC236}">
                  <a16:creationId xmlns:a16="http://schemas.microsoft.com/office/drawing/2014/main" id="{43D191BC-42DA-539C-8C0E-FE75DC7DBF35}"/>
                </a:ext>
              </a:extLst>
            </p:cNvPr>
            <p:cNvSpPr txBox="1"/>
            <p:nvPr/>
          </p:nvSpPr>
          <p:spPr>
            <a:xfrm>
              <a:off x="2332893" y="586653"/>
              <a:ext cx="4782078" cy="523220"/>
            </a:xfrm>
            <a:prstGeom prst="rect">
              <a:avLst/>
            </a:prstGeom>
            <a:noFill/>
          </p:spPr>
          <p:txBody>
            <a:bodyPr wrap="none" rtlCol="0">
              <a:spAutoFit/>
            </a:bodyPr>
            <a:lstStyle/>
            <a:p>
              <a:pPr algn="ctr"/>
              <a:r>
                <a:rPr lang="en-US" sz="2800" b="1" dirty="0">
                  <a:solidFill>
                    <a:schemeClr val="bg1">
                      <a:lumMod val="75000"/>
                      <a:lumOff val="25000"/>
                    </a:schemeClr>
                  </a:solidFill>
                </a:rPr>
                <a:t>CHIA LỚP THÀNH 6 NHÓM</a:t>
              </a:r>
            </a:p>
          </p:txBody>
        </p:sp>
      </p:grpSp>
      <p:sp>
        <p:nvSpPr>
          <p:cNvPr id="18" name="TextBox 17">
            <a:extLst>
              <a:ext uri="{FF2B5EF4-FFF2-40B4-BE49-F238E27FC236}">
                <a16:creationId xmlns:a16="http://schemas.microsoft.com/office/drawing/2014/main" id="{A6F32280-4D05-7B51-9744-595578069105}"/>
              </a:ext>
            </a:extLst>
          </p:cNvPr>
          <p:cNvSpPr txBox="1"/>
          <p:nvPr/>
        </p:nvSpPr>
        <p:spPr>
          <a:xfrm>
            <a:off x="6382204" y="1318471"/>
            <a:ext cx="2545896" cy="1553054"/>
          </a:xfrm>
          <a:prstGeom prst="rect">
            <a:avLst/>
          </a:prstGeom>
          <a:solidFill>
            <a:srgbClr val="3C78D8"/>
          </a:solidFill>
        </p:spPr>
        <p:txBody>
          <a:bodyPr wrap="square">
            <a:spAutoFit/>
          </a:bodyPr>
          <a:lstStyle/>
          <a:p>
            <a:pPr algn="ctr">
              <a:lnSpc>
                <a:spcPct val="150000"/>
              </a:lnSpc>
            </a:pPr>
            <a:r>
              <a:rPr lang="en-US" sz="2200" dirty="0" err="1">
                <a:solidFill>
                  <a:schemeClr val="tx1"/>
                </a:solidFill>
              </a:rPr>
              <a:t>Giải</a:t>
            </a:r>
            <a:r>
              <a:rPr lang="en-US" sz="2200" dirty="0">
                <a:solidFill>
                  <a:schemeClr val="tx1"/>
                </a:solidFill>
              </a:rPr>
              <a:t> </a:t>
            </a:r>
            <a:r>
              <a:rPr lang="en-US" sz="2200" dirty="0" err="1">
                <a:solidFill>
                  <a:schemeClr val="tx1"/>
                </a:solidFill>
              </a:rPr>
              <a:t>thích</a:t>
            </a:r>
            <a:r>
              <a:rPr lang="en-US" sz="2200" dirty="0">
                <a:solidFill>
                  <a:schemeClr val="tx1"/>
                </a:solidFill>
              </a:rPr>
              <a:t> </a:t>
            </a:r>
            <a:r>
              <a:rPr lang="en-US" sz="2200" dirty="0" err="1">
                <a:solidFill>
                  <a:schemeClr val="tx1"/>
                </a:solidFill>
              </a:rPr>
              <a:t>sự</a:t>
            </a:r>
            <a:r>
              <a:rPr lang="en-US" sz="2200" dirty="0">
                <a:solidFill>
                  <a:schemeClr val="tx1"/>
                </a:solidFill>
              </a:rPr>
              <a:t> </a:t>
            </a:r>
            <a:r>
              <a:rPr lang="en-US" sz="2200" dirty="0" err="1">
                <a:solidFill>
                  <a:schemeClr val="tx1"/>
                </a:solidFill>
              </a:rPr>
              <a:t>hãm</a:t>
            </a:r>
            <a:r>
              <a:rPr lang="en-US" sz="2200" dirty="0">
                <a:solidFill>
                  <a:schemeClr val="tx1"/>
                </a:solidFill>
              </a:rPr>
              <a:t> </a:t>
            </a:r>
            <a:r>
              <a:rPr lang="en-US" sz="2200" dirty="0" err="1">
                <a:solidFill>
                  <a:schemeClr val="tx1"/>
                </a:solidFill>
              </a:rPr>
              <a:t>chuyển</a:t>
            </a:r>
            <a:r>
              <a:rPr lang="en-US" sz="2200" dirty="0">
                <a:solidFill>
                  <a:schemeClr val="tx1"/>
                </a:solidFill>
              </a:rPr>
              <a:t> </a:t>
            </a:r>
            <a:r>
              <a:rPr lang="en-US" sz="2200" dirty="0" err="1">
                <a:solidFill>
                  <a:schemeClr val="tx1"/>
                </a:solidFill>
              </a:rPr>
              <a:t>động</a:t>
            </a:r>
            <a:r>
              <a:rPr lang="en-US" sz="2200" dirty="0">
                <a:solidFill>
                  <a:schemeClr val="tx1"/>
                </a:solidFill>
              </a:rPr>
              <a:t> </a:t>
            </a:r>
            <a:r>
              <a:rPr lang="en-US" sz="2200" dirty="0" err="1">
                <a:solidFill>
                  <a:schemeClr val="tx1"/>
                </a:solidFill>
              </a:rPr>
              <a:t>bằng</a:t>
            </a:r>
            <a:r>
              <a:rPr lang="en-US" sz="2200" dirty="0">
                <a:solidFill>
                  <a:schemeClr val="tx1"/>
                </a:solidFill>
              </a:rPr>
              <a:t> </a:t>
            </a:r>
            <a:r>
              <a:rPr lang="en-US" sz="2200" dirty="0" err="1">
                <a:solidFill>
                  <a:schemeClr val="tx1"/>
                </a:solidFill>
              </a:rPr>
              <a:t>điện</a:t>
            </a:r>
            <a:r>
              <a:rPr lang="en-US" sz="2200" dirty="0">
                <a:solidFill>
                  <a:schemeClr val="tx1"/>
                </a:solidFill>
              </a:rPr>
              <a:t> </a:t>
            </a:r>
            <a:r>
              <a:rPr lang="en-US" sz="2200" dirty="0" err="1">
                <a:solidFill>
                  <a:schemeClr val="tx1"/>
                </a:solidFill>
              </a:rPr>
              <a:t>từ</a:t>
            </a:r>
            <a:r>
              <a:rPr lang="en-US" sz="2200" dirty="0">
                <a:solidFill>
                  <a:schemeClr val="tx1"/>
                </a:solidFill>
              </a:rPr>
              <a:t>.</a:t>
            </a:r>
          </a:p>
        </p:txBody>
      </p:sp>
      <p:sp>
        <p:nvSpPr>
          <p:cNvPr id="19" name="TextBox 18">
            <a:extLst>
              <a:ext uri="{FF2B5EF4-FFF2-40B4-BE49-F238E27FC236}">
                <a16:creationId xmlns:a16="http://schemas.microsoft.com/office/drawing/2014/main" id="{2D2E1E98-8E3D-58C6-40EA-B9B023E5FFFB}"/>
              </a:ext>
            </a:extLst>
          </p:cNvPr>
          <p:cNvSpPr txBox="1"/>
          <p:nvPr/>
        </p:nvSpPr>
        <p:spPr>
          <a:xfrm>
            <a:off x="6382204" y="3230008"/>
            <a:ext cx="2545896" cy="1553054"/>
          </a:xfrm>
          <a:prstGeom prst="rect">
            <a:avLst/>
          </a:prstGeom>
          <a:solidFill>
            <a:srgbClr val="45818E"/>
          </a:solidFill>
        </p:spPr>
        <p:txBody>
          <a:bodyPr wrap="square">
            <a:spAutoFit/>
          </a:bodyPr>
          <a:lstStyle/>
          <a:p>
            <a:pPr marL="0" marR="0" algn="ctr">
              <a:lnSpc>
                <a:spcPct val="150000"/>
              </a:lnSpc>
              <a:spcAft>
                <a:spcPts val="800"/>
              </a:spcAft>
            </a:pP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Giải</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thích</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sự</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làm</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giảm</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tác</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ại</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dòng</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xoáy</a:t>
            </a:r>
            <a:r>
              <a:rPr lang="en-US" sz="2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52054FAC-F981-44F7-BF1B-A5BFACE3A810}"/>
              </a:ext>
            </a:extLst>
          </p:cNvPr>
          <p:cNvGrpSpPr/>
          <p:nvPr/>
        </p:nvGrpSpPr>
        <p:grpSpPr>
          <a:xfrm>
            <a:off x="2926155" y="1582599"/>
            <a:ext cx="3291689" cy="3086577"/>
            <a:chOff x="2926155" y="1582599"/>
            <a:chExt cx="3291689" cy="3086577"/>
          </a:xfrm>
        </p:grpSpPr>
        <p:grpSp>
          <p:nvGrpSpPr>
            <p:cNvPr id="16" name="Group 15">
              <a:extLst>
                <a:ext uri="{FF2B5EF4-FFF2-40B4-BE49-F238E27FC236}">
                  <a16:creationId xmlns:a16="http://schemas.microsoft.com/office/drawing/2014/main" id="{867FF693-CE79-9FCB-6028-99561E840EEB}"/>
                </a:ext>
              </a:extLst>
            </p:cNvPr>
            <p:cNvGrpSpPr/>
            <p:nvPr/>
          </p:nvGrpSpPr>
          <p:grpSpPr>
            <a:xfrm>
              <a:off x="2926155" y="1582599"/>
              <a:ext cx="3291689" cy="3086577"/>
              <a:chOff x="2926155" y="1582599"/>
              <a:chExt cx="3291689" cy="3086577"/>
            </a:xfrm>
          </p:grpSpPr>
          <p:grpSp>
            <p:nvGrpSpPr>
              <p:cNvPr id="6" name="Google Shape;1211;p47">
                <a:extLst>
                  <a:ext uri="{FF2B5EF4-FFF2-40B4-BE49-F238E27FC236}">
                    <a16:creationId xmlns:a16="http://schemas.microsoft.com/office/drawing/2014/main" id="{7DD1D889-1BCE-2A85-A96F-868A400295D6}"/>
                  </a:ext>
                </a:extLst>
              </p:cNvPr>
              <p:cNvGrpSpPr/>
              <p:nvPr/>
            </p:nvGrpSpPr>
            <p:grpSpPr>
              <a:xfrm>
                <a:off x="2926155" y="1582599"/>
                <a:ext cx="3291689" cy="2995825"/>
                <a:chOff x="8843122" y="4420259"/>
                <a:chExt cx="720202" cy="655469"/>
              </a:xfrm>
            </p:grpSpPr>
            <p:sp>
              <p:nvSpPr>
                <p:cNvPr id="7" name="Google Shape;1212;p47">
                  <a:extLst>
                    <a:ext uri="{FF2B5EF4-FFF2-40B4-BE49-F238E27FC236}">
                      <a16:creationId xmlns:a16="http://schemas.microsoft.com/office/drawing/2014/main" id="{E398E3BE-EC69-9D12-FAF2-4B0575922AFD}"/>
                    </a:ext>
                  </a:extLst>
                </p:cNvPr>
                <p:cNvSpPr/>
                <p:nvPr/>
              </p:nvSpPr>
              <p:spPr>
                <a:xfrm>
                  <a:off x="8843122" y="4664371"/>
                  <a:ext cx="351295" cy="411356"/>
                </a:xfrm>
                <a:custGeom>
                  <a:avLst/>
                  <a:gdLst/>
                  <a:ahLst/>
                  <a:cxnLst/>
                  <a:rect l="l" t="t" r="r" b="b"/>
                  <a:pathLst>
                    <a:path w="530" h="618" extrusionOk="0">
                      <a:moveTo>
                        <a:pt x="374" y="277"/>
                      </a:moveTo>
                      <a:cubicBezTo>
                        <a:pt x="280" y="220"/>
                        <a:pt x="216" y="122"/>
                        <a:pt x="203" y="13"/>
                      </a:cubicBezTo>
                      <a:cubicBezTo>
                        <a:pt x="202" y="5"/>
                        <a:pt x="192" y="0"/>
                        <a:pt x="185" y="5"/>
                      </a:cubicBezTo>
                      <a:cubicBezTo>
                        <a:pt x="44" y="104"/>
                        <a:pt x="0" y="297"/>
                        <a:pt x="88" y="449"/>
                      </a:cubicBezTo>
                      <a:cubicBezTo>
                        <a:pt x="148" y="553"/>
                        <a:pt x="259" y="618"/>
                        <a:pt x="380" y="618"/>
                      </a:cubicBezTo>
                      <a:cubicBezTo>
                        <a:pt x="380" y="618"/>
                        <a:pt x="380" y="618"/>
                        <a:pt x="380" y="618"/>
                      </a:cubicBezTo>
                      <a:cubicBezTo>
                        <a:pt x="428" y="618"/>
                        <a:pt x="477" y="607"/>
                        <a:pt x="521" y="586"/>
                      </a:cubicBezTo>
                      <a:cubicBezTo>
                        <a:pt x="529" y="583"/>
                        <a:pt x="530" y="572"/>
                        <a:pt x="523" y="567"/>
                      </a:cubicBezTo>
                      <a:cubicBezTo>
                        <a:pt x="435" y="501"/>
                        <a:pt x="382" y="397"/>
                        <a:pt x="380" y="287"/>
                      </a:cubicBezTo>
                      <a:cubicBezTo>
                        <a:pt x="380" y="283"/>
                        <a:pt x="378" y="279"/>
                        <a:pt x="374" y="277"/>
                      </a:cubicBez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 name="Google Shape;1213;p47">
                  <a:extLst>
                    <a:ext uri="{FF2B5EF4-FFF2-40B4-BE49-F238E27FC236}">
                      <a16:creationId xmlns:a16="http://schemas.microsoft.com/office/drawing/2014/main" id="{A0D26162-FB15-DFEA-BDFE-BE277FCB854C}"/>
                    </a:ext>
                  </a:extLst>
                </p:cNvPr>
                <p:cNvSpPr/>
                <p:nvPr/>
              </p:nvSpPr>
              <p:spPr>
                <a:xfrm>
                  <a:off x="9232824" y="4664371"/>
                  <a:ext cx="330500" cy="411356"/>
                </a:xfrm>
                <a:custGeom>
                  <a:avLst/>
                  <a:gdLst/>
                  <a:ahLst/>
                  <a:cxnLst/>
                  <a:rect l="l" t="t" r="r" b="b"/>
                  <a:pathLst>
                    <a:path w="499" h="618" extrusionOk="0">
                      <a:moveTo>
                        <a:pt x="326" y="13"/>
                      </a:moveTo>
                      <a:cubicBezTo>
                        <a:pt x="313" y="122"/>
                        <a:pt x="250" y="220"/>
                        <a:pt x="155" y="277"/>
                      </a:cubicBezTo>
                      <a:cubicBezTo>
                        <a:pt x="152" y="279"/>
                        <a:pt x="149" y="283"/>
                        <a:pt x="149" y="287"/>
                      </a:cubicBezTo>
                      <a:cubicBezTo>
                        <a:pt x="147" y="397"/>
                        <a:pt x="94" y="501"/>
                        <a:pt x="7" y="567"/>
                      </a:cubicBezTo>
                      <a:cubicBezTo>
                        <a:pt x="0" y="572"/>
                        <a:pt x="1" y="583"/>
                        <a:pt x="9" y="586"/>
                      </a:cubicBezTo>
                      <a:cubicBezTo>
                        <a:pt x="53" y="607"/>
                        <a:pt x="101" y="618"/>
                        <a:pt x="150" y="618"/>
                      </a:cubicBezTo>
                      <a:cubicBezTo>
                        <a:pt x="270" y="618"/>
                        <a:pt x="382" y="553"/>
                        <a:pt x="442" y="449"/>
                      </a:cubicBezTo>
                      <a:cubicBezTo>
                        <a:pt x="487" y="371"/>
                        <a:pt x="499" y="281"/>
                        <a:pt x="476" y="194"/>
                      </a:cubicBezTo>
                      <a:cubicBezTo>
                        <a:pt x="455" y="117"/>
                        <a:pt x="409" y="51"/>
                        <a:pt x="344" y="5"/>
                      </a:cubicBezTo>
                      <a:cubicBezTo>
                        <a:pt x="337" y="0"/>
                        <a:pt x="327" y="5"/>
                        <a:pt x="326" y="13"/>
                      </a:cubicBez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 name="Google Shape;1214;p47">
                  <a:extLst>
                    <a:ext uri="{FF2B5EF4-FFF2-40B4-BE49-F238E27FC236}">
                      <a16:creationId xmlns:a16="http://schemas.microsoft.com/office/drawing/2014/main" id="{08DB5828-7601-17C1-FBDB-F9F37AC469E9}"/>
                    </a:ext>
                  </a:extLst>
                </p:cNvPr>
                <p:cNvSpPr/>
                <p:nvPr/>
              </p:nvSpPr>
              <p:spPr>
                <a:xfrm>
                  <a:off x="9108305" y="4859367"/>
                  <a:ext cx="210630" cy="182470"/>
                </a:xfrm>
                <a:custGeom>
                  <a:avLst/>
                  <a:gdLst/>
                  <a:ahLst/>
                  <a:cxnLst/>
                  <a:rect l="l" t="t" r="r" b="b"/>
                  <a:pathLst>
                    <a:path w="318" h="274" extrusionOk="0">
                      <a:moveTo>
                        <a:pt x="165" y="271"/>
                      </a:moveTo>
                      <a:cubicBezTo>
                        <a:pt x="253" y="214"/>
                        <a:pt x="309" y="118"/>
                        <a:pt x="317" y="14"/>
                      </a:cubicBezTo>
                      <a:cubicBezTo>
                        <a:pt x="318" y="6"/>
                        <a:pt x="309" y="0"/>
                        <a:pt x="301" y="3"/>
                      </a:cubicBezTo>
                      <a:cubicBezTo>
                        <a:pt x="256" y="23"/>
                        <a:pt x="208" y="33"/>
                        <a:pt x="159" y="33"/>
                      </a:cubicBezTo>
                      <a:cubicBezTo>
                        <a:pt x="110" y="33"/>
                        <a:pt x="61" y="23"/>
                        <a:pt x="16" y="3"/>
                      </a:cubicBezTo>
                      <a:cubicBezTo>
                        <a:pt x="8" y="0"/>
                        <a:pt x="0" y="6"/>
                        <a:pt x="0" y="14"/>
                      </a:cubicBezTo>
                      <a:cubicBezTo>
                        <a:pt x="9" y="118"/>
                        <a:pt x="65" y="214"/>
                        <a:pt x="152" y="271"/>
                      </a:cubicBezTo>
                      <a:cubicBezTo>
                        <a:pt x="156" y="274"/>
                        <a:pt x="161" y="274"/>
                        <a:pt x="165" y="271"/>
                      </a:cubicBezTo>
                      <a:close/>
                    </a:path>
                  </a:pathLst>
                </a:custGeom>
                <a:solidFill>
                  <a:srgbClr val="A2C4C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 name="Google Shape;1215;p47">
                  <a:extLst>
                    <a:ext uri="{FF2B5EF4-FFF2-40B4-BE49-F238E27FC236}">
                      <a16:creationId xmlns:a16="http://schemas.microsoft.com/office/drawing/2014/main" id="{928CA7A6-4233-8D86-C8BD-4F06FE6B39F0}"/>
                    </a:ext>
                  </a:extLst>
                </p:cNvPr>
                <p:cNvSpPr/>
                <p:nvPr/>
              </p:nvSpPr>
              <p:spPr>
                <a:xfrm>
                  <a:off x="8990881" y="4420259"/>
                  <a:ext cx="445234" cy="224220"/>
                </a:xfrm>
                <a:custGeom>
                  <a:avLst/>
                  <a:gdLst/>
                  <a:ahLst/>
                  <a:cxnLst/>
                  <a:rect l="l" t="t" r="r" b="b"/>
                  <a:pathLst>
                    <a:path w="672" h="337" extrusionOk="0">
                      <a:moveTo>
                        <a:pt x="336" y="0"/>
                      </a:moveTo>
                      <a:cubicBezTo>
                        <a:pt x="160" y="0"/>
                        <a:pt x="15" y="135"/>
                        <a:pt x="0" y="307"/>
                      </a:cubicBezTo>
                      <a:cubicBezTo>
                        <a:pt x="0" y="315"/>
                        <a:pt x="8" y="322"/>
                        <a:pt x="16" y="318"/>
                      </a:cubicBezTo>
                      <a:cubicBezTo>
                        <a:pt x="60" y="299"/>
                        <a:pt x="108" y="290"/>
                        <a:pt x="156" y="290"/>
                      </a:cubicBezTo>
                      <a:cubicBezTo>
                        <a:pt x="217" y="290"/>
                        <a:pt x="277" y="305"/>
                        <a:pt x="330" y="335"/>
                      </a:cubicBezTo>
                      <a:cubicBezTo>
                        <a:pt x="334" y="337"/>
                        <a:pt x="338" y="337"/>
                        <a:pt x="341" y="335"/>
                      </a:cubicBezTo>
                      <a:cubicBezTo>
                        <a:pt x="395" y="305"/>
                        <a:pt x="455" y="290"/>
                        <a:pt x="516" y="290"/>
                      </a:cubicBezTo>
                      <a:cubicBezTo>
                        <a:pt x="564" y="290"/>
                        <a:pt x="611" y="299"/>
                        <a:pt x="655" y="318"/>
                      </a:cubicBezTo>
                      <a:cubicBezTo>
                        <a:pt x="663" y="321"/>
                        <a:pt x="672" y="315"/>
                        <a:pt x="671" y="307"/>
                      </a:cubicBezTo>
                      <a:cubicBezTo>
                        <a:pt x="656" y="135"/>
                        <a:pt x="511" y="0"/>
                        <a:pt x="336" y="0"/>
                      </a:cubicBez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 name="Google Shape;1216;p47">
                  <a:extLst>
                    <a:ext uri="{FF2B5EF4-FFF2-40B4-BE49-F238E27FC236}">
                      <a16:creationId xmlns:a16="http://schemas.microsoft.com/office/drawing/2014/main" id="{25877A08-F485-8815-FE1E-0BCC5B2A3549}"/>
                    </a:ext>
                  </a:extLst>
                </p:cNvPr>
                <p:cNvSpPr/>
                <p:nvPr/>
              </p:nvSpPr>
              <p:spPr>
                <a:xfrm>
                  <a:off x="8988924" y="4625814"/>
                  <a:ext cx="207939" cy="207766"/>
                </a:xfrm>
                <a:custGeom>
                  <a:avLst/>
                  <a:gdLst/>
                  <a:ahLst/>
                  <a:cxnLst/>
                  <a:rect l="l" t="t" r="r" b="b"/>
                  <a:pathLst>
                    <a:path w="314" h="312" extrusionOk="0">
                      <a:moveTo>
                        <a:pt x="147" y="307"/>
                      </a:moveTo>
                      <a:cubicBezTo>
                        <a:pt x="154" y="312"/>
                        <a:pt x="163" y="308"/>
                        <a:pt x="164" y="299"/>
                      </a:cubicBezTo>
                      <a:cubicBezTo>
                        <a:pt x="170" y="251"/>
                        <a:pt x="185" y="203"/>
                        <a:pt x="210" y="161"/>
                      </a:cubicBezTo>
                      <a:cubicBezTo>
                        <a:pt x="234" y="118"/>
                        <a:pt x="268" y="81"/>
                        <a:pt x="307" y="52"/>
                      </a:cubicBezTo>
                      <a:cubicBezTo>
                        <a:pt x="314" y="47"/>
                        <a:pt x="313" y="37"/>
                        <a:pt x="305" y="33"/>
                      </a:cubicBezTo>
                      <a:cubicBezTo>
                        <a:pt x="260" y="11"/>
                        <a:pt x="210" y="0"/>
                        <a:pt x="159" y="0"/>
                      </a:cubicBezTo>
                      <a:cubicBezTo>
                        <a:pt x="104" y="0"/>
                        <a:pt x="49" y="14"/>
                        <a:pt x="0" y="40"/>
                      </a:cubicBezTo>
                      <a:cubicBezTo>
                        <a:pt x="4" y="147"/>
                        <a:pt x="59" y="247"/>
                        <a:pt x="147" y="307"/>
                      </a:cubicBez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 name="Google Shape;1217;p47">
                  <a:extLst>
                    <a:ext uri="{FF2B5EF4-FFF2-40B4-BE49-F238E27FC236}">
                      <a16:creationId xmlns:a16="http://schemas.microsoft.com/office/drawing/2014/main" id="{EE73054F-8941-A5A1-4546-F2B7D2CA8963}"/>
                    </a:ext>
                  </a:extLst>
                </p:cNvPr>
                <p:cNvSpPr/>
                <p:nvPr/>
              </p:nvSpPr>
              <p:spPr>
                <a:xfrm>
                  <a:off x="9232824" y="4627288"/>
                  <a:ext cx="203291" cy="203591"/>
                </a:xfrm>
                <a:custGeom>
                  <a:avLst/>
                  <a:gdLst/>
                  <a:ahLst/>
                  <a:cxnLst/>
                  <a:rect l="l" t="t" r="r" b="b"/>
                  <a:pathLst>
                    <a:path w="307" h="306" extrusionOk="0">
                      <a:moveTo>
                        <a:pt x="9" y="31"/>
                      </a:moveTo>
                      <a:cubicBezTo>
                        <a:pt x="1" y="35"/>
                        <a:pt x="0" y="45"/>
                        <a:pt x="7" y="51"/>
                      </a:cubicBezTo>
                      <a:cubicBezTo>
                        <a:pt x="45" y="79"/>
                        <a:pt x="77" y="116"/>
                        <a:pt x="101" y="158"/>
                      </a:cubicBezTo>
                      <a:cubicBezTo>
                        <a:pt x="126" y="199"/>
                        <a:pt x="141" y="246"/>
                        <a:pt x="147" y="293"/>
                      </a:cubicBezTo>
                      <a:cubicBezTo>
                        <a:pt x="148" y="302"/>
                        <a:pt x="158" y="306"/>
                        <a:pt x="165" y="301"/>
                      </a:cubicBezTo>
                      <a:cubicBezTo>
                        <a:pt x="248" y="243"/>
                        <a:pt x="301" y="149"/>
                        <a:pt x="307" y="46"/>
                      </a:cubicBezTo>
                      <a:cubicBezTo>
                        <a:pt x="307" y="42"/>
                        <a:pt x="305" y="38"/>
                        <a:pt x="301" y="35"/>
                      </a:cubicBezTo>
                      <a:cubicBezTo>
                        <a:pt x="254" y="12"/>
                        <a:pt x="202" y="0"/>
                        <a:pt x="151" y="0"/>
                      </a:cubicBezTo>
                      <a:cubicBezTo>
                        <a:pt x="101" y="0"/>
                        <a:pt x="53" y="11"/>
                        <a:pt x="9" y="31"/>
                      </a:cubicBez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13" name="TextBox 12">
                <a:extLst>
                  <a:ext uri="{FF2B5EF4-FFF2-40B4-BE49-F238E27FC236}">
                    <a16:creationId xmlns:a16="http://schemas.microsoft.com/office/drawing/2014/main" id="{4320B024-937A-DD8D-7523-E2697B91BFF2}"/>
                  </a:ext>
                </a:extLst>
              </p:cNvPr>
              <p:cNvSpPr txBox="1"/>
              <p:nvPr/>
            </p:nvSpPr>
            <p:spPr>
              <a:xfrm>
                <a:off x="3693179" y="1936308"/>
                <a:ext cx="1699504" cy="430887"/>
              </a:xfrm>
              <a:prstGeom prst="rect">
                <a:avLst/>
              </a:prstGeom>
              <a:noFill/>
            </p:spPr>
            <p:txBody>
              <a:bodyPr wrap="none" rtlCol="0">
                <a:spAutoFit/>
              </a:bodyPr>
              <a:lstStyle/>
              <a:p>
                <a:pPr algn="ctr"/>
                <a:r>
                  <a:rPr lang="en-US" sz="2200" b="1" dirty="0" err="1">
                    <a:solidFill>
                      <a:schemeClr val="tx1"/>
                    </a:solidFill>
                  </a:rPr>
                  <a:t>Nhóm</a:t>
                </a:r>
                <a:r>
                  <a:rPr lang="en-US" sz="2200" b="1" dirty="0">
                    <a:solidFill>
                      <a:schemeClr val="tx1"/>
                    </a:solidFill>
                  </a:rPr>
                  <a:t> 1 + 2</a:t>
                </a:r>
              </a:p>
            </p:txBody>
          </p:sp>
          <p:sp>
            <p:nvSpPr>
              <p:cNvPr id="14" name="TextBox 13">
                <a:extLst>
                  <a:ext uri="{FF2B5EF4-FFF2-40B4-BE49-F238E27FC236}">
                    <a16:creationId xmlns:a16="http://schemas.microsoft.com/office/drawing/2014/main" id="{EB1B76AC-BC3D-3789-FBB3-548A0A22DD5C}"/>
                  </a:ext>
                </a:extLst>
              </p:cNvPr>
              <p:cNvSpPr txBox="1"/>
              <p:nvPr/>
            </p:nvSpPr>
            <p:spPr>
              <a:xfrm rot="18108519">
                <a:off x="4710699" y="3603980"/>
                <a:ext cx="1699504" cy="430887"/>
              </a:xfrm>
              <a:prstGeom prst="rect">
                <a:avLst/>
              </a:prstGeom>
              <a:noFill/>
            </p:spPr>
            <p:txBody>
              <a:bodyPr wrap="none" rtlCol="0">
                <a:spAutoFit/>
              </a:bodyPr>
              <a:lstStyle/>
              <a:p>
                <a:pPr algn="ctr"/>
                <a:r>
                  <a:rPr lang="en-US" sz="2200" b="1" dirty="0" err="1">
                    <a:solidFill>
                      <a:schemeClr val="tx1"/>
                    </a:solidFill>
                  </a:rPr>
                  <a:t>Nhóm</a:t>
                </a:r>
                <a:r>
                  <a:rPr lang="en-US" sz="2200" b="1" dirty="0">
                    <a:solidFill>
                      <a:schemeClr val="tx1"/>
                    </a:solidFill>
                  </a:rPr>
                  <a:t> 3 + 4</a:t>
                </a:r>
              </a:p>
            </p:txBody>
          </p:sp>
          <p:sp>
            <p:nvSpPr>
              <p:cNvPr id="15" name="TextBox 14">
                <a:extLst>
                  <a:ext uri="{FF2B5EF4-FFF2-40B4-BE49-F238E27FC236}">
                    <a16:creationId xmlns:a16="http://schemas.microsoft.com/office/drawing/2014/main" id="{9C53C6BE-9461-5F2E-A8D3-B53D981D9200}"/>
                  </a:ext>
                </a:extLst>
              </p:cNvPr>
              <p:cNvSpPr txBox="1"/>
              <p:nvPr/>
            </p:nvSpPr>
            <p:spPr>
              <a:xfrm rot="3224354">
                <a:off x="2842620" y="3550366"/>
                <a:ext cx="1699504" cy="430887"/>
              </a:xfrm>
              <a:prstGeom prst="rect">
                <a:avLst/>
              </a:prstGeom>
              <a:noFill/>
            </p:spPr>
            <p:txBody>
              <a:bodyPr wrap="none" rtlCol="0">
                <a:spAutoFit/>
              </a:bodyPr>
              <a:lstStyle/>
              <a:p>
                <a:pPr algn="ctr"/>
                <a:r>
                  <a:rPr lang="en-US" sz="2200" b="1" dirty="0" err="1">
                    <a:solidFill>
                      <a:schemeClr val="tx1"/>
                    </a:solidFill>
                  </a:rPr>
                  <a:t>Nhóm</a:t>
                </a:r>
                <a:r>
                  <a:rPr lang="en-US" sz="2200" b="1" dirty="0">
                    <a:solidFill>
                      <a:schemeClr val="tx1"/>
                    </a:solidFill>
                  </a:rPr>
                  <a:t> 5 + 6</a:t>
                </a:r>
              </a:p>
            </p:txBody>
          </p:sp>
        </p:grpSp>
        <p:pic>
          <p:nvPicPr>
            <p:cNvPr id="21" name="Picture 20">
              <a:extLst>
                <a:ext uri="{FF2B5EF4-FFF2-40B4-BE49-F238E27FC236}">
                  <a16:creationId xmlns:a16="http://schemas.microsoft.com/office/drawing/2014/main" id="{2F207B82-F93A-F25D-56C4-C11AFCDB134B}"/>
                </a:ext>
              </a:extLst>
            </p:cNvPr>
            <p:cNvPicPr>
              <a:picLocks noChangeAspect="1"/>
            </p:cNvPicPr>
            <p:nvPr/>
          </p:nvPicPr>
          <p:blipFill>
            <a:blip r:embed="rId3"/>
            <a:stretch>
              <a:fillRect/>
            </a:stretch>
          </p:blipFill>
          <p:spPr>
            <a:xfrm rot="20389409">
              <a:off x="4357933" y="2835785"/>
              <a:ext cx="522058" cy="687730"/>
            </a:xfrm>
            <a:prstGeom prst="rect">
              <a:avLst/>
            </a:prstGeom>
          </p:spPr>
        </p:pic>
      </p:grpSp>
      <p:grpSp>
        <p:nvGrpSpPr>
          <p:cNvPr id="24" name="Group 23">
            <a:extLst>
              <a:ext uri="{FF2B5EF4-FFF2-40B4-BE49-F238E27FC236}">
                <a16:creationId xmlns:a16="http://schemas.microsoft.com/office/drawing/2014/main" id="{EA76C56B-13F8-ECD3-AB4A-430E05ED7A3D}"/>
              </a:ext>
            </a:extLst>
          </p:cNvPr>
          <p:cNvGrpSpPr/>
          <p:nvPr/>
        </p:nvGrpSpPr>
        <p:grpSpPr>
          <a:xfrm>
            <a:off x="289876" y="2322725"/>
            <a:ext cx="2517994" cy="1683810"/>
            <a:chOff x="289876" y="2322725"/>
            <a:chExt cx="2517994" cy="1683810"/>
          </a:xfrm>
        </p:grpSpPr>
        <p:sp>
          <p:nvSpPr>
            <p:cNvPr id="2" name="Rectangle 1">
              <a:extLst>
                <a:ext uri="{FF2B5EF4-FFF2-40B4-BE49-F238E27FC236}">
                  <a16:creationId xmlns:a16="http://schemas.microsoft.com/office/drawing/2014/main" id="{C1948A3E-A85B-94F5-7787-955F0AB569A2}"/>
                </a:ext>
              </a:extLst>
            </p:cNvPr>
            <p:cNvSpPr/>
            <p:nvPr/>
          </p:nvSpPr>
          <p:spPr>
            <a:xfrm>
              <a:off x="302052" y="2322725"/>
              <a:ext cx="2505818" cy="1683810"/>
            </a:xfrm>
            <a:prstGeom prst="rect">
              <a:avLst/>
            </a:prstGeom>
            <a:solidFill>
              <a:srgbClr val="6AA84F"/>
            </a:solidFill>
            <a:ln>
              <a:solidFill>
                <a:srgbClr val="6AA8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D5925F8-2E2A-ECE7-5F87-CB20FF08A9BB}"/>
                </a:ext>
              </a:extLst>
            </p:cNvPr>
            <p:cNvSpPr txBox="1"/>
            <p:nvPr/>
          </p:nvSpPr>
          <p:spPr>
            <a:xfrm>
              <a:off x="289876" y="2367195"/>
              <a:ext cx="2505819" cy="1553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thích</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hiện</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tượng</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cảm</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ứng</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giữa</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hai</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cuộn</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dây</a:t>
              </a:r>
              <a:r>
                <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en-US" sz="22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spTree>
    <p:extLst>
      <p:ext uri="{BB962C8B-B14F-4D97-AF65-F5344CB8AC3E}">
        <p14:creationId xmlns:p14="http://schemas.microsoft.com/office/powerpoint/2010/main" val="288332247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7166C-AACC-5DD1-2486-30180A225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9706A7-809F-BA1F-1EE6-EEA768B7FAE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1. </a:t>
            </a:r>
            <a:r>
              <a:rPr lang="en-US" b="1" dirty="0" err="1">
                <a:latin typeface="Arial" panose="020B0604020202020204" pitchFamily="34" charset="0"/>
                <a:cs typeface="Arial" panose="020B0604020202020204" pitchFamily="34" charset="0"/>
              </a:rPr>
              <a:t>Hãm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chuyển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động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điện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từ</a:t>
            </a:r>
            <a:endParaRPr lang="en-US" b="1"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FB3726ED-7F57-4121-84A4-4439F49EB3BB}"/>
              </a:ext>
            </a:extLst>
          </p:cNvPr>
          <p:cNvGrpSpPr/>
          <p:nvPr/>
        </p:nvGrpSpPr>
        <p:grpSpPr>
          <a:xfrm>
            <a:off x="422994" y="1781084"/>
            <a:ext cx="3377325" cy="3084766"/>
            <a:chOff x="966073" y="2568165"/>
            <a:chExt cx="3377325" cy="3084766"/>
          </a:xfrm>
        </p:grpSpPr>
        <p:pic>
          <p:nvPicPr>
            <p:cNvPr id="5" name="Picture 4">
              <a:extLst>
                <a:ext uri="{FF2B5EF4-FFF2-40B4-BE49-F238E27FC236}">
                  <a16:creationId xmlns:a16="http://schemas.microsoft.com/office/drawing/2014/main" id="{9B05BDC9-2798-EE05-E6DB-A64C29AF310F}"/>
                </a:ext>
              </a:extLst>
            </p:cNvPr>
            <p:cNvPicPr>
              <a:picLocks noChangeAspect="1"/>
            </p:cNvPicPr>
            <p:nvPr/>
          </p:nvPicPr>
          <p:blipFill>
            <a:blip r:embed="rId2"/>
            <a:stretch>
              <a:fillRect/>
            </a:stretch>
          </p:blipFill>
          <p:spPr>
            <a:xfrm>
              <a:off x="1629283" y="2568165"/>
              <a:ext cx="2294950" cy="2188966"/>
            </a:xfrm>
            <a:prstGeom prst="rect">
              <a:avLst/>
            </a:prstGeom>
          </p:spPr>
        </p:pic>
        <p:sp>
          <p:nvSpPr>
            <p:cNvPr id="6" name="TextBox 5">
              <a:extLst>
                <a:ext uri="{FF2B5EF4-FFF2-40B4-BE49-F238E27FC236}">
                  <a16:creationId xmlns:a16="http://schemas.microsoft.com/office/drawing/2014/main" id="{ED126CEF-F165-C740-D927-066E3437D228}"/>
                </a:ext>
              </a:extLst>
            </p:cNvPr>
            <p:cNvSpPr txBox="1"/>
            <p:nvPr/>
          </p:nvSpPr>
          <p:spPr>
            <a:xfrm>
              <a:off x="966073" y="4867588"/>
              <a:ext cx="3377325" cy="78534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Hình</a:t>
              </a:r>
              <a:r>
                <a:rPr kumimoji="0" lang="en-US" sz="1600" b="1" i="0" u="none" strike="noStrike" kern="0" cap="none" spc="0" normalizeH="0" baseline="0" noProof="0" dirty="0">
                  <a:ln>
                    <a:noFill/>
                  </a:ln>
                  <a:solidFill>
                    <a:sysClr val="windowText" lastClr="000000"/>
                  </a:solidFill>
                  <a:effectLst/>
                  <a:uLnTx/>
                  <a:uFillTx/>
                </a:rPr>
                <a:t> 3.11. </a:t>
              </a:r>
              <a:r>
                <a:rPr kumimoji="0" lang="en-US" sz="1600" b="0" i="0" u="none" strike="noStrike" kern="0" cap="none" spc="0" normalizeH="0" baseline="0" noProof="0" dirty="0" err="1">
                  <a:ln>
                    <a:noFill/>
                  </a:ln>
                  <a:solidFill>
                    <a:sysClr val="windowText" lastClr="000000"/>
                  </a:solidFill>
                  <a:effectLst/>
                  <a:uLnTx/>
                  <a:uFillTx/>
                </a:rPr>
                <a:t>Đĩa</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kim</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loại</a:t>
              </a:r>
              <a:r>
                <a:rPr kumimoji="0" lang="en-US" sz="1600" b="0" i="0" u="none" strike="noStrike" kern="0" cap="none" spc="0" normalizeH="0" baseline="0" noProof="0" dirty="0">
                  <a:ln>
                    <a:noFill/>
                  </a:ln>
                  <a:solidFill>
                    <a:sysClr val="windowText" lastClr="000000"/>
                  </a:solidFill>
                  <a:effectLst/>
                  <a:uLnTx/>
                  <a:uFillTx/>
                </a:rPr>
                <a:t> dao </a:t>
              </a:r>
              <a:r>
                <a:rPr kumimoji="0" lang="en-US" sz="1600" b="0" i="0" u="none" strike="noStrike" kern="0" cap="none" spc="0" normalizeH="0" baseline="0" noProof="0" dirty="0" err="1">
                  <a:ln>
                    <a:noFill/>
                  </a:ln>
                  <a:solidFill>
                    <a:sysClr val="windowText" lastClr="000000"/>
                  </a:solidFill>
                  <a:effectLst/>
                  <a:uLnTx/>
                  <a:uFillTx/>
                </a:rPr>
                <a:t>động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trong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từ</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trường</a:t>
              </a:r>
              <a:endParaRPr kumimoji="0" lang="en-US" sz="1600" b="0" i="0" u="none" strike="noStrike" kern="0" cap="none" spc="0" normalizeH="0" baseline="0" noProof="0" dirty="0">
                <a:ln>
                  <a:noFill/>
                </a:ln>
                <a:solidFill>
                  <a:sysClr val="windowText" lastClr="000000"/>
                </a:solidFill>
                <a:effectLst/>
                <a:uLnTx/>
                <a:uFillTx/>
              </a:endParaRPr>
            </a:p>
          </p:txBody>
        </p:sp>
      </p:grpSp>
      <p:sp>
        <p:nvSpPr>
          <p:cNvPr id="8" name="Rectangle 7">
            <a:extLst>
              <a:ext uri="{FF2B5EF4-FFF2-40B4-BE49-F238E27FC236}">
                <a16:creationId xmlns:a16="http://schemas.microsoft.com/office/drawing/2014/main" id="{149DC151-F714-9007-ECB9-125D40FF6AE5}"/>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EDF3D8C-596C-63A9-2F14-89CC069978A5}"/>
              </a:ext>
            </a:extLst>
          </p:cNvPr>
          <p:cNvGrpSpPr/>
          <p:nvPr/>
        </p:nvGrpSpPr>
        <p:grpSpPr>
          <a:xfrm>
            <a:off x="4391790" y="1574847"/>
            <a:ext cx="4430952" cy="2543762"/>
            <a:chOff x="4444953" y="1534296"/>
            <a:chExt cx="4430952" cy="2543762"/>
          </a:xfrm>
        </p:grpSpPr>
        <p:grpSp>
          <p:nvGrpSpPr>
            <p:cNvPr id="21" name="Group 20">
              <a:extLst>
                <a:ext uri="{FF2B5EF4-FFF2-40B4-BE49-F238E27FC236}">
                  <a16:creationId xmlns:a16="http://schemas.microsoft.com/office/drawing/2014/main" id="{E0CC2432-BE4A-8DAF-2E5A-DAD4354122FF}"/>
                </a:ext>
              </a:extLst>
            </p:cNvPr>
            <p:cNvGrpSpPr/>
            <p:nvPr/>
          </p:nvGrpSpPr>
          <p:grpSpPr>
            <a:xfrm>
              <a:off x="4444953" y="1868504"/>
              <a:ext cx="3711958" cy="2209554"/>
              <a:chOff x="4444953" y="1868504"/>
              <a:chExt cx="3711958" cy="2209554"/>
            </a:xfrm>
          </p:grpSpPr>
          <p:sp>
            <p:nvSpPr>
              <p:cNvPr id="19" name="Speech Bubble: Rectangle 18">
                <a:extLst>
                  <a:ext uri="{FF2B5EF4-FFF2-40B4-BE49-F238E27FC236}">
                    <a16:creationId xmlns:a16="http://schemas.microsoft.com/office/drawing/2014/main" id="{F2E5FDB3-C804-8988-6B5B-CA36C9F44E68}"/>
                  </a:ext>
                </a:extLst>
              </p:cNvPr>
              <p:cNvSpPr/>
              <p:nvPr/>
            </p:nvSpPr>
            <p:spPr>
              <a:xfrm rot="483260">
                <a:off x="4444953" y="1868504"/>
                <a:ext cx="3711958" cy="2209554"/>
              </a:xfrm>
              <a:prstGeom prst="wedgeRectCallout">
                <a:avLst>
                  <a:gd name="adj1" fmla="val -36681"/>
                  <a:gd name="adj2" fmla="val 80276"/>
                </a:avLst>
              </a:prstGeom>
              <a:solidFill>
                <a:schemeClr val="accent4">
                  <a:lumMod val="40000"/>
                  <a:lumOff val="6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91DFA18-CDED-02F3-8B3F-0D11E65F45B8}"/>
                  </a:ext>
                </a:extLst>
              </p:cNvPr>
              <p:cNvSpPr txBox="1"/>
              <p:nvPr/>
            </p:nvSpPr>
            <p:spPr>
              <a:xfrm rot="497323">
                <a:off x="4592637" y="1920896"/>
                <a:ext cx="3416589" cy="2060885"/>
              </a:xfrm>
              <a:prstGeom prst="rect">
                <a:avLst/>
              </a:prstGeom>
              <a:noFill/>
            </p:spPr>
            <p:txBody>
              <a:bodyPr wrap="square" rtlCol="0">
                <a:spAutoFit/>
              </a:bodyPr>
              <a:lstStyle/>
              <a:p>
                <a:pPr algn="just">
                  <a:lnSpc>
                    <a:spcPct val="150000"/>
                  </a:lnSpc>
                </a:pPr>
                <a:r>
                  <a:rPr lang="en-US" sz="2200" dirty="0"/>
                  <a:t>Khi </a:t>
                </a:r>
                <a:r>
                  <a:rPr lang="en-US" sz="2200" dirty="0" err="1"/>
                  <a:t>cho</a:t>
                </a:r>
                <a:r>
                  <a:rPr lang="en-US" sz="2200" dirty="0"/>
                  <a:t> </a:t>
                </a:r>
                <a:r>
                  <a:rPr lang="en-US" sz="2200" dirty="0" err="1"/>
                  <a:t>đĩa</a:t>
                </a:r>
                <a:r>
                  <a:rPr lang="en-US" sz="2200" dirty="0"/>
                  <a:t> dao </a:t>
                </a:r>
                <a:r>
                  <a:rPr lang="en-US" sz="2200" dirty="0" err="1"/>
                  <a:t>động</a:t>
                </a:r>
                <a:r>
                  <a:rPr lang="en-US" sz="2200" dirty="0"/>
                  <a:t> </a:t>
                </a:r>
                <a:r>
                  <a:rPr lang="en-US" sz="2200" dirty="0" err="1"/>
                  <a:t>giữa</a:t>
                </a:r>
                <a:r>
                  <a:rPr lang="en-US" sz="2200" dirty="0"/>
                  <a:t> </a:t>
                </a:r>
                <a:r>
                  <a:rPr lang="en-US" sz="2200" dirty="0" err="1"/>
                  <a:t>hai</a:t>
                </a:r>
                <a:r>
                  <a:rPr lang="en-US" sz="2200" dirty="0"/>
                  <a:t> </a:t>
                </a:r>
                <a:r>
                  <a:rPr lang="en-US" sz="2200" dirty="0" err="1"/>
                  <a:t>cực</a:t>
                </a:r>
                <a:r>
                  <a:rPr lang="en-US" sz="2200" dirty="0"/>
                  <a:t> </a:t>
                </a:r>
                <a:r>
                  <a:rPr lang="en-US" sz="2200" dirty="0" err="1"/>
                  <a:t>từ</a:t>
                </a:r>
                <a:r>
                  <a:rPr lang="en-US" sz="2200" dirty="0"/>
                  <a:t> </a:t>
                </a:r>
                <a:r>
                  <a:rPr lang="en-US" sz="2200" dirty="0" err="1"/>
                  <a:t>của</a:t>
                </a:r>
                <a:r>
                  <a:rPr lang="en-US" sz="2200" dirty="0"/>
                  <a:t> </a:t>
                </a:r>
                <a:r>
                  <a:rPr lang="en-US" sz="2200" dirty="0" err="1"/>
                  <a:t>một</a:t>
                </a:r>
                <a:r>
                  <a:rPr lang="en-US" sz="2200" dirty="0"/>
                  <a:t> </a:t>
                </a:r>
                <a:r>
                  <a:rPr lang="en-US" sz="2200" dirty="0" err="1"/>
                  <a:t>nam</a:t>
                </a:r>
                <a:r>
                  <a:rPr lang="en-US" sz="2200" dirty="0"/>
                  <a:t> </a:t>
                </a:r>
                <a:r>
                  <a:rPr lang="en-US" sz="2200" dirty="0" err="1"/>
                  <a:t>châm</a:t>
                </a:r>
                <a:r>
                  <a:rPr lang="en-US" sz="2200" dirty="0"/>
                  <a:t>, </a:t>
                </a:r>
                <a:r>
                  <a:rPr lang="en-US" sz="2200" dirty="0" err="1"/>
                  <a:t>thời</a:t>
                </a:r>
                <a:r>
                  <a:rPr lang="en-US" sz="2200" dirty="0"/>
                  <a:t> </a:t>
                </a:r>
                <a:r>
                  <a:rPr lang="en-US" sz="2200" dirty="0" err="1"/>
                  <a:t>gian</a:t>
                </a:r>
                <a:r>
                  <a:rPr lang="en-US" sz="2200" dirty="0"/>
                  <a:t> </a:t>
                </a:r>
                <a:r>
                  <a:rPr lang="en-US" sz="2200" dirty="0" err="1"/>
                  <a:t>đĩa</a:t>
                </a:r>
                <a:r>
                  <a:rPr lang="en-US" sz="2200" dirty="0"/>
                  <a:t> dao </a:t>
                </a:r>
                <a:r>
                  <a:rPr lang="en-US" sz="2200" dirty="0" err="1"/>
                  <a:t>động</a:t>
                </a:r>
                <a:r>
                  <a:rPr lang="en-US" sz="2200" dirty="0"/>
                  <a:t> </a:t>
                </a:r>
                <a:r>
                  <a:rPr lang="en-US" sz="2200" dirty="0" err="1"/>
                  <a:t>sẽ</a:t>
                </a:r>
                <a:r>
                  <a:rPr lang="en-US" sz="2200" dirty="0"/>
                  <a:t> </a:t>
                </a:r>
                <a:r>
                  <a:rPr lang="en-US" sz="2200" dirty="0" err="1"/>
                  <a:t>ngắn</a:t>
                </a:r>
                <a:r>
                  <a:rPr lang="en-US" sz="2200" dirty="0"/>
                  <a:t> </a:t>
                </a:r>
                <a:r>
                  <a:rPr lang="en-US" sz="2200" dirty="0" err="1"/>
                  <a:t>hơn</a:t>
                </a:r>
                <a:r>
                  <a:rPr lang="en-US" sz="2200" dirty="0"/>
                  <a:t>.</a:t>
                </a:r>
              </a:p>
            </p:txBody>
          </p:sp>
        </p:grpSp>
        <p:pic>
          <p:nvPicPr>
            <p:cNvPr id="22" name="Picture 21">
              <a:extLst>
                <a:ext uri="{FF2B5EF4-FFF2-40B4-BE49-F238E27FC236}">
                  <a16:creationId xmlns:a16="http://schemas.microsoft.com/office/drawing/2014/main" id="{117AF93B-8EB8-E9B2-5447-663529903545}"/>
                </a:ext>
              </a:extLst>
            </p:cNvPr>
            <p:cNvPicPr>
              <a:picLocks noChangeAspect="1"/>
            </p:cNvPicPr>
            <p:nvPr/>
          </p:nvPicPr>
          <p:blipFill>
            <a:blip r:embed="rId3"/>
            <a:stretch>
              <a:fillRect/>
            </a:stretch>
          </p:blipFill>
          <p:spPr>
            <a:xfrm>
              <a:off x="8293395" y="1534296"/>
              <a:ext cx="582510" cy="700932"/>
            </a:xfrm>
            <a:prstGeom prst="rect">
              <a:avLst/>
            </a:prstGeom>
          </p:spPr>
        </p:pic>
      </p:grpSp>
    </p:spTree>
    <p:extLst>
      <p:ext uri="{BB962C8B-B14F-4D97-AF65-F5344CB8AC3E}">
        <p14:creationId xmlns:p14="http://schemas.microsoft.com/office/powerpoint/2010/main" val="272484197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a:extLst>
            <a:ext uri="{FF2B5EF4-FFF2-40B4-BE49-F238E27FC236}">
              <a16:creationId xmlns:a16="http://schemas.microsoft.com/office/drawing/2014/main" id="{59F14D67-5795-9804-407D-17F4BDE6DAF2}"/>
            </a:ext>
          </a:extLst>
        </p:cNvPr>
        <p:cNvGrpSpPr/>
        <p:nvPr/>
      </p:nvGrpSpPr>
      <p:grpSpPr>
        <a:xfrm>
          <a:off x="0" y="0"/>
          <a:ext cx="0" cy="0"/>
          <a:chOff x="0" y="0"/>
          <a:chExt cx="0" cy="0"/>
        </a:xfrm>
      </p:grpSpPr>
      <p:sp>
        <p:nvSpPr>
          <p:cNvPr id="131" name="Google Shape;131;p12">
            <a:extLst>
              <a:ext uri="{FF2B5EF4-FFF2-40B4-BE49-F238E27FC236}">
                <a16:creationId xmlns:a16="http://schemas.microsoft.com/office/drawing/2014/main" id="{E17EBEB4-C898-1B00-EEC3-07F341342A39}"/>
              </a:ext>
            </a:extLst>
          </p:cNvPr>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400" b="1" dirty="0">
                <a:latin typeface="Arial" panose="020B0604020202020204" pitchFamily="34" charset="0"/>
                <a:cs typeface="Arial" panose="020B0604020202020204" pitchFamily="34" charset="0"/>
              </a:rPr>
              <a:t>NỘI DUNG BÀI HỌC</a:t>
            </a:r>
            <a:endParaRPr sz="3400" b="1" dirty="0">
              <a:latin typeface="Arial" panose="020B0604020202020204" pitchFamily="34" charset="0"/>
              <a:cs typeface="Arial" panose="020B0604020202020204" pitchFamily="34" charset="0"/>
            </a:endParaRPr>
          </a:p>
        </p:txBody>
      </p:sp>
      <p:grpSp>
        <p:nvGrpSpPr>
          <p:cNvPr id="138" name="Group 137">
            <a:extLst>
              <a:ext uri="{FF2B5EF4-FFF2-40B4-BE49-F238E27FC236}">
                <a16:creationId xmlns:a16="http://schemas.microsoft.com/office/drawing/2014/main" id="{B674CE94-5A62-19DB-B0F4-C52F1FC295BF}"/>
              </a:ext>
            </a:extLst>
          </p:cNvPr>
          <p:cNvGrpSpPr/>
          <p:nvPr/>
        </p:nvGrpSpPr>
        <p:grpSpPr>
          <a:xfrm>
            <a:off x="242857" y="1503331"/>
            <a:ext cx="8658285" cy="3294862"/>
            <a:chOff x="308344" y="1570988"/>
            <a:chExt cx="8658285" cy="3294862"/>
          </a:xfrm>
        </p:grpSpPr>
        <p:grpSp>
          <p:nvGrpSpPr>
            <p:cNvPr id="19" name="Google Shape;1008;p47">
              <a:extLst>
                <a:ext uri="{FF2B5EF4-FFF2-40B4-BE49-F238E27FC236}">
                  <a16:creationId xmlns:a16="http://schemas.microsoft.com/office/drawing/2014/main" id="{DC113DD1-61E1-ACFE-4BE8-FB4AB0E2DA6A}"/>
                </a:ext>
              </a:extLst>
            </p:cNvPr>
            <p:cNvGrpSpPr/>
            <p:nvPr/>
          </p:nvGrpSpPr>
          <p:grpSpPr>
            <a:xfrm>
              <a:off x="3561886" y="1897567"/>
              <a:ext cx="2020227" cy="2022116"/>
              <a:chOff x="1301750" y="920750"/>
              <a:chExt cx="5095875" cy="5100637"/>
            </a:xfrm>
          </p:grpSpPr>
          <p:sp>
            <p:nvSpPr>
              <p:cNvPr id="20" name="Google Shape;1009;p47">
                <a:extLst>
                  <a:ext uri="{FF2B5EF4-FFF2-40B4-BE49-F238E27FC236}">
                    <a16:creationId xmlns:a16="http://schemas.microsoft.com/office/drawing/2014/main" id="{E73B5978-C8D2-CDD2-0864-370E86B0502F}"/>
                  </a:ext>
                </a:extLst>
              </p:cNvPr>
              <p:cNvSpPr/>
              <p:nvPr/>
            </p:nvSpPr>
            <p:spPr>
              <a:xfrm>
                <a:off x="1301750" y="2546350"/>
                <a:ext cx="1801812" cy="2917825"/>
              </a:xfrm>
              <a:custGeom>
                <a:avLst/>
                <a:gdLst/>
                <a:ahLst/>
                <a:cxnLst/>
                <a:rect l="l" t="t" r="r" b="b"/>
                <a:pathLst>
                  <a:path w="405" h="655" extrusionOk="0">
                    <a:moveTo>
                      <a:pt x="321" y="207"/>
                    </a:moveTo>
                    <a:cubicBezTo>
                      <a:pt x="321" y="184"/>
                      <a:pt x="324" y="161"/>
                      <a:pt x="330" y="139"/>
                    </a:cubicBezTo>
                    <a:cubicBezTo>
                      <a:pt x="207" y="0"/>
                      <a:pt x="207" y="0"/>
                      <a:pt x="207" y="0"/>
                    </a:cubicBezTo>
                    <a:cubicBezTo>
                      <a:pt x="25" y="40"/>
                      <a:pt x="25" y="40"/>
                      <a:pt x="25" y="40"/>
                    </a:cubicBezTo>
                    <a:cubicBezTo>
                      <a:pt x="9" y="94"/>
                      <a:pt x="0" y="150"/>
                      <a:pt x="0" y="207"/>
                    </a:cubicBezTo>
                    <a:cubicBezTo>
                      <a:pt x="0" y="381"/>
                      <a:pt x="80" y="546"/>
                      <a:pt x="216" y="655"/>
                    </a:cubicBezTo>
                    <a:cubicBezTo>
                      <a:pt x="234" y="471"/>
                      <a:pt x="234" y="471"/>
                      <a:pt x="234" y="471"/>
                    </a:cubicBezTo>
                    <a:cubicBezTo>
                      <a:pt x="405" y="396"/>
                      <a:pt x="405" y="396"/>
                      <a:pt x="405" y="396"/>
                    </a:cubicBezTo>
                    <a:cubicBezTo>
                      <a:pt x="352" y="348"/>
                      <a:pt x="321" y="279"/>
                      <a:pt x="321" y="207"/>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ctr" rtl="0">
                  <a:lnSpc>
                    <a:spcPct val="200000"/>
                  </a:lnSpc>
                  <a:spcBef>
                    <a:spcPts val="0"/>
                  </a:spcBef>
                  <a:spcAft>
                    <a:spcPts val="0"/>
                  </a:spcAft>
                  <a:buClr>
                    <a:schemeClr val="dk1"/>
                  </a:buClr>
                  <a:buSzPts val="1400"/>
                  <a:buFont typeface="Calibri"/>
                  <a:buNone/>
                </a:pPr>
                <a:r>
                  <a:rPr lang="en-US" sz="2200" b="1" i="0" u="none" strike="noStrike" cap="none" dirty="0">
                    <a:solidFill>
                      <a:schemeClr val="bg1"/>
                    </a:solidFill>
                    <a:latin typeface="Arial" panose="020B0604020202020204" pitchFamily="34" charset="0"/>
                    <a:ea typeface="Calibri"/>
                    <a:cs typeface="Arial" panose="020B0604020202020204" pitchFamily="34" charset="0"/>
                    <a:sym typeface="Calibri"/>
                  </a:rPr>
                  <a:t>V</a:t>
                </a:r>
                <a:endParaRPr sz="2200" b="1" i="0" u="none" strike="noStrike" cap="none" dirty="0">
                  <a:solidFill>
                    <a:schemeClr val="bg1"/>
                  </a:solidFill>
                  <a:latin typeface="Arial" panose="020B0604020202020204" pitchFamily="34" charset="0"/>
                  <a:ea typeface="Calibri"/>
                  <a:cs typeface="Arial" panose="020B0604020202020204" pitchFamily="34" charset="0"/>
                  <a:sym typeface="Calibri"/>
                </a:endParaRPr>
              </a:p>
            </p:txBody>
          </p:sp>
          <p:sp>
            <p:nvSpPr>
              <p:cNvPr id="21" name="Google Shape;1010;p47">
                <a:extLst>
                  <a:ext uri="{FF2B5EF4-FFF2-40B4-BE49-F238E27FC236}">
                    <a16:creationId xmlns:a16="http://schemas.microsoft.com/office/drawing/2014/main" id="{B38338C2-D888-BF10-422F-5AEAC12909EE}"/>
                  </a:ext>
                </a:extLst>
              </p:cNvPr>
              <p:cNvSpPr/>
              <p:nvPr/>
            </p:nvSpPr>
            <p:spPr>
              <a:xfrm>
                <a:off x="2387600" y="4403725"/>
                <a:ext cx="2865436" cy="1617662"/>
              </a:xfrm>
              <a:custGeom>
                <a:avLst/>
                <a:gdLst/>
                <a:ahLst/>
                <a:cxnLst/>
                <a:rect l="l" t="t" r="r" b="b"/>
                <a:pathLst>
                  <a:path w="644" h="363" extrusionOk="0">
                    <a:moveTo>
                      <a:pt x="644" y="268"/>
                    </a:moveTo>
                    <a:cubicBezTo>
                      <a:pt x="475" y="194"/>
                      <a:pt x="475" y="194"/>
                      <a:pt x="475" y="194"/>
                    </a:cubicBezTo>
                    <a:cubicBezTo>
                      <a:pt x="456" y="8"/>
                      <a:pt x="456" y="8"/>
                      <a:pt x="456" y="8"/>
                    </a:cubicBezTo>
                    <a:cubicBezTo>
                      <a:pt x="418" y="31"/>
                      <a:pt x="374" y="42"/>
                      <a:pt x="329" y="42"/>
                    </a:cubicBezTo>
                    <a:cubicBezTo>
                      <a:pt x="279" y="42"/>
                      <a:pt x="231" y="28"/>
                      <a:pt x="189" y="0"/>
                    </a:cubicBezTo>
                    <a:cubicBezTo>
                      <a:pt x="18" y="75"/>
                      <a:pt x="18" y="75"/>
                      <a:pt x="18" y="75"/>
                    </a:cubicBezTo>
                    <a:cubicBezTo>
                      <a:pt x="0" y="259"/>
                      <a:pt x="0" y="259"/>
                      <a:pt x="0" y="259"/>
                    </a:cubicBezTo>
                    <a:cubicBezTo>
                      <a:pt x="97" y="327"/>
                      <a:pt x="210" y="363"/>
                      <a:pt x="329" y="363"/>
                    </a:cubicBezTo>
                    <a:cubicBezTo>
                      <a:pt x="442" y="363"/>
                      <a:pt x="550" y="330"/>
                      <a:pt x="644" y="26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2200" b="1" i="0" u="none" strike="noStrike" cap="none" dirty="0">
                    <a:solidFill>
                      <a:schemeClr val="bg1"/>
                    </a:solidFill>
                    <a:latin typeface="Arial" panose="020B0604020202020204" pitchFamily="34" charset="0"/>
                    <a:ea typeface="Calibri"/>
                    <a:cs typeface="Arial" panose="020B0604020202020204" pitchFamily="34" charset="0"/>
                    <a:sym typeface="Calibri"/>
                  </a:rPr>
                  <a:t>IV</a:t>
                </a:r>
                <a:endParaRPr sz="2200" b="1" i="0" u="none" strike="noStrike" cap="none" dirty="0">
                  <a:solidFill>
                    <a:schemeClr val="bg1"/>
                  </a:solidFill>
                  <a:latin typeface="Arial" panose="020B0604020202020204" pitchFamily="34" charset="0"/>
                  <a:ea typeface="Calibri"/>
                  <a:cs typeface="Arial" panose="020B0604020202020204" pitchFamily="34" charset="0"/>
                  <a:sym typeface="Calibri"/>
                </a:endParaRPr>
              </a:p>
            </p:txBody>
          </p:sp>
          <p:sp>
            <p:nvSpPr>
              <p:cNvPr id="22" name="Google Shape;1011;p47">
                <a:extLst>
                  <a:ext uri="{FF2B5EF4-FFF2-40B4-BE49-F238E27FC236}">
                    <a16:creationId xmlns:a16="http://schemas.microsoft.com/office/drawing/2014/main" id="{B7B73FCD-18DC-7E01-CB9E-50C367704194}"/>
                  </a:ext>
                </a:extLst>
              </p:cNvPr>
              <p:cNvSpPr/>
              <p:nvPr/>
            </p:nvSpPr>
            <p:spPr>
              <a:xfrm>
                <a:off x="4546600" y="2790826"/>
                <a:ext cx="1851025" cy="2717800"/>
              </a:xfrm>
              <a:custGeom>
                <a:avLst/>
                <a:gdLst/>
                <a:ahLst/>
                <a:cxnLst/>
                <a:rect l="l" t="t" r="r" b="b"/>
                <a:pathLst>
                  <a:path w="416" h="610" extrusionOk="0">
                    <a:moveTo>
                      <a:pt x="416" y="152"/>
                    </a:moveTo>
                    <a:cubicBezTo>
                      <a:pt x="416" y="101"/>
                      <a:pt x="409" y="50"/>
                      <a:pt x="396" y="0"/>
                    </a:cubicBezTo>
                    <a:cubicBezTo>
                      <a:pt x="273" y="139"/>
                      <a:pt x="273" y="139"/>
                      <a:pt x="273" y="139"/>
                    </a:cubicBezTo>
                    <a:cubicBezTo>
                      <a:pt x="90" y="98"/>
                      <a:pt x="90" y="98"/>
                      <a:pt x="90" y="98"/>
                    </a:cubicBezTo>
                    <a:cubicBezTo>
                      <a:pt x="94" y="116"/>
                      <a:pt x="96" y="134"/>
                      <a:pt x="96" y="152"/>
                    </a:cubicBezTo>
                    <a:cubicBezTo>
                      <a:pt x="96" y="229"/>
                      <a:pt x="60" y="302"/>
                      <a:pt x="0" y="350"/>
                    </a:cubicBezTo>
                    <a:cubicBezTo>
                      <a:pt x="18" y="535"/>
                      <a:pt x="18" y="535"/>
                      <a:pt x="18" y="535"/>
                    </a:cubicBezTo>
                    <a:cubicBezTo>
                      <a:pt x="188" y="610"/>
                      <a:pt x="188" y="610"/>
                      <a:pt x="188" y="610"/>
                    </a:cubicBezTo>
                    <a:cubicBezTo>
                      <a:pt x="331" y="502"/>
                      <a:pt x="416" y="331"/>
                      <a:pt x="416" y="15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2200" b="1" i="0" u="none" strike="noStrike" cap="none" dirty="0">
                    <a:solidFill>
                      <a:schemeClr val="bg1"/>
                    </a:solidFill>
                    <a:latin typeface="Arial" panose="020B0604020202020204" pitchFamily="34" charset="0"/>
                    <a:ea typeface="Calibri"/>
                    <a:cs typeface="Arial" panose="020B0604020202020204" pitchFamily="34" charset="0"/>
                    <a:sym typeface="Calibri"/>
                  </a:rPr>
                  <a:t>III</a:t>
                </a:r>
                <a:endParaRPr sz="2200" b="1" i="0" u="none" strike="noStrike" cap="none" dirty="0">
                  <a:solidFill>
                    <a:schemeClr val="bg1"/>
                  </a:solidFill>
                  <a:latin typeface="Arial" panose="020B0604020202020204" pitchFamily="34" charset="0"/>
                  <a:ea typeface="Calibri"/>
                  <a:cs typeface="Arial" panose="020B0604020202020204" pitchFamily="34" charset="0"/>
                  <a:sym typeface="Calibri"/>
                </a:endParaRPr>
              </a:p>
            </p:txBody>
          </p:sp>
          <p:sp>
            <p:nvSpPr>
              <p:cNvPr id="23" name="Google Shape;1012;p47">
                <a:extLst>
                  <a:ext uri="{FF2B5EF4-FFF2-40B4-BE49-F238E27FC236}">
                    <a16:creationId xmlns:a16="http://schemas.microsoft.com/office/drawing/2014/main" id="{E50FE4CD-4D87-FFDE-57F4-83F00268E59D}"/>
                  </a:ext>
                </a:extLst>
              </p:cNvPr>
              <p:cNvSpPr/>
              <p:nvPr/>
            </p:nvSpPr>
            <p:spPr>
              <a:xfrm>
                <a:off x="3962400" y="925512"/>
                <a:ext cx="2297112" cy="2333625"/>
              </a:xfrm>
              <a:custGeom>
                <a:avLst/>
                <a:gdLst/>
                <a:ahLst/>
                <a:cxnLst/>
                <a:rect l="l" t="t" r="r" b="b"/>
                <a:pathLst>
                  <a:path w="516" h="524" extrusionOk="0">
                    <a:moveTo>
                      <a:pt x="1" y="0"/>
                    </a:moveTo>
                    <a:cubicBezTo>
                      <a:pt x="94" y="159"/>
                      <a:pt x="94" y="159"/>
                      <a:pt x="94" y="159"/>
                    </a:cubicBezTo>
                    <a:cubicBezTo>
                      <a:pt x="0" y="320"/>
                      <a:pt x="0" y="320"/>
                      <a:pt x="0" y="320"/>
                    </a:cubicBezTo>
                    <a:cubicBezTo>
                      <a:pt x="95" y="330"/>
                      <a:pt x="178" y="393"/>
                      <a:pt x="211" y="484"/>
                    </a:cubicBezTo>
                    <a:cubicBezTo>
                      <a:pt x="393" y="524"/>
                      <a:pt x="393" y="524"/>
                      <a:pt x="393" y="524"/>
                    </a:cubicBezTo>
                    <a:cubicBezTo>
                      <a:pt x="516" y="385"/>
                      <a:pt x="516" y="385"/>
                      <a:pt x="516" y="385"/>
                    </a:cubicBezTo>
                    <a:cubicBezTo>
                      <a:pt x="439" y="162"/>
                      <a:pt x="235" y="10"/>
                      <a:pt x="1"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2200" b="1" i="0" u="none" strike="noStrike" cap="none" dirty="0">
                    <a:solidFill>
                      <a:schemeClr val="bg1"/>
                    </a:solidFill>
                    <a:latin typeface="Arial" panose="020B0604020202020204" pitchFamily="34" charset="0"/>
                    <a:ea typeface="Calibri"/>
                    <a:cs typeface="Arial" panose="020B0604020202020204" pitchFamily="34" charset="0"/>
                    <a:sym typeface="Calibri"/>
                  </a:rPr>
                  <a:t>II</a:t>
                </a:r>
                <a:endParaRPr sz="2200" b="1" i="0" u="none" strike="noStrike" cap="none" dirty="0">
                  <a:solidFill>
                    <a:schemeClr val="bg1"/>
                  </a:solidFill>
                  <a:latin typeface="Arial" panose="020B0604020202020204" pitchFamily="34" charset="0"/>
                  <a:ea typeface="Calibri"/>
                  <a:cs typeface="Arial" panose="020B0604020202020204" pitchFamily="34" charset="0"/>
                  <a:sym typeface="Calibri"/>
                </a:endParaRPr>
              </a:p>
            </p:txBody>
          </p:sp>
          <p:sp>
            <p:nvSpPr>
              <p:cNvPr id="24" name="Google Shape;1013;p47">
                <a:extLst>
                  <a:ext uri="{FF2B5EF4-FFF2-40B4-BE49-F238E27FC236}">
                    <a16:creationId xmlns:a16="http://schemas.microsoft.com/office/drawing/2014/main" id="{C69512F6-1FEA-702D-4D9A-DF8072FA936D}"/>
                  </a:ext>
                </a:extLst>
              </p:cNvPr>
              <p:cNvSpPr/>
              <p:nvPr/>
            </p:nvSpPr>
            <p:spPr>
              <a:xfrm>
                <a:off x="1466850" y="920750"/>
                <a:ext cx="2759074" cy="2097087"/>
              </a:xfrm>
              <a:custGeom>
                <a:avLst/>
                <a:gdLst/>
                <a:ahLst/>
                <a:cxnLst/>
                <a:rect l="l" t="t" r="r" b="b"/>
                <a:pathLst>
                  <a:path w="620" h="471" extrusionOk="0">
                    <a:moveTo>
                      <a:pt x="526" y="320"/>
                    </a:moveTo>
                    <a:cubicBezTo>
                      <a:pt x="620" y="160"/>
                      <a:pt x="620" y="160"/>
                      <a:pt x="620" y="160"/>
                    </a:cubicBezTo>
                    <a:cubicBezTo>
                      <a:pt x="526" y="0"/>
                      <a:pt x="526" y="0"/>
                      <a:pt x="526" y="0"/>
                    </a:cubicBezTo>
                    <a:cubicBezTo>
                      <a:pt x="290" y="4"/>
                      <a:pt x="82" y="151"/>
                      <a:pt x="0" y="371"/>
                    </a:cubicBezTo>
                    <a:cubicBezTo>
                      <a:pt x="180" y="331"/>
                      <a:pt x="180" y="331"/>
                      <a:pt x="180" y="331"/>
                    </a:cubicBezTo>
                    <a:cubicBezTo>
                      <a:pt x="305" y="471"/>
                      <a:pt x="305" y="471"/>
                      <a:pt x="305" y="471"/>
                    </a:cubicBezTo>
                    <a:cubicBezTo>
                      <a:pt x="343" y="383"/>
                      <a:pt x="428" y="324"/>
                      <a:pt x="526" y="32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2200" b="1" i="0" u="none" strike="noStrike" cap="none" dirty="0">
                    <a:latin typeface="Arial" panose="020B0604020202020204" pitchFamily="34" charset="0"/>
                    <a:ea typeface="Calibri"/>
                    <a:cs typeface="Arial" panose="020B0604020202020204" pitchFamily="34" charset="0"/>
                    <a:sym typeface="Calibri"/>
                  </a:rPr>
                  <a:t>I</a:t>
                </a:r>
                <a:endParaRPr sz="2200" b="1" i="0" u="none" strike="noStrike" cap="none" dirty="0">
                  <a:latin typeface="Arial" panose="020B0604020202020204" pitchFamily="34" charset="0"/>
                  <a:ea typeface="Calibri"/>
                  <a:cs typeface="Arial" panose="020B0604020202020204" pitchFamily="34" charset="0"/>
                  <a:sym typeface="Calibri"/>
                </a:endParaRPr>
              </a:p>
            </p:txBody>
          </p:sp>
        </p:grpSp>
        <p:sp>
          <p:nvSpPr>
            <p:cNvPr id="25" name="TextBox 24">
              <a:extLst>
                <a:ext uri="{FF2B5EF4-FFF2-40B4-BE49-F238E27FC236}">
                  <a16:creationId xmlns:a16="http://schemas.microsoft.com/office/drawing/2014/main" id="{1203D38E-05D7-7EAA-DE7D-3FD00EC2B6FC}"/>
                </a:ext>
              </a:extLst>
            </p:cNvPr>
            <p:cNvSpPr txBox="1"/>
            <p:nvPr/>
          </p:nvSpPr>
          <p:spPr>
            <a:xfrm>
              <a:off x="2621284" y="1662713"/>
              <a:ext cx="1426994" cy="430887"/>
            </a:xfrm>
            <a:prstGeom prst="rect">
              <a:avLst/>
            </a:prstGeom>
            <a:noFill/>
          </p:spPr>
          <p:txBody>
            <a:bodyPr wrap="none" rtlCol="0">
              <a:spAutoFit/>
            </a:bodyPr>
            <a:lstStyle/>
            <a:p>
              <a:r>
                <a:rPr lang="en-US" sz="2200" b="1" dirty="0" err="1"/>
                <a:t>Từ</a:t>
              </a:r>
              <a:r>
                <a:rPr lang="en-US" sz="2200" b="1" dirty="0"/>
                <a:t> </a:t>
              </a:r>
              <a:r>
                <a:rPr lang="en-US" sz="2200" b="1" dirty="0" err="1"/>
                <a:t>thông</a:t>
              </a:r>
              <a:endParaRPr lang="en-US" sz="2200" b="1" dirty="0"/>
            </a:p>
          </p:txBody>
        </p:sp>
        <p:sp>
          <p:nvSpPr>
            <p:cNvPr id="134" name="TextBox 133">
              <a:extLst>
                <a:ext uri="{FF2B5EF4-FFF2-40B4-BE49-F238E27FC236}">
                  <a16:creationId xmlns:a16="http://schemas.microsoft.com/office/drawing/2014/main" id="{37001C7E-EAE9-88DC-D10C-5AC10B21694E}"/>
                </a:ext>
              </a:extLst>
            </p:cNvPr>
            <p:cNvSpPr txBox="1"/>
            <p:nvPr/>
          </p:nvSpPr>
          <p:spPr>
            <a:xfrm>
              <a:off x="5527359" y="1570988"/>
              <a:ext cx="3072789" cy="1045223"/>
            </a:xfrm>
            <a:prstGeom prst="rect">
              <a:avLst/>
            </a:prstGeom>
            <a:noFill/>
          </p:spPr>
          <p:txBody>
            <a:bodyPr wrap="square" rtlCol="0">
              <a:spAutoFit/>
            </a:bodyPr>
            <a:lstStyle/>
            <a:p>
              <a:pPr algn="just">
                <a:lnSpc>
                  <a:spcPct val="150000"/>
                </a:lnSpc>
              </a:pPr>
              <a:r>
                <a:rPr lang="en-US" sz="2200" b="1" dirty="0" err="1"/>
                <a:t>Hiện</a:t>
              </a:r>
              <a:r>
                <a:rPr lang="en-US" sz="2200" b="1" dirty="0"/>
                <a:t> </a:t>
              </a:r>
              <a:r>
                <a:rPr lang="en-US" sz="2200" b="1" dirty="0" err="1"/>
                <a:t>tượng</a:t>
              </a:r>
              <a:r>
                <a:rPr lang="en-US" sz="2200" b="1" dirty="0"/>
                <a:t> </a:t>
              </a:r>
              <a:r>
                <a:rPr lang="en-US" sz="2200" b="1" dirty="0" err="1"/>
                <a:t>cảm</a:t>
              </a:r>
              <a:r>
                <a:rPr lang="en-US" sz="2200" b="1" dirty="0"/>
                <a:t> </a:t>
              </a:r>
              <a:r>
                <a:rPr lang="en-US" sz="2200" b="1" dirty="0" err="1"/>
                <a:t>ứng</a:t>
              </a:r>
              <a:r>
                <a:rPr lang="en-US" sz="2200" b="1" dirty="0"/>
                <a:t> </a:t>
              </a:r>
              <a:r>
                <a:rPr lang="en-US" sz="2200" b="1" dirty="0" err="1"/>
                <a:t>điện</a:t>
              </a:r>
              <a:r>
                <a:rPr lang="en-US" sz="2200" b="1" dirty="0"/>
                <a:t> </a:t>
              </a:r>
              <a:r>
                <a:rPr lang="en-US" sz="2200" b="1" dirty="0" err="1"/>
                <a:t>từ</a:t>
              </a:r>
              <a:endParaRPr lang="en-US" sz="2200" b="1" dirty="0"/>
            </a:p>
          </p:txBody>
        </p:sp>
        <p:sp>
          <p:nvSpPr>
            <p:cNvPr id="135" name="TextBox 134">
              <a:extLst>
                <a:ext uri="{FF2B5EF4-FFF2-40B4-BE49-F238E27FC236}">
                  <a16:creationId xmlns:a16="http://schemas.microsoft.com/office/drawing/2014/main" id="{0523070D-6CEC-3CB7-72BD-15944B5AD791}"/>
                </a:ext>
              </a:extLst>
            </p:cNvPr>
            <p:cNvSpPr txBox="1"/>
            <p:nvPr/>
          </p:nvSpPr>
          <p:spPr>
            <a:xfrm>
              <a:off x="5497555" y="3002051"/>
              <a:ext cx="3469074" cy="1045223"/>
            </a:xfrm>
            <a:prstGeom prst="rect">
              <a:avLst/>
            </a:prstGeom>
            <a:noFill/>
          </p:spPr>
          <p:txBody>
            <a:bodyPr wrap="square" rtlCol="0">
              <a:spAutoFit/>
            </a:bodyPr>
            <a:lstStyle/>
            <a:p>
              <a:pPr algn="just">
                <a:lnSpc>
                  <a:spcPct val="150000"/>
                </a:lnSpc>
              </a:pP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Lenz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Faraday</a:t>
              </a:r>
              <a:endParaRPr lang="en-US" sz="2200" b="1" dirty="0">
                <a:latin typeface="Arial" panose="020B0604020202020204" pitchFamily="34" charset="0"/>
                <a:cs typeface="Arial" panose="020B0604020202020204" pitchFamily="34" charset="0"/>
              </a:endParaRPr>
            </a:p>
          </p:txBody>
        </p:sp>
        <p:sp>
          <p:nvSpPr>
            <p:cNvPr id="136" name="TextBox 135">
              <a:extLst>
                <a:ext uri="{FF2B5EF4-FFF2-40B4-BE49-F238E27FC236}">
                  <a16:creationId xmlns:a16="http://schemas.microsoft.com/office/drawing/2014/main" id="{54B95785-7B4B-22A3-6A28-9B5B715BA07B}"/>
                </a:ext>
              </a:extLst>
            </p:cNvPr>
            <p:cNvSpPr txBox="1"/>
            <p:nvPr/>
          </p:nvSpPr>
          <p:spPr>
            <a:xfrm>
              <a:off x="533400" y="3820627"/>
              <a:ext cx="4108233" cy="1045223"/>
            </a:xfrm>
            <a:prstGeom prst="rect">
              <a:avLst/>
            </a:prstGeom>
            <a:noFill/>
          </p:spPr>
          <p:txBody>
            <a:bodyPr wrap="square" rtlCol="0">
              <a:spAutoFit/>
            </a:bodyPr>
            <a:lstStyle/>
            <a:p>
              <a:pPr algn="r">
                <a:lnSpc>
                  <a:spcPct val="150000"/>
                </a:lnSpc>
              </a:pP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endParaRPr lang="en-US" sz="2200" b="1" dirty="0">
                <a:latin typeface="Arial" panose="020B060402020202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13D804F9-0BCF-0D2F-B4E2-F7AB849C96EE}"/>
                </a:ext>
              </a:extLst>
            </p:cNvPr>
            <p:cNvSpPr txBox="1"/>
            <p:nvPr/>
          </p:nvSpPr>
          <p:spPr>
            <a:xfrm>
              <a:off x="308344" y="2808523"/>
              <a:ext cx="3137741" cy="430887"/>
            </a:xfrm>
            <a:prstGeom prst="rect">
              <a:avLst/>
            </a:prstGeom>
            <a:noFill/>
          </p:spPr>
          <p:txBody>
            <a:bodyPr wrap="square" rtlCol="0">
              <a:spAutoFit/>
            </a:bodyPr>
            <a:lstStyle/>
            <a:p>
              <a:pPr algn="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endParaRPr lang="en-US" sz="22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2326304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dissolve">
                                      <p:cBhvr>
                                        <p:cTn id="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670F76-63B0-9363-7A1A-97D6C979831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DF0CD42-031B-32A9-591A-0484195A2518}"/>
              </a:ext>
            </a:extLst>
          </p:cNvPr>
          <p:cNvGrpSpPr/>
          <p:nvPr/>
        </p:nvGrpSpPr>
        <p:grpSpPr>
          <a:xfrm>
            <a:off x="176084" y="134092"/>
            <a:ext cx="2199543" cy="1470325"/>
            <a:chOff x="-4669" y="41789"/>
            <a:chExt cx="2199543" cy="1470325"/>
          </a:xfrm>
        </p:grpSpPr>
        <p:pic>
          <p:nvPicPr>
            <p:cNvPr id="2" name="Picture 1">
              <a:extLst>
                <a:ext uri="{FF2B5EF4-FFF2-40B4-BE49-F238E27FC236}">
                  <a16:creationId xmlns:a16="http://schemas.microsoft.com/office/drawing/2014/main" id="{4384B680-BD16-D369-6929-8A1986E7AE0C}"/>
                </a:ext>
              </a:extLst>
            </p:cNvPr>
            <p:cNvPicPr>
              <a:picLocks noChangeAspect="1"/>
            </p:cNvPicPr>
            <p:nvPr/>
          </p:nvPicPr>
          <p:blipFill>
            <a:blip r:embed="rId2">
              <a:duotone>
                <a:prstClr val="black"/>
                <a:schemeClr val="accent2">
                  <a:tint val="45000"/>
                  <a:satMod val="400000"/>
                </a:schemeClr>
              </a:duotone>
            </a:blip>
            <a:stretch>
              <a:fillRect/>
            </a:stretch>
          </p:blipFill>
          <p:spPr>
            <a:xfrm rot="21084251">
              <a:off x="-4669" y="41789"/>
              <a:ext cx="2199543" cy="1470325"/>
            </a:xfrm>
            <a:prstGeom prst="rect">
              <a:avLst/>
            </a:prstGeom>
          </p:spPr>
        </p:pic>
        <p:sp>
          <p:nvSpPr>
            <p:cNvPr id="3" name="TextBox 2">
              <a:extLst>
                <a:ext uri="{FF2B5EF4-FFF2-40B4-BE49-F238E27FC236}">
                  <a16:creationId xmlns:a16="http://schemas.microsoft.com/office/drawing/2014/main" id="{7F46F24E-97A1-949F-73E4-5F874381B5A5}"/>
                </a:ext>
              </a:extLst>
            </p:cNvPr>
            <p:cNvSpPr txBox="1"/>
            <p:nvPr/>
          </p:nvSpPr>
          <p:spPr>
            <a:xfrm rot="21112167" flipH="1">
              <a:off x="435547" y="543208"/>
              <a:ext cx="1375855" cy="400110"/>
            </a:xfrm>
            <a:prstGeom prst="rect">
              <a:avLst/>
            </a:prstGeom>
            <a:noFill/>
          </p:spPr>
          <p:txBody>
            <a:bodyPr wrap="square" rtlCol="0">
              <a:spAutoFit/>
            </a:bodyPr>
            <a:lstStyle/>
            <a:p>
              <a:r>
                <a:rPr lang="en-US" sz="2000" b="1" dirty="0" err="1">
                  <a:solidFill>
                    <a:schemeClr val="tx1"/>
                  </a:solidFill>
                </a:rPr>
                <a:t>Giải</a:t>
              </a:r>
              <a:r>
                <a:rPr lang="en-US" sz="2000" b="1" dirty="0">
                  <a:solidFill>
                    <a:schemeClr val="tx1"/>
                  </a:solidFill>
                </a:rPr>
                <a:t> </a:t>
              </a:r>
              <a:r>
                <a:rPr lang="en-US" sz="2000" b="1" dirty="0" err="1">
                  <a:solidFill>
                    <a:schemeClr val="tx1"/>
                  </a:solidFill>
                </a:rPr>
                <a:t>thích</a:t>
              </a:r>
              <a:endParaRPr lang="en-US" sz="2000" b="1" dirty="0">
                <a:solidFill>
                  <a:schemeClr val="tx1"/>
                </a:solidFill>
              </a:endParaRPr>
            </a:p>
          </p:txBody>
        </p:sp>
      </p:grpSp>
      <p:sp>
        <p:nvSpPr>
          <p:cNvPr id="6" name="TextBox 5">
            <a:extLst>
              <a:ext uri="{FF2B5EF4-FFF2-40B4-BE49-F238E27FC236}">
                <a16:creationId xmlns:a16="http://schemas.microsoft.com/office/drawing/2014/main" id="{9B772C1F-77EC-8527-BAF7-9A620720F7CC}"/>
              </a:ext>
            </a:extLst>
          </p:cNvPr>
          <p:cNvSpPr txBox="1"/>
          <p:nvPr/>
        </p:nvSpPr>
        <p:spPr>
          <a:xfrm>
            <a:off x="2678369" y="429228"/>
            <a:ext cx="6104125" cy="2805320"/>
          </a:xfrm>
          <a:prstGeom prst="rect">
            <a:avLst/>
          </a:prstGeom>
          <a:noFill/>
        </p:spPr>
        <p:txBody>
          <a:bodyPr wrap="square">
            <a:spAutoFit/>
          </a:bodyPr>
          <a:lstStyle/>
          <a:p>
            <a:pPr marL="342900" indent="-342900" algn="just">
              <a:lnSpc>
                <a:spcPct val="150000"/>
              </a:lnSpc>
              <a:buBlip>
                <a:blip r:embed="rId3"/>
              </a:buBlip>
            </a:pPr>
            <a:r>
              <a:rPr lang="vi-VN" sz="2000" dirty="0"/>
              <a:t>Khi đĩa đi vào từ trường, nó cắt các đường sức từ và do đó trong đĩa xuất hiện suất điện động cảm ứng. Vì đĩa là chất dẫn điện nên suất điện động cảm ứng tạo ra dòng điện trong đĩa. Những dòng điện này được gọi là dòng điện xoáy hay dòng điện Foucault (Fu-cô). </a:t>
            </a:r>
            <a:endParaRPr lang="en-US" sz="2000" dirty="0"/>
          </a:p>
        </p:txBody>
      </p:sp>
      <p:sp>
        <p:nvSpPr>
          <p:cNvPr id="7" name="TextBox 6">
            <a:extLst>
              <a:ext uri="{FF2B5EF4-FFF2-40B4-BE49-F238E27FC236}">
                <a16:creationId xmlns:a16="http://schemas.microsoft.com/office/drawing/2014/main" id="{EE5EF6FF-167F-A93E-B51E-CD679416030D}"/>
              </a:ext>
            </a:extLst>
          </p:cNvPr>
          <p:cNvSpPr txBox="1"/>
          <p:nvPr/>
        </p:nvSpPr>
        <p:spPr>
          <a:xfrm>
            <a:off x="2678368" y="3365750"/>
            <a:ext cx="6104125" cy="1420325"/>
          </a:xfrm>
          <a:prstGeom prst="rect">
            <a:avLst/>
          </a:prstGeom>
          <a:noFill/>
        </p:spPr>
        <p:txBody>
          <a:bodyPr wrap="square">
            <a:spAutoFit/>
          </a:bodyPr>
          <a:lstStyle/>
          <a:p>
            <a:pPr marL="342900" indent="-342900" algn="just">
              <a:lnSpc>
                <a:spcPct val="150000"/>
              </a:lnSpc>
              <a:buBlip>
                <a:blip r:embed="rId3"/>
              </a:buBlip>
            </a:pPr>
            <a:r>
              <a:rPr lang="vi-VN" sz="2000" dirty="0"/>
              <a:t>Theo định luật Lenz, các dòng điện cảm ứng chạy trong đĩa sẽ tạo ra lực cản trở chuyển động, làm cho dao động bị tắt dần nhanh.</a:t>
            </a:r>
            <a:endParaRPr lang="en-US" sz="2000" dirty="0"/>
          </a:p>
        </p:txBody>
      </p:sp>
      <p:grpSp>
        <p:nvGrpSpPr>
          <p:cNvPr id="13" name="Group 12">
            <a:extLst>
              <a:ext uri="{FF2B5EF4-FFF2-40B4-BE49-F238E27FC236}">
                <a16:creationId xmlns:a16="http://schemas.microsoft.com/office/drawing/2014/main" id="{AC2B38A3-3DCB-B88F-14F3-9AE53D69AB0A}"/>
              </a:ext>
            </a:extLst>
          </p:cNvPr>
          <p:cNvGrpSpPr/>
          <p:nvPr/>
        </p:nvGrpSpPr>
        <p:grpSpPr>
          <a:xfrm>
            <a:off x="78557" y="1493061"/>
            <a:ext cx="2515787" cy="3293014"/>
            <a:chOff x="78557" y="1572791"/>
            <a:chExt cx="2515787" cy="3293014"/>
          </a:xfrm>
        </p:grpSpPr>
        <p:pic>
          <p:nvPicPr>
            <p:cNvPr id="12" name="Picture 11">
              <a:extLst>
                <a:ext uri="{FF2B5EF4-FFF2-40B4-BE49-F238E27FC236}">
                  <a16:creationId xmlns:a16="http://schemas.microsoft.com/office/drawing/2014/main" id="{7D05A2C8-E71A-60A8-322E-58A9E28D656A}"/>
                </a:ext>
              </a:extLst>
            </p:cNvPr>
            <p:cNvPicPr>
              <a:picLocks noChangeAspect="1"/>
            </p:cNvPicPr>
            <p:nvPr/>
          </p:nvPicPr>
          <p:blipFill>
            <a:blip r:embed="rId4"/>
            <a:stretch>
              <a:fillRect/>
            </a:stretch>
          </p:blipFill>
          <p:spPr>
            <a:xfrm>
              <a:off x="315996" y="1572791"/>
              <a:ext cx="1976462" cy="2104629"/>
            </a:xfrm>
            <a:prstGeom prst="rect">
              <a:avLst/>
            </a:prstGeom>
          </p:spPr>
        </p:pic>
        <p:sp>
          <p:nvSpPr>
            <p:cNvPr id="10" name="TextBox 9">
              <a:extLst>
                <a:ext uri="{FF2B5EF4-FFF2-40B4-BE49-F238E27FC236}">
                  <a16:creationId xmlns:a16="http://schemas.microsoft.com/office/drawing/2014/main" id="{C7AB21DF-0FF3-C7AA-9BC2-03E07A5B0E96}"/>
                </a:ext>
              </a:extLst>
            </p:cNvPr>
            <p:cNvSpPr txBox="1"/>
            <p:nvPr/>
          </p:nvSpPr>
          <p:spPr>
            <a:xfrm>
              <a:off x="78557" y="3685802"/>
              <a:ext cx="2515787" cy="1180003"/>
            </a:xfrm>
            <a:prstGeom prst="rect">
              <a:avLst/>
            </a:prstGeom>
            <a:noFill/>
          </p:spPr>
          <p:txBody>
            <a:bodyPr wrap="square" rtlCol="0">
              <a:spAutoFit/>
            </a:bodyPr>
            <a:lstStyle/>
            <a:p>
              <a:pPr algn="ctr">
                <a:lnSpc>
                  <a:spcPct val="120000"/>
                </a:lnSpc>
              </a:pPr>
              <a:r>
                <a:rPr lang="en-US" sz="1200" b="1" i="1" dirty="0" err="1"/>
                <a:t>Hình</a:t>
              </a:r>
              <a:r>
                <a:rPr lang="en-US" sz="1200" b="1" i="1" dirty="0"/>
                <a:t>: </a:t>
              </a:r>
              <a:r>
                <a:rPr lang="en-US" sz="1200" i="1" dirty="0" err="1"/>
                <a:t>Khối</a:t>
              </a:r>
              <a:r>
                <a:rPr lang="en-US" sz="1200" i="1" dirty="0"/>
                <a:t> </a:t>
              </a:r>
              <a:r>
                <a:rPr lang="en-US" sz="1200" i="1" dirty="0" err="1"/>
                <a:t>kim</a:t>
              </a:r>
              <a:r>
                <a:rPr lang="en-US" sz="1200" i="1" dirty="0"/>
                <a:t> </a:t>
              </a:r>
              <a:r>
                <a:rPr lang="en-US" sz="1200" i="1" dirty="0" err="1"/>
                <a:t>loại</a:t>
              </a:r>
              <a:r>
                <a:rPr lang="en-US" sz="1200" i="1" dirty="0"/>
                <a:t> </a:t>
              </a:r>
              <a:r>
                <a:rPr lang="en-US" sz="1200" i="1" dirty="0" err="1"/>
                <a:t>đặt</a:t>
              </a:r>
              <a:r>
                <a:rPr lang="en-US" sz="1200" i="1" dirty="0"/>
                <a:t> </a:t>
              </a:r>
              <a:r>
                <a:rPr lang="en-US" sz="1200" i="1" dirty="0" err="1"/>
                <a:t>trong</a:t>
              </a:r>
              <a:r>
                <a:rPr lang="en-US" sz="1200" i="1" dirty="0"/>
                <a:t> </a:t>
              </a:r>
              <a:r>
                <a:rPr lang="en-US" sz="1200" i="1" dirty="0" err="1"/>
                <a:t>từ</a:t>
              </a:r>
              <a:r>
                <a:rPr lang="en-US" sz="1200" i="1" dirty="0"/>
                <a:t> </a:t>
              </a:r>
              <a:r>
                <a:rPr lang="en-US" sz="1200" i="1" dirty="0" err="1"/>
                <a:t>trường</a:t>
              </a:r>
              <a:r>
                <a:rPr lang="en-US" sz="1200" i="1" dirty="0"/>
                <a:t> </a:t>
              </a:r>
              <a:r>
                <a:rPr lang="en-US" sz="1200" i="1" dirty="0" err="1"/>
                <a:t>biến</a:t>
              </a:r>
              <a:r>
                <a:rPr lang="en-US" sz="1200" i="1" dirty="0"/>
                <a:t> </a:t>
              </a:r>
              <a:r>
                <a:rPr lang="en-US" sz="1200" i="1" dirty="0" err="1"/>
                <a:t>thiên</a:t>
              </a:r>
              <a:r>
                <a:rPr lang="en-US" sz="1200" i="1" dirty="0"/>
                <a:t> </a:t>
              </a:r>
              <a:r>
                <a:rPr lang="en-US" sz="1200" i="1" dirty="0" err="1"/>
                <a:t>thì</a:t>
              </a:r>
              <a:r>
                <a:rPr lang="en-US" sz="1200" i="1" dirty="0"/>
                <a:t> </a:t>
              </a:r>
              <a:r>
                <a:rPr lang="en-US" sz="1200" i="1" dirty="0" err="1"/>
                <a:t>trong</a:t>
              </a:r>
              <a:r>
                <a:rPr lang="en-US" sz="1200" i="1" dirty="0"/>
                <a:t> </a:t>
              </a:r>
              <a:r>
                <a:rPr lang="en-US" sz="1200" i="1" dirty="0" err="1"/>
                <a:t>lòng</a:t>
              </a:r>
              <a:r>
                <a:rPr lang="en-US" sz="1200" i="1" dirty="0"/>
                <a:t> </a:t>
              </a:r>
              <a:r>
                <a:rPr lang="en-US" sz="1200" i="1" dirty="0" err="1"/>
                <a:t>khối</a:t>
              </a:r>
              <a:r>
                <a:rPr lang="en-US" sz="1200" i="1" dirty="0"/>
                <a:t> </a:t>
              </a:r>
              <a:r>
                <a:rPr lang="en-US" sz="1200" i="1" dirty="0" err="1"/>
                <a:t>kim</a:t>
              </a:r>
              <a:r>
                <a:rPr lang="en-US" sz="1200" i="1" dirty="0"/>
                <a:t> </a:t>
              </a:r>
              <a:r>
                <a:rPr lang="en-US" sz="1200" i="1" dirty="0" err="1"/>
                <a:t>loại</a:t>
              </a:r>
              <a:r>
                <a:rPr lang="en-US" sz="1200" i="1" dirty="0"/>
                <a:t> </a:t>
              </a:r>
              <a:r>
                <a:rPr lang="en-US" sz="1200" i="1" dirty="0" err="1"/>
                <a:t>xuất</a:t>
              </a:r>
              <a:r>
                <a:rPr lang="en-US" sz="1200" i="1" dirty="0"/>
                <a:t> </a:t>
              </a:r>
              <a:r>
                <a:rPr lang="en-US" sz="1200" i="1" dirty="0" err="1"/>
                <a:t>hiện</a:t>
              </a:r>
              <a:r>
                <a:rPr lang="en-US" sz="1200" i="1" dirty="0"/>
                <a:t> </a:t>
              </a:r>
              <a:r>
                <a:rPr lang="en-US" sz="1200" i="1" dirty="0" err="1"/>
                <a:t>dòng</a:t>
              </a:r>
              <a:r>
                <a:rPr lang="en-US" sz="1200" i="1" dirty="0"/>
                <a:t> </a:t>
              </a:r>
              <a:r>
                <a:rPr lang="en-US" sz="1200" i="1" dirty="0" err="1"/>
                <a:t>điện</a:t>
              </a:r>
              <a:r>
                <a:rPr lang="en-US" sz="1200" i="1" dirty="0"/>
                <a:t> Foucault I</a:t>
              </a:r>
              <a:r>
                <a:rPr lang="en-US" sz="1200" i="1" baseline="-25000" dirty="0"/>
                <a:t>F</a:t>
              </a:r>
              <a:r>
                <a:rPr lang="en-US" sz="1200" i="1" dirty="0"/>
                <a:t> </a:t>
              </a:r>
              <a:r>
                <a:rPr lang="en-US" sz="1200" i="1" dirty="0" err="1"/>
                <a:t>xoáy</a:t>
              </a:r>
              <a:r>
                <a:rPr lang="en-US" sz="1200" i="1" dirty="0"/>
                <a:t> </a:t>
              </a:r>
              <a:r>
                <a:rPr lang="en-US" sz="1200" i="1" dirty="0" err="1"/>
                <a:t>tròn</a:t>
              </a:r>
              <a:r>
                <a:rPr lang="en-US" sz="1200" i="1" dirty="0"/>
                <a:t> </a:t>
              </a:r>
              <a:r>
                <a:rPr lang="en-US" sz="1200" i="1" dirty="0" err="1"/>
                <a:t>quanh</a:t>
              </a:r>
              <a:r>
                <a:rPr lang="en-US" sz="1200" i="1" dirty="0"/>
                <a:t> </a:t>
              </a:r>
              <a:r>
                <a:rPr lang="en-US" sz="1200" i="1" dirty="0" err="1"/>
                <a:t>các</a:t>
              </a:r>
              <a:r>
                <a:rPr lang="en-US" sz="1200" i="1" dirty="0"/>
                <a:t> </a:t>
              </a:r>
              <a:r>
                <a:rPr lang="en-US" sz="1200" i="1" dirty="0" err="1"/>
                <a:t>đường</a:t>
              </a:r>
              <a:r>
                <a:rPr lang="en-US" sz="1200" i="1" dirty="0"/>
                <a:t> </a:t>
              </a:r>
              <a:r>
                <a:rPr lang="en-US" sz="1200" i="1" dirty="0" err="1"/>
                <a:t>sức</a:t>
              </a:r>
              <a:r>
                <a:rPr lang="en-US" sz="1200" i="1" dirty="0"/>
                <a:t> </a:t>
              </a:r>
              <a:r>
                <a:rPr lang="en-US" sz="1200" i="1" dirty="0" err="1"/>
                <a:t>từ</a:t>
              </a:r>
              <a:endParaRPr lang="en-US" sz="1200" i="1" dirty="0"/>
            </a:p>
          </p:txBody>
        </p:sp>
      </p:grpSp>
    </p:spTree>
    <p:extLst>
      <p:ext uri="{BB962C8B-B14F-4D97-AF65-F5344CB8AC3E}">
        <p14:creationId xmlns:p14="http://schemas.microsoft.com/office/powerpoint/2010/main" val="98583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D75864-722A-9B4B-4284-0940199AB587}"/>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E4711819-C710-2A74-E68C-39028BCF6C2E}"/>
              </a:ext>
            </a:extLst>
          </p:cNvPr>
          <p:cNvGrpSpPr/>
          <p:nvPr/>
        </p:nvGrpSpPr>
        <p:grpSpPr>
          <a:xfrm>
            <a:off x="435935" y="346678"/>
            <a:ext cx="8165805" cy="1822091"/>
            <a:chOff x="435935" y="346678"/>
            <a:chExt cx="8165805" cy="1822091"/>
          </a:xfrm>
        </p:grpSpPr>
        <p:grpSp>
          <p:nvGrpSpPr>
            <p:cNvPr id="2" name="Group 1">
              <a:extLst>
                <a:ext uri="{FF2B5EF4-FFF2-40B4-BE49-F238E27FC236}">
                  <a16:creationId xmlns:a16="http://schemas.microsoft.com/office/drawing/2014/main" id="{9C4304A3-04CB-7824-0FB8-A4ECEECE9B73}"/>
                </a:ext>
              </a:extLst>
            </p:cNvPr>
            <p:cNvGrpSpPr/>
            <p:nvPr/>
          </p:nvGrpSpPr>
          <p:grpSpPr>
            <a:xfrm>
              <a:off x="435935" y="346678"/>
              <a:ext cx="8165805" cy="1822091"/>
              <a:chOff x="435935" y="346678"/>
              <a:chExt cx="8165805" cy="1822091"/>
            </a:xfrm>
          </p:grpSpPr>
          <p:sp>
            <p:nvSpPr>
              <p:cNvPr id="3" name="Rectangle: Rounded Corners 2">
                <a:extLst>
                  <a:ext uri="{FF2B5EF4-FFF2-40B4-BE49-F238E27FC236}">
                    <a16:creationId xmlns:a16="http://schemas.microsoft.com/office/drawing/2014/main" id="{42F0EF11-7AA7-3A4D-D611-238ECD14DCF5}"/>
                  </a:ext>
                </a:extLst>
              </p:cNvPr>
              <p:cNvSpPr/>
              <p:nvPr/>
            </p:nvSpPr>
            <p:spPr>
              <a:xfrm>
                <a:off x="435935" y="691117"/>
                <a:ext cx="8165805" cy="1477652"/>
              </a:xfrm>
              <a:prstGeom prst="roundRect">
                <a:avLst>
                  <a:gd name="adj" fmla="val 5667"/>
                </a:avLst>
              </a:prstGeom>
              <a:solidFill>
                <a:schemeClr val="tx1">
                  <a:lumMod val="95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48BC425F-E7B3-0D8D-ADBC-AFB5818E7109}"/>
                  </a:ext>
                </a:extLst>
              </p:cNvPr>
              <p:cNvSpPr/>
              <p:nvPr/>
            </p:nvSpPr>
            <p:spPr>
              <a:xfrm>
                <a:off x="435935" y="346678"/>
                <a:ext cx="3370521" cy="616688"/>
              </a:xfrm>
              <a:prstGeom prst="roundRect">
                <a:avLst/>
              </a:prstGeom>
              <a:solidFill>
                <a:schemeClr val="bg1">
                  <a:lumMod val="75000"/>
                  <a:lumOff val="25000"/>
                </a:schemeClr>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err="1">
                    <a:solidFill>
                      <a:schemeClr val="tx1"/>
                    </a:solidFill>
                    <a:latin typeface="Arial" panose="020B0604020202020204" pitchFamily="34" charset="0"/>
                    <a:cs typeface="Arial" panose="020B0604020202020204" pitchFamily="34" charset="0"/>
                  </a:rPr>
                  <a:t>Câu</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hỏi</a:t>
                </a:r>
                <a:r>
                  <a:rPr lang="en-US" sz="2200" b="1" dirty="0">
                    <a:solidFill>
                      <a:schemeClr val="tx1"/>
                    </a:solidFill>
                    <a:latin typeface="Arial" panose="020B0604020202020204" pitchFamily="34" charset="0"/>
                    <a:cs typeface="Arial" panose="020B0604020202020204" pitchFamily="34" charset="0"/>
                  </a:rPr>
                  <a:t> 6 (SGK - tr.72)</a:t>
                </a:r>
              </a:p>
            </p:txBody>
          </p:sp>
        </p:grpSp>
        <p:sp>
          <p:nvSpPr>
            <p:cNvPr id="7" name="TextBox 6">
              <a:extLst>
                <a:ext uri="{FF2B5EF4-FFF2-40B4-BE49-F238E27FC236}">
                  <a16:creationId xmlns:a16="http://schemas.microsoft.com/office/drawing/2014/main" id="{4B6C452C-E2B0-C7D2-4C48-CA36E3403C43}"/>
                </a:ext>
              </a:extLst>
            </p:cNvPr>
            <p:cNvSpPr txBox="1"/>
            <p:nvPr/>
          </p:nvSpPr>
          <p:spPr>
            <a:xfrm>
              <a:off x="542260" y="1003512"/>
              <a:ext cx="7941339" cy="1045223"/>
            </a:xfrm>
            <a:prstGeom prst="rect">
              <a:avLst/>
            </a:prstGeom>
            <a:noFill/>
          </p:spPr>
          <p:txBody>
            <a:bodyPr wrap="square">
              <a:spAutoFit/>
            </a:bodyPr>
            <a:lstStyle/>
            <a:p>
              <a:pPr algn="just">
                <a:lnSpc>
                  <a:spcPct val="150000"/>
                </a:lnSpc>
                <a:spcAft>
                  <a:spcPts val="800"/>
                </a:spcAft>
              </a:pPr>
              <a:r>
                <a:rPr lang="vi-VN" sz="2200" dirty="0">
                  <a:latin typeface="Arial" panose="020B0604020202020204" pitchFamily="34" charset="0"/>
                  <a:ea typeface="Times New Roman" panose="02020603050405020304" pitchFamily="18" charset="0"/>
                  <a:cs typeface="Arial" panose="020B0604020202020204" pitchFamily="34" charset="0"/>
                </a:rPr>
                <a:t>Nếu thay đĩa kim loại đặc trong Hình 3.11 bằng đĩa có xẻ rãnh (hình 3.12) thì dao động sẽ diễn ra lâu hơn. Giải thích tại sao.</a:t>
              </a:r>
              <a:endParaRPr lang="en-US" sz="22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631C16B1-8E39-CF12-137E-140E92AC70F9}"/>
              </a:ext>
            </a:extLst>
          </p:cNvPr>
          <p:cNvGrpSpPr/>
          <p:nvPr/>
        </p:nvGrpSpPr>
        <p:grpSpPr>
          <a:xfrm>
            <a:off x="542260" y="2398723"/>
            <a:ext cx="7565503" cy="2496897"/>
            <a:chOff x="542260" y="2398723"/>
            <a:chExt cx="7565503" cy="2496897"/>
          </a:xfrm>
        </p:grpSpPr>
        <p:grpSp>
          <p:nvGrpSpPr>
            <p:cNvPr id="17" name="Group 16">
              <a:extLst>
                <a:ext uri="{FF2B5EF4-FFF2-40B4-BE49-F238E27FC236}">
                  <a16:creationId xmlns:a16="http://schemas.microsoft.com/office/drawing/2014/main" id="{78D45EDE-7A70-74C5-91DF-1249EBEB31DF}"/>
                </a:ext>
              </a:extLst>
            </p:cNvPr>
            <p:cNvGrpSpPr/>
            <p:nvPr/>
          </p:nvGrpSpPr>
          <p:grpSpPr>
            <a:xfrm>
              <a:off x="542260" y="2398723"/>
              <a:ext cx="3377325" cy="2496897"/>
              <a:chOff x="976706" y="2739507"/>
              <a:chExt cx="3377325" cy="2496897"/>
            </a:xfrm>
          </p:grpSpPr>
          <p:pic>
            <p:nvPicPr>
              <p:cNvPr id="12" name="Picture 11">
                <a:extLst>
                  <a:ext uri="{FF2B5EF4-FFF2-40B4-BE49-F238E27FC236}">
                    <a16:creationId xmlns:a16="http://schemas.microsoft.com/office/drawing/2014/main" id="{BD859B08-C3AE-F5C8-B83F-2115961FBB51}"/>
                  </a:ext>
                </a:extLst>
              </p:cNvPr>
              <p:cNvPicPr>
                <a:picLocks noChangeAspect="1"/>
              </p:cNvPicPr>
              <p:nvPr/>
            </p:nvPicPr>
            <p:blipFill>
              <a:blip r:embed="rId2"/>
              <a:stretch>
                <a:fillRect/>
              </a:stretch>
            </p:blipFill>
            <p:spPr>
              <a:xfrm>
                <a:off x="1718803" y="2739507"/>
                <a:ext cx="1893133" cy="1805706"/>
              </a:xfrm>
              <a:prstGeom prst="rect">
                <a:avLst/>
              </a:prstGeom>
            </p:spPr>
          </p:pic>
          <p:sp>
            <p:nvSpPr>
              <p:cNvPr id="13" name="TextBox 12">
                <a:extLst>
                  <a:ext uri="{FF2B5EF4-FFF2-40B4-BE49-F238E27FC236}">
                    <a16:creationId xmlns:a16="http://schemas.microsoft.com/office/drawing/2014/main" id="{E4B250D3-3F2A-5417-5243-FC505DE28F47}"/>
                  </a:ext>
                </a:extLst>
              </p:cNvPr>
              <p:cNvSpPr txBox="1"/>
              <p:nvPr/>
            </p:nvSpPr>
            <p:spPr>
              <a:xfrm>
                <a:off x="976706" y="4580327"/>
                <a:ext cx="3377325" cy="656077"/>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Hình</a:t>
                </a:r>
                <a:r>
                  <a:rPr kumimoji="0" lang="en-US" sz="1600" b="1" i="0" u="none" strike="noStrike" kern="0" cap="none" spc="0" normalizeH="0" baseline="0" noProof="0" dirty="0">
                    <a:ln>
                      <a:noFill/>
                    </a:ln>
                    <a:solidFill>
                      <a:sysClr val="windowText" lastClr="000000"/>
                    </a:solidFill>
                    <a:effectLst/>
                    <a:uLnTx/>
                    <a:uFillTx/>
                  </a:rPr>
                  <a:t> 3.11. </a:t>
                </a:r>
                <a:r>
                  <a:rPr kumimoji="0" lang="en-US" sz="1600" b="0" i="0" u="none" strike="noStrike" kern="0" cap="none" spc="0" normalizeH="0" baseline="0" noProof="0" dirty="0" err="1">
                    <a:ln>
                      <a:noFill/>
                    </a:ln>
                    <a:solidFill>
                      <a:sysClr val="windowText" lastClr="000000"/>
                    </a:solidFill>
                    <a:effectLst/>
                    <a:uLnTx/>
                    <a:uFillTx/>
                  </a:rPr>
                  <a:t>Đĩa</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kim</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loại</a:t>
                </a:r>
                <a:r>
                  <a:rPr kumimoji="0" lang="en-US" sz="1600" b="0" i="0" u="none" strike="noStrike" kern="0" cap="none" spc="0" normalizeH="0" baseline="0" noProof="0" dirty="0">
                    <a:ln>
                      <a:noFill/>
                    </a:ln>
                    <a:solidFill>
                      <a:sysClr val="windowText" lastClr="000000"/>
                    </a:solidFill>
                    <a:effectLst/>
                    <a:uLnTx/>
                    <a:uFillTx/>
                  </a:rPr>
                  <a:t> dao </a:t>
                </a:r>
                <a:r>
                  <a:rPr kumimoji="0" lang="en-US" sz="1600" b="0" i="0" u="none" strike="noStrike" kern="0" cap="none" spc="0" normalizeH="0" baseline="0" noProof="0" dirty="0" err="1">
                    <a:ln>
                      <a:noFill/>
                    </a:ln>
                    <a:solidFill>
                      <a:sysClr val="windowText" lastClr="000000"/>
                    </a:solidFill>
                    <a:effectLst/>
                    <a:uLnTx/>
                    <a:uFillTx/>
                  </a:rPr>
                  <a:t>động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trong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từ</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trường</a:t>
                </a:r>
                <a:endParaRPr kumimoji="0" lang="en-US" sz="1600" b="0" i="0" u="none" strike="noStrike" kern="0" cap="none" spc="0" normalizeH="0" baseline="0" noProof="0" dirty="0">
                  <a:ln>
                    <a:noFill/>
                  </a:ln>
                  <a:solidFill>
                    <a:sysClr val="windowText" lastClr="000000"/>
                  </a:solidFill>
                  <a:effectLst/>
                  <a:uLnTx/>
                  <a:uFillTx/>
                </a:endParaRPr>
              </a:p>
            </p:txBody>
          </p:sp>
        </p:grpSp>
        <p:grpSp>
          <p:nvGrpSpPr>
            <p:cNvPr id="16" name="Group 15">
              <a:extLst>
                <a:ext uri="{FF2B5EF4-FFF2-40B4-BE49-F238E27FC236}">
                  <a16:creationId xmlns:a16="http://schemas.microsoft.com/office/drawing/2014/main" id="{293E65E3-2306-946B-CDE2-1E434D86D181}"/>
                </a:ext>
              </a:extLst>
            </p:cNvPr>
            <p:cNvGrpSpPr/>
            <p:nvPr/>
          </p:nvGrpSpPr>
          <p:grpSpPr>
            <a:xfrm>
              <a:off x="4936721" y="2398723"/>
              <a:ext cx="3171042" cy="2496897"/>
              <a:chOff x="5194299" y="2739507"/>
              <a:chExt cx="3171042" cy="2496897"/>
            </a:xfrm>
          </p:grpSpPr>
          <p:sp>
            <p:nvSpPr>
              <p:cNvPr id="14" name="TextBox 13">
                <a:extLst>
                  <a:ext uri="{FF2B5EF4-FFF2-40B4-BE49-F238E27FC236}">
                    <a16:creationId xmlns:a16="http://schemas.microsoft.com/office/drawing/2014/main" id="{08697539-F56F-9934-D18B-B67B0D72367E}"/>
                  </a:ext>
                </a:extLst>
              </p:cNvPr>
              <p:cNvSpPr txBox="1"/>
              <p:nvPr/>
            </p:nvSpPr>
            <p:spPr>
              <a:xfrm>
                <a:off x="5194299" y="4580327"/>
                <a:ext cx="3171042" cy="656077"/>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Hình</a:t>
                </a:r>
                <a:r>
                  <a:rPr kumimoji="0" lang="en-US" sz="1600" b="1" i="0" u="none" strike="noStrike" kern="0" cap="none" spc="0" normalizeH="0" baseline="0" noProof="0" dirty="0">
                    <a:ln>
                      <a:noFill/>
                    </a:ln>
                    <a:solidFill>
                      <a:sysClr val="windowText" lastClr="000000"/>
                    </a:solidFill>
                    <a:effectLst/>
                    <a:uLnTx/>
                    <a:uFillTx/>
                  </a:rPr>
                  <a:t> 3.12. </a:t>
                </a:r>
                <a:r>
                  <a:rPr kumimoji="0" lang="en-US" sz="1600" b="0" i="0" u="none" strike="noStrike" kern="0" cap="none" spc="0" normalizeH="0" baseline="0" noProof="0" dirty="0" err="1">
                    <a:ln>
                      <a:noFill/>
                    </a:ln>
                    <a:solidFill>
                      <a:sysClr val="windowText" lastClr="000000"/>
                    </a:solidFill>
                    <a:effectLst/>
                    <a:uLnTx/>
                    <a:uFillTx/>
                  </a:rPr>
                  <a:t>Đĩa</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kim</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loại</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xẻ</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rãnh</a:t>
                </a:r>
                <a:r>
                  <a:rPr kumimoji="0" lang="en-US" sz="1600" b="0" i="0" u="none" strike="noStrike" kern="0" cap="none" spc="0" normalizeH="0" baseline="0" noProof="0" dirty="0">
                    <a:ln>
                      <a:noFill/>
                    </a:ln>
                    <a:solidFill>
                      <a:sysClr val="windowText" lastClr="000000"/>
                    </a:solidFill>
                    <a:effectLst/>
                    <a:uLnTx/>
                    <a:uFillTx/>
                  </a:rPr>
                  <a:t> dao </a:t>
                </a:r>
                <a:r>
                  <a:rPr kumimoji="0" lang="en-US" sz="1600" b="0" i="0" u="none" strike="noStrike" kern="0" cap="none" spc="0" normalizeH="0" baseline="0" noProof="0" dirty="0" err="1">
                    <a:ln>
                      <a:noFill/>
                    </a:ln>
                    <a:solidFill>
                      <a:sysClr val="windowText" lastClr="000000"/>
                    </a:solidFill>
                    <a:effectLst/>
                    <a:uLnTx/>
                    <a:uFillTx/>
                  </a:rPr>
                  <a:t>động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trong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từ</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trường</a:t>
                </a:r>
                <a:endParaRPr kumimoji="0" lang="en-US" sz="1600" b="0" i="0" u="none" strike="noStrike" kern="0" cap="none" spc="0" normalizeH="0" baseline="0" noProof="0" dirty="0">
                  <a:ln>
                    <a:noFill/>
                  </a:ln>
                  <a:solidFill>
                    <a:sysClr val="windowText" lastClr="000000"/>
                  </a:solidFill>
                  <a:effectLst/>
                  <a:uLnTx/>
                  <a:uFillTx/>
                </a:endParaRPr>
              </a:p>
            </p:txBody>
          </p:sp>
          <p:pic>
            <p:nvPicPr>
              <p:cNvPr id="15" name="Picture 14">
                <a:extLst>
                  <a:ext uri="{FF2B5EF4-FFF2-40B4-BE49-F238E27FC236}">
                    <a16:creationId xmlns:a16="http://schemas.microsoft.com/office/drawing/2014/main" id="{44CCEC8E-3C9C-FF12-6292-D73A3A61187E}"/>
                  </a:ext>
                </a:extLst>
              </p:cNvPr>
              <p:cNvPicPr>
                <a:picLocks noChangeAspect="1"/>
              </p:cNvPicPr>
              <p:nvPr/>
            </p:nvPicPr>
            <p:blipFill>
              <a:blip r:embed="rId3"/>
              <a:stretch>
                <a:fillRect/>
              </a:stretch>
            </p:blipFill>
            <p:spPr>
              <a:xfrm>
                <a:off x="5780092" y="2739507"/>
                <a:ext cx="2122296" cy="1805861"/>
              </a:xfrm>
              <a:prstGeom prst="rect">
                <a:avLst/>
              </a:prstGeom>
            </p:spPr>
          </p:pic>
        </p:grpSp>
        <p:cxnSp>
          <p:nvCxnSpPr>
            <p:cNvPr id="10" name="Straight Arrow Connector 9">
              <a:extLst>
                <a:ext uri="{FF2B5EF4-FFF2-40B4-BE49-F238E27FC236}">
                  <a16:creationId xmlns:a16="http://schemas.microsoft.com/office/drawing/2014/main" id="{E890CC23-F666-D1B8-C4CD-96BBF44B85D1}"/>
                </a:ext>
              </a:extLst>
            </p:cNvPr>
            <p:cNvCxnSpPr/>
            <p:nvPr/>
          </p:nvCxnSpPr>
          <p:spPr>
            <a:xfrm>
              <a:off x="3806456" y="3407902"/>
              <a:ext cx="1130265" cy="0"/>
            </a:xfrm>
            <a:prstGeom prst="straightConnector1">
              <a:avLst/>
            </a:prstGeom>
            <a:ln w="38100">
              <a:solidFill>
                <a:srgbClr val="000000"/>
              </a:solidFill>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251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7E395-23E1-89C7-7E7C-3D2A1C1EBF2B}"/>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E39AE508-6FE2-4AB8-3200-82400D7E22B8}"/>
              </a:ext>
            </a:extLst>
          </p:cNvPr>
          <p:cNvGrpSpPr/>
          <p:nvPr/>
        </p:nvGrpSpPr>
        <p:grpSpPr>
          <a:xfrm>
            <a:off x="542260" y="2398723"/>
            <a:ext cx="7565503" cy="2496897"/>
            <a:chOff x="542260" y="2398723"/>
            <a:chExt cx="7565503" cy="2496897"/>
          </a:xfrm>
        </p:grpSpPr>
        <p:grpSp>
          <p:nvGrpSpPr>
            <p:cNvPr id="17" name="Group 16">
              <a:extLst>
                <a:ext uri="{FF2B5EF4-FFF2-40B4-BE49-F238E27FC236}">
                  <a16:creationId xmlns:a16="http://schemas.microsoft.com/office/drawing/2014/main" id="{EE2456EB-2677-0E89-DA70-926ADDDA01BC}"/>
                </a:ext>
              </a:extLst>
            </p:cNvPr>
            <p:cNvGrpSpPr/>
            <p:nvPr/>
          </p:nvGrpSpPr>
          <p:grpSpPr>
            <a:xfrm>
              <a:off x="542260" y="2398723"/>
              <a:ext cx="3377325" cy="2496897"/>
              <a:chOff x="976706" y="2739507"/>
              <a:chExt cx="3377325" cy="2496897"/>
            </a:xfrm>
          </p:grpSpPr>
          <p:pic>
            <p:nvPicPr>
              <p:cNvPr id="12" name="Picture 11">
                <a:extLst>
                  <a:ext uri="{FF2B5EF4-FFF2-40B4-BE49-F238E27FC236}">
                    <a16:creationId xmlns:a16="http://schemas.microsoft.com/office/drawing/2014/main" id="{E9040D85-5390-3C1C-E6AE-BD1B14B10F08}"/>
                  </a:ext>
                </a:extLst>
              </p:cNvPr>
              <p:cNvPicPr>
                <a:picLocks noChangeAspect="1"/>
              </p:cNvPicPr>
              <p:nvPr/>
            </p:nvPicPr>
            <p:blipFill>
              <a:blip r:embed="rId2"/>
              <a:stretch>
                <a:fillRect/>
              </a:stretch>
            </p:blipFill>
            <p:spPr>
              <a:xfrm>
                <a:off x="1718803" y="2739507"/>
                <a:ext cx="1893133" cy="1805706"/>
              </a:xfrm>
              <a:prstGeom prst="rect">
                <a:avLst/>
              </a:prstGeom>
            </p:spPr>
          </p:pic>
          <p:sp>
            <p:nvSpPr>
              <p:cNvPr id="13" name="TextBox 12">
                <a:extLst>
                  <a:ext uri="{FF2B5EF4-FFF2-40B4-BE49-F238E27FC236}">
                    <a16:creationId xmlns:a16="http://schemas.microsoft.com/office/drawing/2014/main" id="{A112122F-E9F4-3720-5D91-8070231BBA00}"/>
                  </a:ext>
                </a:extLst>
              </p:cNvPr>
              <p:cNvSpPr txBox="1"/>
              <p:nvPr/>
            </p:nvSpPr>
            <p:spPr>
              <a:xfrm>
                <a:off x="976706" y="4580327"/>
                <a:ext cx="3377325" cy="656077"/>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Hình</a:t>
                </a:r>
                <a:r>
                  <a:rPr kumimoji="0" lang="en-US" sz="1600" b="1" i="0" u="none" strike="noStrike" kern="0" cap="none" spc="0" normalizeH="0" baseline="0" noProof="0" dirty="0">
                    <a:ln>
                      <a:noFill/>
                    </a:ln>
                    <a:solidFill>
                      <a:sysClr val="windowText" lastClr="000000"/>
                    </a:solidFill>
                    <a:effectLst/>
                    <a:uLnTx/>
                    <a:uFillTx/>
                  </a:rPr>
                  <a:t> 3.11. </a:t>
                </a:r>
                <a:r>
                  <a:rPr kumimoji="0" lang="en-US" sz="1600" b="0" i="0" u="none" strike="noStrike" kern="0" cap="none" spc="0" normalizeH="0" baseline="0" noProof="0" dirty="0" err="1">
                    <a:ln>
                      <a:noFill/>
                    </a:ln>
                    <a:solidFill>
                      <a:sysClr val="windowText" lastClr="000000"/>
                    </a:solidFill>
                    <a:effectLst/>
                    <a:uLnTx/>
                    <a:uFillTx/>
                  </a:rPr>
                  <a:t>Đĩa</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kim</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loại</a:t>
                </a:r>
                <a:r>
                  <a:rPr kumimoji="0" lang="en-US" sz="1600" b="0" i="0" u="none" strike="noStrike" kern="0" cap="none" spc="0" normalizeH="0" baseline="0" noProof="0" dirty="0">
                    <a:ln>
                      <a:noFill/>
                    </a:ln>
                    <a:solidFill>
                      <a:sysClr val="windowText" lastClr="000000"/>
                    </a:solidFill>
                    <a:effectLst/>
                    <a:uLnTx/>
                    <a:uFillTx/>
                  </a:rPr>
                  <a:t> dao </a:t>
                </a:r>
                <a:r>
                  <a:rPr kumimoji="0" lang="en-US" sz="1600" b="0" i="0" u="none" strike="noStrike" kern="0" cap="none" spc="0" normalizeH="0" baseline="0" noProof="0" dirty="0" err="1">
                    <a:ln>
                      <a:noFill/>
                    </a:ln>
                    <a:solidFill>
                      <a:sysClr val="windowText" lastClr="000000"/>
                    </a:solidFill>
                    <a:effectLst/>
                    <a:uLnTx/>
                    <a:uFillTx/>
                  </a:rPr>
                  <a:t>động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trong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từ</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trường</a:t>
                </a:r>
                <a:endParaRPr kumimoji="0" lang="en-US" sz="1600" b="0" i="0" u="none" strike="noStrike" kern="0" cap="none" spc="0" normalizeH="0" baseline="0" noProof="0" dirty="0">
                  <a:ln>
                    <a:noFill/>
                  </a:ln>
                  <a:solidFill>
                    <a:sysClr val="windowText" lastClr="000000"/>
                  </a:solidFill>
                  <a:effectLst/>
                  <a:uLnTx/>
                  <a:uFillTx/>
                </a:endParaRPr>
              </a:p>
            </p:txBody>
          </p:sp>
        </p:grpSp>
        <p:grpSp>
          <p:nvGrpSpPr>
            <p:cNvPr id="16" name="Group 15">
              <a:extLst>
                <a:ext uri="{FF2B5EF4-FFF2-40B4-BE49-F238E27FC236}">
                  <a16:creationId xmlns:a16="http://schemas.microsoft.com/office/drawing/2014/main" id="{2B4A860C-FB0E-19BA-CF4E-E4F5B48F1B95}"/>
                </a:ext>
              </a:extLst>
            </p:cNvPr>
            <p:cNvGrpSpPr/>
            <p:nvPr/>
          </p:nvGrpSpPr>
          <p:grpSpPr>
            <a:xfrm>
              <a:off x="4936721" y="2398723"/>
              <a:ext cx="3171042" cy="2496897"/>
              <a:chOff x="5194299" y="2739507"/>
              <a:chExt cx="3171042" cy="2496897"/>
            </a:xfrm>
          </p:grpSpPr>
          <p:sp>
            <p:nvSpPr>
              <p:cNvPr id="14" name="TextBox 13">
                <a:extLst>
                  <a:ext uri="{FF2B5EF4-FFF2-40B4-BE49-F238E27FC236}">
                    <a16:creationId xmlns:a16="http://schemas.microsoft.com/office/drawing/2014/main" id="{E506E2EC-8AE3-0FB2-6927-AE9989DDCCF2}"/>
                  </a:ext>
                </a:extLst>
              </p:cNvPr>
              <p:cNvSpPr txBox="1"/>
              <p:nvPr/>
            </p:nvSpPr>
            <p:spPr>
              <a:xfrm>
                <a:off x="5194299" y="4580327"/>
                <a:ext cx="3171042" cy="656077"/>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Hình</a:t>
                </a:r>
                <a:r>
                  <a:rPr kumimoji="0" lang="en-US" sz="1600" b="1" i="0" u="none" strike="noStrike" kern="0" cap="none" spc="0" normalizeH="0" baseline="0" noProof="0" dirty="0">
                    <a:ln>
                      <a:noFill/>
                    </a:ln>
                    <a:solidFill>
                      <a:sysClr val="windowText" lastClr="000000"/>
                    </a:solidFill>
                    <a:effectLst/>
                    <a:uLnTx/>
                    <a:uFillTx/>
                  </a:rPr>
                  <a:t> 3.12. </a:t>
                </a:r>
                <a:r>
                  <a:rPr kumimoji="0" lang="en-US" sz="1600" b="0" i="0" u="none" strike="noStrike" kern="0" cap="none" spc="0" normalizeH="0" baseline="0" noProof="0" dirty="0" err="1">
                    <a:ln>
                      <a:noFill/>
                    </a:ln>
                    <a:solidFill>
                      <a:sysClr val="windowText" lastClr="000000"/>
                    </a:solidFill>
                    <a:effectLst/>
                    <a:uLnTx/>
                    <a:uFillTx/>
                  </a:rPr>
                  <a:t>Đĩa</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kim</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loại</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xẻ</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rãnh</a:t>
                </a:r>
                <a:r>
                  <a:rPr kumimoji="0" lang="en-US" sz="1600" b="0" i="0" u="none" strike="noStrike" kern="0" cap="none" spc="0" normalizeH="0" baseline="0" noProof="0" dirty="0">
                    <a:ln>
                      <a:noFill/>
                    </a:ln>
                    <a:solidFill>
                      <a:sysClr val="windowText" lastClr="000000"/>
                    </a:solidFill>
                    <a:effectLst/>
                    <a:uLnTx/>
                    <a:uFillTx/>
                  </a:rPr>
                  <a:t> dao </a:t>
                </a:r>
                <a:r>
                  <a:rPr kumimoji="0" lang="en-US" sz="1600" b="0" i="0" u="none" strike="noStrike" kern="0" cap="none" spc="0" normalizeH="0" baseline="0" noProof="0" dirty="0" err="1">
                    <a:ln>
                      <a:noFill/>
                    </a:ln>
                    <a:solidFill>
                      <a:sysClr val="windowText" lastClr="000000"/>
                    </a:solidFill>
                    <a:effectLst/>
                    <a:uLnTx/>
                    <a:uFillTx/>
                  </a:rPr>
                  <a:t>động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trong</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từ</a:t>
                </a:r>
                <a:r>
                  <a:rPr kumimoji="0" lang="en-US" sz="16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err="1">
                    <a:ln>
                      <a:noFill/>
                    </a:ln>
                    <a:solidFill>
                      <a:sysClr val="windowText" lastClr="000000"/>
                    </a:solidFill>
                    <a:effectLst/>
                    <a:uLnTx/>
                    <a:uFillTx/>
                  </a:rPr>
                  <a:t>trường</a:t>
                </a:r>
                <a:endParaRPr kumimoji="0" lang="en-US" sz="1600" b="0" i="0" u="none" strike="noStrike" kern="0" cap="none" spc="0" normalizeH="0" baseline="0" noProof="0" dirty="0">
                  <a:ln>
                    <a:noFill/>
                  </a:ln>
                  <a:solidFill>
                    <a:sysClr val="windowText" lastClr="000000"/>
                  </a:solidFill>
                  <a:effectLst/>
                  <a:uLnTx/>
                  <a:uFillTx/>
                </a:endParaRPr>
              </a:p>
            </p:txBody>
          </p:sp>
          <p:pic>
            <p:nvPicPr>
              <p:cNvPr id="15" name="Picture 14">
                <a:extLst>
                  <a:ext uri="{FF2B5EF4-FFF2-40B4-BE49-F238E27FC236}">
                    <a16:creationId xmlns:a16="http://schemas.microsoft.com/office/drawing/2014/main" id="{9D78F0F8-5909-CCDA-15D2-F840E61566FD}"/>
                  </a:ext>
                </a:extLst>
              </p:cNvPr>
              <p:cNvPicPr>
                <a:picLocks noChangeAspect="1"/>
              </p:cNvPicPr>
              <p:nvPr/>
            </p:nvPicPr>
            <p:blipFill>
              <a:blip r:embed="rId3"/>
              <a:stretch>
                <a:fillRect/>
              </a:stretch>
            </p:blipFill>
            <p:spPr>
              <a:xfrm>
                <a:off x="5780092" y="2739507"/>
                <a:ext cx="2122296" cy="1805861"/>
              </a:xfrm>
              <a:prstGeom prst="rect">
                <a:avLst/>
              </a:prstGeom>
            </p:spPr>
          </p:pic>
        </p:grpSp>
        <p:cxnSp>
          <p:nvCxnSpPr>
            <p:cNvPr id="10" name="Straight Arrow Connector 9">
              <a:extLst>
                <a:ext uri="{FF2B5EF4-FFF2-40B4-BE49-F238E27FC236}">
                  <a16:creationId xmlns:a16="http://schemas.microsoft.com/office/drawing/2014/main" id="{E8DAD986-A638-866A-B8B6-33AF6EE612BC}"/>
                </a:ext>
              </a:extLst>
            </p:cNvPr>
            <p:cNvCxnSpPr/>
            <p:nvPr/>
          </p:nvCxnSpPr>
          <p:spPr>
            <a:xfrm>
              <a:off x="3806456" y="3407902"/>
              <a:ext cx="1130265" cy="0"/>
            </a:xfrm>
            <a:prstGeom prst="straightConnector1">
              <a:avLst/>
            </a:prstGeom>
            <a:ln w="38100">
              <a:solidFill>
                <a:srgbClr val="000000"/>
              </a:solidFill>
              <a:tailEnd type="stealth"/>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54D866F-D862-E50F-E8C0-1D9A4826B67D}"/>
              </a:ext>
            </a:extLst>
          </p:cNvPr>
          <p:cNvGrpSpPr/>
          <p:nvPr/>
        </p:nvGrpSpPr>
        <p:grpSpPr>
          <a:xfrm>
            <a:off x="542260" y="332940"/>
            <a:ext cx="8208334" cy="1553054"/>
            <a:chOff x="542260" y="247880"/>
            <a:chExt cx="8208334" cy="1553054"/>
          </a:xfrm>
        </p:grpSpPr>
        <p:sp>
          <p:nvSpPr>
            <p:cNvPr id="8" name="TextBox 7">
              <a:extLst>
                <a:ext uri="{FF2B5EF4-FFF2-40B4-BE49-F238E27FC236}">
                  <a16:creationId xmlns:a16="http://schemas.microsoft.com/office/drawing/2014/main" id="{30C7B1D9-EE61-6682-1023-9A8AF141F18E}"/>
                </a:ext>
              </a:extLst>
            </p:cNvPr>
            <p:cNvSpPr txBox="1"/>
            <p:nvPr/>
          </p:nvSpPr>
          <p:spPr>
            <a:xfrm>
              <a:off x="1945757" y="247880"/>
              <a:ext cx="6804837" cy="1553054"/>
            </a:xfrm>
            <a:prstGeom prst="rect">
              <a:avLst/>
            </a:prstGeom>
            <a:noFill/>
          </p:spPr>
          <p:txBody>
            <a:bodyPr wrap="square">
              <a:spAutoFit/>
            </a:bodyPr>
            <a:lstStyle/>
            <a:p>
              <a:pPr marL="0" marR="0" algn="just">
                <a:lnSpc>
                  <a:spcPct val="150000"/>
                </a:lnSpc>
                <a:spcAft>
                  <a:spcPts val="800"/>
                </a:spcAft>
              </a:pPr>
              <a:r>
                <a:rPr lang="en-US" sz="2200" dirty="0" err="1">
                  <a:effectLst/>
                  <a:latin typeface="Arial" panose="020B0604020202020204" pitchFamily="34" charset="0"/>
                  <a:ea typeface="Times New Roman" panose="02020603050405020304" pitchFamily="18" charset="0"/>
                  <a:cs typeface="Arial" panose="020B0604020202020204" pitchFamily="34" charset="0"/>
                </a:rPr>
                <a:t>Tấm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kim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loại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xẻ</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rãnh</a:t>
              </a:r>
              <a:r>
                <a:rPr lang="en-US" sz="2200" dirty="0">
                  <a:effectLst/>
                  <a:latin typeface="Arial" panose="020B0604020202020204" pitchFamily="34" charset="0"/>
                  <a:ea typeface="Times New Roman" panose="02020603050405020304" pitchFamily="18" charset="0"/>
                  <a:cs typeface="Arial" panose="020B0604020202020204" pitchFamily="34" charset="0"/>
                </a:rPr>
                <a:t> dao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lâu</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hơn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vì</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khi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trở</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tấm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kim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loại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đối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dòng</a:t>
              </a:r>
              <a:r>
                <a:rPr lang="en-US" sz="2200" dirty="0">
                  <a:effectLst/>
                  <a:latin typeface="Arial" panose="020B0604020202020204" pitchFamily="34" charset="0"/>
                  <a:ea typeface="Times New Roman" panose="02020603050405020304" pitchFamily="18" charset="0"/>
                  <a:cs typeface="Arial" panose="020B0604020202020204" pitchFamily="34" charset="0"/>
                </a:rPr>
                <a:t> Fu-</a:t>
              </a:r>
              <a:r>
                <a:rPr lang="en-US" sz="2200" dirty="0" err="1">
                  <a:effectLst/>
                  <a:latin typeface="Arial" panose="020B0604020202020204" pitchFamily="34" charset="0"/>
                  <a:ea typeface="Times New Roman" panose="02020603050405020304" pitchFamily="18" charset="0"/>
                  <a:cs typeface="Arial" panose="020B0604020202020204" pitchFamily="34" charset="0"/>
                </a:rPr>
                <a:t>cô</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cho</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cường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dòng</a:t>
              </a:r>
              <a:r>
                <a:rPr lang="en-US" sz="2200" dirty="0">
                  <a:effectLst/>
                  <a:latin typeface="Arial" panose="020B0604020202020204" pitchFamily="34" charset="0"/>
                  <a:ea typeface="Times New Roman" panose="02020603050405020304" pitchFamily="18" charset="0"/>
                  <a:cs typeface="Arial" panose="020B0604020202020204" pitchFamily="34" charset="0"/>
                </a:rPr>
                <a:t> Fu-</a:t>
              </a:r>
              <a:r>
                <a:rPr lang="en-US" sz="2200" dirty="0" err="1">
                  <a:effectLst/>
                  <a:latin typeface="Arial" panose="020B0604020202020204" pitchFamily="34" charset="0"/>
                  <a:ea typeface="Times New Roman" panose="02020603050405020304" pitchFamily="18" charset="0"/>
                  <a:cs typeface="Arial" panose="020B0604020202020204" pitchFamily="34" charset="0"/>
                </a:rPr>
                <a:t>cô</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giảm</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0715F34D-FC67-7A88-074F-9517017DECB7}"/>
                </a:ext>
              </a:extLst>
            </p:cNvPr>
            <p:cNvPicPr>
              <a:picLocks noChangeAspect="1"/>
            </p:cNvPicPr>
            <p:nvPr/>
          </p:nvPicPr>
          <p:blipFill>
            <a:blip r:embed="rId4"/>
            <a:stretch>
              <a:fillRect/>
            </a:stretch>
          </p:blipFill>
          <p:spPr>
            <a:xfrm>
              <a:off x="542260" y="523114"/>
              <a:ext cx="1219361" cy="1002585"/>
            </a:xfrm>
            <a:prstGeom prst="rect">
              <a:avLst/>
            </a:prstGeom>
          </p:spPr>
        </p:pic>
      </p:grpSp>
    </p:spTree>
    <p:extLst>
      <p:ext uri="{BB962C8B-B14F-4D97-AF65-F5344CB8AC3E}">
        <p14:creationId xmlns:p14="http://schemas.microsoft.com/office/powerpoint/2010/main" val="94079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581B0B-2E33-CD96-5748-8AC25A15E24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43</a:t>
            </a:fld>
            <a:endParaRPr lang="en"/>
          </a:p>
        </p:txBody>
      </p:sp>
      <p:sp>
        <p:nvSpPr>
          <p:cNvPr id="3" name="TextBox 2">
            <a:extLst>
              <a:ext uri="{FF2B5EF4-FFF2-40B4-BE49-F238E27FC236}">
                <a16:creationId xmlns:a16="http://schemas.microsoft.com/office/drawing/2014/main" id="{9A65FFE2-1F5A-6B92-655D-9593BA834D9E}"/>
              </a:ext>
            </a:extLst>
          </p:cNvPr>
          <p:cNvSpPr txBox="1"/>
          <p:nvPr/>
        </p:nvSpPr>
        <p:spPr>
          <a:xfrm>
            <a:off x="586774" y="359217"/>
            <a:ext cx="7970452" cy="461665"/>
          </a:xfrm>
          <a:prstGeom prst="rect">
            <a:avLst/>
          </a:prstGeom>
          <a:noFill/>
        </p:spPr>
        <p:txBody>
          <a:bodyPr wrap="none" rtlCol="0">
            <a:spAutoFit/>
          </a:bodyPr>
          <a:lstStyle/>
          <a:p>
            <a:pPr algn="ctr"/>
            <a:r>
              <a:rPr lang="en-US" sz="2400" b="1" dirty="0" err="1">
                <a:solidFill>
                  <a:srgbClr val="C00000"/>
                </a:solidFill>
              </a:rPr>
              <a:t>Một</a:t>
            </a:r>
            <a:r>
              <a:rPr lang="en-US" sz="2400" b="1" dirty="0">
                <a:solidFill>
                  <a:srgbClr val="C00000"/>
                </a:solidFill>
              </a:rPr>
              <a:t> </a:t>
            </a:r>
            <a:r>
              <a:rPr lang="en-US" sz="2400" b="1" dirty="0" err="1">
                <a:solidFill>
                  <a:srgbClr val="C00000"/>
                </a:solidFill>
              </a:rPr>
              <a:t>số</a:t>
            </a:r>
            <a:r>
              <a:rPr lang="en-US" sz="2400" b="1" dirty="0">
                <a:solidFill>
                  <a:srgbClr val="C00000"/>
                </a:solidFill>
              </a:rPr>
              <a:t> </a:t>
            </a:r>
            <a:r>
              <a:rPr lang="en-US" sz="2400" b="1" dirty="0" err="1">
                <a:solidFill>
                  <a:srgbClr val="C00000"/>
                </a:solidFill>
              </a:rPr>
              <a:t>ứng</a:t>
            </a:r>
            <a:r>
              <a:rPr lang="en-US" sz="2400" b="1" dirty="0">
                <a:solidFill>
                  <a:srgbClr val="C00000"/>
                </a:solidFill>
              </a:rPr>
              <a:t> </a:t>
            </a:r>
            <a:r>
              <a:rPr lang="en-US" sz="2400" b="1" dirty="0" err="1">
                <a:solidFill>
                  <a:srgbClr val="C00000"/>
                </a:solidFill>
              </a:rPr>
              <a:t>dụng</a:t>
            </a:r>
            <a:r>
              <a:rPr lang="en-US" sz="2400" b="1" dirty="0">
                <a:solidFill>
                  <a:srgbClr val="C00000"/>
                </a:solidFill>
              </a:rPr>
              <a:t> </a:t>
            </a:r>
            <a:r>
              <a:rPr lang="en-US" sz="2400" b="1" dirty="0" err="1">
                <a:solidFill>
                  <a:srgbClr val="C00000"/>
                </a:solidFill>
              </a:rPr>
              <a:t>của</a:t>
            </a:r>
            <a:r>
              <a:rPr lang="en-US" sz="2400" b="1" dirty="0">
                <a:solidFill>
                  <a:srgbClr val="C00000"/>
                </a:solidFill>
              </a:rPr>
              <a:t> </a:t>
            </a:r>
            <a:r>
              <a:rPr lang="en-US" sz="2400" b="1" dirty="0" err="1">
                <a:solidFill>
                  <a:srgbClr val="C00000"/>
                </a:solidFill>
              </a:rPr>
              <a:t>hãm</a:t>
            </a:r>
            <a:r>
              <a:rPr lang="en-US" sz="2400" b="1" dirty="0">
                <a:solidFill>
                  <a:srgbClr val="C00000"/>
                </a:solidFill>
              </a:rPr>
              <a:t> </a:t>
            </a:r>
            <a:r>
              <a:rPr lang="en-US" sz="2400" b="1" dirty="0" err="1">
                <a:solidFill>
                  <a:srgbClr val="C00000"/>
                </a:solidFill>
              </a:rPr>
              <a:t>chuyển</a:t>
            </a:r>
            <a:r>
              <a:rPr lang="en-US" sz="2400" b="1" dirty="0">
                <a:solidFill>
                  <a:srgbClr val="C00000"/>
                </a:solidFill>
              </a:rPr>
              <a:t> </a:t>
            </a:r>
            <a:r>
              <a:rPr lang="en-US" sz="2400" b="1" dirty="0" err="1">
                <a:solidFill>
                  <a:srgbClr val="C00000"/>
                </a:solidFill>
              </a:rPr>
              <a:t>động</a:t>
            </a:r>
            <a:r>
              <a:rPr lang="en-US" sz="2400" b="1" dirty="0">
                <a:solidFill>
                  <a:srgbClr val="C00000"/>
                </a:solidFill>
              </a:rPr>
              <a:t> </a:t>
            </a:r>
            <a:r>
              <a:rPr lang="en-US" sz="2400" b="1" dirty="0" err="1">
                <a:solidFill>
                  <a:srgbClr val="C00000"/>
                </a:solidFill>
              </a:rPr>
              <a:t>bằng</a:t>
            </a:r>
            <a:r>
              <a:rPr lang="en-US" sz="2400" b="1" dirty="0">
                <a:solidFill>
                  <a:srgbClr val="C00000"/>
                </a:solidFill>
              </a:rPr>
              <a:t> </a:t>
            </a:r>
            <a:r>
              <a:rPr lang="en-US" sz="2400" b="1" dirty="0" err="1">
                <a:solidFill>
                  <a:srgbClr val="C00000"/>
                </a:solidFill>
              </a:rPr>
              <a:t>điện</a:t>
            </a:r>
            <a:r>
              <a:rPr lang="en-US" sz="2400" b="1" dirty="0">
                <a:solidFill>
                  <a:srgbClr val="C00000"/>
                </a:solidFill>
              </a:rPr>
              <a:t> </a:t>
            </a:r>
            <a:r>
              <a:rPr lang="en-US" sz="2400" b="1" dirty="0" err="1">
                <a:solidFill>
                  <a:srgbClr val="C00000"/>
                </a:solidFill>
              </a:rPr>
              <a:t>từ</a:t>
            </a:r>
            <a:endParaRPr lang="en-US" sz="2400" b="1" dirty="0">
              <a:solidFill>
                <a:srgbClr val="C00000"/>
              </a:solidFill>
            </a:endParaRPr>
          </a:p>
        </p:txBody>
      </p:sp>
      <p:grpSp>
        <p:nvGrpSpPr>
          <p:cNvPr id="18" name="Group 17">
            <a:extLst>
              <a:ext uri="{FF2B5EF4-FFF2-40B4-BE49-F238E27FC236}">
                <a16:creationId xmlns:a16="http://schemas.microsoft.com/office/drawing/2014/main" id="{F15D2149-8B09-F1A2-8B90-12B77AB449AD}"/>
              </a:ext>
            </a:extLst>
          </p:cNvPr>
          <p:cNvGrpSpPr/>
          <p:nvPr/>
        </p:nvGrpSpPr>
        <p:grpSpPr>
          <a:xfrm>
            <a:off x="4756910" y="1125720"/>
            <a:ext cx="4029740" cy="3820463"/>
            <a:chOff x="4756910" y="1125720"/>
            <a:chExt cx="4029740" cy="3820463"/>
          </a:xfrm>
        </p:grpSpPr>
        <p:sp>
          <p:nvSpPr>
            <p:cNvPr id="5" name="Rectangle: Rounded Corners 4">
              <a:extLst>
                <a:ext uri="{FF2B5EF4-FFF2-40B4-BE49-F238E27FC236}">
                  <a16:creationId xmlns:a16="http://schemas.microsoft.com/office/drawing/2014/main" id="{AEBC841B-D9D9-800D-3D8C-5488F58A860F}"/>
                </a:ext>
              </a:extLst>
            </p:cNvPr>
            <p:cNvSpPr/>
            <p:nvPr/>
          </p:nvSpPr>
          <p:spPr>
            <a:xfrm>
              <a:off x="4756911" y="1125720"/>
              <a:ext cx="4029739" cy="1446029"/>
            </a:xfrm>
            <a:prstGeom prst="roundRect">
              <a:avLst>
                <a:gd name="adj" fmla="val 9096"/>
              </a:avLst>
            </a:prstGeom>
            <a:solidFill>
              <a:schemeClr val="accent2">
                <a:lumMod val="20000"/>
                <a:lumOff val="80000"/>
              </a:schemeClr>
            </a:solid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xoáy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phanh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tải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trọng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2D8F916-6E8A-EECB-1A69-7832F1EC2973}"/>
                </a:ext>
              </a:extLst>
            </p:cNvPr>
            <p:cNvPicPr>
              <a:picLocks noChangeAspect="1"/>
            </p:cNvPicPr>
            <p:nvPr/>
          </p:nvPicPr>
          <p:blipFill rotWithShape="1">
            <a:blip r:embed="rId2"/>
            <a:srcRect l="-119" t="9818" r="415" b="8850"/>
            <a:stretch/>
          </p:blipFill>
          <p:spPr>
            <a:xfrm>
              <a:off x="4756910" y="2768422"/>
              <a:ext cx="4029739" cy="2177761"/>
            </a:xfrm>
            <a:prstGeom prst="roundRect">
              <a:avLst>
                <a:gd name="adj" fmla="val 4079"/>
              </a:avLst>
            </a:prstGeom>
          </p:spPr>
        </p:pic>
      </p:grpSp>
      <p:grpSp>
        <p:nvGrpSpPr>
          <p:cNvPr id="17" name="Group 16">
            <a:extLst>
              <a:ext uri="{FF2B5EF4-FFF2-40B4-BE49-F238E27FC236}">
                <a16:creationId xmlns:a16="http://schemas.microsoft.com/office/drawing/2014/main" id="{CE51AE12-5DBE-CA4D-289A-68DE5F7F727F}"/>
              </a:ext>
            </a:extLst>
          </p:cNvPr>
          <p:cNvGrpSpPr/>
          <p:nvPr/>
        </p:nvGrpSpPr>
        <p:grpSpPr>
          <a:xfrm>
            <a:off x="340241" y="1127049"/>
            <a:ext cx="4154041" cy="3902151"/>
            <a:chOff x="340241" y="1127049"/>
            <a:chExt cx="4154041" cy="3902151"/>
          </a:xfrm>
        </p:grpSpPr>
        <p:sp>
          <p:nvSpPr>
            <p:cNvPr id="4" name="Rectangle: Rounded Corners 3">
              <a:extLst>
                <a:ext uri="{FF2B5EF4-FFF2-40B4-BE49-F238E27FC236}">
                  <a16:creationId xmlns:a16="http://schemas.microsoft.com/office/drawing/2014/main" id="{EBCBF738-B400-0173-16CA-8560D2F27C69}"/>
                </a:ext>
              </a:extLst>
            </p:cNvPr>
            <p:cNvSpPr/>
            <p:nvPr/>
          </p:nvSpPr>
          <p:spPr>
            <a:xfrm>
              <a:off x="340241" y="1127049"/>
              <a:ext cx="4029739" cy="1446029"/>
            </a:xfrm>
            <a:prstGeom prst="roundRect">
              <a:avLst>
                <a:gd name="adj" fmla="val 9096"/>
              </a:avLst>
            </a:prstGeom>
            <a:solidFill>
              <a:schemeClr val="accent2">
                <a:lumMod val="20000"/>
                <a:lumOff val="80000"/>
              </a:schemeClr>
            </a:solid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latin typeface="Arial" panose="020B0604020202020204" pitchFamily="34" charset="0"/>
                  <a:cs typeface="Arial" panose="020B0604020202020204" pitchFamily="34" charset="0"/>
                </a:rPr>
                <a:t>Hãm</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chuyển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động</a:t>
              </a:r>
              <a:r>
                <a:rPr lang="en-US" sz="2000" dirty="0">
                  <a:solidFill>
                    <a:srgbClr val="000000"/>
                  </a:solidFill>
                  <a:latin typeface="Arial" panose="020B0604020202020204" pitchFamily="34" charset="0"/>
                  <a:cs typeface="Arial" panose="020B0604020202020204" pitchFamily="34" charset="0"/>
                </a:rPr>
                <a:t> quay </a:t>
              </a:r>
              <a:r>
                <a:rPr lang="en-US" sz="2000" dirty="0" err="1">
                  <a:solidFill>
                    <a:srgbClr val="000000"/>
                  </a:solidFill>
                  <a:latin typeface="Arial" panose="020B0604020202020204" pitchFamily="34" charset="0"/>
                  <a:cs typeface="Arial" panose="020B0604020202020204" pitchFamily="34" charset="0"/>
                </a:rPr>
                <a:t>của</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một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bộ</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phận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nào</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đó</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trong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một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số</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thiết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bị</a:t>
              </a:r>
              <a:r>
                <a:rPr lang="en-US" sz="2000" dirty="0">
                  <a:solidFill>
                    <a:srgbClr val="000000"/>
                  </a:solidFill>
                  <a:latin typeface="Arial" panose="020B0604020202020204" pitchFamily="34" charset="0"/>
                  <a:cs typeface="Arial" panose="020B0604020202020204" pitchFamily="34" charset="0"/>
                </a:rPr>
                <a:t>.</a:t>
              </a:r>
            </a:p>
          </p:txBody>
        </p:sp>
        <p:grpSp>
          <p:nvGrpSpPr>
            <p:cNvPr id="16" name="Group 15">
              <a:extLst>
                <a:ext uri="{FF2B5EF4-FFF2-40B4-BE49-F238E27FC236}">
                  <a16:creationId xmlns:a16="http://schemas.microsoft.com/office/drawing/2014/main" id="{224139D8-B706-2B48-B4BB-8D5A17A4E17C}"/>
                </a:ext>
              </a:extLst>
            </p:cNvPr>
            <p:cNvGrpSpPr/>
            <p:nvPr/>
          </p:nvGrpSpPr>
          <p:grpSpPr>
            <a:xfrm>
              <a:off x="340241" y="2652390"/>
              <a:ext cx="4154041" cy="2376810"/>
              <a:chOff x="340241" y="2652390"/>
              <a:chExt cx="4154041" cy="2376810"/>
            </a:xfrm>
          </p:grpSpPr>
          <p:pic>
            <p:nvPicPr>
              <p:cNvPr id="10" name="Picture 9">
                <a:extLst>
                  <a:ext uri="{FF2B5EF4-FFF2-40B4-BE49-F238E27FC236}">
                    <a16:creationId xmlns:a16="http://schemas.microsoft.com/office/drawing/2014/main" id="{A247F41A-0647-7240-745D-924607F6C0A1}"/>
                  </a:ext>
                </a:extLst>
              </p:cNvPr>
              <p:cNvPicPr>
                <a:picLocks noChangeAspect="1"/>
              </p:cNvPicPr>
              <p:nvPr/>
            </p:nvPicPr>
            <p:blipFill>
              <a:blip r:embed="rId3"/>
              <a:stretch>
                <a:fillRect/>
              </a:stretch>
            </p:blipFill>
            <p:spPr>
              <a:xfrm>
                <a:off x="340241" y="2652390"/>
                <a:ext cx="2376810" cy="2376810"/>
              </a:xfrm>
              <a:prstGeom prst="rect">
                <a:avLst/>
              </a:prstGeom>
            </p:spPr>
          </p:pic>
          <p:cxnSp>
            <p:nvCxnSpPr>
              <p:cNvPr id="12" name="Straight Arrow Connector 11">
                <a:extLst>
                  <a:ext uri="{FF2B5EF4-FFF2-40B4-BE49-F238E27FC236}">
                    <a16:creationId xmlns:a16="http://schemas.microsoft.com/office/drawing/2014/main" id="{5C914738-8F5B-E35C-BAB7-4DE555D56DA6}"/>
                  </a:ext>
                </a:extLst>
              </p:cNvPr>
              <p:cNvCxnSpPr>
                <a:cxnSpLocks/>
              </p:cNvCxnSpPr>
              <p:nvPr/>
            </p:nvCxnSpPr>
            <p:spPr>
              <a:xfrm flipV="1">
                <a:off x="1626781" y="3338623"/>
                <a:ext cx="1180214" cy="170121"/>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5959727-B567-FC10-7647-2B944CFE05F4}"/>
                  </a:ext>
                </a:extLst>
              </p:cNvPr>
              <p:cNvSpPr txBox="1"/>
              <p:nvPr/>
            </p:nvSpPr>
            <p:spPr>
              <a:xfrm>
                <a:off x="2806995" y="2864978"/>
                <a:ext cx="1687287" cy="1287532"/>
              </a:xfrm>
              <a:prstGeom prst="rect">
                <a:avLst/>
              </a:prstGeom>
              <a:noFill/>
            </p:spPr>
            <p:txBody>
              <a:bodyPr wrap="square" rtlCol="0">
                <a:spAutoFit/>
              </a:bodyPr>
              <a:lstStyle/>
              <a:p>
                <a:pPr>
                  <a:lnSpc>
                    <a:spcPct val="150000"/>
                  </a:lnSpc>
                </a:pPr>
                <a:r>
                  <a:rPr lang="en-US" sz="1800" dirty="0" err="1"/>
                  <a:t>Hãm</a:t>
                </a:r>
                <a:r>
                  <a:rPr lang="en-US" sz="1800" dirty="0"/>
                  <a:t> </a:t>
                </a:r>
                <a:r>
                  <a:rPr lang="en-US" sz="1800" dirty="0" err="1"/>
                  <a:t>chuyển</a:t>
                </a:r>
                <a:r>
                  <a:rPr lang="en-US" sz="1800" dirty="0"/>
                  <a:t> </a:t>
                </a:r>
                <a:r>
                  <a:rPr lang="en-US" sz="1800" dirty="0" err="1"/>
                  <a:t>động</a:t>
                </a:r>
                <a:r>
                  <a:rPr lang="en-US" sz="1800" dirty="0"/>
                  <a:t> quay </a:t>
                </a:r>
                <a:r>
                  <a:rPr lang="en-US" sz="1800" dirty="0" err="1"/>
                  <a:t>của</a:t>
                </a:r>
                <a:r>
                  <a:rPr lang="en-US" sz="1800" dirty="0"/>
                  <a:t> </a:t>
                </a:r>
                <a:r>
                  <a:rPr lang="en-US" sz="1800" dirty="0" err="1"/>
                  <a:t>kim</a:t>
                </a:r>
                <a:r>
                  <a:rPr lang="en-US" sz="1800" dirty="0"/>
                  <a:t> </a:t>
                </a:r>
                <a:r>
                  <a:rPr lang="en-US" sz="1800" dirty="0" err="1"/>
                  <a:t>cân</a:t>
                </a:r>
                <a:endParaRPr lang="en-US" sz="1800" dirty="0"/>
              </a:p>
            </p:txBody>
          </p:sp>
        </p:grpSp>
      </p:grpSp>
    </p:spTree>
    <p:extLst>
      <p:ext uri="{BB962C8B-B14F-4D97-AF65-F5344CB8AC3E}">
        <p14:creationId xmlns:p14="http://schemas.microsoft.com/office/powerpoint/2010/main" val="9637728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BE766A-96F2-DDB8-B30E-C0A30383D7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
        <p:nvSpPr>
          <p:cNvPr id="5" name="TextBox 4">
            <a:extLst>
              <a:ext uri="{FF2B5EF4-FFF2-40B4-BE49-F238E27FC236}">
                <a16:creationId xmlns:a16="http://schemas.microsoft.com/office/drawing/2014/main" id="{730C5F78-91A8-261C-3838-896E767250DF}"/>
              </a:ext>
            </a:extLst>
          </p:cNvPr>
          <p:cNvSpPr txBox="1"/>
          <p:nvPr/>
        </p:nvSpPr>
        <p:spPr>
          <a:xfrm>
            <a:off x="950676" y="4559592"/>
            <a:ext cx="7242688"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4152C">
                    <a:lumMod val="75000"/>
                    <a:lumOff val="25000"/>
                  </a:srgbClr>
                </a:solidFill>
                <a:effectLst/>
                <a:uLnTx/>
                <a:uFillTx/>
              </a:rPr>
              <a:t>Video: </a:t>
            </a:r>
            <a:r>
              <a:rPr kumimoji="0" lang="en-US" sz="2200" b="1" i="0" u="none" strike="noStrike" kern="0" cap="none" spc="0" normalizeH="0" baseline="0" noProof="0" dirty="0" err="1">
                <a:ln>
                  <a:noFill/>
                </a:ln>
                <a:solidFill>
                  <a:srgbClr val="04152C">
                    <a:lumMod val="75000"/>
                    <a:lumOff val="25000"/>
                  </a:srgbClr>
                </a:solidFill>
                <a:effectLst/>
                <a:uLnTx/>
                <a:uFillTx/>
              </a:rPr>
              <a:t>Tìm</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hiểu</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ứng</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dụng</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bộ</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phanh</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điện</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từ</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của</a:t>
            </a:r>
            <a:r>
              <a:rPr kumimoji="0" lang="en-US" sz="2200" b="1" i="0" u="none" strike="noStrike" kern="0" cap="none" spc="0" normalizeH="0" baseline="0" noProof="0" dirty="0">
                <a:ln>
                  <a:noFill/>
                </a:ln>
                <a:solidFill>
                  <a:srgbClr val="04152C">
                    <a:lumMod val="75000"/>
                    <a:lumOff val="25000"/>
                  </a:srgbClr>
                </a:solidFill>
                <a:effectLst/>
                <a:uLnTx/>
                <a:uFillTx/>
              </a:rPr>
              <a:t> ô </a:t>
            </a:r>
            <a:r>
              <a:rPr kumimoji="0" lang="en-US" sz="2200" b="1" i="0" u="none" strike="noStrike" kern="0" cap="none" spc="0" normalizeH="0" baseline="0" noProof="0" dirty="0" err="1">
                <a:ln>
                  <a:noFill/>
                </a:ln>
                <a:solidFill>
                  <a:srgbClr val="04152C">
                    <a:lumMod val="75000"/>
                    <a:lumOff val="25000"/>
                  </a:srgbClr>
                </a:solidFill>
                <a:effectLst/>
                <a:uLnTx/>
                <a:uFillTx/>
              </a:rPr>
              <a:t>tô</a:t>
            </a:r>
            <a:endParaRPr kumimoji="0" lang="en-US" sz="2200" b="1" i="0" u="none" strike="noStrike" kern="0" cap="none" spc="0" normalizeH="0" baseline="0" noProof="0" dirty="0">
              <a:ln>
                <a:noFill/>
              </a:ln>
              <a:solidFill>
                <a:srgbClr val="04152C">
                  <a:lumMod val="75000"/>
                  <a:lumOff val="25000"/>
                </a:srgbClr>
              </a:solidFill>
              <a:effectLst/>
              <a:uLnTx/>
              <a:uFillTx/>
            </a:endParaRPr>
          </a:p>
        </p:txBody>
      </p:sp>
      <p:pic>
        <p:nvPicPr>
          <p:cNvPr id="6" name="Join_file_110018779 (online-video-cutter.com)">
            <a:hlinkClick r:id="" action="ppaction://media"/>
            <a:extLst>
              <a:ext uri="{FF2B5EF4-FFF2-40B4-BE49-F238E27FC236}">
                <a16:creationId xmlns:a16="http://schemas.microsoft.com/office/drawing/2014/main" id="{C94A40D5-1DA1-4ECA-48C2-839022B9BA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0676" y="276447"/>
            <a:ext cx="7325833" cy="4120781"/>
          </a:xfrm>
          <a:prstGeom prst="rect">
            <a:avLst/>
          </a:prstGeom>
        </p:spPr>
      </p:pic>
      <p:pic>
        <p:nvPicPr>
          <p:cNvPr id="8" name="Picture 7">
            <a:extLst>
              <a:ext uri="{FF2B5EF4-FFF2-40B4-BE49-F238E27FC236}">
                <a16:creationId xmlns:a16="http://schemas.microsoft.com/office/drawing/2014/main" id="{47B89FDA-A54A-AD7B-8D6E-BCF5973CDB0A}"/>
              </a:ext>
            </a:extLst>
          </p:cNvPr>
          <p:cNvPicPr>
            <a:picLocks noChangeAspect="1"/>
          </p:cNvPicPr>
          <p:nvPr/>
        </p:nvPicPr>
        <p:blipFill>
          <a:blip r:embed="rId5"/>
          <a:stretch>
            <a:fillRect/>
          </a:stretch>
        </p:blipFill>
        <p:spPr>
          <a:xfrm>
            <a:off x="4157449" y="1924731"/>
            <a:ext cx="829102" cy="829102"/>
          </a:xfrm>
          <a:prstGeom prst="rect">
            <a:avLst/>
          </a:prstGeom>
        </p:spPr>
      </p:pic>
    </p:spTree>
    <p:extLst>
      <p:ext uri="{BB962C8B-B14F-4D97-AF65-F5344CB8AC3E}">
        <p14:creationId xmlns:p14="http://schemas.microsoft.com/office/powerpoint/2010/main" val="22878531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7"/>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b="1" dirty="0">
                <a:latin typeface="Arial" panose="020B0604020202020204" pitchFamily="34" charset="0"/>
                <a:cs typeface="Arial" panose="020B0604020202020204" pitchFamily="34" charset="0"/>
              </a:rPr>
              <a:t>2.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giảm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dòng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xoáy</a:t>
            </a:r>
            <a:endParaRPr sz="2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643CD77-5901-E9EA-7917-FA2E81DEA697}"/>
              </a:ext>
            </a:extLst>
          </p:cNvPr>
          <p:cNvSpPr txBox="1"/>
          <p:nvPr/>
        </p:nvSpPr>
        <p:spPr>
          <a:xfrm>
            <a:off x="395177" y="1700380"/>
            <a:ext cx="4974265" cy="3076548"/>
          </a:xfrm>
          <a:prstGeom prst="rect">
            <a:avLst/>
          </a:prstGeom>
          <a:noFill/>
        </p:spPr>
        <p:txBody>
          <a:bodyPr wrap="square">
            <a:spAutoFit/>
          </a:bodyPr>
          <a:lstStyle/>
          <a:p>
            <a:pPr marL="342900" indent="-342900" algn="just">
              <a:lnSpc>
                <a:spcPct val="150000"/>
              </a:lnSpc>
              <a:buBlip>
                <a:blip r:embed="rId3"/>
              </a:buBlip>
            </a:pPr>
            <a:r>
              <a:rPr lang="vi-VN" sz="2200" dirty="0"/>
              <a:t>Để giảm tác hại của dòng điện xoáy, người ta dùng những lá thép silicon mỏng có phủ lớp sơn cách điện ghép sát với nhau. </a:t>
            </a:r>
            <a:endParaRPr lang="en-US" sz="2200" dirty="0"/>
          </a:p>
          <a:p>
            <a:pPr marL="342900" indent="-342900" algn="just">
              <a:lnSpc>
                <a:spcPct val="150000"/>
              </a:lnSpc>
              <a:buBlip>
                <a:blip r:embed="rId3"/>
              </a:buBlip>
            </a:pPr>
            <a:r>
              <a:rPr lang="en-US" sz="2200" dirty="0"/>
              <a:t>N</a:t>
            </a:r>
            <a:r>
              <a:rPr lang="vi-VN" sz="2200" dirty="0"/>
              <a:t>hững lá mỏng này lại được đặt song song với đường sức từ. </a:t>
            </a:r>
            <a:endParaRPr lang="en-US" sz="2200" dirty="0"/>
          </a:p>
        </p:txBody>
      </p:sp>
      <p:sp>
        <p:nvSpPr>
          <p:cNvPr id="4" name="Rectangle 3">
            <a:extLst>
              <a:ext uri="{FF2B5EF4-FFF2-40B4-BE49-F238E27FC236}">
                <a16:creationId xmlns:a16="http://schemas.microsoft.com/office/drawing/2014/main" id="{7B31F16B-426A-338D-6261-A6C3576D8872}"/>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481C541-C729-9B36-76D3-21BA14946856}"/>
              </a:ext>
            </a:extLst>
          </p:cNvPr>
          <p:cNvGrpSpPr/>
          <p:nvPr/>
        </p:nvGrpSpPr>
        <p:grpSpPr>
          <a:xfrm>
            <a:off x="5712714" y="1566199"/>
            <a:ext cx="3111422" cy="3299651"/>
            <a:chOff x="5702082" y="1477277"/>
            <a:chExt cx="3111422" cy="3299651"/>
          </a:xfrm>
        </p:grpSpPr>
        <p:pic>
          <p:nvPicPr>
            <p:cNvPr id="6" name="Picture 5">
              <a:extLst>
                <a:ext uri="{FF2B5EF4-FFF2-40B4-BE49-F238E27FC236}">
                  <a16:creationId xmlns:a16="http://schemas.microsoft.com/office/drawing/2014/main" id="{A63098E3-426E-ABCA-B734-02B331415AE9}"/>
                </a:ext>
              </a:extLst>
            </p:cNvPr>
            <p:cNvPicPr>
              <a:picLocks noChangeAspect="1"/>
            </p:cNvPicPr>
            <p:nvPr/>
          </p:nvPicPr>
          <p:blipFill>
            <a:blip r:embed="rId4"/>
            <a:stretch>
              <a:fillRect/>
            </a:stretch>
          </p:blipFill>
          <p:spPr>
            <a:xfrm>
              <a:off x="5766763" y="1477277"/>
              <a:ext cx="2982059" cy="2280398"/>
            </a:xfrm>
            <a:prstGeom prst="rect">
              <a:avLst/>
            </a:prstGeom>
          </p:spPr>
        </p:pic>
        <p:sp>
          <p:nvSpPr>
            <p:cNvPr id="7" name="TextBox 6">
              <a:extLst>
                <a:ext uri="{FF2B5EF4-FFF2-40B4-BE49-F238E27FC236}">
                  <a16:creationId xmlns:a16="http://schemas.microsoft.com/office/drawing/2014/main" id="{3B5F13C5-F59D-4389-83AF-983F67500B59}"/>
                </a:ext>
              </a:extLst>
            </p:cNvPr>
            <p:cNvSpPr txBox="1"/>
            <p:nvPr/>
          </p:nvSpPr>
          <p:spPr>
            <a:xfrm>
              <a:off x="5702082" y="3757675"/>
              <a:ext cx="3111422" cy="1019253"/>
            </a:xfrm>
            <a:prstGeom prst="rect">
              <a:avLst/>
            </a:prstGeom>
            <a:noFill/>
          </p:spPr>
          <p:txBody>
            <a:bodyPr wrap="square" rtlCol="0">
              <a:spAutoFit/>
            </a:bodyPr>
            <a:lstStyle/>
            <a:p>
              <a:pPr algn="ctr">
                <a:lnSpc>
                  <a:spcPct val="130000"/>
                </a:lnSpc>
              </a:pPr>
              <a:r>
                <a:rPr lang="en-US" sz="1600" b="1" dirty="0" err="1"/>
                <a:t>Hình</a:t>
              </a:r>
              <a:r>
                <a:rPr lang="en-US" sz="1600" b="1" dirty="0"/>
                <a:t> 3.14. </a:t>
              </a:r>
              <a:r>
                <a:rPr lang="en-US" sz="1600" dirty="0" err="1"/>
                <a:t>Lõi</a:t>
              </a:r>
              <a:r>
                <a:rPr lang="en-US" sz="1600" dirty="0"/>
                <a:t> </a:t>
              </a:r>
              <a:r>
                <a:rPr lang="en-US" sz="1600" dirty="0" err="1"/>
                <a:t>của</a:t>
              </a:r>
              <a:r>
                <a:rPr lang="en-US" sz="1600" dirty="0"/>
                <a:t> </a:t>
              </a:r>
              <a:r>
                <a:rPr lang="en-US" sz="1600" dirty="0" err="1"/>
                <a:t>máy</a:t>
              </a:r>
              <a:r>
                <a:rPr lang="en-US" sz="1600" dirty="0"/>
                <a:t> </a:t>
              </a:r>
              <a:r>
                <a:rPr lang="en-US" sz="1600" dirty="0" err="1"/>
                <a:t>biến</a:t>
              </a:r>
              <a:r>
                <a:rPr lang="en-US" sz="1600" dirty="0"/>
                <a:t> </a:t>
              </a:r>
              <a:r>
                <a:rPr lang="en-US" sz="1600" dirty="0" err="1"/>
                <a:t>áp</a:t>
              </a:r>
              <a:r>
                <a:rPr lang="en-US" sz="1600" dirty="0"/>
                <a:t> </a:t>
              </a:r>
              <a:r>
                <a:rPr lang="en-US" sz="1600" dirty="0" err="1"/>
                <a:t>gồm</a:t>
              </a:r>
              <a:r>
                <a:rPr lang="en-US" sz="1600" dirty="0"/>
                <a:t> </a:t>
              </a:r>
              <a:r>
                <a:rPr lang="en-US" sz="1600" dirty="0" err="1"/>
                <a:t>nhiều</a:t>
              </a:r>
              <a:r>
                <a:rPr lang="en-US" sz="1600" dirty="0"/>
                <a:t> </a:t>
              </a:r>
              <a:r>
                <a:rPr lang="en-US" sz="1600" dirty="0" err="1"/>
                <a:t>lá</a:t>
              </a:r>
              <a:r>
                <a:rPr lang="en-US" sz="1600" dirty="0"/>
                <a:t> </a:t>
              </a:r>
              <a:r>
                <a:rPr lang="en-US" sz="1600" dirty="0" err="1"/>
                <a:t>thép</a:t>
              </a:r>
              <a:r>
                <a:rPr lang="en-US" sz="1600" dirty="0"/>
                <a:t> silicon </a:t>
              </a:r>
              <a:r>
                <a:rPr lang="en-US" sz="1600" dirty="0" err="1"/>
                <a:t>được</a:t>
              </a:r>
              <a:r>
                <a:rPr lang="en-US" sz="1600" dirty="0"/>
                <a:t> </a:t>
              </a:r>
              <a:r>
                <a:rPr lang="en-US" sz="1600" dirty="0" err="1"/>
                <a:t>ghép</a:t>
              </a:r>
              <a:r>
                <a:rPr lang="en-US" sz="1600" dirty="0"/>
                <a:t> </a:t>
              </a:r>
              <a:r>
                <a:rPr lang="en-US" sz="1600" dirty="0" err="1"/>
                <a:t>cách</a:t>
              </a:r>
              <a:r>
                <a:rPr lang="en-US" sz="1600" dirty="0"/>
                <a:t> </a:t>
              </a:r>
              <a:r>
                <a:rPr lang="en-US" sz="1600" dirty="0" err="1"/>
                <a:t>điện</a:t>
              </a:r>
              <a:r>
                <a:rPr lang="en-US" sz="1600" dirty="0"/>
                <a:t> </a:t>
              </a:r>
              <a:r>
                <a:rPr lang="en-US" sz="1600" dirty="0" err="1"/>
                <a:t>với</a:t>
              </a:r>
              <a:r>
                <a:rPr lang="en-US" sz="1600" dirty="0"/>
                <a:t> </a:t>
              </a:r>
              <a:r>
                <a:rPr lang="en-US" sz="1600" dirty="0" err="1"/>
                <a:t>nhau</a:t>
              </a:r>
              <a:r>
                <a:rPr lang="en-US" sz="1600" dirty="0"/>
                <a:t> </a:t>
              </a: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DAA01502-205E-2224-288A-5945AA1C69B2}"/>
            </a:ext>
          </a:extLst>
        </p:cNvPr>
        <p:cNvGrpSpPr/>
        <p:nvPr/>
      </p:nvGrpSpPr>
      <p:grpSpPr>
        <a:xfrm>
          <a:off x="0" y="0"/>
          <a:ext cx="0" cy="0"/>
          <a:chOff x="0" y="0"/>
          <a:chExt cx="0" cy="0"/>
        </a:xfrm>
      </p:grpSpPr>
      <p:sp>
        <p:nvSpPr>
          <p:cNvPr id="284" name="Google Shape;284;p27">
            <a:extLst>
              <a:ext uri="{FF2B5EF4-FFF2-40B4-BE49-F238E27FC236}">
                <a16:creationId xmlns:a16="http://schemas.microsoft.com/office/drawing/2014/main" id="{B1969A17-CE0F-5C13-7F81-9AF0D85CA7D8}"/>
              </a:ext>
            </a:extLst>
          </p:cNvPr>
          <p:cNvSpPr txBox="1">
            <a:spLocks noGrp="1"/>
          </p:cNvSpPr>
          <p:nvPr>
            <p:ph type="title"/>
          </p:nvPr>
        </p:nvSpPr>
        <p:spPr>
          <a:xfrm>
            <a:off x="444422" y="277650"/>
            <a:ext cx="7090144"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sz="2800" b="1" dirty="0">
                <a:latin typeface="Arial" panose="020B0604020202020204" pitchFamily="34" charset="0"/>
                <a:cs typeface="Arial" panose="020B0604020202020204" pitchFamily="34" charset="0"/>
              </a:rPr>
              <a:t>3. Hiện tượng cảm ứng giữa hai cuộn dây</a:t>
            </a:r>
            <a:endParaRPr sz="28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805DE8A-B34D-2D5F-336D-FF2C3FA5A9BF}"/>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EA6CEAB-99B1-B41C-58A2-152DA90450E2}"/>
              </a:ext>
            </a:extLst>
          </p:cNvPr>
          <p:cNvGrpSpPr/>
          <p:nvPr/>
        </p:nvGrpSpPr>
        <p:grpSpPr>
          <a:xfrm>
            <a:off x="372139" y="1760358"/>
            <a:ext cx="2245615" cy="3105492"/>
            <a:chOff x="444421" y="1860869"/>
            <a:chExt cx="2245615" cy="3105492"/>
          </a:xfrm>
        </p:grpSpPr>
        <p:pic>
          <p:nvPicPr>
            <p:cNvPr id="5" name="Picture 4">
              <a:extLst>
                <a:ext uri="{FF2B5EF4-FFF2-40B4-BE49-F238E27FC236}">
                  <a16:creationId xmlns:a16="http://schemas.microsoft.com/office/drawing/2014/main" id="{476BAF8F-DF43-9BE0-19B7-43441F3568BE}"/>
                </a:ext>
              </a:extLst>
            </p:cNvPr>
            <p:cNvPicPr>
              <a:picLocks noChangeAspect="1"/>
            </p:cNvPicPr>
            <p:nvPr/>
          </p:nvPicPr>
          <p:blipFill>
            <a:blip r:embed="rId3"/>
            <a:stretch>
              <a:fillRect/>
            </a:stretch>
          </p:blipFill>
          <p:spPr>
            <a:xfrm>
              <a:off x="444421" y="1860869"/>
              <a:ext cx="2245615" cy="2406326"/>
            </a:xfrm>
            <a:prstGeom prst="rect">
              <a:avLst/>
            </a:prstGeom>
          </p:spPr>
        </p:pic>
        <p:sp>
          <p:nvSpPr>
            <p:cNvPr id="9" name="TextBox 8">
              <a:extLst>
                <a:ext uri="{FF2B5EF4-FFF2-40B4-BE49-F238E27FC236}">
                  <a16:creationId xmlns:a16="http://schemas.microsoft.com/office/drawing/2014/main" id="{BE9EFF6B-5EF1-996D-D391-86ED22550DD5}"/>
                </a:ext>
              </a:extLst>
            </p:cNvPr>
            <p:cNvSpPr txBox="1"/>
            <p:nvPr/>
          </p:nvSpPr>
          <p:spPr>
            <a:xfrm>
              <a:off x="516121" y="4267195"/>
              <a:ext cx="2102216" cy="699166"/>
            </a:xfrm>
            <a:prstGeom prst="rect">
              <a:avLst/>
            </a:prstGeom>
            <a:noFill/>
          </p:spPr>
          <p:txBody>
            <a:bodyPr wrap="square" rtlCol="0">
              <a:spAutoFit/>
            </a:bodyPr>
            <a:lstStyle/>
            <a:p>
              <a:pPr algn="ctr">
                <a:lnSpc>
                  <a:spcPct val="130000"/>
                </a:lnSpc>
              </a:pPr>
              <a:r>
                <a:rPr lang="en-US" sz="1600" b="1" dirty="0" err="1"/>
                <a:t>Hình</a:t>
              </a:r>
              <a:r>
                <a:rPr lang="en-US" sz="1600" b="1" dirty="0"/>
                <a:t> 3.15. </a:t>
              </a:r>
              <a:r>
                <a:rPr lang="en-US" sz="1600" dirty="0"/>
                <a:t>Hai </a:t>
              </a:r>
              <a:r>
                <a:rPr lang="en-US" sz="1600" dirty="0" err="1"/>
                <a:t>cuộn</a:t>
              </a:r>
              <a:r>
                <a:rPr lang="en-US" sz="1600" dirty="0"/>
                <a:t> </a:t>
              </a:r>
              <a:r>
                <a:rPr lang="en-US" sz="1600" dirty="0" err="1"/>
                <a:t>dây</a:t>
              </a:r>
              <a:r>
                <a:rPr lang="en-US" sz="1600" dirty="0"/>
                <a:t> </a:t>
              </a:r>
              <a:r>
                <a:rPr lang="en-US" sz="1600" dirty="0" err="1"/>
                <a:t>dẫn</a:t>
              </a:r>
              <a:endParaRPr lang="en-US" sz="1600" dirty="0"/>
            </a:p>
          </p:txBody>
        </p:sp>
      </p:grpSp>
      <p:sp>
        <p:nvSpPr>
          <p:cNvPr id="12" name="TextBox 11">
            <a:extLst>
              <a:ext uri="{FF2B5EF4-FFF2-40B4-BE49-F238E27FC236}">
                <a16:creationId xmlns:a16="http://schemas.microsoft.com/office/drawing/2014/main" id="{5F2BE9F5-E21A-1983-8938-7864D6053F71}"/>
              </a:ext>
            </a:extLst>
          </p:cNvPr>
          <p:cNvSpPr txBox="1"/>
          <p:nvPr/>
        </p:nvSpPr>
        <p:spPr>
          <a:xfrm>
            <a:off x="3030279" y="1710947"/>
            <a:ext cx="5786258" cy="2805320"/>
          </a:xfrm>
          <a:prstGeom prst="rect">
            <a:avLst/>
          </a:prstGeom>
          <a:noFill/>
        </p:spPr>
        <p:txBody>
          <a:bodyPr wrap="square">
            <a:spAutoFit/>
          </a:bodyPr>
          <a:lstStyle/>
          <a:p>
            <a:pPr algn="just">
              <a:lnSpc>
                <a:spcPct val="150000"/>
              </a:lnSpc>
            </a:pPr>
            <a:r>
              <a:rPr lang="vi-VN" sz="2000" dirty="0"/>
              <a:t>Khi đóng khoá K, cường độ dòng điện trong cuộn dây A tăng từ không đến một giá trị xác định. Trong thời gian đó, từ trường trong cuộn dây này tăng lên. Từ trường này làm thay đổi từ thông trong cuộn dây B và làm xuất hiện một suất điện động cảm ứng trong cuộn dây này. </a:t>
            </a:r>
            <a:endParaRPr lang="en-US" sz="2000" dirty="0"/>
          </a:p>
        </p:txBody>
      </p:sp>
    </p:spTree>
    <p:extLst>
      <p:ext uri="{BB962C8B-B14F-4D97-AF65-F5344CB8AC3E}">
        <p14:creationId xmlns:p14="http://schemas.microsoft.com/office/powerpoint/2010/main" val="343682822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7B5DFEE8-0BFB-0A8C-1E40-7A169901B1BB}"/>
            </a:ext>
          </a:extLst>
        </p:cNvPr>
        <p:cNvGrpSpPr/>
        <p:nvPr/>
      </p:nvGrpSpPr>
      <p:grpSpPr>
        <a:xfrm>
          <a:off x="0" y="0"/>
          <a:ext cx="0" cy="0"/>
          <a:chOff x="0" y="0"/>
          <a:chExt cx="0" cy="0"/>
        </a:xfrm>
      </p:grpSpPr>
      <p:sp>
        <p:nvSpPr>
          <p:cNvPr id="284" name="Google Shape;284;p27">
            <a:extLst>
              <a:ext uri="{FF2B5EF4-FFF2-40B4-BE49-F238E27FC236}">
                <a16:creationId xmlns:a16="http://schemas.microsoft.com/office/drawing/2014/main" id="{02EF9623-3646-5521-1390-9340D3358901}"/>
              </a:ext>
            </a:extLst>
          </p:cNvPr>
          <p:cNvSpPr txBox="1">
            <a:spLocks noGrp="1"/>
          </p:cNvSpPr>
          <p:nvPr>
            <p:ph type="title"/>
          </p:nvPr>
        </p:nvSpPr>
        <p:spPr>
          <a:xfrm>
            <a:off x="444422" y="277650"/>
            <a:ext cx="7090144"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sz="2800" b="1" dirty="0">
                <a:latin typeface="Arial" panose="020B0604020202020204" pitchFamily="34" charset="0"/>
                <a:cs typeface="Arial" panose="020B0604020202020204" pitchFamily="34" charset="0"/>
              </a:rPr>
              <a:t>3. Hiện tượng cảm ứng giữa hai cuộn dây</a:t>
            </a:r>
            <a:endParaRPr sz="28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D48CF2F-0C05-4ACD-E7F3-156743918E26}"/>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FC261C7-DB36-9B90-C613-3675E4B5D2FA}"/>
              </a:ext>
            </a:extLst>
          </p:cNvPr>
          <p:cNvGrpSpPr/>
          <p:nvPr/>
        </p:nvGrpSpPr>
        <p:grpSpPr>
          <a:xfrm>
            <a:off x="372139" y="1760358"/>
            <a:ext cx="2245615" cy="3105492"/>
            <a:chOff x="444421" y="1860869"/>
            <a:chExt cx="2245615" cy="3105492"/>
          </a:xfrm>
        </p:grpSpPr>
        <p:pic>
          <p:nvPicPr>
            <p:cNvPr id="5" name="Picture 4">
              <a:extLst>
                <a:ext uri="{FF2B5EF4-FFF2-40B4-BE49-F238E27FC236}">
                  <a16:creationId xmlns:a16="http://schemas.microsoft.com/office/drawing/2014/main" id="{E179C41C-FEA7-C7E1-D70F-3EBE9442AFBC}"/>
                </a:ext>
              </a:extLst>
            </p:cNvPr>
            <p:cNvPicPr>
              <a:picLocks noChangeAspect="1"/>
            </p:cNvPicPr>
            <p:nvPr/>
          </p:nvPicPr>
          <p:blipFill>
            <a:blip r:embed="rId3"/>
            <a:stretch>
              <a:fillRect/>
            </a:stretch>
          </p:blipFill>
          <p:spPr>
            <a:xfrm>
              <a:off x="444421" y="1860869"/>
              <a:ext cx="2245615" cy="2406326"/>
            </a:xfrm>
            <a:prstGeom prst="rect">
              <a:avLst/>
            </a:prstGeom>
          </p:spPr>
        </p:pic>
        <p:sp>
          <p:nvSpPr>
            <p:cNvPr id="9" name="TextBox 8">
              <a:extLst>
                <a:ext uri="{FF2B5EF4-FFF2-40B4-BE49-F238E27FC236}">
                  <a16:creationId xmlns:a16="http://schemas.microsoft.com/office/drawing/2014/main" id="{D1B64657-D5E6-C1B3-BC03-5164549B78E6}"/>
                </a:ext>
              </a:extLst>
            </p:cNvPr>
            <p:cNvSpPr txBox="1"/>
            <p:nvPr/>
          </p:nvSpPr>
          <p:spPr>
            <a:xfrm>
              <a:off x="516121" y="4267195"/>
              <a:ext cx="2102216" cy="699166"/>
            </a:xfrm>
            <a:prstGeom prst="rect">
              <a:avLst/>
            </a:prstGeom>
            <a:noFill/>
          </p:spPr>
          <p:txBody>
            <a:bodyPr wrap="square" rtlCol="0">
              <a:spAutoFit/>
            </a:bodyPr>
            <a:lstStyle/>
            <a:p>
              <a:pPr algn="ctr">
                <a:lnSpc>
                  <a:spcPct val="130000"/>
                </a:lnSpc>
              </a:pPr>
              <a:r>
                <a:rPr lang="en-US" sz="1600" b="1" dirty="0" err="1"/>
                <a:t>Hình</a:t>
              </a:r>
              <a:r>
                <a:rPr lang="en-US" sz="1600" b="1" dirty="0"/>
                <a:t> 3.15. </a:t>
              </a:r>
              <a:r>
                <a:rPr lang="en-US" sz="1600" dirty="0"/>
                <a:t>Hai </a:t>
              </a:r>
              <a:r>
                <a:rPr lang="en-US" sz="1600" dirty="0" err="1"/>
                <a:t>cuộn</a:t>
              </a:r>
              <a:r>
                <a:rPr lang="en-US" sz="1600" dirty="0"/>
                <a:t> </a:t>
              </a:r>
              <a:r>
                <a:rPr lang="en-US" sz="1600" dirty="0" err="1"/>
                <a:t>dây</a:t>
              </a:r>
              <a:r>
                <a:rPr lang="en-US" sz="1600" dirty="0"/>
                <a:t> </a:t>
              </a:r>
              <a:r>
                <a:rPr lang="en-US" sz="1600" dirty="0" err="1"/>
                <a:t>dẫn</a:t>
              </a:r>
              <a:endParaRPr lang="en-US" sz="1600" dirty="0"/>
            </a:p>
          </p:txBody>
        </p:sp>
      </p:grpSp>
      <p:sp>
        <p:nvSpPr>
          <p:cNvPr id="12" name="TextBox 11">
            <a:extLst>
              <a:ext uri="{FF2B5EF4-FFF2-40B4-BE49-F238E27FC236}">
                <a16:creationId xmlns:a16="http://schemas.microsoft.com/office/drawing/2014/main" id="{EB3CD8BA-DDD0-0BA3-5D6B-39E9729BB8B0}"/>
              </a:ext>
            </a:extLst>
          </p:cNvPr>
          <p:cNvSpPr txBox="1"/>
          <p:nvPr/>
        </p:nvSpPr>
        <p:spPr>
          <a:xfrm>
            <a:off x="3320087" y="2315313"/>
            <a:ext cx="5380074" cy="1881990"/>
          </a:xfrm>
          <a:prstGeom prst="rect">
            <a:avLst/>
          </a:prstGeom>
          <a:noFill/>
        </p:spPr>
        <p:txBody>
          <a:bodyPr wrap="square">
            <a:spAutoFit/>
          </a:bodyPr>
          <a:lstStyle/>
          <a:p>
            <a:pPr algn="just">
              <a:lnSpc>
                <a:spcPct val="150000"/>
              </a:lnSpc>
            </a:pPr>
            <a:r>
              <a:rPr lang="vi-VN" sz="2000" dirty="0"/>
              <a:t>Nếu cuộn dây B tạo thành một mạch kín thì sẽ có dòng điện cảm ứng trong cuộn dây B. Chiều của dòng điện này có thể xác định bằng cách sử dụng định luật Lenz.</a:t>
            </a:r>
            <a:endParaRPr lang="en-US" sz="2000" dirty="0"/>
          </a:p>
        </p:txBody>
      </p:sp>
      <p:pic>
        <p:nvPicPr>
          <p:cNvPr id="3" name="Picture 2">
            <a:extLst>
              <a:ext uri="{FF2B5EF4-FFF2-40B4-BE49-F238E27FC236}">
                <a16:creationId xmlns:a16="http://schemas.microsoft.com/office/drawing/2014/main" id="{E0D79F7D-CDEB-B71E-861A-50CE5FC467AD}"/>
              </a:ext>
            </a:extLst>
          </p:cNvPr>
          <p:cNvPicPr>
            <a:picLocks noChangeAspect="1"/>
          </p:cNvPicPr>
          <p:nvPr/>
        </p:nvPicPr>
        <p:blipFill>
          <a:blip r:embed="rId4"/>
          <a:stretch>
            <a:fillRect/>
          </a:stretch>
        </p:blipFill>
        <p:spPr>
          <a:xfrm rot="20133037" flipH="1">
            <a:off x="2723087" y="1565637"/>
            <a:ext cx="1117799" cy="776179"/>
          </a:xfrm>
          <a:prstGeom prst="rect">
            <a:avLst/>
          </a:prstGeom>
        </p:spPr>
      </p:pic>
    </p:spTree>
    <p:extLst>
      <p:ext uri="{BB962C8B-B14F-4D97-AF65-F5344CB8AC3E}">
        <p14:creationId xmlns:p14="http://schemas.microsoft.com/office/powerpoint/2010/main" val="46326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80705A-E823-47AB-D1B4-05BE4AD968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528A27-5182-5CE5-75BE-99FFA03DAA23}"/>
              </a:ext>
            </a:extLst>
          </p:cNvPr>
          <p:cNvSpPr txBox="1"/>
          <p:nvPr/>
        </p:nvSpPr>
        <p:spPr>
          <a:xfrm>
            <a:off x="528276" y="359217"/>
            <a:ext cx="8087471" cy="461665"/>
          </a:xfrm>
          <a:prstGeom prst="rect">
            <a:avLst/>
          </a:prstGeom>
          <a:noFill/>
        </p:spPr>
        <p:txBody>
          <a:bodyPr wrap="none" rtlCol="0">
            <a:spAutoFit/>
          </a:bodyPr>
          <a:lstStyle/>
          <a:p>
            <a:pPr algn="ctr"/>
            <a:r>
              <a:rPr lang="en-US" sz="2400" b="1" dirty="0" err="1">
                <a:solidFill>
                  <a:srgbClr val="C00000"/>
                </a:solidFill>
              </a:rPr>
              <a:t>Ứng</a:t>
            </a:r>
            <a:r>
              <a:rPr lang="en-US" sz="2400" b="1" dirty="0">
                <a:solidFill>
                  <a:srgbClr val="C00000"/>
                </a:solidFill>
              </a:rPr>
              <a:t> </a:t>
            </a:r>
            <a:r>
              <a:rPr lang="en-US" sz="2400" b="1" dirty="0" err="1">
                <a:solidFill>
                  <a:srgbClr val="C00000"/>
                </a:solidFill>
              </a:rPr>
              <a:t>dụng</a:t>
            </a:r>
            <a:r>
              <a:rPr lang="en-US" sz="2400" b="1" dirty="0">
                <a:solidFill>
                  <a:srgbClr val="C00000"/>
                </a:solidFill>
              </a:rPr>
              <a:t> </a:t>
            </a:r>
            <a:r>
              <a:rPr lang="en-US" sz="2400" b="1" dirty="0" err="1">
                <a:solidFill>
                  <a:srgbClr val="C00000"/>
                </a:solidFill>
              </a:rPr>
              <a:t>của</a:t>
            </a:r>
            <a:r>
              <a:rPr lang="en-US" sz="2400" b="1" dirty="0">
                <a:solidFill>
                  <a:srgbClr val="C00000"/>
                </a:solidFill>
              </a:rPr>
              <a:t> </a:t>
            </a:r>
            <a:r>
              <a:rPr lang="en-US" sz="2400" b="1" dirty="0" err="1">
                <a:solidFill>
                  <a:srgbClr val="C00000"/>
                </a:solidFill>
              </a:rPr>
              <a:t>hiện</a:t>
            </a:r>
            <a:r>
              <a:rPr lang="en-US" sz="2400" b="1" dirty="0">
                <a:solidFill>
                  <a:srgbClr val="C00000"/>
                </a:solidFill>
              </a:rPr>
              <a:t> </a:t>
            </a:r>
            <a:r>
              <a:rPr lang="en-US" sz="2400" b="1" dirty="0" err="1">
                <a:solidFill>
                  <a:srgbClr val="C00000"/>
                </a:solidFill>
              </a:rPr>
              <a:t>tượng</a:t>
            </a:r>
            <a:r>
              <a:rPr lang="en-US" sz="2400" b="1" dirty="0">
                <a:solidFill>
                  <a:srgbClr val="C00000"/>
                </a:solidFill>
              </a:rPr>
              <a:t> </a:t>
            </a:r>
            <a:r>
              <a:rPr lang="en-US" sz="2400" b="1" dirty="0" err="1">
                <a:solidFill>
                  <a:srgbClr val="C00000"/>
                </a:solidFill>
              </a:rPr>
              <a:t>cảm</a:t>
            </a:r>
            <a:r>
              <a:rPr lang="en-US" sz="2400" b="1" dirty="0">
                <a:solidFill>
                  <a:srgbClr val="C00000"/>
                </a:solidFill>
              </a:rPr>
              <a:t> </a:t>
            </a:r>
            <a:r>
              <a:rPr lang="en-US" sz="2400" b="1" dirty="0" err="1">
                <a:solidFill>
                  <a:srgbClr val="C00000"/>
                </a:solidFill>
              </a:rPr>
              <a:t>ứng</a:t>
            </a:r>
            <a:r>
              <a:rPr lang="en-US" sz="2400" b="1" dirty="0">
                <a:solidFill>
                  <a:srgbClr val="C00000"/>
                </a:solidFill>
              </a:rPr>
              <a:t> </a:t>
            </a:r>
            <a:r>
              <a:rPr lang="en-US" sz="2400" b="1" dirty="0" err="1">
                <a:solidFill>
                  <a:srgbClr val="C00000"/>
                </a:solidFill>
              </a:rPr>
              <a:t>giữa</a:t>
            </a:r>
            <a:r>
              <a:rPr lang="en-US" sz="2400" b="1" dirty="0">
                <a:solidFill>
                  <a:srgbClr val="C00000"/>
                </a:solidFill>
              </a:rPr>
              <a:t> </a:t>
            </a:r>
            <a:r>
              <a:rPr lang="en-US" sz="2400" b="1" dirty="0" err="1">
                <a:solidFill>
                  <a:srgbClr val="C00000"/>
                </a:solidFill>
              </a:rPr>
              <a:t>hai</a:t>
            </a:r>
            <a:r>
              <a:rPr lang="en-US" sz="2400" b="1" dirty="0">
                <a:solidFill>
                  <a:srgbClr val="C00000"/>
                </a:solidFill>
              </a:rPr>
              <a:t> </a:t>
            </a:r>
            <a:r>
              <a:rPr lang="en-US" sz="2400" b="1" dirty="0" err="1">
                <a:solidFill>
                  <a:srgbClr val="C00000"/>
                </a:solidFill>
              </a:rPr>
              <a:t>cuộn</a:t>
            </a:r>
            <a:r>
              <a:rPr lang="en-US" sz="2400" b="1" dirty="0">
                <a:solidFill>
                  <a:srgbClr val="C00000"/>
                </a:solidFill>
              </a:rPr>
              <a:t> </a:t>
            </a:r>
            <a:r>
              <a:rPr lang="en-US" sz="2400" b="1" dirty="0" err="1">
                <a:solidFill>
                  <a:srgbClr val="C00000"/>
                </a:solidFill>
              </a:rPr>
              <a:t>dây</a:t>
            </a:r>
            <a:endParaRPr lang="en-US" sz="2400" b="1" dirty="0">
              <a:solidFill>
                <a:srgbClr val="C00000"/>
              </a:solidFill>
            </a:endParaRPr>
          </a:p>
        </p:txBody>
      </p:sp>
      <p:grpSp>
        <p:nvGrpSpPr>
          <p:cNvPr id="11" name="Group 10">
            <a:extLst>
              <a:ext uri="{FF2B5EF4-FFF2-40B4-BE49-F238E27FC236}">
                <a16:creationId xmlns:a16="http://schemas.microsoft.com/office/drawing/2014/main" id="{0C1D19E3-85C6-B542-107B-6E7B113458FA}"/>
              </a:ext>
            </a:extLst>
          </p:cNvPr>
          <p:cNvGrpSpPr/>
          <p:nvPr/>
        </p:nvGrpSpPr>
        <p:grpSpPr>
          <a:xfrm>
            <a:off x="468088" y="1211206"/>
            <a:ext cx="3316511" cy="3670104"/>
            <a:chOff x="436358" y="1211206"/>
            <a:chExt cx="3316511" cy="3670104"/>
          </a:xfrm>
        </p:grpSpPr>
        <p:pic>
          <p:nvPicPr>
            <p:cNvPr id="9" name="Picture 8">
              <a:extLst>
                <a:ext uri="{FF2B5EF4-FFF2-40B4-BE49-F238E27FC236}">
                  <a16:creationId xmlns:a16="http://schemas.microsoft.com/office/drawing/2014/main" id="{D538601B-A7B7-88A0-B06D-7F59BF90DE28}"/>
                </a:ext>
              </a:extLst>
            </p:cNvPr>
            <p:cNvPicPr>
              <a:picLocks noChangeAspect="1"/>
            </p:cNvPicPr>
            <p:nvPr/>
          </p:nvPicPr>
          <p:blipFill>
            <a:blip r:embed="rId2"/>
            <a:stretch>
              <a:fillRect/>
            </a:stretch>
          </p:blipFill>
          <p:spPr>
            <a:xfrm>
              <a:off x="436358" y="1211206"/>
              <a:ext cx="3316511" cy="3316511"/>
            </a:xfrm>
            <a:prstGeom prst="rect">
              <a:avLst/>
            </a:prstGeom>
          </p:spPr>
        </p:pic>
        <p:sp>
          <p:nvSpPr>
            <p:cNvPr id="10" name="TextBox 9">
              <a:extLst>
                <a:ext uri="{FF2B5EF4-FFF2-40B4-BE49-F238E27FC236}">
                  <a16:creationId xmlns:a16="http://schemas.microsoft.com/office/drawing/2014/main" id="{9E44FFCD-601A-EC1D-AB5F-D93DD92F566F}"/>
                </a:ext>
              </a:extLst>
            </p:cNvPr>
            <p:cNvSpPr txBox="1"/>
            <p:nvPr/>
          </p:nvSpPr>
          <p:spPr>
            <a:xfrm>
              <a:off x="1304172" y="4481200"/>
              <a:ext cx="1580882" cy="400110"/>
            </a:xfrm>
            <a:prstGeom prst="rect">
              <a:avLst/>
            </a:prstGeom>
            <a:noFill/>
          </p:spPr>
          <p:txBody>
            <a:bodyPr wrap="none" rtlCol="0">
              <a:spAutoFit/>
            </a:bodyPr>
            <a:lstStyle/>
            <a:p>
              <a:pPr algn="ctr"/>
              <a:r>
                <a:rPr lang="en-US" sz="2000" i="1" dirty="0" err="1"/>
                <a:t>Máy</a:t>
              </a:r>
              <a:r>
                <a:rPr lang="en-US" sz="2000" i="1" dirty="0"/>
                <a:t> </a:t>
              </a:r>
              <a:r>
                <a:rPr lang="en-US" sz="2000" i="1" dirty="0" err="1"/>
                <a:t>biến</a:t>
              </a:r>
              <a:r>
                <a:rPr lang="en-US" sz="2000" i="1" dirty="0"/>
                <a:t> </a:t>
              </a:r>
              <a:r>
                <a:rPr lang="en-US" sz="2000" i="1" dirty="0" err="1"/>
                <a:t>áp</a:t>
              </a:r>
              <a:endParaRPr lang="en-US" sz="2000" i="1" dirty="0"/>
            </a:p>
          </p:txBody>
        </p:sp>
      </p:grpSp>
      <p:grpSp>
        <p:nvGrpSpPr>
          <p:cNvPr id="13" name="Group 12">
            <a:extLst>
              <a:ext uri="{FF2B5EF4-FFF2-40B4-BE49-F238E27FC236}">
                <a16:creationId xmlns:a16="http://schemas.microsoft.com/office/drawing/2014/main" id="{BFF0227C-DD36-E922-D3CF-3AECCD989356}"/>
              </a:ext>
            </a:extLst>
          </p:cNvPr>
          <p:cNvGrpSpPr/>
          <p:nvPr/>
        </p:nvGrpSpPr>
        <p:grpSpPr>
          <a:xfrm>
            <a:off x="4153741" y="1483017"/>
            <a:ext cx="4355680" cy="3398293"/>
            <a:chOff x="4242166" y="1483017"/>
            <a:chExt cx="4355680" cy="3398293"/>
          </a:xfrm>
        </p:grpSpPr>
        <p:pic>
          <p:nvPicPr>
            <p:cNvPr id="8" name="Picture 7">
              <a:extLst>
                <a:ext uri="{FF2B5EF4-FFF2-40B4-BE49-F238E27FC236}">
                  <a16:creationId xmlns:a16="http://schemas.microsoft.com/office/drawing/2014/main" id="{8B01E8EA-4C56-65E3-F0E2-CEAE73CBDE3B}"/>
                </a:ext>
              </a:extLst>
            </p:cNvPr>
            <p:cNvPicPr>
              <a:picLocks noChangeAspect="1"/>
            </p:cNvPicPr>
            <p:nvPr/>
          </p:nvPicPr>
          <p:blipFill>
            <a:blip r:embed="rId3"/>
            <a:stretch>
              <a:fillRect/>
            </a:stretch>
          </p:blipFill>
          <p:spPr>
            <a:xfrm>
              <a:off x="4446608" y="1483017"/>
              <a:ext cx="3946796" cy="2950759"/>
            </a:xfrm>
            <a:prstGeom prst="rect">
              <a:avLst/>
            </a:prstGeom>
          </p:spPr>
        </p:pic>
        <p:sp>
          <p:nvSpPr>
            <p:cNvPr id="12" name="TextBox 11">
              <a:extLst>
                <a:ext uri="{FF2B5EF4-FFF2-40B4-BE49-F238E27FC236}">
                  <a16:creationId xmlns:a16="http://schemas.microsoft.com/office/drawing/2014/main" id="{E9EB3D29-E398-14D2-B4DD-5D92FAF7F6B7}"/>
                </a:ext>
              </a:extLst>
            </p:cNvPr>
            <p:cNvSpPr txBox="1"/>
            <p:nvPr/>
          </p:nvSpPr>
          <p:spPr>
            <a:xfrm>
              <a:off x="4242166" y="4481200"/>
              <a:ext cx="4355680" cy="400110"/>
            </a:xfrm>
            <a:prstGeom prst="rect">
              <a:avLst/>
            </a:prstGeom>
            <a:noFill/>
          </p:spPr>
          <p:txBody>
            <a:bodyPr wrap="none" rtlCol="0">
              <a:spAutoFit/>
            </a:bodyPr>
            <a:lstStyle/>
            <a:p>
              <a:pPr algn="ctr"/>
              <a:r>
                <a:rPr lang="en-US" sz="2000" i="1" dirty="0" err="1"/>
                <a:t>Sơ</a:t>
              </a:r>
              <a:r>
                <a:rPr lang="en-US" sz="2000" i="1" dirty="0"/>
                <a:t> </a:t>
              </a:r>
              <a:r>
                <a:rPr lang="en-US" sz="2000" i="1" dirty="0" err="1"/>
                <a:t>đồ</a:t>
              </a:r>
              <a:r>
                <a:rPr lang="en-US" sz="2000" i="1" dirty="0"/>
                <a:t> </a:t>
              </a:r>
              <a:r>
                <a:rPr lang="en-US" sz="2000" i="1" dirty="0" err="1"/>
                <a:t>nguyên</a:t>
              </a:r>
              <a:r>
                <a:rPr lang="en-US" sz="2000" i="1" dirty="0"/>
                <a:t> </a:t>
              </a:r>
              <a:r>
                <a:rPr lang="en-US" sz="2000" i="1" dirty="0" err="1"/>
                <a:t>lí</a:t>
              </a:r>
              <a:r>
                <a:rPr lang="en-US" sz="2000" i="1" dirty="0"/>
                <a:t> </a:t>
              </a:r>
              <a:r>
                <a:rPr lang="en-US" sz="2000" i="1" dirty="0" err="1"/>
                <a:t>cấu</a:t>
              </a:r>
              <a:r>
                <a:rPr lang="en-US" sz="2000" i="1" dirty="0"/>
                <a:t> </a:t>
              </a:r>
              <a:r>
                <a:rPr lang="en-US" sz="2000" i="1" dirty="0" err="1"/>
                <a:t>tạo</a:t>
              </a:r>
              <a:r>
                <a:rPr lang="en-US" sz="2000" i="1" dirty="0"/>
                <a:t> </a:t>
              </a:r>
              <a:r>
                <a:rPr lang="en-US" sz="2000" i="1" dirty="0" err="1"/>
                <a:t>máy</a:t>
              </a:r>
              <a:r>
                <a:rPr lang="en-US" sz="2000" i="1" dirty="0"/>
                <a:t> </a:t>
              </a:r>
              <a:r>
                <a:rPr lang="en-US" sz="2000" i="1" dirty="0" err="1"/>
                <a:t>biến</a:t>
              </a:r>
              <a:r>
                <a:rPr lang="en-US" sz="2000" i="1" dirty="0"/>
                <a:t> </a:t>
              </a:r>
              <a:r>
                <a:rPr lang="en-US" sz="2000" i="1" dirty="0" err="1"/>
                <a:t>áp</a:t>
              </a:r>
              <a:endParaRPr lang="en-US" sz="2000" i="1" dirty="0"/>
            </a:p>
          </p:txBody>
        </p:sp>
      </p:grpSp>
    </p:spTree>
    <p:extLst>
      <p:ext uri="{BB962C8B-B14F-4D97-AF65-F5344CB8AC3E}">
        <p14:creationId xmlns:p14="http://schemas.microsoft.com/office/powerpoint/2010/main" val="295465956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strVal val="4/3*#ppt_w"/>
                                          </p:val>
                                        </p:tav>
                                        <p:tav tm="100000">
                                          <p:val>
                                            <p:strVal val="#ppt_w"/>
                                          </p:val>
                                        </p:tav>
                                      </p:tavLst>
                                    </p:anim>
                                    <p:anim calcmode="lin" valueType="num">
                                      <p:cBhvr>
                                        <p:cTn id="13" dur="500" fill="hold"/>
                                        <p:tgtEl>
                                          <p:spTgt spid="11"/>
                                        </p:tgtEl>
                                        <p:attrNameLst>
                                          <p:attrName>ppt_h</p:attrName>
                                        </p:attrNameLst>
                                      </p:cBhvr>
                                      <p:tavLst>
                                        <p:tav tm="0">
                                          <p:val>
                                            <p:strVal val="4/3*#ppt_h"/>
                                          </p:val>
                                        </p:tav>
                                        <p:tav tm="100000">
                                          <p:val>
                                            <p:strVal val="#ppt_h"/>
                                          </p:val>
                                        </p:tav>
                                      </p:tavLst>
                                    </p:anim>
                                  </p:childTnLst>
                                </p:cTn>
                              </p:par>
                              <p:par>
                                <p:cTn id="14" presetID="23" presetClass="entr" presetSubtype="28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strVal val="4/3*#ppt_w"/>
                                          </p:val>
                                        </p:tav>
                                        <p:tav tm="100000">
                                          <p:val>
                                            <p:strVal val="#ppt_w"/>
                                          </p:val>
                                        </p:tav>
                                      </p:tavLst>
                                    </p:anim>
                                    <p:anim calcmode="lin" valueType="num">
                                      <p:cBhvr>
                                        <p:cTn id="17" dur="500" fill="hold"/>
                                        <p:tgtEl>
                                          <p:spTgt spid="1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8">
          <a:extLst>
            <a:ext uri="{FF2B5EF4-FFF2-40B4-BE49-F238E27FC236}">
              <a16:creationId xmlns:a16="http://schemas.microsoft.com/office/drawing/2014/main" id="{9E6EE2A2-FABF-D9F8-0841-F3CF2CDC837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0E2E537-A3D5-0CF3-696E-9E818F5D8EBD}"/>
              </a:ext>
            </a:extLst>
          </p:cNvPr>
          <p:cNvPicPr>
            <a:picLocks noChangeAspect="1"/>
          </p:cNvPicPr>
          <p:nvPr/>
        </p:nvPicPr>
        <p:blipFill>
          <a:blip r:embed="rId3"/>
          <a:stretch>
            <a:fillRect/>
          </a:stretch>
        </p:blipFill>
        <p:spPr>
          <a:xfrm>
            <a:off x="6009586" y="2192250"/>
            <a:ext cx="2776898" cy="2876636"/>
          </a:xfrm>
          <a:prstGeom prst="rect">
            <a:avLst/>
          </a:prstGeom>
        </p:spPr>
      </p:pic>
      <p:sp>
        <p:nvSpPr>
          <p:cNvPr id="421" name="Google Shape;421;p36">
            <a:extLst>
              <a:ext uri="{FF2B5EF4-FFF2-40B4-BE49-F238E27FC236}">
                <a16:creationId xmlns:a16="http://schemas.microsoft.com/office/drawing/2014/main" id="{966F650E-8D25-F10F-469E-F09A1B748140}"/>
              </a:ext>
            </a:extLst>
          </p:cNvPr>
          <p:cNvSpPr txBox="1">
            <a:spLocks noGrp="1"/>
          </p:cNvSpPr>
          <p:nvPr>
            <p:ph type="ctrTitle"/>
          </p:nvPr>
        </p:nvSpPr>
        <p:spPr>
          <a:xfrm>
            <a:off x="625475" y="0"/>
            <a:ext cx="1475700" cy="4384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7200" b="1" dirty="0">
                <a:latin typeface="Arial" panose="020B0604020202020204" pitchFamily="34" charset="0"/>
                <a:ea typeface="Encode Sans Semi Condensed"/>
                <a:cs typeface="Arial" panose="020B0604020202020204" pitchFamily="34" charset="0"/>
                <a:sym typeface="Encode Sans Semi Condensed"/>
              </a:rPr>
              <a:t>V.</a:t>
            </a:r>
            <a:endParaRPr sz="7200" b="1" dirty="0">
              <a:latin typeface="Arial" panose="020B0604020202020204" pitchFamily="34" charset="0"/>
              <a:ea typeface="Encode Sans Semi Condensed"/>
              <a:cs typeface="Arial" panose="020B0604020202020204" pitchFamily="34" charset="0"/>
              <a:sym typeface="Encode Sans Semi Condensed"/>
            </a:endParaRPr>
          </a:p>
        </p:txBody>
      </p:sp>
      <p:sp>
        <p:nvSpPr>
          <p:cNvPr id="6" name="TextBox 5">
            <a:extLst>
              <a:ext uri="{FF2B5EF4-FFF2-40B4-BE49-F238E27FC236}">
                <a16:creationId xmlns:a16="http://schemas.microsoft.com/office/drawing/2014/main" id="{9A48E66E-1007-293E-C748-D3F0CBCB6E90}"/>
              </a:ext>
            </a:extLst>
          </p:cNvPr>
          <p:cNvSpPr txBox="1"/>
          <p:nvPr/>
        </p:nvSpPr>
        <p:spPr>
          <a:xfrm>
            <a:off x="2591915" y="1106536"/>
            <a:ext cx="5063527" cy="2171428"/>
          </a:xfrm>
          <a:prstGeom prst="rect">
            <a:avLst/>
          </a:prstGeom>
          <a:noFill/>
        </p:spPr>
        <p:txBody>
          <a:bodyPr wrap="square" rtlCol="0">
            <a:spAutoFit/>
          </a:bodyPr>
          <a:lstStyle/>
          <a:p>
            <a:pPr>
              <a:lnSpc>
                <a:spcPct val="150000"/>
              </a:lnSpc>
            </a:pPr>
            <a:r>
              <a:rPr lang="en-US" sz="4800" b="1" dirty="0">
                <a:solidFill>
                  <a:schemeClr val="accent2">
                    <a:lumMod val="75000"/>
                  </a:schemeClr>
                </a:solidFill>
              </a:rPr>
              <a:t>MÔ HÌNH SÓNG ĐIỆN TỪ</a:t>
            </a:r>
          </a:p>
        </p:txBody>
      </p:sp>
    </p:spTree>
    <p:extLst>
      <p:ext uri="{BB962C8B-B14F-4D97-AF65-F5344CB8AC3E}">
        <p14:creationId xmlns:p14="http://schemas.microsoft.com/office/powerpoint/2010/main" val="3679364075"/>
      </p:ext>
    </p:extLst>
  </p:cSld>
  <p:clrMapOvr>
    <a:masterClrMapping/>
  </p:clrMapOvr>
  <mc:AlternateContent xmlns:mc="http://schemas.openxmlformats.org/markup-compatibility/2006" xmlns:p14="http://schemas.microsoft.com/office/powerpoint/2010/main">
    <mc:Choice Requires="p14">
      <p:transition spd="slow">
        <p14:prism dir="d"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2" name="Google Shape;142;p13"/>
          <p:cNvSpPr txBox="1">
            <a:spLocks noGrp="1"/>
          </p:cNvSpPr>
          <p:nvPr>
            <p:ph type="ctrTitle"/>
          </p:nvPr>
        </p:nvSpPr>
        <p:spPr>
          <a:xfrm>
            <a:off x="625475" y="0"/>
            <a:ext cx="1475700" cy="4384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8000" b="1" dirty="0">
                <a:latin typeface="Arial" panose="020B0604020202020204" pitchFamily="34" charset="0"/>
                <a:ea typeface="Encode Sans Semi Condensed"/>
                <a:cs typeface="Arial" panose="020B0604020202020204" pitchFamily="34" charset="0"/>
                <a:sym typeface="Encode Sans Semi Condensed"/>
              </a:rPr>
              <a:t>I.</a:t>
            </a:r>
            <a:endParaRPr sz="8000" b="1" dirty="0">
              <a:latin typeface="Arial" panose="020B0604020202020204" pitchFamily="34" charset="0"/>
              <a:ea typeface="Encode Sans Semi Condensed"/>
              <a:cs typeface="Arial" panose="020B0604020202020204" pitchFamily="34" charset="0"/>
              <a:sym typeface="Encode Sans Semi Condensed"/>
            </a:endParaRPr>
          </a:p>
        </p:txBody>
      </p:sp>
      <p:sp>
        <p:nvSpPr>
          <p:cNvPr id="6" name="TextBox 5">
            <a:extLst>
              <a:ext uri="{FF2B5EF4-FFF2-40B4-BE49-F238E27FC236}">
                <a16:creationId xmlns:a16="http://schemas.microsoft.com/office/drawing/2014/main" id="{FCDA40DC-AC33-DF54-5C44-0C0DA3D1D9EB}"/>
              </a:ext>
            </a:extLst>
          </p:cNvPr>
          <p:cNvSpPr txBox="1"/>
          <p:nvPr/>
        </p:nvSpPr>
        <p:spPr>
          <a:xfrm>
            <a:off x="2833935" y="1638252"/>
            <a:ext cx="4697120" cy="1107996"/>
          </a:xfrm>
          <a:prstGeom prst="rect">
            <a:avLst/>
          </a:prstGeom>
          <a:noFill/>
        </p:spPr>
        <p:txBody>
          <a:bodyPr wrap="none" rtlCol="0">
            <a:spAutoFit/>
          </a:bodyPr>
          <a:lstStyle/>
          <a:p>
            <a:r>
              <a:rPr lang="en-US" sz="6600" b="1" dirty="0">
                <a:solidFill>
                  <a:schemeClr val="accent2">
                    <a:lumMod val="75000"/>
                  </a:schemeClr>
                </a:solidFill>
              </a:rPr>
              <a:t>TỪ THÔNG</a:t>
            </a:r>
          </a:p>
        </p:txBody>
      </p:sp>
      <p:pic>
        <p:nvPicPr>
          <p:cNvPr id="128" name="Picture 127">
            <a:extLst>
              <a:ext uri="{FF2B5EF4-FFF2-40B4-BE49-F238E27FC236}">
                <a16:creationId xmlns:a16="http://schemas.microsoft.com/office/drawing/2014/main" id="{F9EBF4C9-7F54-AF7F-DB32-D8631FF02223}"/>
              </a:ext>
            </a:extLst>
          </p:cNvPr>
          <p:cNvPicPr>
            <a:picLocks noChangeAspect="1"/>
          </p:cNvPicPr>
          <p:nvPr/>
        </p:nvPicPr>
        <p:blipFill>
          <a:blip r:embed="rId3"/>
          <a:srcRect r="19512"/>
          <a:stretch/>
        </p:blipFill>
        <p:spPr>
          <a:xfrm>
            <a:off x="3828375" y="3791396"/>
            <a:ext cx="5315626" cy="847451"/>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2253AD1D-8870-46FA-588A-0816EFF5383B}"/>
            </a:ext>
          </a:extLst>
        </p:cNvPr>
        <p:cNvGrpSpPr/>
        <p:nvPr/>
      </p:nvGrpSpPr>
      <p:grpSpPr>
        <a:xfrm>
          <a:off x="0" y="0"/>
          <a:ext cx="0" cy="0"/>
          <a:chOff x="0" y="0"/>
          <a:chExt cx="0" cy="0"/>
        </a:xfrm>
      </p:grpSpPr>
      <p:sp>
        <p:nvSpPr>
          <p:cNvPr id="284" name="Google Shape;284;p27">
            <a:extLst>
              <a:ext uri="{FF2B5EF4-FFF2-40B4-BE49-F238E27FC236}">
                <a16:creationId xmlns:a16="http://schemas.microsoft.com/office/drawing/2014/main" id="{26B97284-6B7B-DC3F-1C86-A66FA0D8A3FD}"/>
              </a:ext>
            </a:extLst>
          </p:cNvPr>
          <p:cNvSpPr txBox="1">
            <a:spLocks noGrp="1"/>
          </p:cNvSpPr>
          <p:nvPr>
            <p:ph type="title"/>
          </p:nvPr>
        </p:nvSpPr>
        <p:spPr>
          <a:xfrm>
            <a:off x="422132" y="277650"/>
            <a:ext cx="7207102"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b="1" dirty="0">
                <a:latin typeface="Arial" panose="020B0604020202020204" pitchFamily="34" charset="0"/>
                <a:cs typeface="Arial" panose="020B0604020202020204" pitchFamily="34" charset="0"/>
              </a:rPr>
              <a:t>1. </a:t>
            </a:r>
            <a:r>
              <a:rPr lang="en-US" sz="2400" b="1" dirty="0" err="1">
                <a:latin typeface="Arial" panose="020B0604020202020204" pitchFamily="34" charset="0"/>
                <a:cs typeface="Arial" panose="020B0604020202020204" pitchFamily="34" charset="0"/>
              </a:rPr>
              <a:t>Điện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trường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thiên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trường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thiên</a:t>
            </a:r>
            <a:endParaRPr sz="24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B0CF4D2-1BCE-C31D-B5CF-DE107F5CC4B2}"/>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DA3B16B-6C0C-5584-0CC3-E8AF97B95123}"/>
              </a:ext>
            </a:extLst>
          </p:cNvPr>
          <p:cNvGrpSpPr/>
          <p:nvPr/>
        </p:nvGrpSpPr>
        <p:grpSpPr>
          <a:xfrm>
            <a:off x="1425932" y="1537033"/>
            <a:ext cx="6867463" cy="3501319"/>
            <a:chOff x="1154136" y="1420075"/>
            <a:chExt cx="6867463" cy="3501319"/>
          </a:xfrm>
        </p:grpSpPr>
        <p:grpSp>
          <p:nvGrpSpPr>
            <p:cNvPr id="12" name="Group 11">
              <a:extLst>
                <a:ext uri="{FF2B5EF4-FFF2-40B4-BE49-F238E27FC236}">
                  <a16:creationId xmlns:a16="http://schemas.microsoft.com/office/drawing/2014/main" id="{7CB3A466-BC5B-DA3B-9672-6122B76B5A23}"/>
                </a:ext>
              </a:extLst>
            </p:cNvPr>
            <p:cNvGrpSpPr/>
            <p:nvPr/>
          </p:nvGrpSpPr>
          <p:grpSpPr>
            <a:xfrm>
              <a:off x="3407068" y="1420075"/>
              <a:ext cx="4614531" cy="3200813"/>
              <a:chOff x="3407068" y="1420075"/>
              <a:chExt cx="4614531" cy="3200813"/>
            </a:xfrm>
          </p:grpSpPr>
          <p:sp>
            <p:nvSpPr>
              <p:cNvPr id="2" name="Speech Bubble: Oval 1">
                <a:extLst>
                  <a:ext uri="{FF2B5EF4-FFF2-40B4-BE49-F238E27FC236}">
                    <a16:creationId xmlns:a16="http://schemas.microsoft.com/office/drawing/2014/main" id="{BF5FA6D7-B79D-C176-032F-5A74747DC458}"/>
                  </a:ext>
                </a:extLst>
              </p:cNvPr>
              <p:cNvSpPr/>
              <p:nvPr/>
            </p:nvSpPr>
            <p:spPr>
              <a:xfrm>
                <a:off x="3407068" y="1420075"/>
                <a:ext cx="4614531" cy="3200813"/>
              </a:xfrm>
              <a:prstGeom prst="wedgeEllipseCallout">
                <a:avLst>
                  <a:gd name="adj1" fmla="val -59759"/>
                  <a:gd name="adj2" fmla="val 34409"/>
                </a:avLst>
              </a:prstGeom>
              <a:solidFill>
                <a:schemeClr val="accent4">
                  <a:lumMod val="20000"/>
                  <a:lumOff val="80000"/>
                </a:schemeClr>
              </a:solid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A203CF3-59C0-92F0-F0BE-6C1495354A8A}"/>
                  </a:ext>
                </a:extLst>
              </p:cNvPr>
              <p:cNvSpPr txBox="1"/>
              <p:nvPr/>
            </p:nvSpPr>
            <p:spPr>
              <a:xfrm>
                <a:off x="3432985" y="1867229"/>
                <a:ext cx="4532130" cy="2456185"/>
              </a:xfrm>
              <a:prstGeom prst="rect">
                <a:avLst/>
              </a:prstGeom>
              <a:noFill/>
            </p:spPr>
            <p:txBody>
              <a:bodyPr wrap="square">
                <a:spAutoFit/>
              </a:bodyPr>
              <a:lstStyle/>
              <a:p>
                <a:pPr algn="ctr">
                  <a:lnSpc>
                    <a:spcPct val="150000"/>
                  </a:lnSpc>
                </a:pPr>
                <a:r>
                  <a:rPr lang="vi-VN" sz="2100" dirty="0"/>
                  <a:t>Từ lớp 11, bạn đã biết, trong </a:t>
                </a:r>
                <a:endParaRPr lang="en-US" sz="2100" dirty="0"/>
              </a:p>
              <a:p>
                <a:pPr algn="ctr">
                  <a:lnSpc>
                    <a:spcPct val="150000"/>
                  </a:lnSpc>
                </a:pPr>
                <a:r>
                  <a:rPr lang="vi-VN" sz="2100" dirty="0"/>
                  <a:t>vùng không gian bao quanh một điện tích có điện trường. Liệu quanh điện tích đó có cả điện trường và </a:t>
                </a:r>
                <a:endParaRPr lang="en-US" sz="2100" dirty="0"/>
              </a:p>
              <a:p>
                <a:pPr algn="ctr">
                  <a:lnSpc>
                    <a:spcPct val="150000"/>
                  </a:lnSpc>
                </a:pPr>
                <a:r>
                  <a:rPr lang="vi-VN" sz="2100" dirty="0"/>
                  <a:t>từ trường không?</a:t>
                </a:r>
                <a:endParaRPr lang="en-US" sz="2100" dirty="0"/>
              </a:p>
            </p:txBody>
          </p:sp>
        </p:grpSp>
        <p:pic>
          <p:nvPicPr>
            <p:cNvPr id="11" name="Picture 10">
              <a:extLst>
                <a:ext uri="{FF2B5EF4-FFF2-40B4-BE49-F238E27FC236}">
                  <a16:creationId xmlns:a16="http://schemas.microsoft.com/office/drawing/2014/main" id="{ACA1F5E3-2E63-FAC2-700E-9C9444FD9D07}"/>
                </a:ext>
              </a:extLst>
            </p:cNvPr>
            <p:cNvPicPr>
              <a:picLocks noChangeAspect="1"/>
            </p:cNvPicPr>
            <p:nvPr/>
          </p:nvPicPr>
          <p:blipFill>
            <a:blip r:embed="rId3"/>
            <a:stretch>
              <a:fillRect/>
            </a:stretch>
          </p:blipFill>
          <p:spPr>
            <a:xfrm>
              <a:off x="1154136" y="3482783"/>
              <a:ext cx="1249757" cy="1438611"/>
            </a:xfrm>
            <a:prstGeom prst="rect">
              <a:avLst/>
            </a:prstGeom>
          </p:spPr>
        </p:pic>
      </p:grpSp>
      <p:pic>
        <p:nvPicPr>
          <p:cNvPr id="15" name="Picture 14">
            <a:extLst>
              <a:ext uri="{FF2B5EF4-FFF2-40B4-BE49-F238E27FC236}">
                <a16:creationId xmlns:a16="http://schemas.microsoft.com/office/drawing/2014/main" id="{F66AF991-2F99-04E0-F579-440B2B6A4345}"/>
              </a:ext>
            </a:extLst>
          </p:cNvPr>
          <p:cNvPicPr>
            <a:picLocks noChangeAspect="1"/>
          </p:cNvPicPr>
          <p:nvPr/>
        </p:nvPicPr>
        <p:blipFill>
          <a:blip r:embed="rId4"/>
          <a:stretch>
            <a:fillRect/>
          </a:stretch>
        </p:blipFill>
        <p:spPr>
          <a:xfrm>
            <a:off x="850605" y="1679596"/>
            <a:ext cx="2400413" cy="1784307"/>
          </a:xfrm>
          <a:prstGeom prst="rect">
            <a:avLst/>
          </a:prstGeom>
        </p:spPr>
      </p:pic>
    </p:spTree>
    <p:extLst>
      <p:ext uri="{BB962C8B-B14F-4D97-AF65-F5344CB8AC3E}">
        <p14:creationId xmlns:p14="http://schemas.microsoft.com/office/powerpoint/2010/main" val="156343310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69C0A8-1F39-8980-C342-0148AE60973F}"/>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7B2F7231-2106-141C-3757-A47EB6B420BB}"/>
              </a:ext>
            </a:extLst>
          </p:cNvPr>
          <p:cNvGrpSpPr/>
          <p:nvPr/>
        </p:nvGrpSpPr>
        <p:grpSpPr>
          <a:xfrm>
            <a:off x="499730" y="404037"/>
            <a:ext cx="3277335" cy="4609965"/>
            <a:chOff x="499730" y="404037"/>
            <a:chExt cx="3277335" cy="4609965"/>
          </a:xfrm>
        </p:grpSpPr>
        <p:sp>
          <p:nvSpPr>
            <p:cNvPr id="7" name="TextBox 6">
              <a:extLst>
                <a:ext uri="{FF2B5EF4-FFF2-40B4-BE49-F238E27FC236}">
                  <a16:creationId xmlns:a16="http://schemas.microsoft.com/office/drawing/2014/main" id="{1F0FEFE2-5B2E-BE09-CC2D-8B1BF37406A4}"/>
                </a:ext>
              </a:extLst>
            </p:cNvPr>
            <p:cNvSpPr txBox="1"/>
            <p:nvPr/>
          </p:nvSpPr>
          <p:spPr>
            <a:xfrm>
              <a:off x="499730" y="404037"/>
              <a:ext cx="2226892" cy="430887"/>
            </a:xfrm>
            <a:prstGeom prst="rect">
              <a:avLst/>
            </a:prstGeom>
            <a:noFill/>
          </p:spPr>
          <p:txBody>
            <a:bodyPr wrap="none" rtlCol="0">
              <a:spAutoFit/>
            </a:bodyPr>
            <a:lstStyle/>
            <a:p>
              <a:r>
                <a:rPr lang="en-US" sz="2200" b="1" dirty="0" err="1">
                  <a:solidFill>
                    <a:schemeClr val="accent6">
                      <a:lumMod val="75000"/>
                    </a:schemeClr>
                  </a:solidFill>
                </a:rPr>
                <a:t>Xét</a:t>
              </a:r>
              <a:r>
                <a:rPr lang="en-US" sz="2200" b="1" dirty="0">
                  <a:solidFill>
                    <a:schemeClr val="accent6">
                      <a:lumMod val="75000"/>
                    </a:schemeClr>
                  </a:solidFill>
                </a:rPr>
                <a:t> </a:t>
              </a:r>
              <a:r>
                <a:rPr lang="en-US" sz="2200" b="1" dirty="0" err="1">
                  <a:solidFill>
                    <a:schemeClr val="accent6">
                      <a:lumMod val="75000"/>
                    </a:schemeClr>
                  </a:solidFill>
                </a:rPr>
                <a:t>thí</a:t>
              </a:r>
              <a:r>
                <a:rPr lang="en-US" sz="2200" b="1" dirty="0">
                  <a:solidFill>
                    <a:schemeClr val="accent6">
                      <a:lumMod val="75000"/>
                    </a:schemeClr>
                  </a:solidFill>
                </a:rPr>
                <a:t> </a:t>
              </a:r>
              <a:r>
                <a:rPr lang="en-US" sz="2200" b="1" dirty="0" err="1">
                  <a:solidFill>
                    <a:schemeClr val="accent6">
                      <a:lumMod val="75000"/>
                    </a:schemeClr>
                  </a:solidFill>
                </a:rPr>
                <a:t>nghiệm</a:t>
              </a:r>
              <a:r>
                <a:rPr lang="en-US" sz="2200" b="1" dirty="0">
                  <a:solidFill>
                    <a:schemeClr val="accent6">
                      <a:lumMod val="75000"/>
                    </a:schemeClr>
                  </a:solidFill>
                </a:rPr>
                <a:t>:</a:t>
              </a:r>
            </a:p>
          </p:txBody>
        </p:sp>
        <p:grpSp>
          <p:nvGrpSpPr>
            <p:cNvPr id="9" name="Group 8">
              <a:extLst>
                <a:ext uri="{FF2B5EF4-FFF2-40B4-BE49-F238E27FC236}">
                  <a16:creationId xmlns:a16="http://schemas.microsoft.com/office/drawing/2014/main" id="{B2F9BEC2-6919-EEB1-3106-9781F5377A01}"/>
                </a:ext>
              </a:extLst>
            </p:cNvPr>
            <p:cNvGrpSpPr/>
            <p:nvPr/>
          </p:nvGrpSpPr>
          <p:grpSpPr>
            <a:xfrm>
              <a:off x="704255" y="1106220"/>
              <a:ext cx="3072810" cy="3907782"/>
              <a:chOff x="938171" y="1127485"/>
              <a:chExt cx="3072810" cy="3907782"/>
            </a:xfrm>
          </p:grpSpPr>
          <p:pic>
            <p:nvPicPr>
              <p:cNvPr id="6" name="Picture 5">
                <a:extLst>
                  <a:ext uri="{FF2B5EF4-FFF2-40B4-BE49-F238E27FC236}">
                    <a16:creationId xmlns:a16="http://schemas.microsoft.com/office/drawing/2014/main" id="{ECD1EC0F-CD0B-C55B-39E0-2F0DC034206C}"/>
                  </a:ext>
                </a:extLst>
              </p:cNvPr>
              <p:cNvPicPr>
                <a:picLocks noChangeAspect="1"/>
              </p:cNvPicPr>
              <p:nvPr/>
            </p:nvPicPr>
            <p:blipFill>
              <a:blip r:embed="rId2"/>
              <a:stretch>
                <a:fillRect/>
              </a:stretch>
            </p:blipFill>
            <p:spPr>
              <a:xfrm>
                <a:off x="1038575" y="1127485"/>
                <a:ext cx="2972406" cy="2888529"/>
              </a:xfrm>
              <a:prstGeom prst="rect">
                <a:avLst/>
              </a:prstGeom>
            </p:spPr>
          </p:pic>
          <p:sp>
            <p:nvSpPr>
              <p:cNvPr id="8" name="TextBox 7">
                <a:extLst>
                  <a:ext uri="{FF2B5EF4-FFF2-40B4-BE49-F238E27FC236}">
                    <a16:creationId xmlns:a16="http://schemas.microsoft.com/office/drawing/2014/main" id="{9D9EAD9D-9D51-25B0-AFB3-023CC131D5C0}"/>
                  </a:ext>
                </a:extLst>
              </p:cNvPr>
              <p:cNvSpPr txBox="1"/>
              <p:nvPr/>
            </p:nvSpPr>
            <p:spPr>
              <a:xfrm>
                <a:off x="938171" y="4016014"/>
                <a:ext cx="3072810" cy="1019253"/>
              </a:xfrm>
              <a:prstGeom prst="rect">
                <a:avLst/>
              </a:prstGeom>
              <a:noFill/>
            </p:spPr>
            <p:txBody>
              <a:bodyPr wrap="square" rtlCol="0">
                <a:spAutoFit/>
              </a:bodyPr>
              <a:lstStyle/>
              <a:p>
                <a:pPr algn="ctr">
                  <a:lnSpc>
                    <a:spcPct val="130000"/>
                  </a:lnSpc>
                </a:pPr>
                <a:r>
                  <a:rPr lang="en-US" sz="1600" b="1" dirty="0" err="1"/>
                  <a:t>Hình</a:t>
                </a:r>
                <a:r>
                  <a:rPr lang="en-US" sz="1600" b="1" dirty="0"/>
                  <a:t> 3.16. </a:t>
                </a:r>
                <a:r>
                  <a:rPr lang="en-US" sz="1600" dirty="0" err="1"/>
                  <a:t>Thả</a:t>
                </a:r>
                <a:r>
                  <a:rPr lang="en-US" sz="1600" dirty="0"/>
                  <a:t> </a:t>
                </a:r>
                <a:r>
                  <a:rPr lang="en-US" sz="1600" dirty="0" err="1"/>
                  <a:t>nam</a:t>
                </a:r>
                <a:r>
                  <a:rPr lang="en-US" sz="1600" dirty="0"/>
                  <a:t> </a:t>
                </a:r>
                <a:r>
                  <a:rPr lang="en-US" sz="1600" dirty="0" err="1"/>
                  <a:t>châm</a:t>
                </a:r>
                <a:r>
                  <a:rPr lang="en-US" sz="1600" dirty="0"/>
                  <a:t> </a:t>
                </a:r>
                <a:r>
                  <a:rPr lang="en-US" sz="1600" dirty="0" err="1"/>
                  <a:t>rơi</a:t>
                </a:r>
                <a:r>
                  <a:rPr lang="en-US" sz="1600" dirty="0"/>
                  <a:t> qua </a:t>
                </a:r>
                <a:r>
                  <a:rPr lang="en-US" sz="1600" dirty="0" err="1"/>
                  <a:t>ống</a:t>
                </a:r>
                <a:r>
                  <a:rPr lang="en-US" sz="1600" dirty="0"/>
                  <a:t> </a:t>
                </a:r>
                <a:r>
                  <a:rPr lang="en-US" sz="1600" dirty="0" err="1"/>
                  <a:t>dây</a:t>
                </a:r>
                <a:r>
                  <a:rPr lang="en-US" sz="1600" dirty="0"/>
                  <a:t> (</a:t>
                </a:r>
                <a:r>
                  <a:rPr lang="en-US" sz="1600" dirty="0" err="1"/>
                  <a:t>ống</a:t>
                </a:r>
                <a:r>
                  <a:rPr lang="en-US" sz="1600" dirty="0"/>
                  <a:t> </a:t>
                </a:r>
                <a:r>
                  <a:rPr lang="en-US" sz="1600" dirty="0" err="1"/>
                  <a:t>dây</a:t>
                </a:r>
                <a:r>
                  <a:rPr lang="en-US" sz="1600" dirty="0"/>
                  <a:t> </a:t>
                </a:r>
                <a:r>
                  <a:rPr lang="en-US" sz="1600" dirty="0" err="1"/>
                  <a:t>được</a:t>
                </a:r>
                <a:r>
                  <a:rPr lang="en-US" sz="1600" dirty="0"/>
                  <a:t> </a:t>
                </a:r>
                <a:r>
                  <a:rPr lang="en-US" sz="1600" dirty="0" err="1"/>
                  <a:t>nối</a:t>
                </a:r>
                <a:r>
                  <a:rPr lang="en-US" sz="1600" dirty="0"/>
                  <a:t> </a:t>
                </a:r>
                <a:r>
                  <a:rPr lang="en-US" sz="1600" dirty="0" err="1"/>
                  <a:t>với</a:t>
                </a:r>
                <a:r>
                  <a:rPr lang="en-US" sz="1600" dirty="0"/>
                  <a:t> </a:t>
                </a:r>
                <a:r>
                  <a:rPr lang="en-US" sz="1600" dirty="0" err="1"/>
                  <a:t>một</a:t>
                </a:r>
                <a:r>
                  <a:rPr lang="en-US" sz="1600" dirty="0"/>
                  <a:t> </a:t>
                </a:r>
                <a:r>
                  <a:rPr lang="en-US" sz="1600" dirty="0" err="1"/>
                  <a:t>điện</a:t>
                </a:r>
                <a:r>
                  <a:rPr lang="en-US" sz="1600" dirty="0"/>
                  <a:t> </a:t>
                </a:r>
                <a:r>
                  <a:rPr lang="en-US" sz="1600" dirty="0" err="1"/>
                  <a:t>kế</a:t>
                </a:r>
                <a:r>
                  <a:rPr lang="en-US" sz="1600" dirty="0"/>
                  <a:t>)</a:t>
                </a:r>
              </a:p>
            </p:txBody>
          </p:sp>
        </p:grpSp>
      </p:grpSp>
      <p:sp>
        <p:nvSpPr>
          <p:cNvPr id="11" name="TextBox 10">
            <a:extLst>
              <a:ext uri="{FF2B5EF4-FFF2-40B4-BE49-F238E27FC236}">
                <a16:creationId xmlns:a16="http://schemas.microsoft.com/office/drawing/2014/main" id="{1F86FD4C-1BF5-09C8-95E6-C5620F56E10A}"/>
              </a:ext>
            </a:extLst>
          </p:cNvPr>
          <p:cNvSpPr txBox="1"/>
          <p:nvPr/>
        </p:nvSpPr>
        <p:spPr>
          <a:xfrm>
            <a:off x="5110845" y="404036"/>
            <a:ext cx="3106941" cy="430887"/>
          </a:xfrm>
          <a:prstGeom prst="rect">
            <a:avLst/>
          </a:prstGeom>
          <a:noFill/>
        </p:spPr>
        <p:txBody>
          <a:bodyPr wrap="none" rtlCol="0">
            <a:spAutoFit/>
          </a:bodyPr>
          <a:lstStyle/>
          <a:p>
            <a:r>
              <a:rPr lang="en-US" sz="2200" b="1" dirty="0" err="1">
                <a:solidFill>
                  <a:schemeClr val="accent6">
                    <a:lumMod val="75000"/>
                  </a:schemeClr>
                </a:solidFill>
              </a:rPr>
              <a:t>Kết</a:t>
            </a:r>
            <a:r>
              <a:rPr lang="en-US" sz="2200" b="1" dirty="0">
                <a:solidFill>
                  <a:schemeClr val="accent6">
                    <a:lumMod val="75000"/>
                  </a:schemeClr>
                </a:solidFill>
              </a:rPr>
              <a:t> </a:t>
            </a:r>
            <a:r>
              <a:rPr lang="en-US" sz="2200" b="1" dirty="0" err="1">
                <a:solidFill>
                  <a:schemeClr val="accent6">
                    <a:lumMod val="75000"/>
                  </a:schemeClr>
                </a:solidFill>
              </a:rPr>
              <a:t>quả</a:t>
            </a:r>
            <a:r>
              <a:rPr lang="en-US" sz="2200" b="1" dirty="0">
                <a:solidFill>
                  <a:schemeClr val="accent6">
                    <a:lumMod val="75000"/>
                  </a:schemeClr>
                </a:solidFill>
              </a:rPr>
              <a:t> </a:t>
            </a:r>
            <a:r>
              <a:rPr lang="en-US" sz="2200" b="1" dirty="0" err="1">
                <a:solidFill>
                  <a:schemeClr val="accent6">
                    <a:lumMod val="75000"/>
                  </a:schemeClr>
                </a:solidFill>
              </a:rPr>
              <a:t>thực</a:t>
            </a:r>
            <a:r>
              <a:rPr lang="en-US" sz="2200" b="1" dirty="0">
                <a:solidFill>
                  <a:schemeClr val="accent6">
                    <a:lumMod val="75000"/>
                  </a:schemeClr>
                </a:solidFill>
              </a:rPr>
              <a:t> </a:t>
            </a:r>
            <a:r>
              <a:rPr lang="en-US" sz="2200" b="1" dirty="0" err="1">
                <a:solidFill>
                  <a:schemeClr val="accent6">
                    <a:lumMod val="75000"/>
                  </a:schemeClr>
                </a:solidFill>
              </a:rPr>
              <a:t>nghiệm</a:t>
            </a:r>
            <a:r>
              <a:rPr lang="en-US" sz="2200" b="1" dirty="0">
                <a:solidFill>
                  <a:schemeClr val="accent6">
                    <a:lumMod val="75000"/>
                  </a:schemeClr>
                </a:solidFill>
              </a:rPr>
              <a:t>:</a:t>
            </a:r>
          </a:p>
        </p:txBody>
      </p:sp>
      <p:cxnSp>
        <p:nvCxnSpPr>
          <p:cNvPr id="14" name="Straight Arrow Connector 13">
            <a:extLst>
              <a:ext uri="{FF2B5EF4-FFF2-40B4-BE49-F238E27FC236}">
                <a16:creationId xmlns:a16="http://schemas.microsoft.com/office/drawing/2014/main" id="{3AA3F488-4090-9B18-527F-085009C145D7}"/>
              </a:ext>
            </a:extLst>
          </p:cNvPr>
          <p:cNvCxnSpPr/>
          <p:nvPr/>
        </p:nvCxnSpPr>
        <p:spPr>
          <a:xfrm>
            <a:off x="3859618" y="675335"/>
            <a:ext cx="1130265" cy="0"/>
          </a:xfrm>
          <a:prstGeom prst="straightConnector1">
            <a:avLst/>
          </a:prstGeom>
          <a:ln w="38100">
            <a:solidFill>
              <a:srgbClr val="000000"/>
            </a:solidFill>
            <a:tailEnd type="stealt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DFD9D18-540C-358C-FA3A-C2E62C8DAF0B}"/>
              </a:ext>
            </a:extLst>
          </p:cNvPr>
          <p:cNvGrpSpPr/>
          <p:nvPr/>
        </p:nvGrpSpPr>
        <p:grpSpPr>
          <a:xfrm>
            <a:off x="4989883" y="1286539"/>
            <a:ext cx="3396700" cy="3150653"/>
            <a:chOff x="4989883" y="1286539"/>
            <a:chExt cx="3396700" cy="3150653"/>
          </a:xfrm>
        </p:grpSpPr>
        <p:sp>
          <p:nvSpPr>
            <p:cNvPr id="10" name="Oval 9">
              <a:extLst>
                <a:ext uri="{FF2B5EF4-FFF2-40B4-BE49-F238E27FC236}">
                  <a16:creationId xmlns:a16="http://schemas.microsoft.com/office/drawing/2014/main" id="{E064B237-5F6C-484D-0788-4868658F64A9}"/>
                </a:ext>
              </a:extLst>
            </p:cNvPr>
            <p:cNvSpPr/>
            <p:nvPr/>
          </p:nvSpPr>
          <p:spPr>
            <a:xfrm>
              <a:off x="5110845" y="1286539"/>
              <a:ext cx="3150653" cy="3150653"/>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4404F35-BC69-6CFE-2A3B-59BFAE5DE58E}"/>
                </a:ext>
              </a:extLst>
            </p:cNvPr>
            <p:cNvSpPr txBox="1"/>
            <p:nvPr/>
          </p:nvSpPr>
          <p:spPr>
            <a:xfrm>
              <a:off x="5192296" y="1831422"/>
              <a:ext cx="2944038" cy="2060885"/>
            </a:xfrm>
            <a:prstGeom prst="rect">
              <a:avLst/>
            </a:prstGeom>
            <a:noFill/>
          </p:spPr>
          <p:txBody>
            <a:bodyPr wrap="square">
              <a:spAutoFit/>
            </a:bodyPr>
            <a:lstStyle/>
            <a:p>
              <a:pPr algn="ctr">
                <a:lnSpc>
                  <a:spcPct val="150000"/>
                </a:lnSpc>
              </a:pPr>
              <a:r>
                <a:rPr lang="vi-VN" sz="2200" dirty="0"/>
                <a:t>Từ trường </a:t>
              </a:r>
              <a:endParaRPr lang="en-US" sz="2200" dirty="0"/>
            </a:p>
            <a:p>
              <a:pPr algn="ctr">
                <a:lnSpc>
                  <a:spcPct val="150000"/>
                </a:lnSpc>
              </a:pPr>
              <a:r>
                <a:rPr lang="vi-VN" sz="2200" dirty="0"/>
                <a:t>biến thiên theo thời gian làm xuất hiện điện trường xoáy.</a:t>
              </a:r>
              <a:endParaRPr lang="en-US" sz="2200" dirty="0"/>
            </a:p>
          </p:txBody>
        </p:sp>
        <p:pic>
          <p:nvPicPr>
            <p:cNvPr id="17" name="Picture 16">
              <a:extLst>
                <a:ext uri="{FF2B5EF4-FFF2-40B4-BE49-F238E27FC236}">
                  <a16:creationId xmlns:a16="http://schemas.microsoft.com/office/drawing/2014/main" id="{7563635E-8F74-DFB2-BE23-86ADBFDAEE31}"/>
                </a:ext>
              </a:extLst>
            </p:cNvPr>
            <p:cNvPicPr>
              <a:picLocks noChangeAspect="1"/>
            </p:cNvPicPr>
            <p:nvPr/>
          </p:nvPicPr>
          <p:blipFill>
            <a:blip r:embed="rId3"/>
            <a:stretch>
              <a:fillRect/>
            </a:stretch>
          </p:blipFill>
          <p:spPr>
            <a:xfrm>
              <a:off x="4989883" y="1517451"/>
              <a:ext cx="627942" cy="627942"/>
            </a:xfrm>
            <a:prstGeom prst="rect">
              <a:avLst/>
            </a:prstGeom>
          </p:spPr>
        </p:pic>
        <p:pic>
          <p:nvPicPr>
            <p:cNvPr id="18" name="Picture 17">
              <a:extLst>
                <a:ext uri="{FF2B5EF4-FFF2-40B4-BE49-F238E27FC236}">
                  <a16:creationId xmlns:a16="http://schemas.microsoft.com/office/drawing/2014/main" id="{73FA9D95-3AF3-027F-E356-EAB767A3382C}"/>
                </a:ext>
              </a:extLst>
            </p:cNvPr>
            <p:cNvPicPr>
              <a:picLocks noChangeAspect="1"/>
            </p:cNvPicPr>
            <p:nvPr/>
          </p:nvPicPr>
          <p:blipFill>
            <a:blip r:embed="rId3"/>
            <a:stretch>
              <a:fillRect/>
            </a:stretch>
          </p:blipFill>
          <p:spPr>
            <a:xfrm flipH="1">
              <a:off x="7758641" y="3680778"/>
              <a:ext cx="627942" cy="627942"/>
            </a:xfrm>
            <a:prstGeom prst="rect">
              <a:avLst/>
            </a:prstGeom>
          </p:spPr>
        </p:pic>
      </p:grpSp>
    </p:spTree>
    <p:extLst>
      <p:ext uri="{BB962C8B-B14F-4D97-AF65-F5344CB8AC3E}">
        <p14:creationId xmlns:p14="http://schemas.microsoft.com/office/powerpoint/2010/main" val="278058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94ED954-9C8F-3B1F-4830-9310B07E0D8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A9A0A09-03AB-0E8A-77B2-1408E9960301}"/>
              </a:ext>
            </a:extLst>
          </p:cNvPr>
          <p:cNvSpPr txBox="1"/>
          <p:nvPr/>
        </p:nvSpPr>
        <p:spPr>
          <a:xfrm>
            <a:off x="499730" y="404037"/>
            <a:ext cx="2226892" cy="430887"/>
          </a:xfrm>
          <a:prstGeom prst="rect">
            <a:avLst/>
          </a:prstGeom>
          <a:noFill/>
        </p:spPr>
        <p:txBody>
          <a:bodyPr wrap="none" rtlCol="0">
            <a:spAutoFit/>
          </a:bodyPr>
          <a:lstStyle/>
          <a:p>
            <a:r>
              <a:rPr lang="en-US" sz="2200" b="1" dirty="0" err="1">
                <a:solidFill>
                  <a:schemeClr val="accent6">
                    <a:lumMod val="75000"/>
                  </a:schemeClr>
                </a:solidFill>
              </a:rPr>
              <a:t>Xét</a:t>
            </a:r>
            <a:r>
              <a:rPr lang="en-US" sz="2200" b="1" dirty="0">
                <a:solidFill>
                  <a:schemeClr val="accent6">
                    <a:lumMod val="75000"/>
                  </a:schemeClr>
                </a:solidFill>
              </a:rPr>
              <a:t> </a:t>
            </a:r>
            <a:r>
              <a:rPr lang="en-US" sz="2200" b="1" dirty="0" err="1">
                <a:solidFill>
                  <a:schemeClr val="accent6">
                    <a:lumMod val="75000"/>
                  </a:schemeClr>
                </a:solidFill>
              </a:rPr>
              <a:t>thí</a:t>
            </a:r>
            <a:r>
              <a:rPr lang="en-US" sz="2200" b="1" dirty="0">
                <a:solidFill>
                  <a:schemeClr val="accent6">
                    <a:lumMod val="75000"/>
                  </a:schemeClr>
                </a:solidFill>
              </a:rPr>
              <a:t> </a:t>
            </a:r>
            <a:r>
              <a:rPr lang="en-US" sz="2200" b="1" dirty="0" err="1">
                <a:solidFill>
                  <a:schemeClr val="accent6">
                    <a:lumMod val="75000"/>
                  </a:schemeClr>
                </a:solidFill>
              </a:rPr>
              <a:t>nghiệm</a:t>
            </a:r>
            <a:r>
              <a:rPr lang="en-US" sz="2200" b="1" dirty="0">
                <a:solidFill>
                  <a:schemeClr val="accent6">
                    <a:lumMod val="75000"/>
                  </a:schemeClr>
                </a:solidFill>
              </a:rPr>
              <a:t>:</a:t>
            </a:r>
          </a:p>
        </p:txBody>
      </p:sp>
      <p:sp>
        <p:nvSpPr>
          <p:cNvPr id="11" name="TextBox 10">
            <a:extLst>
              <a:ext uri="{FF2B5EF4-FFF2-40B4-BE49-F238E27FC236}">
                <a16:creationId xmlns:a16="http://schemas.microsoft.com/office/drawing/2014/main" id="{E232EA6F-BC5D-3D71-A329-46383483E70D}"/>
              </a:ext>
            </a:extLst>
          </p:cNvPr>
          <p:cNvSpPr txBox="1"/>
          <p:nvPr/>
        </p:nvSpPr>
        <p:spPr>
          <a:xfrm>
            <a:off x="5110845" y="404036"/>
            <a:ext cx="3106941" cy="430887"/>
          </a:xfrm>
          <a:prstGeom prst="rect">
            <a:avLst/>
          </a:prstGeom>
          <a:noFill/>
        </p:spPr>
        <p:txBody>
          <a:bodyPr wrap="none" rtlCol="0">
            <a:spAutoFit/>
          </a:bodyPr>
          <a:lstStyle/>
          <a:p>
            <a:r>
              <a:rPr lang="en-US" sz="2200" b="1" dirty="0" err="1">
                <a:solidFill>
                  <a:schemeClr val="accent6">
                    <a:lumMod val="75000"/>
                  </a:schemeClr>
                </a:solidFill>
              </a:rPr>
              <a:t>Kết</a:t>
            </a:r>
            <a:r>
              <a:rPr lang="en-US" sz="2200" b="1" dirty="0">
                <a:solidFill>
                  <a:schemeClr val="accent6">
                    <a:lumMod val="75000"/>
                  </a:schemeClr>
                </a:solidFill>
              </a:rPr>
              <a:t> </a:t>
            </a:r>
            <a:r>
              <a:rPr lang="en-US" sz="2200" b="1" dirty="0" err="1">
                <a:solidFill>
                  <a:schemeClr val="accent6">
                    <a:lumMod val="75000"/>
                  </a:schemeClr>
                </a:solidFill>
              </a:rPr>
              <a:t>quả</a:t>
            </a:r>
            <a:r>
              <a:rPr lang="en-US" sz="2200" b="1" dirty="0">
                <a:solidFill>
                  <a:schemeClr val="accent6">
                    <a:lumMod val="75000"/>
                  </a:schemeClr>
                </a:solidFill>
              </a:rPr>
              <a:t> </a:t>
            </a:r>
            <a:r>
              <a:rPr lang="en-US" sz="2200" b="1" dirty="0" err="1">
                <a:solidFill>
                  <a:schemeClr val="accent6">
                    <a:lumMod val="75000"/>
                  </a:schemeClr>
                </a:solidFill>
              </a:rPr>
              <a:t>thực</a:t>
            </a:r>
            <a:r>
              <a:rPr lang="en-US" sz="2200" b="1" dirty="0">
                <a:solidFill>
                  <a:schemeClr val="accent6">
                    <a:lumMod val="75000"/>
                  </a:schemeClr>
                </a:solidFill>
              </a:rPr>
              <a:t> </a:t>
            </a:r>
            <a:r>
              <a:rPr lang="en-US" sz="2200" b="1" dirty="0" err="1">
                <a:solidFill>
                  <a:schemeClr val="accent6">
                    <a:lumMod val="75000"/>
                  </a:schemeClr>
                </a:solidFill>
              </a:rPr>
              <a:t>nghiệm</a:t>
            </a:r>
            <a:r>
              <a:rPr lang="en-US" sz="2200" b="1" dirty="0">
                <a:solidFill>
                  <a:schemeClr val="accent6">
                    <a:lumMod val="75000"/>
                  </a:schemeClr>
                </a:solidFill>
              </a:rPr>
              <a:t>:</a:t>
            </a:r>
          </a:p>
        </p:txBody>
      </p:sp>
      <p:cxnSp>
        <p:nvCxnSpPr>
          <p:cNvPr id="14" name="Straight Arrow Connector 13">
            <a:extLst>
              <a:ext uri="{FF2B5EF4-FFF2-40B4-BE49-F238E27FC236}">
                <a16:creationId xmlns:a16="http://schemas.microsoft.com/office/drawing/2014/main" id="{D1BC704E-9449-25EC-004B-15EC216FAD2B}"/>
              </a:ext>
            </a:extLst>
          </p:cNvPr>
          <p:cNvCxnSpPr/>
          <p:nvPr/>
        </p:nvCxnSpPr>
        <p:spPr>
          <a:xfrm>
            <a:off x="3859618" y="675335"/>
            <a:ext cx="1130265" cy="0"/>
          </a:xfrm>
          <a:prstGeom prst="straightConnector1">
            <a:avLst/>
          </a:prstGeom>
          <a:ln w="38100">
            <a:solidFill>
              <a:srgbClr val="000000"/>
            </a:solidFill>
            <a:tailEnd type="stealt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7B0D3AF-CB11-29B4-93BA-EBC2B63CDD5F}"/>
              </a:ext>
            </a:extLst>
          </p:cNvPr>
          <p:cNvGrpSpPr/>
          <p:nvPr/>
        </p:nvGrpSpPr>
        <p:grpSpPr>
          <a:xfrm>
            <a:off x="4989883" y="1286539"/>
            <a:ext cx="3396700" cy="3150653"/>
            <a:chOff x="4989883" y="1286539"/>
            <a:chExt cx="3396700" cy="3150653"/>
          </a:xfrm>
        </p:grpSpPr>
        <p:sp>
          <p:nvSpPr>
            <p:cNvPr id="10" name="Oval 9">
              <a:extLst>
                <a:ext uri="{FF2B5EF4-FFF2-40B4-BE49-F238E27FC236}">
                  <a16:creationId xmlns:a16="http://schemas.microsoft.com/office/drawing/2014/main" id="{33FE1486-FB9D-C6D7-F62E-6B54893EF3D9}"/>
                </a:ext>
              </a:extLst>
            </p:cNvPr>
            <p:cNvSpPr/>
            <p:nvPr/>
          </p:nvSpPr>
          <p:spPr>
            <a:xfrm>
              <a:off x="5110845" y="1286539"/>
              <a:ext cx="3150653" cy="3150653"/>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DFB5CD3-3D02-2118-8911-4CF82BB864A3}"/>
                </a:ext>
              </a:extLst>
            </p:cNvPr>
            <p:cNvSpPr txBox="1"/>
            <p:nvPr/>
          </p:nvSpPr>
          <p:spPr>
            <a:xfrm>
              <a:off x="5192296" y="1831422"/>
              <a:ext cx="2944038" cy="2060885"/>
            </a:xfrm>
            <a:prstGeom prst="rect">
              <a:avLst/>
            </a:prstGeom>
            <a:noFill/>
          </p:spPr>
          <p:txBody>
            <a:bodyPr wrap="square">
              <a:spAutoFit/>
            </a:bodyPr>
            <a:lstStyle/>
            <a:p>
              <a:pPr algn="ctr">
                <a:lnSpc>
                  <a:spcPct val="150000"/>
                </a:lnSpc>
              </a:pPr>
              <a:r>
                <a:rPr lang="vi-VN" sz="2200" dirty="0"/>
                <a:t>Điện trường </a:t>
              </a:r>
              <a:endParaRPr lang="en-US" sz="2200" dirty="0"/>
            </a:p>
            <a:p>
              <a:pPr algn="ctr">
                <a:lnSpc>
                  <a:spcPct val="150000"/>
                </a:lnSpc>
              </a:pPr>
              <a:r>
                <a:rPr lang="vi-VN" sz="2200" dirty="0"/>
                <a:t>bi</a:t>
              </a:r>
              <a:r>
                <a:rPr lang="en-US" sz="2200" dirty="0"/>
                <a:t>ế</a:t>
              </a:r>
              <a:r>
                <a:rPr lang="vi-VN" sz="2200" dirty="0"/>
                <a:t>n thiên theo thời gian sẽ làm xuất hiện từ trường. </a:t>
              </a:r>
              <a:endParaRPr lang="en-US" sz="2200" dirty="0"/>
            </a:p>
          </p:txBody>
        </p:sp>
        <p:pic>
          <p:nvPicPr>
            <p:cNvPr id="17" name="Picture 16">
              <a:extLst>
                <a:ext uri="{FF2B5EF4-FFF2-40B4-BE49-F238E27FC236}">
                  <a16:creationId xmlns:a16="http://schemas.microsoft.com/office/drawing/2014/main" id="{6CB92049-828B-0AD4-2D00-4DF92A18F535}"/>
                </a:ext>
              </a:extLst>
            </p:cNvPr>
            <p:cNvPicPr>
              <a:picLocks noChangeAspect="1"/>
            </p:cNvPicPr>
            <p:nvPr/>
          </p:nvPicPr>
          <p:blipFill>
            <a:blip r:embed="rId2"/>
            <a:stretch>
              <a:fillRect/>
            </a:stretch>
          </p:blipFill>
          <p:spPr>
            <a:xfrm>
              <a:off x="4989883" y="1517451"/>
              <a:ext cx="627942" cy="627942"/>
            </a:xfrm>
            <a:prstGeom prst="rect">
              <a:avLst/>
            </a:prstGeom>
          </p:spPr>
        </p:pic>
        <p:pic>
          <p:nvPicPr>
            <p:cNvPr id="18" name="Picture 17">
              <a:extLst>
                <a:ext uri="{FF2B5EF4-FFF2-40B4-BE49-F238E27FC236}">
                  <a16:creationId xmlns:a16="http://schemas.microsoft.com/office/drawing/2014/main" id="{991E2F0C-3065-3842-F96C-87FC620E25FE}"/>
                </a:ext>
              </a:extLst>
            </p:cNvPr>
            <p:cNvPicPr>
              <a:picLocks noChangeAspect="1"/>
            </p:cNvPicPr>
            <p:nvPr/>
          </p:nvPicPr>
          <p:blipFill>
            <a:blip r:embed="rId2"/>
            <a:stretch>
              <a:fillRect/>
            </a:stretch>
          </p:blipFill>
          <p:spPr>
            <a:xfrm flipH="1">
              <a:off x="7758641" y="3680778"/>
              <a:ext cx="627942" cy="627942"/>
            </a:xfrm>
            <a:prstGeom prst="rect">
              <a:avLst/>
            </a:prstGeom>
          </p:spPr>
        </p:pic>
      </p:grpSp>
      <p:grpSp>
        <p:nvGrpSpPr>
          <p:cNvPr id="12" name="Group 11">
            <a:extLst>
              <a:ext uri="{FF2B5EF4-FFF2-40B4-BE49-F238E27FC236}">
                <a16:creationId xmlns:a16="http://schemas.microsoft.com/office/drawing/2014/main" id="{47153BD8-46C8-AE35-456C-AA209997D6C3}"/>
              </a:ext>
            </a:extLst>
          </p:cNvPr>
          <p:cNvGrpSpPr/>
          <p:nvPr/>
        </p:nvGrpSpPr>
        <p:grpSpPr>
          <a:xfrm>
            <a:off x="26975" y="1166663"/>
            <a:ext cx="4397775" cy="3572800"/>
            <a:chOff x="58410" y="1245546"/>
            <a:chExt cx="4397775" cy="3572800"/>
          </a:xfrm>
        </p:grpSpPr>
        <p:sp>
          <p:nvSpPr>
            <p:cNvPr id="8" name="TextBox 7">
              <a:extLst>
                <a:ext uri="{FF2B5EF4-FFF2-40B4-BE49-F238E27FC236}">
                  <a16:creationId xmlns:a16="http://schemas.microsoft.com/office/drawing/2014/main" id="{5C422475-C9F7-0622-30A7-DB13756E470B}"/>
                </a:ext>
              </a:extLst>
            </p:cNvPr>
            <p:cNvSpPr txBox="1"/>
            <p:nvPr/>
          </p:nvSpPr>
          <p:spPr>
            <a:xfrm>
              <a:off x="58410" y="3799093"/>
              <a:ext cx="4397775" cy="1019253"/>
            </a:xfrm>
            <a:prstGeom prst="rect">
              <a:avLst/>
            </a:prstGeom>
            <a:noFill/>
          </p:spPr>
          <p:txBody>
            <a:bodyPr wrap="square" rtlCol="0">
              <a:spAutoFit/>
            </a:bodyPr>
            <a:lstStyle/>
            <a:p>
              <a:pPr algn="ctr">
                <a:lnSpc>
                  <a:spcPct val="130000"/>
                </a:lnSpc>
              </a:pPr>
              <a:r>
                <a:rPr lang="en-US" sz="1600" b="1" dirty="0" err="1"/>
                <a:t>Hình</a:t>
              </a:r>
              <a:r>
                <a:rPr lang="en-US" sz="1600" b="1" dirty="0"/>
                <a:t> 3.17. </a:t>
              </a:r>
              <a:r>
                <a:rPr lang="en-US" sz="1600" dirty="0" err="1"/>
                <a:t>Điện</a:t>
              </a:r>
              <a:r>
                <a:rPr lang="en-US" sz="1600" dirty="0"/>
                <a:t> </a:t>
              </a:r>
              <a:r>
                <a:rPr lang="en-US" sz="1600" dirty="0" err="1"/>
                <a:t>trường</a:t>
              </a:r>
              <a:r>
                <a:rPr lang="en-US" sz="1600" dirty="0"/>
                <a:t> </a:t>
              </a:r>
              <a:r>
                <a:rPr lang="en-US" sz="1600" dirty="0" err="1"/>
                <a:t>biến</a:t>
              </a:r>
              <a:r>
                <a:rPr lang="en-US" sz="1600" dirty="0"/>
                <a:t> </a:t>
              </a:r>
              <a:r>
                <a:rPr lang="en-US" sz="1600" dirty="0" err="1"/>
                <a:t>thiên</a:t>
              </a:r>
              <a:r>
                <a:rPr lang="en-US" sz="1600" dirty="0"/>
                <a:t> </a:t>
              </a:r>
              <a:r>
                <a:rPr lang="en-US" sz="1600" dirty="0" err="1"/>
                <a:t>giữa</a:t>
              </a:r>
              <a:r>
                <a:rPr lang="en-US" sz="1600" dirty="0"/>
                <a:t> </a:t>
              </a:r>
              <a:r>
                <a:rPr lang="en-US" sz="1600" dirty="0" err="1"/>
                <a:t>hai</a:t>
              </a:r>
              <a:r>
                <a:rPr lang="en-US" sz="1600" dirty="0"/>
                <a:t> </a:t>
              </a:r>
              <a:r>
                <a:rPr lang="en-US" sz="1600" dirty="0" err="1"/>
                <a:t>bản</a:t>
              </a:r>
              <a:r>
                <a:rPr lang="en-US" sz="1600" dirty="0"/>
                <a:t> </a:t>
              </a:r>
              <a:r>
                <a:rPr lang="en-US" sz="1600" dirty="0" err="1"/>
                <a:t>tụ</a:t>
              </a:r>
              <a:r>
                <a:rPr lang="en-US" sz="1600" dirty="0"/>
                <a:t> </a:t>
              </a:r>
              <a:r>
                <a:rPr lang="en-US" sz="1600" dirty="0" err="1"/>
                <a:t>điện</a:t>
              </a:r>
              <a:r>
                <a:rPr lang="en-US" sz="1600" dirty="0"/>
                <a:t> </a:t>
              </a:r>
              <a:r>
                <a:rPr lang="en-US" sz="1600" dirty="0" err="1"/>
                <a:t>và</a:t>
              </a:r>
              <a:r>
                <a:rPr lang="en-US" sz="1600" dirty="0"/>
                <a:t> </a:t>
              </a:r>
              <a:r>
                <a:rPr lang="en-US" sz="1600" dirty="0" err="1"/>
                <a:t>từ</a:t>
              </a:r>
              <a:r>
                <a:rPr lang="en-US" sz="1600" dirty="0"/>
                <a:t> </a:t>
              </a:r>
              <a:r>
                <a:rPr lang="en-US" sz="1600" dirty="0" err="1"/>
                <a:t>trường</a:t>
              </a:r>
              <a:r>
                <a:rPr lang="en-US" sz="1600" dirty="0"/>
                <a:t> do </a:t>
              </a:r>
              <a:r>
                <a:rPr lang="en-US" sz="1600" dirty="0" err="1"/>
                <a:t>nó</a:t>
              </a:r>
              <a:r>
                <a:rPr lang="en-US" sz="1600" dirty="0"/>
                <a:t> </a:t>
              </a:r>
              <a:r>
                <a:rPr lang="en-US" sz="1600" dirty="0" err="1"/>
                <a:t>sinh</a:t>
              </a:r>
              <a:r>
                <a:rPr lang="en-US" sz="1600" dirty="0"/>
                <a:t> </a:t>
              </a:r>
              <a:r>
                <a:rPr lang="en-US" sz="1600" dirty="0" err="1"/>
                <a:t>ra</a:t>
              </a:r>
              <a:r>
                <a:rPr lang="en-US" sz="1600" dirty="0"/>
                <a:t> (</a:t>
              </a:r>
              <a:r>
                <a:rPr lang="en-US" sz="1600" dirty="0" err="1"/>
                <a:t>tụ</a:t>
              </a:r>
              <a:r>
                <a:rPr lang="en-US" sz="1600" dirty="0"/>
                <a:t> </a:t>
              </a:r>
              <a:r>
                <a:rPr lang="en-US" sz="1600" dirty="0" err="1"/>
                <a:t>điện</a:t>
              </a:r>
              <a:r>
                <a:rPr lang="en-US" sz="1600" dirty="0"/>
                <a:t> </a:t>
              </a:r>
              <a:r>
                <a:rPr lang="en-US" sz="1600" dirty="0" err="1"/>
                <a:t>đang</a:t>
              </a:r>
              <a:r>
                <a:rPr lang="en-US" sz="1600" dirty="0"/>
                <a:t> </a:t>
              </a:r>
              <a:r>
                <a:rPr lang="en-US" sz="1600" dirty="0" err="1"/>
                <a:t>tích</a:t>
              </a:r>
              <a:r>
                <a:rPr lang="en-US" sz="1600" dirty="0"/>
                <a:t> </a:t>
              </a:r>
              <a:r>
                <a:rPr lang="en-US" sz="1600" dirty="0" err="1"/>
                <a:t>điện</a:t>
              </a:r>
              <a:r>
                <a:rPr lang="en-US" sz="1600" dirty="0"/>
                <a:t>, </a:t>
              </a:r>
              <a:r>
                <a:rPr lang="en-US" sz="1600" dirty="0" err="1"/>
                <a:t>điện</a:t>
              </a:r>
              <a:r>
                <a:rPr lang="en-US" sz="1600" dirty="0"/>
                <a:t> </a:t>
              </a:r>
              <a:r>
                <a:rPr lang="en-US" sz="1600" dirty="0" err="1"/>
                <a:t>trường</a:t>
              </a:r>
              <a:r>
                <a:rPr lang="en-US" sz="1600" dirty="0"/>
                <a:t> </a:t>
              </a:r>
              <a:r>
                <a:rPr lang="en-US" sz="1600" dirty="0" err="1"/>
                <a:t>đang</a:t>
              </a:r>
              <a:r>
                <a:rPr lang="en-US" sz="1600" dirty="0"/>
                <a:t> </a:t>
              </a:r>
              <a:r>
                <a:rPr lang="en-US" sz="1600" dirty="0" err="1"/>
                <a:t>tăng</a:t>
              </a:r>
              <a:r>
                <a:rPr lang="en-US" sz="1600" dirty="0"/>
                <a:t>)</a:t>
              </a:r>
            </a:p>
          </p:txBody>
        </p:sp>
        <p:pic>
          <p:nvPicPr>
            <p:cNvPr id="3" name="Picture 2">
              <a:extLst>
                <a:ext uri="{FF2B5EF4-FFF2-40B4-BE49-F238E27FC236}">
                  <a16:creationId xmlns:a16="http://schemas.microsoft.com/office/drawing/2014/main" id="{4B8AC175-61EA-8AB5-266C-2A9F1008DBE8}"/>
                </a:ext>
              </a:extLst>
            </p:cNvPr>
            <p:cNvPicPr>
              <a:picLocks noChangeAspect="1"/>
            </p:cNvPicPr>
            <p:nvPr/>
          </p:nvPicPr>
          <p:blipFill>
            <a:blip r:embed="rId3"/>
            <a:stretch>
              <a:fillRect/>
            </a:stretch>
          </p:blipFill>
          <p:spPr>
            <a:xfrm>
              <a:off x="485151" y="1245546"/>
              <a:ext cx="3301796" cy="2553547"/>
            </a:xfrm>
            <a:prstGeom prst="rect">
              <a:avLst/>
            </a:prstGeom>
          </p:spPr>
        </p:pic>
      </p:grpSp>
    </p:spTree>
    <p:extLst>
      <p:ext uri="{BB962C8B-B14F-4D97-AF65-F5344CB8AC3E}">
        <p14:creationId xmlns:p14="http://schemas.microsoft.com/office/powerpoint/2010/main" val="276207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9D9E9FD-841A-FD0C-EDD8-2AEA02B2E545}"/>
              </a:ext>
            </a:extLst>
          </p:cNvPr>
          <p:cNvGrpSpPr/>
          <p:nvPr/>
        </p:nvGrpSpPr>
        <p:grpSpPr>
          <a:xfrm>
            <a:off x="617729" y="1229123"/>
            <a:ext cx="3515833" cy="3702592"/>
            <a:chOff x="765545" y="930745"/>
            <a:chExt cx="3515833" cy="3702592"/>
          </a:xfrm>
        </p:grpSpPr>
        <p:sp>
          <p:nvSpPr>
            <p:cNvPr id="6" name="TextBox 5">
              <a:extLst>
                <a:ext uri="{FF2B5EF4-FFF2-40B4-BE49-F238E27FC236}">
                  <a16:creationId xmlns:a16="http://schemas.microsoft.com/office/drawing/2014/main" id="{3924F460-0F3D-C8E7-03E4-E9DD89E83209}"/>
                </a:ext>
              </a:extLst>
            </p:cNvPr>
            <p:cNvSpPr txBox="1"/>
            <p:nvPr/>
          </p:nvSpPr>
          <p:spPr>
            <a:xfrm>
              <a:off x="765545" y="3858253"/>
              <a:ext cx="3515833" cy="775084"/>
            </a:xfrm>
            <a:prstGeom prst="rect">
              <a:avLst/>
            </a:prstGeom>
            <a:noFill/>
          </p:spPr>
          <p:txBody>
            <a:bodyPr wrap="square" rtlCol="0">
              <a:spAutoFit/>
            </a:bodyPr>
            <a:lstStyle/>
            <a:p>
              <a:pPr algn="ctr">
                <a:lnSpc>
                  <a:spcPct val="130000"/>
                </a:lnSpc>
              </a:pPr>
              <a:r>
                <a:rPr lang="en-US" sz="1800" dirty="0"/>
                <a:t>a) </a:t>
              </a:r>
              <a:r>
                <a:rPr lang="en-US" sz="1800" dirty="0" err="1"/>
                <a:t>Điện</a:t>
              </a:r>
              <a:r>
                <a:rPr lang="en-US" sz="1800" dirty="0"/>
                <a:t> </a:t>
              </a:r>
              <a:r>
                <a:rPr lang="en-US" sz="1800" dirty="0" err="1"/>
                <a:t>trường</a:t>
              </a:r>
              <a:r>
                <a:rPr lang="en-US" sz="1800" dirty="0"/>
                <a:t> </a:t>
              </a:r>
              <a:r>
                <a:rPr lang="en-US" sz="1800" dirty="0" err="1"/>
                <a:t>biến</a:t>
              </a:r>
              <a:r>
                <a:rPr lang="en-US" sz="1800" dirty="0"/>
                <a:t> </a:t>
              </a:r>
              <a:r>
                <a:rPr lang="en-US" sz="1800" dirty="0" err="1"/>
                <a:t>thiên</a:t>
              </a:r>
              <a:r>
                <a:rPr lang="en-US" sz="1800" dirty="0"/>
                <a:t> </a:t>
              </a:r>
              <a:r>
                <a:rPr lang="en-US" sz="1800" dirty="0" err="1"/>
                <a:t>gây</a:t>
              </a:r>
              <a:r>
                <a:rPr lang="en-US" sz="1800" dirty="0"/>
                <a:t> </a:t>
              </a:r>
              <a:r>
                <a:rPr lang="en-US" sz="1800" dirty="0" err="1"/>
                <a:t>ra</a:t>
              </a:r>
              <a:r>
                <a:rPr lang="en-US" sz="1800" dirty="0"/>
                <a:t> </a:t>
              </a:r>
              <a:r>
                <a:rPr lang="en-US" sz="1800" dirty="0" err="1"/>
                <a:t>từ</a:t>
              </a:r>
              <a:r>
                <a:rPr lang="en-US" sz="1800" dirty="0"/>
                <a:t> </a:t>
              </a:r>
              <a:r>
                <a:rPr lang="en-US" sz="1800" dirty="0" err="1"/>
                <a:t>trường</a:t>
              </a:r>
              <a:r>
                <a:rPr lang="en-US" sz="1800" dirty="0"/>
                <a:t> </a:t>
              </a:r>
              <a:r>
                <a:rPr lang="en-US" sz="1800" dirty="0" err="1"/>
                <a:t>biến</a:t>
              </a:r>
              <a:r>
                <a:rPr lang="en-US" sz="1800" dirty="0"/>
                <a:t> </a:t>
              </a:r>
              <a:r>
                <a:rPr lang="en-US" sz="1800" dirty="0" err="1"/>
                <a:t>thiên</a:t>
              </a:r>
              <a:endParaRPr lang="en-US" sz="1800" dirty="0"/>
            </a:p>
          </p:txBody>
        </p:sp>
        <p:pic>
          <p:nvPicPr>
            <p:cNvPr id="7" name="Picture 6">
              <a:extLst>
                <a:ext uri="{FF2B5EF4-FFF2-40B4-BE49-F238E27FC236}">
                  <a16:creationId xmlns:a16="http://schemas.microsoft.com/office/drawing/2014/main" id="{CEB16084-1999-BF62-9731-22AFC5F70115}"/>
                </a:ext>
              </a:extLst>
            </p:cNvPr>
            <p:cNvPicPr>
              <a:picLocks noChangeAspect="1"/>
            </p:cNvPicPr>
            <p:nvPr/>
          </p:nvPicPr>
          <p:blipFill>
            <a:blip r:embed="rId2"/>
            <a:stretch>
              <a:fillRect/>
            </a:stretch>
          </p:blipFill>
          <p:spPr>
            <a:xfrm>
              <a:off x="921246" y="930745"/>
              <a:ext cx="2822693" cy="2780017"/>
            </a:xfrm>
            <a:prstGeom prst="rect">
              <a:avLst/>
            </a:prstGeom>
          </p:spPr>
        </p:pic>
      </p:grpSp>
      <p:grpSp>
        <p:nvGrpSpPr>
          <p:cNvPr id="10" name="Group 9">
            <a:extLst>
              <a:ext uri="{FF2B5EF4-FFF2-40B4-BE49-F238E27FC236}">
                <a16:creationId xmlns:a16="http://schemas.microsoft.com/office/drawing/2014/main" id="{DCE9A66D-819D-8452-EE66-2A87EA53522F}"/>
              </a:ext>
            </a:extLst>
          </p:cNvPr>
          <p:cNvGrpSpPr/>
          <p:nvPr/>
        </p:nvGrpSpPr>
        <p:grpSpPr>
          <a:xfrm>
            <a:off x="5010439" y="1308470"/>
            <a:ext cx="3644463" cy="3623245"/>
            <a:chOff x="5074236" y="1010092"/>
            <a:chExt cx="3644463" cy="3623245"/>
          </a:xfrm>
        </p:grpSpPr>
        <p:pic>
          <p:nvPicPr>
            <p:cNvPr id="5" name="Picture 4">
              <a:extLst>
                <a:ext uri="{FF2B5EF4-FFF2-40B4-BE49-F238E27FC236}">
                  <a16:creationId xmlns:a16="http://schemas.microsoft.com/office/drawing/2014/main" id="{4BCBF835-36F2-68DA-9531-3801BE04C932}"/>
                </a:ext>
              </a:extLst>
            </p:cNvPr>
            <p:cNvPicPr>
              <a:picLocks noChangeAspect="1"/>
            </p:cNvPicPr>
            <p:nvPr/>
          </p:nvPicPr>
          <p:blipFill>
            <a:blip r:embed="rId3"/>
            <a:srcRect l="45963" t="7060" r="18279" b="30202"/>
            <a:stretch/>
          </p:blipFill>
          <p:spPr>
            <a:xfrm>
              <a:off x="5192234" y="1010092"/>
              <a:ext cx="3526465" cy="2700670"/>
            </a:xfrm>
            <a:prstGeom prst="rect">
              <a:avLst/>
            </a:prstGeom>
          </p:spPr>
        </p:pic>
        <p:sp>
          <p:nvSpPr>
            <p:cNvPr id="8" name="TextBox 7">
              <a:extLst>
                <a:ext uri="{FF2B5EF4-FFF2-40B4-BE49-F238E27FC236}">
                  <a16:creationId xmlns:a16="http://schemas.microsoft.com/office/drawing/2014/main" id="{3FC88B39-D575-92A3-C6B9-98ABABA85090}"/>
                </a:ext>
              </a:extLst>
            </p:cNvPr>
            <p:cNvSpPr txBox="1"/>
            <p:nvPr/>
          </p:nvSpPr>
          <p:spPr>
            <a:xfrm>
              <a:off x="5074236" y="3858253"/>
              <a:ext cx="3304219" cy="775084"/>
            </a:xfrm>
            <a:prstGeom prst="rect">
              <a:avLst/>
            </a:prstGeom>
            <a:noFill/>
          </p:spPr>
          <p:txBody>
            <a:bodyPr wrap="square" rtlCol="0">
              <a:spAutoFit/>
            </a:bodyPr>
            <a:lstStyle/>
            <a:p>
              <a:pPr algn="ctr">
                <a:lnSpc>
                  <a:spcPct val="130000"/>
                </a:lnSpc>
              </a:pPr>
              <a:r>
                <a:rPr lang="en-US" sz="1800" dirty="0"/>
                <a:t>b) </a:t>
              </a:r>
              <a:r>
                <a:rPr lang="en-US" sz="1800" dirty="0" err="1"/>
                <a:t>Từ</a:t>
              </a:r>
              <a:r>
                <a:rPr lang="en-US" sz="1800" dirty="0"/>
                <a:t> </a:t>
              </a:r>
              <a:r>
                <a:rPr lang="en-US" sz="1800" dirty="0" err="1"/>
                <a:t>trường</a:t>
              </a:r>
              <a:r>
                <a:rPr lang="en-US" sz="1800" dirty="0"/>
                <a:t> </a:t>
              </a:r>
              <a:r>
                <a:rPr lang="en-US" sz="1800" dirty="0" err="1"/>
                <a:t>biến</a:t>
              </a:r>
              <a:r>
                <a:rPr lang="en-US" sz="1800" dirty="0"/>
                <a:t> </a:t>
              </a:r>
              <a:r>
                <a:rPr lang="en-US" sz="1800" dirty="0" err="1"/>
                <a:t>thiên</a:t>
              </a:r>
              <a:r>
                <a:rPr lang="en-US" sz="1800" dirty="0"/>
                <a:t> </a:t>
              </a:r>
              <a:r>
                <a:rPr lang="en-US" sz="1800" dirty="0" err="1"/>
                <a:t>gây</a:t>
              </a:r>
              <a:r>
                <a:rPr lang="en-US" sz="1800" dirty="0"/>
                <a:t> </a:t>
              </a:r>
              <a:r>
                <a:rPr lang="en-US" sz="1800" dirty="0" err="1"/>
                <a:t>ra</a:t>
              </a:r>
              <a:r>
                <a:rPr lang="en-US" sz="1800" dirty="0"/>
                <a:t> </a:t>
              </a:r>
              <a:r>
                <a:rPr lang="en-US" sz="1800" dirty="0" err="1"/>
                <a:t>điện</a:t>
              </a:r>
              <a:r>
                <a:rPr lang="en-US" sz="1800" dirty="0"/>
                <a:t> </a:t>
              </a:r>
              <a:r>
                <a:rPr lang="en-US" sz="1800" dirty="0" err="1"/>
                <a:t>trường</a:t>
              </a:r>
              <a:r>
                <a:rPr lang="en-US" sz="1800" dirty="0"/>
                <a:t> </a:t>
              </a:r>
              <a:r>
                <a:rPr lang="en-US" sz="1800" dirty="0" err="1"/>
                <a:t>biến</a:t>
              </a:r>
              <a:r>
                <a:rPr lang="en-US" sz="1800" dirty="0"/>
                <a:t> </a:t>
              </a:r>
              <a:r>
                <a:rPr lang="en-US" sz="1800" dirty="0" err="1"/>
                <a:t>thiên</a:t>
              </a:r>
              <a:endParaRPr lang="en-US" sz="1800" dirty="0"/>
            </a:p>
          </p:txBody>
        </p:sp>
      </p:grpSp>
      <p:sp>
        <p:nvSpPr>
          <p:cNvPr id="11" name="Arrow: Right 10">
            <a:extLst>
              <a:ext uri="{FF2B5EF4-FFF2-40B4-BE49-F238E27FC236}">
                <a16:creationId xmlns:a16="http://schemas.microsoft.com/office/drawing/2014/main" id="{8864C904-D6F1-5063-0F8F-DDE0B3668760}"/>
              </a:ext>
            </a:extLst>
          </p:cNvPr>
          <p:cNvSpPr/>
          <p:nvPr/>
        </p:nvSpPr>
        <p:spPr>
          <a:xfrm>
            <a:off x="439358" y="489097"/>
            <a:ext cx="652373" cy="404037"/>
          </a:xfrm>
          <a:prstGeom prst="rightArrow">
            <a:avLst/>
          </a:prstGeom>
          <a:solidFill>
            <a:schemeClr val="accent4">
              <a:lumMod val="75000"/>
            </a:schemeClr>
          </a:solidFill>
          <a:ln w="1905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0F0CCB3-5E84-01F3-AD0A-8689A21F112B}"/>
              </a:ext>
            </a:extLst>
          </p:cNvPr>
          <p:cNvSpPr txBox="1"/>
          <p:nvPr/>
        </p:nvSpPr>
        <p:spPr>
          <a:xfrm>
            <a:off x="1180213" y="211785"/>
            <a:ext cx="7315201" cy="958660"/>
          </a:xfrm>
          <a:prstGeom prst="rect">
            <a:avLst/>
          </a:prstGeom>
          <a:noFill/>
        </p:spPr>
        <p:txBody>
          <a:bodyPr wrap="square" rtlCol="0">
            <a:spAutoFit/>
          </a:bodyPr>
          <a:lstStyle/>
          <a:p>
            <a:pPr algn="just">
              <a:lnSpc>
                <a:spcPct val="150000"/>
              </a:lnSpc>
            </a:pPr>
            <a:r>
              <a:rPr lang="en-US" sz="2000" dirty="0" err="1"/>
              <a:t>Điện</a:t>
            </a:r>
            <a:r>
              <a:rPr lang="en-US" sz="2000" dirty="0"/>
              <a:t> </a:t>
            </a:r>
            <a:r>
              <a:rPr lang="en-US" sz="2000" dirty="0" err="1"/>
              <a:t>trường</a:t>
            </a:r>
            <a:r>
              <a:rPr lang="en-US" sz="2000" dirty="0"/>
              <a:t> </a:t>
            </a:r>
            <a:r>
              <a:rPr lang="en-US" sz="2000" dirty="0" err="1"/>
              <a:t>biến</a:t>
            </a:r>
            <a:r>
              <a:rPr lang="en-US" sz="2000" dirty="0"/>
              <a:t> </a:t>
            </a:r>
            <a:r>
              <a:rPr lang="en-US" sz="2000" dirty="0" err="1"/>
              <a:t>thiên</a:t>
            </a:r>
            <a:r>
              <a:rPr lang="en-US" sz="2000" dirty="0"/>
              <a:t> </a:t>
            </a:r>
            <a:r>
              <a:rPr lang="en-US" sz="2000" dirty="0" err="1"/>
              <a:t>và</a:t>
            </a:r>
            <a:r>
              <a:rPr lang="en-US" sz="2000" dirty="0"/>
              <a:t> </a:t>
            </a:r>
            <a:r>
              <a:rPr lang="en-US" sz="2000" dirty="0" err="1"/>
              <a:t>từ</a:t>
            </a:r>
            <a:r>
              <a:rPr lang="en-US" sz="2000" dirty="0"/>
              <a:t> </a:t>
            </a:r>
            <a:r>
              <a:rPr lang="en-US" sz="2000" dirty="0" err="1"/>
              <a:t>trường</a:t>
            </a:r>
            <a:r>
              <a:rPr lang="en-US" sz="2000" dirty="0"/>
              <a:t> </a:t>
            </a:r>
            <a:r>
              <a:rPr lang="en-US" sz="2000" dirty="0" err="1"/>
              <a:t>biến</a:t>
            </a:r>
            <a:r>
              <a:rPr lang="en-US" sz="2000" dirty="0"/>
              <a:t> </a:t>
            </a:r>
            <a:r>
              <a:rPr lang="en-US" sz="2000" dirty="0" err="1"/>
              <a:t>thiên</a:t>
            </a:r>
            <a:r>
              <a:rPr lang="en-US" sz="2000" dirty="0"/>
              <a:t> </a:t>
            </a:r>
            <a:r>
              <a:rPr lang="en-US" sz="2000" dirty="0" err="1"/>
              <a:t>có</a:t>
            </a:r>
            <a:r>
              <a:rPr lang="en-US" sz="2000" dirty="0"/>
              <a:t> </a:t>
            </a:r>
            <a:r>
              <a:rPr lang="en-US" sz="2000" dirty="0" err="1"/>
              <a:t>mối</a:t>
            </a:r>
            <a:r>
              <a:rPr lang="en-US" sz="2000" dirty="0"/>
              <a:t> </a:t>
            </a:r>
            <a:r>
              <a:rPr lang="en-US" sz="2000" dirty="0" err="1"/>
              <a:t>liên</a:t>
            </a:r>
            <a:r>
              <a:rPr lang="en-US" sz="2000" dirty="0"/>
              <a:t> </a:t>
            </a:r>
            <a:r>
              <a:rPr lang="en-US" sz="2000" dirty="0" err="1"/>
              <a:t>hệ</a:t>
            </a:r>
            <a:r>
              <a:rPr lang="en-US" sz="2000" dirty="0"/>
              <a:t> </a:t>
            </a:r>
            <a:r>
              <a:rPr lang="en-US" sz="2000" dirty="0" err="1"/>
              <a:t>chặt</a:t>
            </a:r>
            <a:r>
              <a:rPr lang="en-US" sz="2000" dirty="0"/>
              <a:t> </a:t>
            </a:r>
            <a:r>
              <a:rPr lang="en-US" sz="2000" dirty="0" err="1"/>
              <a:t>chẽ</a:t>
            </a:r>
            <a:r>
              <a:rPr lang="en-US" sz="2000" dirty="0"/>
              <a:t> </a:t>
            </a:r>
            <a:r>
              <a:rPr lang="en-US" sz="2000" dirty="0" err="1"/>
              <a:t>với</a:t>
            </a:r>
            <a:r>
              <a:rPr lang="en-US" sz="2000" dirty="0"/>
              <a:t> </a:t>
            </a:r>
            <a:r>
              <a:rPr lang="en-US" sz="2000" dirty="0" err="1"/>
              <a:t>nhau</a:t>
            </a:r>
            <a:r>
              <a:rPr lang="en-US" sz="2000" dirty="0"/>
              <a:t>.</a:t>
            </a:r>
          </a:p>
        </p:txBody>
      </p:sp>
    </p:spTree>
    <p:extLst>
      <p:ext uri="{BB962C8B-B14F-4D97-AF65-F5344CB8AC3E}">
        <p14:creationId xmlns:p14="http://schemas.microsoft.com/office/powerpoint/2010/main" val="388354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8E8BFDDD-A7D7-B038-012E-3F8DDFD0A0B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C099632-D6AF-A960-6FFA-F0B9D2A51EEB}"/>
              </a:ext>
            </a:extLst>
          </p:cNvPr>
          <p:cNvGrpSpPr/>
          <p:nvPr/>
        </p:nvGrpSpPr>
        <p:grpSpPr>
          <a:xfrm>
            <a:off x="2837561" y="174613"/>
            <a:ext cx="2719643" cy="726685"/>
            <a:chOff x="2837561" y="174613"/>
            <a:chExt cx="2719643" cy="726685"/>
          </a:xfrm>
        </p:grpSpPr>
        <p:sp>
          <p:nvSpPr>
            <p:cNvPr id="3" name="TextBox 2">
              <a:extLst>
                <a:ext uri="{FF2B5EF4-FFF2-40B4-BE49-F238E27FC236}">
                  <a16:creationId xmlns:a16="http://schemas.microsoft.com/office/drawing/2014/main" id="{9060966F-96A8-23AF-F14B-73DBF4142F2F}"/>
                </a:ext>
              </a:extLst>
            </p:cNvPr>
            <p:cNvSpPr txBox="1"/>
            <p:nvPr/>
          </p:nvSpPr>
          <p:spPr>
            <a:xfrm>
              <a:off x="3586793" y="316523"/>
              <a:ext cx="1970411"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4152C">
                      <a:lumMod val="75000"/>
                      <a:lumOff val="25000"/>
                    </a:srgbClr>
                  </a:solidFill>
                  <a:effectLst/>
                  <a:uLnTx/>
                  <a:uFillTx/>
                </a:rPr>
                <a:t>GHI NHỚ</a:t>
              </a:r>
            </a:p>
          </p:txBody>
        </p:sp>
        <p:pic>
          <p:nvPicPr>
            <p:cNvPr id="8" name="Picture 7">
              <a:extLst>
                <a:ext uri="{FF2B5EF4-FFF2-40B4-BE49-F238E27FC236}">
                  <a16:creationId xmlns:a16="http://schemas.microsoft.com/office/drawing/2014/main" id="{B5C70E74-72A1-51A6-90F6-338D9B3F2F90}"/>
                </a:ext>
              </a:extLst>
            </p:cNvPr>
            <p:cNvPicPr>
              <a:picLocks noChangeAspect="1"/>
            </p:cNvPicPr>
            <p:nvPr/>
          </p:nvPicPr>
          <p:blipFill>
            <a:blip r:embed="rId3"/>
            <a:stretch>
              <a:fillRect/>
            </a:stretch>
          </p:blipFill>
          <p:spPr>
            <a:xfrm>
              <a:off x="2837561" y="174613"/>
              <a:ext cx="749232" cy="726685"/>
            </a:xfrm>
            <a:prstGeom prst="rect">
              <a:avLst/>
            </a:prstGeom>
          </p:spPr>
        </p:pic>
      </p:grpSp>
      <p:sp>
        <p:nvSpPr>
          <p:cNvPr id="10" name="TextBox 9">
            <a:extLst>
              <a:ext uri="{FF2B5EF4-FFF2-40B4-BE49-F238E27FC236}">
                <a16:creationId xmlns:a16="http://schemas.microsoft.com/office/drawing/2014/main" id="{7960A436-018B-04EE-3BD5-332C16C1491B}"/>
              </a:ext>
            </a:extLst>
          </p:cNvPr>
          <p:cNvSpPr txBox="1"/>
          <p:nvPr/>
        </p:nvSpPr>
        <p:spPr>
          <a:xfrm>
            <a:off x="939648" y="1287391"/>
            <a:ext cx="7264699" cy="2568717"/>
          </a:xfrm>
          <a:prstGeom prst="rect">
            <a:avLst/>
          </a:prstGeom>
          <a:noFill/>
        </p:spPr>
        <p:txBody>
          <a:bodyPr wrap="square">
            <a:spAutoFit/>
          </a:bodyPr>
          <a:lstStyle/>
          <a:p>
            <a:pPr marL="342900" indent="-342900" algn="just">
              <a:lnSpc>
                <a:spcPct val="150000"/>
              </a:lnSpc>
              <a:buClr>
                <a:schemeClr val="bg1"/>
              </a:buClr>
              <a:buFont typeface="Wingdings" panose="05000000000000000000" pitchFamily="2" charset="2"/>
              <a:buChar char="§"/>
            </a:pPr>
            <a:r>
              <a:rPr lang="vi-VN" sz="2200" dirty="0">
                <a:solidFill>
                  <a:schemeClr val="bg1"/>
                </a:solidFill>
              </a:rPr>
              <a:t>Khi một từ trường bi</a:t>
            </a:r>
            <a:r>
              <a:rPr lang="en-US" sz="2200" dirty="0">
                <a:solidFill>
                  <a:schemeClr val="bg1"/>
                </a:solidFill>
              </a:rPr>
              <a:t>ế</a:t>
            </a:r>
            <a:r>
              <a:rPr lang="vi-VN" sz="2200" dirty="0">
                <a:solidFill>
                  <a:schemeClr val="bg1"/>
                </a:solidFill>
              </a:rPr>
              <a:t>n thiên theo thời gian sẽ sinh ra một điện trường xoáy trong không gian xung quanh</a:t>
            </a:r>
            <a:r>
              <a:rPr lang="en-US" sz="2200" dirty="0">
                <a:solidFill>
                  <a:schemeClr val="bg1"/>
                </a:solidFill>
              </a:rPr>
              <a:t>.</a:t>
            </a:r>
          </a:p>
          <a:p>
            <a:pPr marL="342900" indent="-342900" algn="just">
              <a:lnSpc>
                <a:spcPct val="150000"/>
              </a:lnSpc>
              <a:buClr>
                <a:schemeClr val="bg1"/>
              </a:buClr>
              <a:buFont typeface="Wingdings" panose="05000000000000000000" pitchFamily="2" charset="2"/>
              <a:buChar char="§"/>
            </a:pPr>
            <a:r>
              <a:rPr lang="en-US" sz="2200" dirty="0">
                <a:solidFill>
                  <a:schemeClr val="bg1"/>
                </a:solidFill>
              </a:rPr>
              <a:t>N</a:t>
            </a:r>
            <a:r>
              <a:rPr lang="vi-VN" sz="2200" dirty="0">
                <a:solidFill>
                  <a:schemeClr val="bg1"/>
                </a:solidFill>
              </a:rPr>
              <a:t>gược lại, khi một điện trường bi</a:t>
            </a:r>
            <a:r>
              <a:rPr lang="en-US" sz="2200" dirty="0">
                <a:solidFill>
                  <a:schemeClr val="bg1"/>
                </a:solidFill>
              </a:rPr>
              <a:t>ế</a:t>
            </a:r>
            <a:r>
              <a:rPr lang="vi-VN" sz="2200" dirty="0">
                <a:solidFill>
                  <a:schemeClr val="bg1"/>
                </a:solidFill>
              </a:rPr>
              <a:t>n thiên theo thời gian sẽ sinh ra một từ trường biến thiên theo thời gian trong không gian xung quanh.</a:t>
            </a:r>
            <a:endParaRPr lang="en-US" sz="2200" dirty="0">
              <a:solidFill>
                <a:schemeClr val="bg1"/>
              </a:solidFill>
            </a:endParaRPr>
          </a:p>
        </p:txBody>
      </p:sp>
    </p:spTree>
    <p:extLst>
      <p:ext uri="{BB962C8B-B14F-4D97-AF65-F5344CB8AC3E}">
        <p14:creationId xmlns:p14="http://schemas.microsoft.com/office/powerpoint/2010/main" val="13209259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3">
          <a:extLst>
            <a:ext uri="{FF2B5EF4-FFF2-40B4-BE49-F238E27FC236}">
              <a16:creationId xmlns:a16="http://schemas.microsoft.com/office/drawing/2014/main" id="{629206E7-375D-76CD-9D0D-E5422670755A}"/>
            </a:ext>
          </a:extLst>
        </p:cNvPr>
        <p:cNvGrpSpPr/>
        <p:nvPr/>
      </p:nvGrpSpPr>
      <p:grpSpPr>
        <a:xfrm>
          <a:off x="0" y="0"/>
          <a:ext cx="0" cy="0"/>
          <a:chOff x="0" y="0"/>
          <a:chExt cx="0" cy="0"/>
        </a:xfrm>
      </p:grpSpPr>
      <p:sp>
        <p:nvSpPr>
          <p:cNvPr id="284" name="Google Shape;284;p27">
            <a:extLst>
              <a:ext uri="{FF2B5EF4-FFF2-40B4-BE49-F238E27FC236}">
                <a16:creationId xmlns:a16="http://schemas.microsoft.com/office/drawing/2014/main" id="{790346E2-F189-6DA3-9474-CD44168C0569}"/>
              </a:ext>
            </a:extLst>
          </p:cNvPr>
          <p:cNvSpPr txBox="1">
            <a:spLocks noGrp="1"/>
          </p:cNvSpPr>
          <p:nvPr>
            <p:ph type="title"/>
          </p:nvPr>
        </p:nvSpPr>
        <p:spPr>
          <a:xfrm>
            <a:off x="422132" y="277650"/>
            <a:ext cx="7207102"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b="1" dirty="0">
                <a:latin typeface="Arial" panose="020B0604020202020204" pitchFamily="34" charset="0"/>
                <a:cs typeface="Arial" panose="020B0604020202020204" pitchFamily="34" charset="0"/>
              </a:rPr>
              <a:t>2. </a:t>
            </a:r>
            <a:r>
              <a:rPr lang="en-US" b="1" dirty="0" err="1">
                <a:latin typeface="Arial" panose="020B0604020202020204" pitchFamily="34" charset="0"/>
                <a:cs typeface="Arial" panose="020B0604020202020204" pitchFamily="34" charset="0"/>
              </a:rPr>
              <a:t>Mô</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hình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sóng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điện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từ</a:t>
            </a:r>
            <a:endParaRPr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7943ACC-30B0-3C79-0833-D3DDCBA0FDEA}"/>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0CE47EE-7C08-6B37-C64A-E787FF9C30A9}"/>
              </a:ext>
            </a:extLst>
          </p:cNvPr>
          <p:cNvGrpSpPr/>
          <p:nvPr/>
        </p:nvGrpSpPr>
        <p:grpSpPr>
          <a:xfrm>
            <a:off x="533400" y="1749531"/>
            <a:ext cx="4038601" cy="2906527"/>
            <a:chOff x="435935" y="382772"/>
            <a:chExt cx="4038601" cy="2906527"/>
          </a:xfrm>
        </p:grpSpPr>
        <p:sp>
          <p:nvSpPr>
            <p:cNvPr id="5" name="Rectangle: Rounded Corners 4">
              <a:extLst>
                <a:ext uri="{FF2B5EF4-FFF2-40B4-BE49-F238E27FC236}">
                  <a16:creationId xmlns:a16="http://schemas.microsoft.com/office/drawing/2014/main" id="{789DA9E4-D8C3-648E-B7EF-F05F1CC73F5F}"/>
                </a:ext>
              </a:extLst>
            </p:cNvPr>
            <p:cNvSpPr/>
            <p:nvPr/>
          </p:nvSpPr>
          <p:spPr>
            <a:xfrm>
              <a:off x="435936" y="691116"/>
              <a:ext cx="4038600" cy="2598183"/>
            </a:xfrm>
            <a:prstGeom prst="roundRect">
              <a:avLst>
                <a:gd name="adj" fmla="val 5667"/>
              </a:avLst>
            </a:prstGeom>
            <a:solidFill>
              <a:srgbClr val="FFFFFF">
                <a:lumMod val="95000"/>
              </a:srgbClr>
            </a:solidFill>
            <a:ln w="12700" cap="flat" cmpd="sng" algn="ctr">
              <a:solidFill>
                <a:srgbClr val="8097FF">
                  <a:shade val="15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4152C"/>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7693A950-7D79-098D-839B-5C0BFB1FE1E9}"/>
                </a:ext>
              </a:extLst>
            </p:cNvPr>
            <p:cNvSpPr/>
            <p:nvPr/>
          </p:nvSpPr>
          <p:spPr>
            <a:xfrm>
              <a:off x="435935" y="382772"/>
              <a:ext cx="3370521" cy="616688"/>
            </a:xfrm>
            <a:prstGeom prst="roundRect">
              <a:avLst/>
            </a:prstGeom>
            <a:solidFill>
              <a:srgbClr val="04152C">
                <a:lumMod val="75000"/>
                <a:lumOff val="2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Câu</a:t>
              </a: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hỏi</a:t>
              </a: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 9 (SGK - tr.</a:t>
              </a:r>
              <a:r>
                <a:rPr lang="en-US" sz="2200" b="1" dirty="0">
                  <a:solidFill>
                    <a:srgbClr val="FFFFFF"/>
                  </a:solidFill>
                  <a:ea typeface="+mn-ea"/>
                  <a:cs typeface="Arial" panose="020B0604020202020204" pitchFamily="34" charset="0"/>
                </a:rPr>
                <a:t>76</a:t>
              </a: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a:t>
              </a:r>
            </a:p>
          </p:txBody>
        </p:sp>
        <p:sp>
          <p:nvSpPr>
            <p:cNvPr id="7" name="TextBox 6">
              <a:extLst>
                <a:ext uri="{FF2B5EF4-FFF2-40B4-BE49-F238E27FC236}">
                  <a16:creationId xmlns:a16="http://schemas.microsoft.com/office/drawing/2014/main" id="{48D21218-5D0E-84EA-1E45-2DEDF58BC120}"/>
                </a:ext>
              </a:extLst>
            </p:cNvPr>
            <p:cNvSpPr txBox="1"/>
            <p:nvPr/>
          </p:nvSpPr>
          <p:spPr>
            <a:xfrm>
              <a:off x="533017" y="1113937"/>
              <a:ext cx="3839535" cy="2060885"/>
            </a:xfrm>
            <a:prstGeom prst="rect">
              <a:avLst/>
            </a:prstGeom>
            <a:noFill/>
          </p:spPr>
          <p:txBody>
            <a:bodyPr wrap="square">
              <a:spAutoFit/>
            </a:bodyPr>
            <a:lstStyle/>
            <a:p>
              <a:pPr marL="0" marR="0" algn="just">
                <a:lnSpc>
                  <a:spcPct val="150000"/>
                </a:lnSpc>
                <a:spcAft>
                  <a:spcPts val="800"/>
                </a:spcAft>
              </a:pPr>
              <a:r>
                <a:rPr lang="vi-VN"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 điện từ là gì? Hãy lấy ví dụ về dụng cụ có thể thu và phát sóng điện từ thường được dùng trong cuộc sống.</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2506F775-B7E9-B700-DC53-2C9B108BF192}"/>
              </a:ext>
            </a:extLst>
          </p:cNvPr>
          <p:cNvGrpSpPr/>
          <p:nvPr/>
        </p:nvGrpSpPr>
        <p:grpSpPr>
          <a:xfrm>
            <a:off x="4804213" y="1649730"/>
            <a:ext cx="4091217" cy="3216120"/>
            <a:chOff x="4761683" y="1688399"/>
            <a:chExt cx="4091217" cy="3216120"/>
          </a:xfrm>
        </p:grpSpPr>
        <p:sp>
          <p:nvSpPr>
            <p:cNvPr id="14" name="TextBox 13">
              <a:extLst>
                <a:ext uri="{FF2B5EF4-FFF2-40B4-BE49-F238E27FC236}">
                  <a16:creationId xmlns:a16="http://schemas.microsoft.com/office/drawing/2014/main" id="{6491C473-7049-86D9-880F-AAA248D5677B}"/>
                </a:ext>
              </a:extLst>
            </p:cNvPr>
            <p:cNvSpPr txBox="1"/>
            <p:nvPr/>
          </p:nvSpPr>
          <p:spPr>
            <a:xfrm>
              <a:off x="5101067" y="4205353"/>
              <a:ext cx="3412451" cy="699166"/>
            </a:xfrm>
            <a:prstGeom prst="rect">
              <a:avLst/>
            </a:prstGeom>
            <a:noFill/>
          </p:spPr>
          <p:txBody>
            <a:bodyPr wrap="square" rtlCol="0">
              <a:spAutoFit/>
            </a:bodyPr>
            <a:lstStyle/>
            <a:p>
              <a:pPr algn="ctr">
                <a:lnSpc>
                  <a:spcPct val="130000"/>
                </a:lnSpc>
              </a:pPr>
              <a:r>
                <a:rPr lang="en-US" sz="1600" b="1" dirty="0" err="1"/>
                <a:t>Hình</a:t>
              </a:r>
              <a:r>
                <a:rPr lang="en-US" sz="1600" b="1" dirty="0"/>
                <a:t> 3.21. </a:t>
              </a:r>
              <a:r>
                <a:rPr lang="en-US" sz="1600" dirty="0" err="1"/>
                <a:t>Mô</a:t>
              </a:r>
              <a:r>
                <a:rPr lang="en-US" sz="1600" dirty="0"/>
                <a:t> </a:t>
              </a:r>
              <a:r>
                <a:rPr lang="en-US" sz="1600" dirty="0" err="1"/>
                <a:t>hình</a:t>
              </a:r>
              <a:r>
                <a:rPr lang="en-US" sz="1600" dirty="0"/>
                <a:t> </a:t>
              </a:r>
              <a:r>
                <a:rPr lang="en-US" sz="1600" dirty="0" err="1"/>
                <a:t>sóng</a:t>
              </a:r>
              <a:r>
                <a:rPr lang="en-US" sz="1600" dirty="0"/>
                <a:t> </a:t>
              </a:r>
              <a:r>
                <a:rPr lang="en-US" sz="1600" dirty="0" err="1"/>
                <a:t>điện</a:t>
              </a:r>
              <a:r>
                <a:rPr lang="en-US" sz="1600" dirty="0"/>
                <a:t> </a:t>
              </a:r>
              <a:r>
                <a:rPr lang="en-US" sz="1600" dirty="0" err="1"/>
                <a:t>từ</a:t>
              </a:r>
              <a:r>
                <a:rPr lang="en-US" sz="1600" dirty="0"/>
                <a:t> </a:t>
              </a:r>
              <a:r>
                <a:rPr lang="en-US" sz="1600" dirty="0" err="1"/>
                <a:t>lan</a:t>
              </a:r>
              <a:r>
                <a:rPr lang="en-US" sz="1600" dirty="0"/>
                <a:t> </a:t>
              </a:r>
              <a:r>
                <a:rPr lang="en-US" sz="1600" dirty="0" err="1"/>
                <a:t>truyền</a:t>
              </a:r>
              <a:r>
                <a:rPr lang="en-US" sz="1600" dirty="0"/>
                <a:t> </a:t>
              </a:r>
              <a:r>
                <a:rPr lang="en-US" sz="1600" dirty="0" err="1"/>
                <a:t>trong</a:t>
              </a:r>
              <a:r>
                <a:rPr lang="en-US" sz="1600" dirty="0"/>
                <a:t> </a:t>
              </a:r>
              <a:r>
                <a:rPr lang="en-US" sz="1600" dirty="0" err="1"/>
                <a:t>không</a:t>
              </a:r>
              <a:r>
                <a:rPr lang="en-US" sz="1600" dirty="0"/>
                <a:t> </a:t>
              </a:r>
              <a:r>
                <a:rPr lang="en-US" sz="1600" dirty="0" err="1"/>
                <a:t>gian</a:t>
              </a:r>
              <a:endParaRPr lang="en-US" sz="1600" dirty="0"/>
            </a:p>
          </p:txBody>
        </p:sp>
        <p:pic>
          <p:nvPicPr>
            <p:cNvPr id="17" name="Picture 16">
              <a:extLst>
                <a:ext uri="{FF2B5EF4-FFF2-40B4-BE49-F238E27FC236}">
                  <a16:creationId xmlns:a16="http://schemas.microsoft.com/office/drawing/2014/main" id="{43CA114D-A7A3-8FB5-F4A2-3379FE9065F2}"/>
                </a:ext>
              </a:extLst>
            </p:cNvPr>
            <p:cNvPicPr>
              <a:picLocks noChangeAspect="1"/>
            </p:cNvPicPr>
            <p:nvPr/>
          </p:nvPicPr>
          <p:blipFill>
            <a:blip r:embed="rId3"/>
            <a:stretch>
              <a:fillRect/>
            </a:stretch>
          </p:blipFill>
          <p:spPr>
            <a:xfrm>
              <a:off x="4761683" y="1688399"/>
              <a:ext cx="4091217" cy="2516954"/>
            </a:xfrm>
            <a:prstGeom prst="rect">
              <a:avLst/>
            </a:prstGeom>
          </p:spPr>
        </p:pic>
      </p:grpSp>
    </p:spTree>
    <p:extLst>
      <p:ext uri="{BB962C8B-B14F-4D97-AF65-F5344CB8AC3E}">
        <p14:creationId xmlns:p14="http://schemas.microsoft.com/office/powerpoint/2010/main" val="362167595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F57EA4-B9C8-58BD-78D2-25041D93B5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BFA10E-B9DE-93DE-3D96-6FB9DFF74F8F}"/>
              </a:ext>
            </a:extLst>
          </p:cNvPr>
          <p:cNvSpPr txBox="1"/>
          <p:nvPr/>
        </p:nvSpPr>
        <p:spPr>
          <a:xfrm>
            <a:off x="653233" y="1127517"/>
            <a:ext cx="7693325" cy="1045223"/>
          </a:xfrm>
          <a:prstGeom prst="rect">
            <a:avLst/>
          </a:prstGeom>
          <a:noFill/>
        </p:spPr>
        <p:txBody>
          <a:bodyPr wrap="square">
            <a:spAutoFit/>
          </a:bodyPr>
          <a:lstStyle/>
          <a:p>
            <a:pPr marL="342900" marR="0" indent="-342900" algn="just">
              <a:lnSpc>
                <a:spcPct val="150000"/>
              </a:lnSpc>
              <a:spcAft>
                <a:spcPts val="800"/>
              </a:spcAft>
              <a:buBlip>
                <a:blip r:embed="rId2"/>
              </a:buBlip>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sóng</a:t>
            </a:r>
            <a:r>
              <a:rPr lang="en-US" sz="2200" b="1"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b="1"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45280A7F-A76A-59A5-1172-C716E2B5A8B9}"/>
              </a:ext>
            </a:extLst>
          </p:cNvPr>
          <p:cNvGrpSpPr/>
          <p:nvPr/>
        </p:nvGrpSpPr>
        <p:grpSpPr>
          <a:xfrm>
            <a:off x="2837561" y="174613"/>
            <a:ext cx="2719643" cy="726685"/>
            <a:chOff x="2837561" y="174613"/>
            <a:chExt cx="2719643" cy="726685"/>
          </a:xfrm>
        </p:grpSpPr>
        <p:sp>
          <p:nvSpPr>
            <p:cNvPr id="5" name="TextBox 4">
              <a:extLst>
                <a:ext uri="{FF2B5EF4-FFF2-40B4-BE49-F238E27FC236}">
                  <a16:creationId xmlns:a16="http://schemas.microsoft.com/office/drawing/2014/main" id="{CF485F28-A59E-8141-12FA-291EC6E5EAA5}"/>
                </a:ext>
              </a:extLst>
            </p:cNvPr>
            <p:cNvSpPr txBox="1"/>
            <p:nvPr/>
          </p:nvSpPr>
          <p:spPr>
            <a:xfrm>
              <a:off x="3586793" y="316523"/>
              <a:ext cx="1970411"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4152C">
                      <a:lumMod val="75000"/>
                      <a:lumOff val="25000"/>
                    </a:srgbClr>
                  </a:solidFill>
                  <a:effectLst/>
                  <a:uLnTx/>
                  <a:uFillTx/>
                </a:rPr>
                <a:t>GHI NHỚ</a:t>
              </a:r>
            </a:p>
          </p:txBody>
        </p:sp>
        <p:pic>
          <p:nvPicPr>
            <p:cNvPr id="6" name="Picture 5">
              <a:extLst>
                <a:ext uri="{FF2B5EF4-FFF2-40B4-BE49-F238E27FC236}">
                  <a16:creationId xmlns:a16="http://schemas.microsoft.com/office/drawing/2014/main" id="{A81D72F8-F2EA-DFA1-0A8B-7C06EEDB28D5}"/>
                </a:ext>
              </a:extLst>
            </p:cNvPr>
            <p:cNvPicPr>
              <a:picLocks noChangeAspect="1"/>
            </p:cNvPicPr>
            <p:nvPr/>
          </p:nvPicPr>
          <p:blipFill>
            <a:blip r:embed="rId3"/>
            <a:stretch>
              <a:fillRect/>
            </a:stretch>
          </p:blipFill>
          <p:spPr>
            <a:xfrm>
              <a:off x="2837561" y="174613"/>
              <a:ext cx="749232" cy="726685"/>
            </a:xfrm>
            <a:prstGeom prst="rect">
              <a:avLst/>
            </a:prstGeom>
          </p:spPr>
        </p:pic>
      </p:grpSp>
      <p:grpSp>
        <p:nvGrpSpPr>
          <p:cNvPr id="10" name="Group 9">
            <a:extLst>
              <a:ext uri="{FF2B5EF4-FFF2-40B4-BE49-F238E27FC236}">
                <a16:creationId xmlns:a16="http://schemas.microsoft.com/office/drawing/2014/main" id="{33C28DB6-2C2A-327D-B9DE-F0014883A582}"/>
              </a:ext>
            </a:extLst>
          </p:cNvPr>
          <p:cNvGrpSpPr/>
          <p:nvPr/>
        </p:nvGrpSpPr>
        <p:grpSpPr>
          <a:xfrm>
            <a:off x="956354" y="2219440"/>
            <a:ext cx="7231287" cy="2749447"/>
            <a:chOff x="956354" y="2209694"/>
            <a:chExt cx="7231287" cy="2749447"/>
          </a:xfrm>
        </p:grpSpPr>
        <p:pic>
          <p:nvPicPr>
            <p:cNvPr id="8" name="Picture 7">
              <a:extLst>
                <a:ext uri="{FF2B5EF4-FFF2-40B4-BE49-F238E27FC236}">
                  <a16:creationId xmlns:a16="http://schemas.microsoft.com/office/drawing/2014/main" id="{21AA5C93-C0AF-9BE4-06B6-C9115E01AEC6}"/>
                </a:ext>
              </a:extLst>
            </p:cNvPr>
            <p:cNvPicPr>
              <a:picLocks noChangeAspect="1"/>
            </p:cNvPicPr>
            <p:nvPr/>
          </p:nvPicPr>
          <p:blipFill>
            <a:blip r:embed="rId4"/>
            <a:stretch>
              <a:fillRect/>
            </a:stretch>
          </p:blipFill>
          <p:spPr>
            <a:xfrm>
              <a:off x="956354" y="2209694"/>
              <a:ext cx="7231287" cy="2343161"/>
            </a:xfrm>
            <a:prstGeom prst="rect">
              <a:avLst/>
            </a:prstGeom>
          </p:spPr>
        </p:pic>
        <p:sp>
          <p:nvSpPr>
            <p:cNvPr id="9" name="TextBox 8">
              <a:extLst>
                <a:ext uri="{FF2B5EF4-FFF2-40B4-BE49-F238E27FC236}">
                  <a16:creationId xmlns:a16="http://schemas.microsoft.com/office/drawing/2014/main" id="{8C6D28DE-9F84-CC90-2953-BFA84CA68B8D}"/>
                </a:ext>
              </a:extLst>
            </p:cNvPr>
            <p:cNvSpPr txBox="1"/>
            <p:nvPr/>
          </p:nvSpPr>
          <p:spPr>
            <a:xfrm>
              <a:off x="2039582" y="4589809"/>
              <a:ext cx="5064830" cy="369332"/>
            </a:xfrm>
            <a:prstGeom prst="rect">
              <a:avLst/>
            </a:prstGeom>
            <a:noFill/>
          </p:spPr>
          <p:txBody>
            <a:bodyPr wrap="square" rtlCol="0">
              <a:spAutoFit/>
            </a:bodyPr>
            <a:lstStyle/>
            <a:p>
              <a:pPr algn="ctr"/>
              <a:r>
                <a:rPr lang="en-US" sz="1800" b="1" dirty="0" err="1"/>
                <a:t>Hình</a:t>
              </a:r>
              <a:r>
                <a:rPr lang="en-US" sz="1800" b="1" dirty="0"/>
                <a:t> 3.20. </a:t>
              </a:r>
              <a:r>
                <a:rPr lang="en-US" sz="1800" dirty="0" err="1"/>
                <a:t>Sự</a:t>
              </a:r>
              <a:r>
                <a:rPr lang="en-US" sz="1800" dirty="0"/>
                <a:t> </a:t>
              </a:r>
              <a:r>
                <a:rPr lang="en-US" sz="1800" dirty="0" err="1"/>
                <a:t>hình</a:t>
              </a:r>
              <a:r>
                <a:rPr lang="en-US" sz="1800" dirty="0"/>
                <a:t> </a:t>
              </a:r>
              <a:r>
                <a:rPr lang="en-US" sz="1800" dirty="0" err="1"/>
                <a:t>thành</a:t>
              </a:r>
              <a:r>
                <a:rPr lang="en-US" sz="1800" dirty="0"/>
                <a:t> </a:t>
              </a:r>
              <a:r>
                <a:rPr lang="en-US" sz="1800" dirty="0" err="1"/>
                <a:t>sóng</a:t>
              </a:r>
              <a:r>
                <a:rPr lang="en-US" sz="1800" dirty="0"/>
                <a:t> </a:t>
              </a:r>
              <a:r>
                <a:rPr lang="en-US" sz="1800" dirty="0" err="1"/>
                <a:t>điện</a:t>
              </a:r>
              <a:r>
                <a:rPr lang="en-US" sz="1800" dirty="0"/>
                <a:t> </a:t>
              </a:r>
              <a:r>
                <a:rPr lang="en-US" sz="1800" dirty="0" err="1"/>
                <a:t>từ</a:t>
              </a:r>
              <a:endParaRPr lang="en-US" sz="1800" dirty="0"/>
            </a:p>
          </p:txBody>
        </p:sp>
      </p:grpSp>
    </p:spTree>
    <p:extLst>
      <p:ext uri="{BB962C8B-B14F-4D97-AF65-F5344CB8AC3E}">
        <p14:creationId xmlns:p14="http://schemas.microsoft.com/office/powerpoint/2010/main" val="183921790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F4C76E9-EC25-4808-B315-8D5662B28E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C6C1BF-9CCF-0821-9CFE-A7743BEC45A2}"/>
              </a:ext>
            </a:extLst>
          </p:cNvPr>
          <p:cNvSpPr txBox="1"/>
          <p:nvPr/>
        </p:nvSpPr>
        <p:spPr>
          <a:xfrm>
            <a:off x="423225" y="264988"/>
            <a:ext cx="8297550" cy="1486689"/>
          </a:xfrm>
          <a:prstGeom prst="rect">
            <a:avLst/>
          </a:prstGeom>
          <a:noFill/>
        </p:spPr>
        <p:txBody>
          <a:bodyPr wrap="square">
            <a:spAutoFit/>
          </a:bodyPr>
          <a:lstStyle/>
          <a:p>
            <a:pPr marL="342900" marR="0" indent="-342900" algn="just">
              <a:lnSpc>
                <a:spcPct val="150000"/>
              </a:lnSpc>
              <a:spcAft>
                <a:spcPts val="800"/>
              </a:spcAft>
              <a:buBlip>
                <a:blip r:embed="rId2"/>
              </a:buBlip>
            </a:pP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thiên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pha</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15D8A31-E393-5E6F-C7D2-77B49C95C900}"/>
              </a:ext>
            </a:extLst>
          </p:cNvPr>
          <p:cNvGrpSpPr/>
          <p:nvPr/>
        </p:nvGrpSpPr>
        <p:grpSpPr>
          <a:xfrm>
            <a:off x="1224325" y="1927665"/>
            <a:ext cx="6695350" cy="3084998"/>
            <a:chOff x="1224325" y="1917033"/>
            <a:chExt cx="6695350" cy="3084998"/>
          </a:xfrm>
        </p:grpSpPr>
        <p:pic>
          <p:nvPicPr>
            <p:cNvPr id="3" name="Picture 2">
              <a:extLst>
                <a:ext uri="{FF2B5EF4-FFF2-40B4-BE49-F238E27FC236}">
                  <a16:creationId xmlns:a16="http://schemas.microsoft.com/office/drawing/2014/main" id="{27AA2224-776D-63D3-345E-270555ACAF0D}"/>
                </a:ext>
              </a:extLst>
            </p:cNvPr>
            <p:cNvPicPr>
              <a:picLocks noChangeAspect="1"/>
            </p:cNvPicPr>
            <p:nvPr/>
          </p:nvPicPr>
          <p:blipFill>
            <a:blip r:embed="rId3"/>
            <a:stretch>
              <a:fillRect/>
            </a:stretch>
          </p:blipFill>
          <p:spPr>
            <a:xfrm>
              <a:off x="2364892" y="1917033"/>
              <a:ext cx="4414216" cy="2715666"/>
            </a:xfrm>
            <a:prstGeom prst="rect">
              <a:avLst/>
            </a:prstGeom>
          </p:spPr>
        </p:pic>
        <p:sp>
          <p:nvSpPr>
            <p:cNvPr id="4" name="TextBox 3">
              <a:extLst>
                <a:ext uri="{FF2B5EF4-FFF2-40B4-BE49-F238E27FC236}">
                  <a16:creationId xmlns:a16="http://schemas.microsoft.com/office/drawing/2014/main" id="{F2ED1A16-C7E1-E1FD-805F-D85BDEBA0D2F}"/>
                </a:ext>
              </a:extLst>
            </p:cNvPr>
            <p:cNvSpPr txBox="1"/>
            <p:nvPr/>
          </p:nvSpPr>
          <p:spPr>
            <a:xfrm>
              <a:off x="1224325" y="4632699"/>
              <a:ext cx="6695350" cy="369332"/>
            </a:xfrm>
            <a:prstGeom prst="rect">
              <a:avLst/>
            </a:prstGeom>
            <a:noFill/>
          </p:spPr>
          <p:txBody>
            <a:bodyPr wrap="square" rtlCol="0">
              <a:spAutoFit/>
            </a:bodyPr>
            <a:lstStyle/>
            <a:p>
              <a:pPr algn="ctr"/>
              <a:r>
                <a:rPr lang="en-US" sz="1800" b="1" dirty="0" err="1"/>
                <a:t>Hình</a:t>
              </a:r>
              <a:r>
                <a:rPr lang="en-US" sz="1800" b="1" dirty="0"/>
                <a:t> 3.21. </a:t>
              </a:r>
              <a:r>
                <a:rPr lang="en-US" sz="1800" dirty="0" err="1"/>
                <a:t>Mô</a:t>
              </a:r>
              <a:r>
                <a:rPr lang="en-US" sz="1800" dirty="0"/>
                <a:t> </a:t>
              </a:r>
              <a:r>
                <a:rPr lang="en-US" sz="1800" dirty="0" err="1"/>
                <a:t>hình</a:t>
              </a:r>
              <a:r>
                <a:rPr lang="en-US" sz="1800" dirty="0"/>
                <a:t> </a:t>
              </a:r>
              <a:r>
                <a:rPr lang="en-US" sz="1800" dirty="0" err="1"/>
                <a:t>sóng</a:t>
              </a:r>
              <a:r>
                <a:rPr lang="en-US" sz="1800" dirty="0"/>
                <a:t> </a:t>
              </a:r>
              <a:r>
                <a:rPr lang="en-US" sz="1800" dirty="0" err="1"/>
                <a:t>điện</a:t>
              </a:r>
              <a:r>
                <a:rPr lang="en-US" sz="1800" dirty="0"/>
                <a:t> </a:t>
              </a:r>
              <a:r>
                <a:rPr lang="en-US" sz="1800" dirty="0" err="1"/>
                <a:t>từ</a:t>
              </a:r>
              <a:r>
                <a:rPr lang="en-US" sz="1800" dirty="0"/>
                <a:t> </a:t>
              </a:r>
              <a:r>
                <a:rPr lang="en-US" sz="1800" dirty="0" err="1"/>
                <a:t>lan</a:t>
              </a:r>
              <a:r>
                <a:rPr lang="en-US" sz="1800" dirty="0"/>
                <a:t> </a:t>
              </a:r>
              <a:r>
                <a:rPr lang="en-US" sz="1800" dirty="0" err="1"/>
                <a:t>truyền</a:t>
              </a:r>
              <a:r>
                <a:rPr lang="en-US" sz="1800" dirty="0"/>
                <a:t> </a:t>
              </a:r>
              <a:r>
                <a:rPr lang="en-US" sz="1800" dirty="0" err="1"/>
                <a:t>trong</a:t>
              </a:r>
              <a:r>
                <a:rPr lang="en-US" sz="1800" dirty="0"/>
                <a:t> </a:t>
              </a:r>
              <a:r>
                <a:rPr lang="en-US" sz="1800" dirty="0" err="1"/>
                <a:t>không</a:t>
              </a:r>
              <a:r>
                <a:rPr lang="en-US" sz="1800" dirty="0"/>
                <a:t> </a:t>
              </a:r>
              <a:r>
                <a:rPr lang="en-US" sz="1800" dirty="0" err="1"/>
                <a:t>gian</a:t>
              </a:r>
              <a:endParaRPr lang="en-US" sz="1800" dirty="0"/>
            </a:p>
          </p:txBody>
        </p:sp>
      </p:grpSp>
    </p:spTree>
    <p:extLst>
      <p:ext uri="{BB962C8B-B14F-4D97-AF65-F5344CB8AC3E}">
        <p14:creationId xmlns:p14="http://schemas.microsoft.com/office/powerpoint/2010/main" val="6934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2EC4272-661A-C584-A4EB-B12CA7AD7A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D28B99-08FD-1C19-6C37-9A50E2507257}"/>
              </a:ext>
            </a:extLst>
          </p:cNvPr>
          <p:cNvSpPr txBox="1"/>
          <p:nvPr/>
        </p:nvSpPr>
        <p:spPr>
          <a:xfrm>
            <a:off x="738963" y="423354"/>
            <a:ext cx="7666074" cy="461665"/>
          </a:xfrm>
          <a:prstGeom prst="rect">
            <a:avLst/>
          </a:prstGeom>
          <a:noFill/>
        </p:spPr>
        <p:txBody>
          <a:bodyPr wrap="square">
            <a:spAutoFit/>
          </a:bodyPr>
          <a:lstStyle/>
          <a:p>
            <a:pPr algn="ctr"/>
            <a:r>
              <a:rPr kumimoji="0" lang="en-US" sz="2400" b="1" i="0" u="none" strike="noStrike" kern="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Một</a:t>
            </a: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số</a:t>
            </a: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vi-VN"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dụng cụ có thể thu và phát sóng điện từ </a:t>
            </a:r>
            <a:endParaRPr lang="en-US" sz="1600" b="1" dirty="0">
              <a:solidFill>
                <a:srgbClr val="C00000"/>
              </a:solidFill>
            </a:endParaRPr>
          </a:p>
        </p:txBody>
      </p:sp>
      <p:grpSp>
        <p:nvGrpSpPr>
          <p:cNvPr id="17" name="Group 16">
            <a:extLst>
              <a:ext uri="{FF2B5EF4-FFF2-40B4-BE49-F238E27FC236}">
                <a16:creationId xmlns:a16="http://schemas.microsoft.com/office/drawing/2014/main" id="{EA813BAB-34B4-1612-A134-5FF6F9F66548}"/>
              </a:ext>
            </a:extLst>
          </p:cNvPr>
          <p:cNvGrpSpPr/>
          <p:nvPr/>
        </p:nvGrpSpPr>
        <p:grpSpPr>
          <a:xfrm>
            <a:off x="382770" y="1350333"/>
            <a:ext cx="2519918" cy="3199692"/>
            <a:chOff x="372138" y="1520454"/>
            <a:chExt cx="2519918" cy="3199692"/>
          </a:xfrm>
        </p:grpSpPr>
        <p:sp>
          <p:nvSpPr>
            <p:cNvPr id="4" name="Oval 3">
              <a:extLst>
                <a:ext uri="{FF2B5EF4-FFF2-40B4-BE49-F238E27FC236}">
                  <a16:creationId xmlns:a16="http://schemas.microsoft.com/office/drawing/2014/main" id="{2373FA95-8C3D-CCBB-39AA-9F33B1E76D36}"/>
                </a:ext>
              </a:extLst>
            </p:cNvPr>
            <p:cNvSpPr/>
            <p:nvPr/>
          </p:nvSpPr>
          <p:spPr>
            <a:xfrm>
              <a:off x="372138" y="1520454"/>
              <a:ext cx="2519918" cy="2519918"/>
            </a:xfrm>
            <a:prstGeom prst="ellipse">
              <a:avLst/>
            </a:prstGeom>
            <a:solidFill>
              <a:schemeClr val="accent1">
                <a:lumMod val="20000"/>
                <a:lumOff val="80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674D9B5-4257-08BB-935A-BE2AAD696EA6}"/>
                </a:ext>
              </a:extLst>
            </p:cNvPr>
            <p:cNvSpPr/>
            <p:nvPr/>
          </p:nvSpPr>
          <p:spPr>
            <a:xfrm>
              <a:off x="723013" y="4258481"/>
              <a:ext cx="1818167" cy="461665"/>
            </a:xfrm>
            <a:prstGeom prst="roundRect">
              <a:avLst>
                <a:gd name="adj" fmla="val 50000"/>
              </a:avLst>
            </a:prstGeom>
            <a:solidFill>
              <a:schemeClr val="bg1">
                <a:lumMod val="50000"/>
                <a:lumOff val="50000"/>
              </a:schemeClr>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err="1">
                  <a:solidFill>
                    <a:schemeClr val="tx1"/>
                  </a:solidFill>
                  <a:latin typeface="Arial" panose="020B0604020202020204" pitchFamily="34" charset="0"/>
                  <a:cs typeface="Arial" panose="020B0604020202020204" pitchFamily="34" charset="0"/>
                </a:rPr>
                <a:t>Máy</a:t>
              </a:r>
              <a:r>
                <a:rPr lang="en-US" sz="2000" dirty="0">
                  <a:solidFill>
                    <a:schemeClr val="tx1"/>
                  </a:solidFill>
                  <a:latin typeface="Arial" panose="020B0604020202020204" pitchFamily="34" charset="0"/>
                  <a:cs typeface="Arial" panose="020B0604020202020204" pitchFamily="34" charset="0"/>
                </a:rPr>
                <a:t> radio</a:t>
              </a:r>
            </a:p>
          </p:txBody>
        </p:sp>
        <p:pic>
          <p:nvPicPr>
            <p:cNvPr id="10" name="Picture 9">
              <a:extLst>
                <a:ext uri="{FF2B5EF4-FFF2-40B4-BE49-F238E27FC236}">
                  <a16:creationId xmlns:a16="http://schemas.microsoft.com/office/drawing/2014/main" id="{0F32E2C6-D482-92DB-36BB-2129319C54B4}"/>
                </a:ext>
              </a:extLst>
            </p:cNvPr>
            <p:cNvPicPr>
              <a:picLocks noChangeAspect="1"/>
            </p:cNvPicPr>
            <p:nvPr/>
          </p:nvPicPr>
          <p:blipFill>
            <a:blip r:embed="rId2"/>
            <a:stretch>
              <a:fillRect/>
            </a:stretch>
          </p:blipFill>
          <p:spPr>
            <a:xfrm>
              <a:off x="723013" y="2081829"/>
              <a:ext cx="1798677" cy="1320590"/>
            </a:xfrm>
            <a:prstGeom prst="rect">
              <a:avLst/>
            </a:prstGeom>
          </p:spPr>
        </p:pic>
      </p:grpSp>
      <p:grpSp>
        <p:nvGrpSpPr>
          <p:cNvPr id="16" name="Group 15">
            <a:extLst>
              <a:ext uri="{FF2B5EF4-FFF2-40B4-BE49-F238E27FC236}">
                <a16:creationId xmlns:a16="http://schemas.microsoft.com/office/drawing/2014/main" id="{19353B5D-0110-9357-50D3-964A528ADA5A}"/>
              </a:ext>
            </a:extLst>
          </p:cNvPr>
          <p:cNvGrpSpPr/>
          <p:nvPr/>
        </p:nvGrpSpPr>
        <p:grpSpPr>
          <a:xfrm>
            <a:off x="3322672" y="1350333"/>
            <a:ext cx="2519918" cy="3199692"/>
            <a:chOff x="3312040" y="1520454"/>
            <a:chExt cx="2519918" cy="3199692"/>
          </a:xfrm>
        </p:grpSpPr>
        <p:sp>
          <p:nvSpPr>
            <p:cNvPr id="6" name="Oval 5">
              <a:extLst>
                <a:ext uri="{FF2B5EF4-FFF2-40B4-BE49-F238E27FC236}">
                  <a16:creationId xmlns:a16="http://schemas.microsoft.com/office/drawing/2014/main" id="{D99F5C7B-C876-7271-E409-FF7C58EFBF73}"/>
                </a:ext>
              </a:extLst>
            </p:cNvPr>
            <p:cNvSpPr/>
            <p:nvPr/>
          </p:nvSpPr>
          <p:spPr>
            <a:xfrm>
              <a:off x="3312040" y="1520454"/>
              <a:ext cx="2519918" cy="2519918"/>
            </a:xfrm>
            <a:prstGeom prst="ellipse">
              <a:avLst/>
            </a:prstGeom>
            <a:solidFill>
              <a:schemeClr val="accent3">
                <a:lumMod val="20000"/>
                <a:lumOff val="80000"/>
              </a:schemeClr>
            </a:solidFill>
            <a:ln w="12700">
              <a:solidFill>
                <a:schemeClr val="accent3">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7C334E8-494C-CE33-E308-75D742636420}"/>
                </a:ext>
              </a:extLst>
            </p:cNvPr>
            <p:cNvSpPr/>
            <p:nvPr/>
          </p:nvSpPr>
          <p:spPr>
            <a:xfrm>
              <a:off x="3662916" y="4258481"/>
              <a:ext cx="1818167" cy="461665"/>
            </a:xfrm>
            <a:prstGeom prst="roundRect">
              <a:avLst>
                <a:gd name="adj" fmla="val 50000"/>
              </a:avLst>
            </a:prstGeom>
            <a:solidFill>
              <a:schemeClr val="accent3">
                <a:lumMod val="75000"/>
              </a:schemeClr>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err="1">
                  <a:solidFill>
                    <a:schemeClr val="tx1"/>
                  </a:solidFill>
                  <a:latin typeface="Arial" panose="020B0604020202020204" pitchFamily="34" charset="0"/>
                  <a:cs typeface="Arial" panose="020B0604020202020204" pitchFamily="34" charset="0"/>
                </a:rPr>
                <a:t>Điện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thoại</a:t>
              </a:r>
              <a:endParaRPr lang="en-US" sz="2000"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3046DCF-CAA4-D774-0943-86B959E9A9EF}"/>
                </a:ext>
              </a:extLst>
            </p:cNvPr>
            <p:cNvPicPr>
              <a:picLocks noChangeAspect="1"/>
            </p:cNvPicPr>
            <p:nvPr/>
          </p:nvPicPr>
          <p:blipFill>
            <a:blip r:embed="rId3"/>
            <a:stretch>
              <a:fillRect/>
            </a:stretch>
          </p:blipFill>
          <p:spPr>
            <a:xfrm>
              <a:off x="3978588" y="1826716"/>
              <a:ext cx="1186822" cy="1907393"/>
            </a:xfrm>
            <a:prstGeom prst="rect">
              <a:avLst/>
            </a:prstGeom>
          </p:spPr>
        </p:pic>
      </p:grpSp>
      <p:grpSp>
        <p:nvGrpSpPr>
          <p:cNvPr id="15" name="Group 14">
            <a:extLst>
              <a:ext uri="{FF2B5EF4-FFF2-40B4-BE49-F238E27FC236}">
                <a16:creationId xmlns:a16="http://schemas.microsoft.com/office/drawing/2014/main" id="{EEA6B36A-2216-61B4-E7BC-48081EC8525F}"/>
              </a:ext>
            </a:extLst>
          </p:cNvPr>
          <p:cNvGrpSpPr/>
          <p:nvPr/>
        </p:nvGrpSpPr>
        <p:grpSpPr>
          <a:xfrm>
            <a:off x="6262577" y="1350333"/>
            <a:ext cx="2519918" cy="3199692"/>
            <a:chOff x="6251945" y="1520454"/>
            <a:chExt cx="2519918" cy="3199692"/>
          </a:xfrm>
        </p:grpSpPr>
        <p:sp>
          <p:nvSpPr>
            <p:cNvPr id="8" name="Oval 7">
              <a:extLst>
                <a:ext uri="{FF2B5EF4-FFF2-40B4-BE49-F238E27FC236}">
                  <a16:creationId xmlns:a16="http://schemas.microsoft.com/office/drawing/2014/main" id="{3EB0ACAD-87F3-9B49-5804-CFE55FBA5971}"/>
                </a:ext>
              </a:extLst>
            </p:cNvPr>
            <p:cNvSpPr/>
            <p:nvPr/>
          </p:nvSpPr>
          <p:spPr>
            <a:xfrm>
              <a:off x="6251945" y="1520454"/>
              <a:ext cx="2519918" cy="2519918"/>
            </a:xfrm>
            <a:prstGeom prst="ellipse">
              <a:avLst/>
            </a:prstGeom>
            <a:solidFill>
              <a:schemeClr val="accent5">
                <a:lumMod val="20000"/>
                <a:lumOff val="80000"/>
              </a:schemeClr>
            </a:solidFill>
            <a:ln w="1270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EA5F0AC-3A6E-20DA-C293-E48AC1E49768}"/>
                </a:ext>
              </a:extLst>
            </p:cNvPr>
            <p:cNvSpPr/>
            <p:nvPr/>
          </p:nvSpPr>
          <p:spPr>
            <a:xfrm>
              <a:off x="6602820" y="4258481"/>
              <a:ext cx="1818167" cy="461665"/>
            </a:xfrm>
            <a:prstGeom prst="roundRect">
              <a:avLst>
                <a:gd name="adj" fmla="val 50000"/>
              </a:avLst>
            </a:prstGeom>
            <a:solidFill>
              <a:schemeClr val="accent5"/>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err="1">
                  <a:solidFill>
                    <a:schemeClr val="tx1"/>
                  </a:solidFill>
                  <a:latin typeface="Arial" panose="020B0604020202020204" pitchFamily="34" charset="0"/>
                  <a:cs typeface="Arial" panose="020B0604020202020204" pitchFamily="34" charset="0"/>
                </a:rPr>
                <a:t>Bộ</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đàm</a:t>
              </a:r>
              <a:endParaRPr lang="en-US" sz="2000"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9211DE7-EDA7-7F35-FA4C-3F8A5FD3DF13}"/>
                </a:ext>
              </a:extLst>
            </p:cNvPr>
            <p:cNvPicPr>
              <a:picLocks noChangeAspect="1"/>
            </p:cNvPicPr>
            <p:nvPr/>
          </p:nvPicPr>
          <p:blipFill>
            <a:blip r:embed="rId4"/>
            <a:stretch>
              <a:fillRect/>
            </a:stretch>
          </p:blipFill>
          <p:spPr>
            <a:xfrm>
              <a:off x="6310887" y="1597685"/>
              <a:ext cx="2402032" cy="2365453"/>
            </a:xfrm>
            <a:prstGeom prst="ellipse">
              <a:avLst/>
            </a:prstGeom>
          </p:spPr>
        </p:pic>
      </p:grpSp>
    </p:spTree>
    <p:extLst>
      <p:ext uri="{BB962C8B-B14F-4D97-AF65-F5344CB8AC3E}">
        <p14:creationId xmlns:p14="http://schemas.microsoft.com/office/powerpoint/2010/main" val="35408127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fltVal val="0.5"/>
                                          </p:val>
                                        </p:tav>
                                        <p:tav tm="100000">
                                          <p:val>
                                            <p:strVal val="#ppt_x"/>
                                          </p:val>
                                        </p:tav>
                                      </p:tavLst>
                                    </p:anim>
                                    <p:anim calcmode="lin" valueType="num">
                                      <p:cBhvr>
                                        <p:cTn id="16" dur="500" fill="hold"/>
                                        <p:tgtEl>
                                          <p:spTgt spid="17"/>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53" presetClass="entr" presetSubtype="52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fltVal val="0.5"/>
                                          </p:val>
                                        </p:tav>
                                        <p:tav tm="100000">
                                          <p:val>
                                            <p:strVal val="#ppt_x"/>
                                          </p:val>
                                        </p:tav>
                                      </p:tavLst>
                                    </p:anim>
                                    <p:anim calcmode="lin" valueType="num">
                                      <p:cBhvr>
                                        <p:cTn id="24" dur="500" fill="hold"/>
                                        <p:tgtEl>
                                          <p:spTgt spid="16"/>
                                        </p:tgtEl>
                                        <p:attrNameLst>
                                          <p:attrName>ppt_y</p:attrName>
                                        </p:attrNameLst>
                                      </p:cBhvr>
                                      <p:tavLst>
                                        <p:tav tm="0">
                                          <p:val>
                                            <p:fltVal val="0.5"/>
                                          </p:val>
                                        </p:tav>
                                        <p:tav tm="100000">
                                          <p:val>
                                            <p:strVal val="#ppt_y"/>
                                          </p:val>
                                        </p:tav>
                                      </p:tavLst>
                                    </p:anim>
                                  </p:childTnLst>
                                </p:cTn>
                              </p:par>
                            </p:childTnLst>
                          </p:cTn>
                        </p:par>
                        <p:par>
                          <p:cTn id="25" fill="hold">
                            <p:stCondLst>
                              <p:cond delay="1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5AA1A19-80F8-CD1C-80BB-24C89BAA66D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9CC6E26-6BBC-0F63-1CDB-A5B429ABF421}"/>
              </a:ext>
            </a:extLst>
          </p:cNvPr>
          <p:cNvGrpSpPr/>
          <p:nvPr/>
        </p:nvGrpSpPr>
        <p:grpSpPr>
          <a:xfrm>
            <a:off x="435935" y="346678"/>
            <a:ext cx="8165805" cy="1694773"/>
            <a:chOff x="435935" y="346678"/>
            <a:chExt cx="8165805" cy="1694773"/>
          </a:xfrm>
        </p:grpSpPr>
        <p:grpSp>
          <p:nvGrpSpPr>
            <p:cNvPr id="3" name="Group 2">
              <a:extLst>
                <a:ext uri="{FF2B5EF4-FFF2-40B4-BE49-F238E27FC236}">
                  <a16:creationId xmlns:a16="http://schemas.microsoft.com/office/drawing/2014/main" id="{B319C784-8615-42F1-4303-697C9863856E}"/>
                </a:ext>
              </a:extLst>
            </p:cNvPr>
            <p:cNvGrpSpPr/>
            <p:nvPr/>
          </p:nvGrpSpPr>
          <p:grpSpPr>
            <a:xfrm>
              <a:off x="435935" y="346678"/>
              <a:ext cx="8165805" cy="1694773"/>
              <a:chOff x="435935" y="346678"/>
              <a:chExt cx="8165805" cy="1694773"/>
            </a:xfrm>
          </p:grpSpPr>
          <p:sp>
            <p:nvSpPr>
              <p:cNvPr id="5" name="Rectangle: Rounded Corners 4">
                <a:extLst>
                  <a:ext uri="{FF2B5EF4-FFF2-40B4-BE49-F238E27FC236}">
                    <a16:creationId xmlns:a16="http://schemas.microsoft.com/office/drawing/2014/main" id="{59F83A84-6C08-3CDD-DBC4-58EA8880B97A}"/>
                  </a:ext>
                </a:extLst>
              </p:cNvPr>
              <p:cNvSpPr/>
              <p:nvPr/>
            </p:nvSpPr>
            <p:spPr>
              <a:xfrm>
                <a:off x="435935" y="640990"/>
                <a:ext cx="8165805" cy="1400461"/>
              </a:xfrm>
              <a:prstGeom prst="roundRect">
                <a:avLst>
                  <a:gd name="adj" fmla="val 8152"/>
                </a:avLst>
              </a:prstGeom>
              <a:solidFill>
                <a:schemeClr val="tx1">
                  <a:lumMod val="95000"/>
                </a:schemeClr>
              </a:solidFill>
              <a:ln w="127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6" name="Rectangle: Rounded Corners 5">
                <a:extLst>
                  <a:ext uri="{FF2B5EF4-FFF2-40B4-BE49-F238E27FC236}">
                    <a16:creationId xmlns:a16="http://schemas.microsoft.com/office/drawing/2014/main" id="{9D1A45AF-9143-F776-02B1-D749A02FD028}"/>
                  </a:ext>
                </a:extLst>
              </p:cNvPr>
              <p:cNvSpPr/>
              <p:nvPr/>
            </p:nvSpPr>
            <p:spPr>
              <a:xfrm>
                <a:off x="435935" y="346678"/>
                <a:ext cx="3444949" cy="557089"/>
              </a:xfrm>
              <a:prstGeom prst="roundRect">
                <a:avLst/>
              </a:prstGeom>
              <a:solidFill>
                <a:schemeClr val="bg1">
                  <a:lumMod val="75000"/>
                  <a:lumOff val="25000"/>
                </a:schemeClr>
              </a:solidFill>
              <a:ln w="19050">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err="1">
                    <a:solidFill>
                      <a:schemeClr val="tx1"/>
                    </a:solidFill>
                    <a:latin typeface="Arial" panose="020B0604020202020204" pitchFamily="34" charset="0"/>
                    <a:cs typeface="Arial" panose="020B0604020202020204" pitchFamily="34" charset="0"/>
                  </a:rPr>
                  <a:t>Câu</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hỏi</a:t>
                </a:r>
                <a:r>
                  <a:rPr lang="en-US" sz="2200" b="1" dirty="0">
                    <a:solidFill>
                      <a:schemeClr val="tx1"/>
                    </a:solidFill>
                    <a:latin typeface="Arial" panose="020B0604020202020204" pitchFamily="34" charset="0"/>
                    <a:cs typeface="Arial" panose="020B0604020202020204" pitchFamily="34" charset="0"/>
                  </a:rPr>
                  <a:t> 10 (SGK - tr.76)</a:t>
                </a:r>
              </a:p>
            </p:txBody>
          </p:sp>
        </p:grpSp>
        <p:sp>
          <p:nvSpPr>
            <p:cNvPr id="4" name="TextBox 3">
              <a:extLst>
                <a:ext uri="{FF2B5EF4-FFF2-40B4-BE49-F238E27FC236}">
                  <a16:creationId xmlns:a16="http://schemas.microsoft.com/office/drawing/2014/main" id="{54D35692-C63C-BC4C-F3D1-B53C24B820AB}"/>
                </a:ext>
              </a:extLst>
            </p:cNvPr>
            <p:cNvSpPr txBox="1"/>
            <p:nvPr/>
          </p:nvSpPr>
          <p:spPr>
            <a:xfrm>
              <a:off x="542260" y="903767"/>
              <a:ext cx="7941339" cy="1045223"/>
            </a:xfrm>
            <a:prstGeom prst="rect">
              <a:avLst/>
            </a:prstGeom>
            <a:noFill/>
          </p:spPr>
          <p:txBody>
            <a:bodyPr wrap="square">
              <a:spAutoFit/>
            </a:bodyPr>
            <a:lstStyle/>
            <a:p>
              <a:pPr algn="just">
                <a:lnSpc>
                  <a:spcPct val="150000"/>
                </a:lnSpc>
                <a:spcAft>
                  <a:spcPts val="800"/>
                </a:spcAft>
              </a:pPr>
              <a:r>
                <a:rPr lang="vi-VN" sz="2200" dirty="0">
                  <a:latin typeface="Arial" panose="020B0604020202020204" pitchFamily="34" charset="0"/>
                  <a:ea typeface="Times New Roman" panose="02020603050405020304" pitchFamily="18" charset="0"/>
                  <a:cs typeface="Arial" panose="020B0604020202020204" pitchFamily="34" charset="0"/>
                </a:rPr>
                <a:t>Sử dụng mô hình sóng điện từ, chứng tỏ rằng sóng điện từ truyền được trong chân không.</a:t>
              </a:r>
              <a:endParaRPr lang="en-US" sz="22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F913C8AC-4677-973A-E644-54C873AD2902}"/>
              </a:ext>
            </a:extLst>
          </p:cNvPr>
          <p:cNvGrpSpPr/>
          <p:nvPr/>
        </p:nvGrpSpPr>
        <p:grpSpPr>
          <a:xfrm>
            <a:off x="956354" y="2219440"/>
            <a:ext cx="7231287" cy="2749447"/>
            <a:chOff x="956354" y="2209694"/>
            <a:chExt cx="7231287" cy="2749447"/>
          </a:xfrm>
        </p:grpSpPr>
        <p:pic>
          <p:nvPicPr>
            <p:cNvPr id="11" name="Picture 10">
              <a:extLst>
                <a:ext uri="{FF2B5EF4-FFF2-40B4-BE49-F238E27FC236}">
                  <a16:creationId xmlns:a16="http://schemas.microsoft.com/office/drawing/2014/main" id="{730611E4-5074-82A7-ADE7-7EDA266EB3B7}"/>
                </a:ext>
              </a:extLst>
            </p:cNvPr>
            <p:cNvPicPr>
              <a:picLocks noChangeAspect="1"/>
            </p:cNvPicPr>
            <p:nvPr/>
          </p:nvPicPr>
          <p:blipFill>
            <a:blip r:embed="rId2"/>
            <a:stretch>
              <a:fillRect/>
            </a:stretch>
          </p:blipFill>
          <p:spPr>
            <a:xfrm>
              <a:off x="956354" y="2209694"/>
              <a:ext cx="7231287" cy="2343161"/>
            </a:xfrm>
            <a:prstGeom prst="rect">
              <a:avLst/>
            </a:prstGeom>
          </p:spPr>
        </p:pic>
        <p:sp>
          <p:nvSpPr>
            <p:cNvPr id="12" name="TextBox 11">
              <a:extLst>
                <a:ext uri="{FF2B5EF4-FFF2-40B4-BE49-F238E27FC236}">
                  <a16:creationId xmlns:a16="http://schemas.microsoft.com/office/drawing/2014/main" id="{9D1E5CC4-CDF7-E18E-DE33-2025002D0FC0}"/>
                </a:ext>
              </a:extLst>
            </p:cNvPr>
            <p:cNvSpPr txBox="1"/>
            <p:nvPr/>
          </p:nvSpPr>
          <p:spPr>
            <a:xfrm>
              <a:off x="2039582" y="4589809"/>
              <a:ext cx="5064830" cy="369332"/>
            </a:xfrm>
            <a:prstGeom prst="rect">
              <a:avLst/>
            </a:prstGeom>
            <a:noFill/>
          </p:spPr>
          <p:txBody>
            <a:bodyPr wrap="square" rtlCol="0">
              <a:spAutoFit/>
            </a:bodyPr>
            <a:lstStyle/>
            <a:p>
              <a:pPr algn="ctr"/>
              <a:r>
                <a:rPr lang="en-US" sz="1800" b="1" dirty="0" err="1"/>
                <a:t>Hình</a:t>
              </a:r>
              <a:r>
                <a:rPr lang="en-US" sz="1800" b="1" dirty="0"/>
                <a:t> 3.20. </a:t>
              </a:r>
              <a:r>
                <a:rPr lang="en-US" sz="1800" dirty="0" err="1"/>
                <a:t>Sự</a:t>
              </a:r>
              <a:r>
                <a:rPr lang="en-US" sz="1800" dirty="0"/>
                <a:t> </a:t>
              </a:r>
              <a:r>
                <a:rPr lang="en-US" sz="1800" dirty="0" err="1"/>
                <a:t>hình</a:t>
              </a:r>
              <a:r>
                <a:rPr lang="en-US" sz="1800" dirty="0"/>
                <a:t> </a:t>
              </a:r>
              <a:r>
                <a:rPr lang="en-US" sz="1800" dirty="0" err="1"/>
                <a:t>thành</a:t>
              </a:r>
              <a:r>
                <a:rPr lang="en-US" sz="1800" dirty="0"/>
                <a:t> </a:t>
              </a:r>
              <a:r>
                <a:rPr lang="en-US" sz="1800" dirty="0" err="1"/>
                <a:t>sóng</a:t>
              </a:r>
              <a:r>
                <a:rPr lang="en-US" sz="1800" dirty="0"/>
                <a:t> </a:t>
              </a:r>
              <a:r>
                <a:rPr lang="en-US" sz="1800" dirty="0" err="1"/>
                <a:t>điện</a:t>
              </a:r>
              <a:r>
                <a:rPr lang="en-US" sz="1800" dirty="0"/>
                <a:t> </a:t>
              </a:r>
              <a:r>
                <a:rPr lang="en-US" sz="1800" dirty="0" err="1"/>
                <a:t>từ</a:t>
              </a:r>
              <a:endParaRPr lang="en-US" sz="1800" dirty="0"/>
            </a:p>
          </p:txBody>
        </p:sp>
      </p:grpSp>
    </p:spTree>
    <p:extLst>
      <p:ext uri="{BB962C8B-B14F-4D97-AF65-F5344CB8AC3E}">
        <p14:creationId xmlns:p14="http://schemas.microsoft.com/office/powerpoint/2010/main" val="411971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5" name="Group 4">
            <a:extLst>
              <a:ext uri="{FF2B5EF4-FFF2-40B4-BE49-F238E27FC236}">
                <a16:creationId xmlns:a16="http://schemas.microsoft.com/office/drawing/2014/main" id="{2FF1B10B-61DB-2E9B-57CE-8ACED6C6A0E6}"/>
              </a:ext>
            </a:extLst>
          </p:cNvPr>
          <p:cNvGrpSpPr/>
          <p:nvPr/>
        </p:nvGrpSpPr>
        <p:grpSpPr>
          <a:xfrm>
            <a:off x="2250707" y="327755"/>
            <a:ext cx="4642585" cy="639807"/>
            <a:chOff x="2258884" y="370286"/>
            <a:chExt cx="4642585" cy="639807"/>
          </a:xfrm>
        </p:grpSpPr>
        <p:pic>
          <p:nvPicPr>
            <p:cNvPr id="3" name="Picture 2">
              <a:extLst>
                <a:ext uri="{FF2B5EF4-FFF2-40B4-BE49-F238E27FC236}">
                  <a16:creationId xmlns:a16="http://schemas.microsoft.com/office/drawing/2014/main" id="{1EEF41D3-B6CE-6753-6698-63588AEA6B6A}"/>
                </a:ext>
              </a:extLst>
            </p:cNvPr>
            <p:cNvPicPr>
              <a:picLocks noChangeAspect="1"/>
            </p:cNvPicPr>
            <p:nvPr/>
          </p:nvPicPr>
          <p:blipFill>
            <a:blip r:embed="rId3"/>
            <a:stretch>
              <a:fillRect/>
            </a:stretch>
          </p:blipFill>
          <p:spPr>
            <a:xfrm>
              <a:off x="2258884" y="370286"/>
              <a:ext cx="746967" cy="639807"/>
            </a:xfrm>
            <a:prstGeom prst="rect">
              <a:avLst/>
            </a:prstGeom>
          </p:spPr>
        </p:pic>
        <p:sp>
          <p:nvSpPr>
            <p:cNvPr id="4" name="TextBox 3">
              <a:extLst>
                <a:ext uri="{FF2B5EF4-FFF2-40B4-BE49-F238E27FC236}">
                  <a16:creationId xmlns:a16="http://schemas.microsoft.com/office/drawing/2014/main" id="{A54CD835-E572-5A27-0E58-DF68832CC549}"/>
                </a:ext>
              </a:extLst>
            </p:cNvPr>
            <p:cNvSpPr txBox="1"/>
            <p:nvPr/>
          </p:nvSpPr>
          <p:spPr>
            <a:xfrm>
              <a:off x="3005851" y="486873"/>
              <a:ext cx="3895618" cy="523220"/>
            </a:xfrm>
            <a:prstGeom prst="rect">
              <a:avLst/>
            </a:prstGeom>
            <a:noFill/>
          </p:spPr>
          <p:txBody>
            <a:bodyPr wrap="none" rtlCol="0">
              <a:spAutoFit/>
            </a:bodyPr>
            <a:lstStyle/>
            <a:p>
              <a:pPr algn="ctr"/>
              <a:r>
                <a:rPr lang="en-US" sz="2800" b="1" dirty="0">
                  <a:solidFill>
                    <a:srgbClr val="C00000"/>
                  </a:solidFill>
                </a:rPr>
                <a:t>THẢO LUẬN CẶP ĐÔI</a:t>
              </a:r>
            </a:p>
          </p:txBody>
        </p:sp>
      </p:grpSp>
      <p:sp>
        <p:nvSpPr>
          <p:cNvPr id="6" name="TextBox 5">
            <a:extLst>
              <a:ext uri="{FF2B5EF4-FFF2-40B4-BE49-F238E27FC236}">
                <a16:creationId xmlns:a16="http://schemas.microsoft.com/office/drawing/2014/main" id="{EE298572-EA2E-532A-C826-AB0166B2A25C}"/>
              </a:ext>
            </a:extLst>
          </p:cNvPr>
          <p:cNvSpPr txBox="1"/>
          <p:nvPr/>
        </p:nvSpPr>
        <p:spPr>
          <a:xfrm>
            <a:off x="710908" y="1341670"/>
            <a:ext cx="6411432" cy="430887"/>
          </a:xfrm>
          <a:prstGeom prst="rect">
            <a:avLst/>
          </a:prstGeom>
          <a:noFill/>
        </p:spPr>
        <p:txBody>
          <a:bodyPr wrap="square" rtlCol="0">
            <a:spAutoFit/>
          </a:bodyPr>
          <a:lstStyle/>
          <a:p>
            <a:r>
              <a:rPr lang="en-US" sz="2200" i="1" dirty="0" err="1"/>
              <a:t>Nghiên</a:t>
            </a:r>
            <a:r>
              <a:rPr lang="en-US" sz="2200" i="1" dirty="0"/>
              <a:t> </a:t>
            </a:r>
            <a:r>
              <a:rPr lang="en-US" sz="2200" i="1" dirty="0" err="1"/>
              <a:t>cứu</a:t>
            </a:r>
            <a:r>
              <a:rPr lang="en-US" sz="2200" i="1" dirty="0"/>
              <a:t> </a:t>
            </a:r>
            <a:r>
              <a:rPr lang="en-US" sz="2200" i="1" dirty="0" err="1"/>
              <a:t>thông</a:t>
            </a:r>
            <a:r>
              <a:rPr lang="en-US" sz="2200" i="1" dirty="0"/>
              <a:t> tin SGK </a:t>
            </a:r>
            <a:r>
              <a:rPr lang="en-US" sz="2200" i="1" dirty="0" err="1"/>
              <a:t>và</a:t>
            </a:r>
            <a:r>
              <a:rPr lang="en-US" sz="2200" i="1" dirty="0"/>
              <a:t> </a:t>
            </a:r>
            <a:r>
              <a:rPr lang="en-US" sz="2200" i="1" dirty="0" err="1"/>
              <a:t>trả</a:t>
            </a:r>
            <a:r>
              <a:rPr lang="en-US" sz="2200" i="1" dirty="0"/>
              <a:t> </a:t>
            </a:r>
            <a:r>
              <a:rPr lang="en-US" sz="2200" i="1" dirty="0" err="1"/>
              <a:t>lời</a:t>
            </a:r>
            <a:r>
              <a:rPr lang="en-US" sz="2200" i="1" dirty="0"/>
              <a:t> </a:t>
            </a:r>
            <a:r>
              <a:rPr lang="en-US" sz="2200" i="1" dirty="0" err="1"/>
              <a:t>câu</a:t>
            </a:r>
            <a:r>
              <a:rPr lang="en-US" sz="2200" i="1" dirty="0"/>
              <a:t> </a:t>
            </a:r>
            <a:r>
              <a:rPr lang="en-US" sz="2200" i="1" dirty="0" err="1"/>
              <a:t>hỏi</a:t>
            </a:r>
            <a:r>
              <a:rPr lang="en-US" sz="2200" i="1" dirty="0"/>
              <a:t>:</a:t>
            </a:r>
          </a:p>
        </p:txBody>
      </p:sp>
      <p:grpSp>
        <p:nvGrpSpPr>
          <p:cNvPr id="13" name="Group 12">
            <a:extLst>
              <a:ext uri="{FF2B5EF4-FFF2-40B4-BE49-F238E27FC236}">
                <a16:creationId xmlns:a16="http://schemas.microsoft.com/office/drawing/2014/main" id="{B730AFA6-376B-B1F0-CC47-9E47EC28993D}"/>
              </a:ext>
            </a:extLst>
          </p:cNvPr>
          <p:cNvGrpSpPr/>
          <p:nvPr/>
        </p:nvGrpSpPr>
        <p:grpSpPr>
          <a:xfrm>
            <a:off x="710908" y="2191462"/>
            <a:ext cx="3891517" cy="2580352"/>
            <a:chOff x="786810" y="2193667"/>
            <a:chExt cx="3891517" cy="2580352"/>
          </a:xfrm>
        </p:grpSpPr>
        <p:sp>
          <p:nvSpPr>
            <p:cNvPr id="9" name="Rectangle: Rounded Corners 8">
              <a:extLst>
                <a:ext uri="{FF2B5EF4-FFF2-40B4-BE49-F238E27FC236}">
                  <a16:creationId xmlns:a16="http://schemas.microsoft.com/office/drawing/2014/main" id="{1BB24C71-3F77-0A73-6D9E-C69385843207}"/>
                </a:ext>
              </a:extLst>
            </p:cNvPr>
            <p:cNvSpPr/>
            <p:nvPr/>
          </p:nvSpPr>
          <p:spPr>
            <a:xfrm>
              <a:off x="786810" y="2193667"/>
              <a:ext cx="3636334" cy="2418657"/>
            </a:xfrm>
            <a:prstGeom prst="roundRect">
              <a:avLst>
                <a:gd name="adj" fmla="val 11060"/>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0E1978-7EE6-7190-7AE9-11866FDF9B11}"/>
                </a:ext>
              </a:extLst>
            </p:cNvPr>
            <p:cNvSpPr/>
            <p:nvPr/>
          </p:nvSpPr>
          <p:spPr>
            <a:xfrm>
              <a:off x="3211032" y="3136605"/>
              <a:ext cx="1467295" cy="16374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026;p35">
              <a:extLst>
                <a:ext uri="{FF2B5EF4-FFF2-40B4-BE49-F238E27FC236}">
                  <a16:creationId xmlns:a16="http://schemas.microsoft.com/office/drawing/2014/main" id="{5CBF63A0-D93E-0A95-7F7F-4AB19D1D896D}"/>
                </a:ext>
              </a:extLst>
            </p:cNvPr>
            <p:cNvSpPr/>
            <p:nvPr/>
          </p:nvSpPr>
          <p:spPr>
            <a:xfrm>
              <a:off x="3211032" y="4469035"/>
              <a:ext cx="221814" cy="286578"/>
            </a:xfrm>
            <a:custGeom>
              <a:avLst/>
              <a:gdLst/>
              <a:ahLst/>
              <a:cxnLst/>
              <a:rect l="l" t="t" r="r" b="b"/>
              <a:pathLst>
                <a:path w="3128" h="4041" extrusionOk="0">
                  <a:moveTo>
                    <a:pt x="0" y="0"/>
                  </a:moveTo>
                  <a:lnTo>
                    <a:pt x="0" y="4040"/>
                  </a:lnTo>
                  <a:lnTo>
                    <a:pt x="3127" y="2009"/>
                  </a:lnTo>
                  <a:lnTo>
                    <a:pt x="0"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TextBox 11">
              <a:extLst>
                <a:ext uri="{FF2B5EF4-FFF2-40B4-BE49-F238E27FC236}">
                  <a16:creationId xmlns:a16="http://schemas.microsoft.com/office/drawing/2014/main" id="{DDE04D86-F0BB-CE25-C894-33E0CBC66906}"/>
                </a:ext>
              </a:extLst>
            </p:cNvPr>
            <p:cNvSpPr txBox="1"/>
            <p:nvPr/>
          </p:nvSpPr>
          <p:spPr>
            <a:xfrm>
              <a:off x="934639" y="2299992"/>
              <a:ext cx="3340675" cy="2060885"/>
            </a:xfrm>
            <a:prstGeom prst="rect">
              <a:avLst/>
            </a:prstGeom>
            <a:noFill/>
          </p:spPr>
          <p:txBody>
            <a:bodyPr wrap="square">
              <a:spAutoFit/>
            </a:bodyPr>
            <a:lstStyle/>
            <a:p>
              <a:pPr algn="just">
                <a:lnSpc>
                  <a:spcPct val="150000"/>
                </a:lnSpc>
              </a:pPr>
              <a:r>
                <a:rPr lang="vi-VN" sz="2200" dirty="0"/>
                <a:t>Đại lượng  nào đặc trưng cho số đường sức từ biến thiên qua tiết diện của cuộn dây dẫn kín?</a:t>
              </a:r>
              <a:endParaRPr lang="en-US" sz="2200" dirty="0"/>
            </a:p>
          </p:txBody>
        </p:sp>
      </p:grpSp>
      <p:grpSp>
        <p:nvGrpSpPr>
          <p:cNvPr id="14" name="Group 13">
            <a:extLst>
              <a:ext uri="{FF2B5EF4-FFF2-40B4-BE49-F238E27FC236}">
                <a16:creationId xmlns:a16="http://schemas.microsoft.com/office/drawing/2014/main" id="{BAE2B1F9-28EA-1FFD-908B-48ED46E85D86}"/>
              </a:ext>
            </a:extLst>
          </p:cNvPr>
          <p:cNvGrpSpPr/>
          <p:nvPr/>
        </p:nvGrpSpPr>
        <p:grpSpPr>
          <a:xfrm>
            <a:off x="4933059" y="2173056"/>
            <a:ext cx="3891517" cy="2580352"/>
            <a:chOff x="786810" y="2193667"/>
            <a:chExt cx="3891517" cy="2580352"/>
          </a:xfrm>
        </p:grpSpPr>
        <p:sp>
          <p:nvSpPr>
            <p:cNvPr id="15" name="Rectangle: Rounded Corners 14">
              <a:extLst>
                <a:ext uri="{FF2B5EF4-FFF2-40B4-BE49-F238E27FC236}">
                  <a16:creationId xmlns:a16="http://schemas.microsoft.com/office/drawing/2014/main" id="{466FFBF2-6751-2AF8-A9CA-C8EE5A6A3F46}"/>
                </a:ext>
              </a:extLst>
            </p:cNvPr>
            <p:cNvSpPr/>
            <p:nvPr/>
          </p:nvSpPr>
          <p:spPr>
            <a:xfrm>
              <a:off x="786810" y="2193667"/>
              <a:ext cx="3500033" cy="2418657"/>
            </a:xfrm>
            <a:prstGeom prst="roundRect">
              <a:avLst>
                <a:gd name="adj" fmla="val 11060"/>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5286CA-4B7C-011B-E27D-D15BB4885317}"/>
                </a:ext>
              </a:extLst>
            </p:cNvPr>
            <p:cNvSpPr/>
            <p:nvPr/>
          </p:nvSpPr>
          <p:spPr>
            <a:xfrm>
              <a:off x="3211032" y="3136605"/>
              <a:ext cx="1467295" cy="16374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026;p35">
              <a:extLst>
                <a:ext uri="{FF2B5EF4-FFF2-40B4-BE49-F238E27FC236}">
                  <a16:creationId xmlns:a16="http://schemas.microsoft.com/office/drawing/2014/main" id="{EAB30126-DB80-39A3-9005-B996898C5EB4}"/>
                </a:ext>
              </a:extLst>
            </p:cNvPr>
            <p:cNvSpPr/>
            <p:nvPr/>
          </p:nvSpPr>
          <p:spPr>
            <a:xfrm>
              <a:off x="3211032" y="4469035"/>
              <a:ext cx="221814" cy="286578"/>
            </a:xfrm>
            <a:custGeom>
              <a:avLst/>
              <a:gdLst/>
              <a:ahLst/>
              <a:cxnLst/>
              <a:rect l="l" t="t" r="r" b="b"/>
              <a:pathLst>
                <a:path w="3128" h="4041" extrusionOk="0">
                  <a:moveTo>
                    <a:pt x="0" y="0"/>
                  </a:moveTo>
                  <a:lnTo>
                    <a:pt x="0" y="4040"/>
                  </a:lnTo>
                  <a:lnTo>
                    <a:pt x="3127" y="2009"/>
                  </a:lnTo>
                  <a:lnTo>
                    <a:pt x="0"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TextBox 17">
              <a:extLst>
                <a:ext uri="{FF2B5EF4-FFF2-40B4-BE49-F238E27FC236}">
                  <a16:creationId xmlns:a16="http://schemas.microsoft.com/office/drawing/2014/main" id="{4E8B9E6C-7A47-2DBA-3C18-D9F8ECCD6935}"/>
                </a:ext>
              </a:extLst>
            </p:cNvPr>
            <p:cNvSpPr txBox="1"/>
            <p:nvPr/>
          </p:nvSpPr>
          <p:spPr>
            <a:xfrm>
              <a:off x="998723" y="2291946"/>
              <a:ext cx="3063363" cy="1553054"/>
            </a:xfrm>
            <a:prstGeom prst="rect">
              <a:avLst/>
            </a:prstGeom>
            <a:noFill/>
          </p:spPr>
          <p:txBody>
            <a:bodyPr wrap="square">
              <a:spAutoFit/>
            </a:bodyPr>
            <a:lstStyle/>
            <a:p>
              <a:pPr algn="just">
                <a:lnSpc>
                  <a:spcPct val="150000"/>
                </a:lnSpc>
              </a:pPr>
              <a:r>
                <a:rPr lang="vi-VN" sz="2200" dirty="0"/>
                <a:t>Em hãy nêu đơn vị của từ thông, ý nghĩa và đơn vị đo từ thông.</a:t>
              </a:r>
              <a:endParaRPr lang="en-US" sz="2200" dirty="0"/>
            </a:p>
          </p:txBody>
        </p:sp>
      </p:grpSp>
      <p:sp>
        <p:nvSpPr>
          <p:cNvPr id="133" name="Rectangle 132">
            <a:extLst>
              <a:ext uri="{FF2B5EF4-FFF2-40B4-BE49-F238E27FC236}">
                <a16:creationId xmlns:a16="http://schemas.microsoft.com/office/drawing/2014/main" id="{308C4FB9-2EA1-F8A3-79FF-205ABC5663E3}"/>
              </a:ext>
            </a:extLst>
          </p:cNvPr>
          <p:cNvSpPr/>
          <p:nvPr/>
        </p:nvSpPr>
        <p:spPr>
          <a:xfrm>
            <a:off x="8293395" y="4098277"/>
            <a:ext cx="850605" cy="1045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27F2409-0B2B-EDCB-E573-CCF81C35342B}"/>
              </a:ext>
            </a:extLst>
          </p:cNvPr>
          <p:cNvPicPr>
            <a:picLocks noChangeAspect="1"/>
          </p:cNvPicPr>
          <p:nvPr/>
        </p:nvPicPr>
        <p:blipFill>
          <a:blip r:embed="rId4"/>
          <a:stretch>
            <a:fillRect/>
          </a:stretch>
        </p:blipFill>
        <p:spPr>
          <a:xfrm>
            <a:off x="8038212" y="4010647"/>
            <a:ext cx="1026941" cy="11053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18C3CA3-710B-7197-EFE4-38FA43908E9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F00527F-959B-13D9-1706-53762CC80F52}"/>
              </a:ext>
            </a:extLst>
          </p:cNvPr>
          <p:cNvSpPr txBox="1"/>
          <p:nvPr/>
        </p:nvSpPr>
        <p:spPr>
          <a:xfrm>
            <a:off x="361503" y="292673"/>
            <a:ext cx="8420987" cy="1881990"/>
          </a:xfrm>
          <a:prstGeom prst="rect">
            <a:avLst/>
          </a:prstGeom>
          <a:noFill/>
        </p:spPr>
        <p:txBody>
          <a:bodyPr wrap="square">
            <a:spAutoFit/>
          </a:bodyPr>
          <a:lstStyle/>
          <a:p>
            <a:pPr algn="just">
              <a:lnSpc>
                <a:spcPct val="150000"/>
              </a:lnSpc>
            </a:pPr>
            <a:r>
              <a:rPr lang="vi-VN" sz="2000" dirty="0"/>
              <a:t>Sóng điện từ là sự lan truyền điện từ trường trong không gian, khi có điện trường xoáy thì từ trường biến thiên, từ trường biến thiên lại sinh ra điện trường xoáy, cứ như thế sự lan truyền được lặp đi lặp lại không cần môi trường vật chất, do đó sóng điện từ truyền được trong chân không.</a:t>
            </a:r>
            <a:endParaRPr lang="en-US" sz="2000" dirty="0"/>
          </a:p>
        </p:txBody>
      </p:sp>
      <p:grpSp>
        <p:nvGrpSpPr>
          <p:cNvPr id="7" name="Group 6">
            <a:extLst>
              <a:ext uri="{FF2B5EF4-FFF2-40B4-BE49-F238E27FC236}">
                <a16:creationId xmlns:a16="http://schemas.microsoft.com/office/drawing/2014/main" id="{3BA5924F-4506-69D7-2647-258C35A64257}"/>
              </a:ext>
            </a:extLst>
          </p:cNvPr>
          <p:cNvGrpSpPr/>
          <p:nvPr/>
        </p:nvGrpSpPr>
        <p:grpSpPr>
          <a:xfrm>
            <a:off x="956354" y="2219440"/>
            <a:ext cx="7231287" cy="2749447"/>
            <a:chOff x="956354" y="2209694"/>
            <a:chExt cx="7231287" cy="2749447"/>
          </a:xfrm>
        </p:grpSpPr>
        <p:pic>
          <p:nvPicPr>
            <p:cNvPr id="10" name="Picture 9">
              <a:extLst>
                <a:ext uri="{FF2B5EF4-FFF2-40B4-BE49-F238E27FC236}">
                  <a16:creationId xmlns:a16="http://schemas.microsoft.com/office/drawing/2014/main" id="{3F459F57-286A-4EE7-9703-9F154C552C42}"/>
                </a:ext>
              </a:extLst>
            </p:cNvPr>
            <p:cNvPicPr>
              <a:picLocks noChangeAspect="1"/>
            </p:cNvPicPr>
            <p:nvPr/>
          </p:nvPicPr>
          <p:blipFill>
            <a:blip r:embed="rId2"/>
            <a:stretch>
              <a:fillRect/>
            </a:stretch>
          </p:blipFill>
          <p:spPr>
            <a:xfrm>
              <a:off x="956354" y="2209694"/>
              <a:ext cx="7231287" cy="2343161"/>
            </a:xfrm>
            <a:prstGeom prst="rect">
              <a:avLst/>
            </a:prstGeom>
          </p:spPr>
        </p:pic>
        <p:sp>
          <p:nvSpPr>
            <p:cNvPr id="11" name="TextBox 10">
              <a:extLst>
                <a:ext uri="{FF2B5EF4-FFF2-40B4-BE49-F238E27FC236}">
                  <a16:creationId xmlns:a16="http://schemas.microsoft.com/office/drawing/2014/main" id="{0E394ED8-A52B-1838-B46F-B2BC68A8B718}"/>
                </a:ext>
              </a:extLst>
            </p:cNvPr>
            <p:cNvSpPr txBox="1"/>
            <p:nvPr/>
          </p:nvSpPr>
          <p:spPr>
            <a:xfrm>
              <a:off x="2039582" y="4589809"/>
              <a:ext cx="5064830" cy="369332"/>
            </a:xfrm>
            <a:prstGeom prst="rect">
              <a:avLst/>
            </a:prstGeom>
            <a:noFill/>
          </p:spPr>
          <p:txBody>
            <a:bodyPr wrap="square" rtlCol="0">
              <a:spAutoFit/>
            </a:bodyPr>
            <a:lstStyle/>
            <a:p>
              <a:pPr algn="ctr"/>
              <a:r>
                <a:rPr lang="en-US" sz="1800" b="1" dirty="0" err="1"/>
                <a:t>Hình</a:t>
              </a:r>
              <a:r>
                <a:rPr lang="en-US" sz="1800" b="1" dirty="0"/>
                <a:t> 3.20. </a:t>
              </a:r>
              <a:r>
                <a:rPr lang="en-US" sz="1800" dirty="0" err="1"/>
                <a:t>Sự</a:t>
              </a:r>
              <a:r>
                <a:rPr lang="en-US" sz="1800" dirty="0"/>
                <a:t> </a:t>
              </a:r>
              <a:r>
                <a:rPr lang="en-US" sz="1800" dirty="0" err="1"/>
                <a:t>hình</a:t>
              </a:r>
              <a:r>
                <a:rPr lang="en-US" sz="1800" dirty="0"/>
                <a:t> </a:t>
              </a:r>
              <a:r>
                <a:rPr lang="en-US" sz="1800" dirty="0" err="1"/>
                <a:t>thành</a:t>
              </a:r>
              <a:r>
                <a:rPr lang="en-US" sz="1800" dirty="0"/>
                <a:t> </a:t>
              </a:r>
              <a:r>
                <a:rPr lang="en-US" sz="1800" dirty="0" err="1"/>
                <a:t>sóng</a:t>
              </a:r>
              <a:r>
                <a:rPr lang="en-US" sz="1800" dirty="0"/>
                <a:t> </a:t>
              </a:r>
              <a:r>
                <a:rPr lang="en-US" sz="1800" dirty="0" err="1"/>
                <a:t>điện</a:t>
              </a:r>
              <a:r>
                <a:rPr lang="en-US" sz="1800" dirty="0"/>
                <a:t> </a:t>
              </a:r>
              <a:r>
                <a:rPr lang="en-US" sz="1800" dirty="0" err="1"/>
                <a:t>từ</a:t>
              </a:r>
              <a:endParaRPr lang="en-US" sz="1800" dirty="0"/>
            </a:p>
          </p:txBody>
        </p:sp>
      </p:grpSp>
      <p:pic>
        <p:nvPicPr>
          <p:cNvPr id="12" name="Picture 11">
            <a:extLst>
              <a:ext uri="{FF2B5EF4-FFF2-40B4-BE49-F238E27FC236}">
                <a16:creationId xmlns:a16="http://schemas.microsoft.com/office/drawing/2014/main" id="{6BD5845D-D417-363A-67AC-1878A2D1659D}"/>
              </a:ext>
            </a:extLst>
          </p:cNvPr>
          <p:cNvPicPr>
            <a:picLocks noChangeAspect="1"/>
          </p:cNvPicPr>
          <p:nvPr/>
        </p:nvPicPr>
        <p:blipFill>
          <a:blip r:embed="rId3"/>
          <a:srcRect l="-9055" b="12992"/>
          <a:stretch/>
        </p:blipFill>
        <p:spPr>
          <a:xfrm rot="19644019">
            <a:off x="634804" y="2412485"/>
            <a:ext cx="643099" cy="874155"/>
          </a:xfrm>
          <a:prstGeom prst="rect">
            <a:avLst/>
          </a:prstGeom>
        </p:spPr>
      </p:pic>
    </p:spTree>
    <p:extLst>
      <p:ext uri="{BB962C8B-B14F-4D97-AF65-F5344CB8AC3E}">
        <p14:creationId xmlns:p14="http://schemas.microsoft.com/office/powerpoint/2010/main" val="225294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Trong lò vi sóng là có sóng gì nhỉ- - Vật Lý 12 Bài 22 - Sóng điện từ">
            <a:hlinkClick r:id="" action="ppaction://media"/>
            <a:extLst>
              <a:ext uri="{FF2B5EF4-FFF2-40B4-BE49-F238E27FC236}">
                <a16:creationId xmlns:a16="http://schemas.microsoft.com/office/drawing/2014/main" id="{C0427158-4785-24ED-5FFE-0374260FD711}"/>
              </a:ext>
            </a:extLst>
          </p:cNvPr>
          <p:cNvPicPr>
            <a:picLocks noChangeAspect="1"/>
          </p:cNvPicPr>
          <p:nvPr>
            <a:videoFile r:link="rId1"/>
            <p:extLst>
              <p:ext uri="{DAA4B4D4-6D71-4841-9C94-3DE7FCFB9230}">
                <p14:media xmlns:p14="http://schemas.microsoft.com/office/powerpoint/2010/main" r:embed="rId2">
                  <p14:trim st="2805" end="6830"/>
                  <p14:fade out="500"/>
                </p14:media>
              </p:ext>
            </p:extLst>
          </p:nvPr>
        </p:nvPicPr>
        <p:blipFill>
          <a:blip r:embed="rId4"/>
          <a:stretch>
            <a:fillRect/>
          </a:stretch>
        </p:blipFill>
        <p:spPr>
          <a:xfrm>
            <a:off x="1085850" y="297180"/>
            <a:ext cx="6972300" cy="3921919"/>
          </a:xfrm>
          <a:prstGeom prst="rect">
            <a:avLst/>
          </a:prstGeom>
        </p:spPr>
      </p:pic>
      <p:sp>
        <p:nvSpPr>
          <p:cNvPr id="4" name="TextBox 3">
            <a:extLst>
              <a:ext uri="{FF2B5EF4-FFF2-40B4-BE49-F238E27FC236}">
                <a16:creationId xmlns:a16="http://schemas.microsoft.com/office/drawing/2014/main" id="{0437008B-B657-9E4F-7C9B-A0EB9172AE3B}"/>
              </a:ext>
            </a:extLst>
          </p:cNvPr>
          <p:cNvSpPr txBox="1"/>
          <p:nvPr/>
        </p:nvSpPr>
        <p:spPr>
          <a:xfrm>
            <a:off x="2531240" y="4559592"/>
            <a:ext cx="4081567"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4152C">
                    <a:lumMod val="75000"/>
                    <a:lumOff val="25000"/>
                  </a:srgbClr>
                </a:solidFill>
                <a:effectLst/>
                <a:uLnTx/>
                <a:uFillTx/>
              </a:rPr>
              <a:t>Video: </a:t>
            </a:r>
            <a:r>
              <a:rPr kumimoji="0" lang="en-US" sz="2200" b="1" i="0" u="none" strike="noStrike" kern="0" cap="none" spc="0" normalizeH="0" baseline="0" noProof="0" dirty="0" err="1">
                <a:ln>
                  <a:noFill/>
                </a:ln>
                <a:solidFill>
                  <a:srgbClr val="04152C">
                    <a:lumMod val="75000"/>
                    <a:lumOff val="25000"/>
                  </a:srgbClr>
                </a:solidFill>
                <a:effectLst/>
                <a:uLnTx/>
                <a:uFillTx/>
              </a:rPr>
              <a:t>Tìm</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hiểu</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sóng</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điện</a:t>
            </a:r>
            <a:r>
              <a:rPr kumimoji="0" lang="en-US" sz="2200" b="1" i="0" u="none" strike="noStrike" kern="0" cap="none" spc="0" normalizeH="0" baseline="0" noProof="0" dirty="0">
                <a:ln>
                  <a:noFill/>
                </a:ln>
                <a:solidFill>
                  <a:srgbClr val="04152C">
                    <a:lumMod val="75000"/>
                    <a:lumOff val="25000"/>
                  </a:srgbClr>
                </a:solidFill>
                <a:effectLst/>
                <a:uLnTx/>
                <a:uFillTx/>
              </a:rPr>
              <a:t> </a:t>
            </a:r>
            <a:r>
              <a:rPr kumimoji="0" lang="en-US" sz="2200" b="1" i="0" u="none" strike="noStrike" kern="0" cap="none" spc="0" normalizeH="0" baseline="0" noProof="0" dirty="0" err="1">
                <a:ln>
                  <a:noFill/>
                </a:ln>
                <a:solidFill>
                  <a:srgbClr val="04152C">
                    <a:lumMod val="75000"/>
                    <a:lumOff val="25000"/>
                  </a:srgbClr>
                </a:solidFill>
                <a:effectLst/>
                <a:uLnTx/>
                <a:uFillTx/>
              </a:rPr>
              <a:t>từ</a:t>
            </a:r>
            <a:endParaRPr kumimoji="0" lang="en-US" sz="2200" b="1" i="0" u="none" strike="noStrike" kern="0" cap="none" spc="0" normalizeH="0" baseline="0" noProof="0" dirty="0">
              <a:ln>
                <a:noFill/>
              </a:ln>
              <a:solidFill>
                <a:srgbClr val="04152C">
                  <a:lumMod val="75000"/>
                  <a:lumOff val="25000"/>
                </a:srgbClr>
              </a:solidFill>
              <a:effectLst/>
              <a:uLnTx/>
              <a:uFillTx/>
            </a:endParaRPr>
          </a:p>
        </p:txBody>
      </p:sp>
      <p:pic>
        <p:nvPicPr>
          <p:cNvPr id="5" name="Picture 4">
            <a:extLst>
              <a:ext uri="{FF2B5EF4-FFF2-40B4-BE49-F238E27FC236}">
                <a16:creationId xmlns:a16="http://schemas.microsoft.com/office/drawing/2014/main" id="{F301652D-2F93-FF18-69B7-B6C1A590D4F7}"/>
              </a:ext>
            </a:extLst>
          </p:cNvPr>
          <p:cNvPicPr>
            <a:picLocks noChangeAspect="1"/>
          </p:cNvPicPr>
          <p:nvPr/>
        </p:nvPicPr>
        <p:blipFill>
          <a:blip r:embed="rId5"/>
          <a:stretch>
            <a:fillRect/>
          </a:stretch>
        </p:blipFill>
        <p:spPr>
          <a:xfrm>
            <a:off x="4151339" y="1959882"/>
            <a:ext cx="841321" cy="835224"/>
          </a:xfrm>
          <a:prstGeom prst="rect">
            <a:avLst/>
          </a:prstGeom>
        </p:spPr>
      </p:pic>
    </p:spTree>
    <p:extLst>
      <p:ext uri="{BB962C8B-B14F-4D97-AF65-F5344CB8AC3E}">
        <p14:creationId xmlns:p14="http://schemas.microsoft.com/office/powerpoint/2010/main" val="572442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65F3255-83A3-25DA-0CE4-2AEBACC3721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D4B88BE-2518-A4AE-7C61-C2589B58760C}"/>
              </a:ext>
            </a:extLst>
          </p:cNvPr>
          <p:cNvSpPr txBox="1"/>
          <p:nvPr/>
        </p:nvSpPr>
        <p:spPr>
          <a:xfrm>
            <a:off x="2880671" y="2187029"/>
            <a:ext cx="3382657" cy="769441"/>
          </a:xfrm>
          <a:prstGeom prst="rect">
            <a:avLst/>
          </a:prstGeom>
          <a:noFill/>
        </p:spPr>
        <p:txBody>
          <a:bodyPr wrap="none" rtlCol="0">
            <a:spAutoFit/>
          </a:bodyPr>
          <a:lstStyle/>
          <a:p>
            <a:pPr algn="ctr"/>
            <a:r>
              <a:rPr lang="en-US" sz="4400" b="1" dirty="0">
                <a:solidFill>
                  <a:schemeClr val="accent5">
                    <a:lumMod val="75000"/>
                  </a:schemeClr>
                </a:solidFill>
              </a:rPr>
              <a:t>LUYỆN TẬP</a:t>
            </a:r>
          </a:p>
        </p:txBody>
      </p:sp>
      <p:sp>
        <p:nvSpPr>
          <p:cNvPr id="7" name="Rectangle: Rounded Corners 6">
            <a:extLst>
              <a:ext uri="{FF2B5EF4-FFF2-40B4-BE49-F238E27FC236}">
                <a16:creationId xmlns:a16="http://schemas.microsoft.com/office/drawing/2014/main" id="{937AD997-105B-6961-BB43-224D1C9E2A50}"/>
              </a:ext>
            </a:extLst>
          </p:cNvPr>
          <p:cNvSpPr/>
          <p:nvPr/>
        </p:nvSpPr>
        <p:spPr>
          <a:xfrm>
            <a:off x="1653362" y="3459481"/>
            <a:ext cx="5837275" cy="769441"/>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Arial" panose="020B0604020202020204" pitchFamily="34" charset="0"/>
                <a:cs typeface="Arial" panose="020B0604020202020204" pitchFamily="34" charset="0"/>
              </a:rPr>
              <a:t>Nhiệm</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vụ</a:t>
            </a:r>
            <a:r>
              <a:rPr lang="en-US" sz="2400" b="1" dirty="0">
                <a:solidFill>
                  <a:srgbClr val="000000"/>
                </a:solidFill>
                <a:latin typeface="Arial" panose="020B0604020202020204" pitchFamily="34" charset="0"/>
                <a:cs typeface="Arial" panose="020B0604020202020204" pitchFamily="34" charset="0"/>
              </a:rPr>
              <a:t> 1: </a:t>
            </a:r>
            <a:r>
              <a:rPr lang="en-US" sz="2400" b="1" dirty="0" err="1">
                <a:solidFill>
                  <a:srgbClr val="000000"/>
                </a:solidFill>
                <a:latin typeface="Arial" panose="020B0604020202020204" pitchFamily="34" charset="0"/>
                <a:cs typeface="Arial" panose="020B0604020202020204" pitchFamily="34" charset="0"/>
              </a:rPr>
              <a:t>Chọn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đáp</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án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đúng</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534020"/>
      </p:ext>
    </p:extLst>
  </p:cSld>
  <p:clrMapOvr>
    <a:masterClrMapping/>
  </p:clrMapOvr>
  <p:transition spd="med">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1675EAE-0E99-B2C2-C4FF-C17E0E108111}"/>
            </a:ext>
          </a:extLst>
        </p:cNvPr>
        <p:cNvGrpSpPr/>
        <p:nvPr/>
      </p:nvGrpSpPr>
      <p:grpSpPr>
        <a:xfrm>
          <a:off x="0" y="0"/>
          <a:ext cx="0" cy="0"/>
          <a:chOff x="0" y="0"/>
          <a:chExt cx="0" cy="0"/>
        </a:xfrm>
      </p:grpSpPr>
      <p:cxnSp>
        <p:nvCxnSpPr>
          <p:cNvPr id="2" name="Google Shape;1098;p32">
            <a:extLst>
              <a:ext uri="{FF2B5EF4-FFF2-40B4-BE49-F238E27FC236}">
                <a16:creationId xmlns:a16="http://schemas.microsoft.com/office/drawing/2014/main" id="{C2632E63-C59D-D40E-5963-4D99DE497B5B}"/>
              </a:ext>
            </a:extLst>
          </p:cNvPr>
          <p:cNvCxnSpPr>
            <a:cxnSpLocks/>
          </p:cNvCxnSpPr>
          <p:nvPr/>
        </p:nvCxnSpPr>
        <p:spPr>
          <a:xfrm flipH="1">
            <a:off x="532713" y="3571692"/>
            <a:ext cx="8226507" cy="0"/>
          </a:xfrm>
          <a:prstGeom prst="straightConnector1">
            <a:avLst/>
          </a:prstGeom>
          <a:noFill/>
          <a:ln w="19050" cap="flat" cmpd="sng">
            <a:solidFill>
              <a:srgbClr val="F59E2D">
                <a:lumMod val="75000"/>
              </a:srgbClr>
            </a:solidFill>
            <a:prstDash val="solid"/>
            <a:round/>
            <a:headEnd type="diamond" w="med" len="med"/>
            <a:tailEnd type="diamond" w="med" len="med"/>
          </a:ln>
        </p:spPr>
      </p:cxnSp>
      <p:sp>
        <p:nvSpPr>
          <p:cNvPr id="3" name="Google Shape;1091;p32">
            <a:extLst>
              <a:ext uri="{FF2B5EF4-FFF2-40B4-BE49-F238E27FC236}">
                <a16:creationId xmlns:a16="http://schemas.microsoft.com/office/drawing/2014/main" id="{B65EF6C5-D636-C6EA-74BA-44CF42B19540}"/>
              </a:ext>
            </a:extLst>
          </p:cNvPr>
          <p:cNvSpPr txBox="1"/>
          <p:nvPr/>
        </p:nvSpPr>
        <p:spPr>
          <a:xfrm>
            <a:off x="1284003"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A</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4" name="Google Shape;1092;p32">
            <a:extLst>
              <a:ext uri="{FF2B5EF4-FFF2-40B4-BE49-F238E27FC236}">
                <a16:creationId xmlns:a16="http://schemas.microsoft.com/office/drawing/2014/main" id="{4976FB5E-1F79-9000-C2CC-A86E129C2A9F}"/>
              </a:ext>
            </a:extLst>
          </p:cNvPr>
          <p:cNvSpPr txBox="1"/>
          <p:nvPr/>
        </p:nvSpPr>
        <p:spPr>
          <a:xfrm>
            <a:off x="3326400"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B</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5" name="Google Shape;1093;p32">
            <a:extLst>
              <a:ext uri="{FF2B5EF4-FFF2-40B4-BE49-F238E27FC236}">
                <a16:creationId xmlns:a16="http://schemas.microsoft.com/office/drawing/2014/main" id="{AE0EA424-3C1F-2B83-54C6-8745395B1294}"/>
              </a:ext>
            </a:extLst>
          </p:cNvPr>
          <p:cNvSpPr txBox="1"/>
          <p:nvPr/>
        </p:nvSpPr>
        <p:spPr>
          <a:xfrm>
            <a:off x="5351463" y="3341081"/>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C</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6" name="Google Shape;1094;p32">
            <a:extLst>
              <a:ext uri="{FF2B5EF4-FFF2-40B4-BE49-F238E27FC236}">
                <a16:creationId xmlns:a16="http://schemas.microsoft.com/office/drawing/2014/main" id="{E44284E9-6994-DACF-8886-CCF22D671E6F}"/>
              </a:ext>
            </a:extLst>
          </p:cNvPr>
          <p:cNvSpPr txBox="1"/>
          <p:nvPr/>
        </p:nvSpPr>
        <p:spPr>
          <a:xfrm>
            <a:off x="7376526"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D</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grpSp>
        <p:nvGrpSpPr>
          <p:cNvPr id="7" name="Group 6">
            <a:extLst>
              <a:ext uri="{FF2B5EF4-FFF2-40B4-BE49-F238E27FC236}">
                <a16:creationId xmlns:a16="http://schemas.microsoft.com/office/drawing/2014/main" id="{1EFF4EA4-CE5F-7AAA-4FE7-0924EB72CFC9}"/>
              </a:ext>
            </a:extLst>
          </p:cNvPr>
          <p:cNvGrpSpPr/>
          <p:nvPr/>
        </p:nvGrpSpPr>
        <p:grpSpPr>
          <a:xfrm>
            <a:off x="277703" y="3804042"/>
            <a:ext cx="2518699" cy="975245"/>
            <a:chOff x="117963" y="3804042"/>
            <a:chExt cx="2518699" cy="975245"/>
          </a:xfrm>
        </p:grpSpPr>
        <p:sp>
          <p:nvSpPr>
            <p:cNvPr id="8" name="Google Shape;1087;p32">
              <a:extLst>
                <a:ext uri="{FF2B5EF4-FFF2-40B4-BE49-F238E27FC236}">
                  <a16:creationId xmlns:a16="http://schemas.microsoft.com/office/drawing/2014/main" id="{99363801-D5BA-64C5-8B10-0A684A161BEA}"/>
                </a:ext>
              </a:extLst>
            </p:cNvPr>
            <p:cNvSpPr txBox="1">
              <a:spLocks/>
            </p:cNvSpPr>
            <p:nvPr/>
          </p:nvSpPr>
          <p:spPr>
            <a:xfrm>
              <a:off x="117963" y="4132639"/>
              <a:ext cx="2518699" cy="646648"/>
            </a:xfrm>
            <a:prstGeom prst="rect">
              <a:avLst/>
            </a:prstGeom>
            <a:solidFill>
              <a:srgbClr val="FC8392">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từ</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trên</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xuống</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dưới</a:t>
              </a:r>
              <a:endPar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9" name="Google Shape;1100;p32">
              <a:extLst>
                <a:ext uri="{FF2B5EF4-FFF2-40B4-BE49-F238E27FC236}">
                  <a16:creationId xmlns:a16="http://schemas.microsoft.com/office/drawing/2014/main" id="{E82DD946-9A04-72BE-F7AD-8BB8EA1A44B7}"/>
                </a:ext>
              </a:extLst>
            </p:cNvPr>
            <p:cNvCxnSpPr>
              <a:cxnSpLocks/>
              <a:stCxn id="3" idx="2"/>
              <a:endCxn id="8" idx="0"/>
            </p:cNvCxnSpPr>
            <p:nvPr/>
          </p:nvCxnSpPr>
          <p:spPr>
            <a:xfrm>
              <a:off x="1377313" y="3804042"/>
              <a:ext cx="0" cy="328597"/>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0" name="Group 9">
            <a:extLst>
              <a:ext uri="{FF2B5EF4-FFF2-40B4-BE49-F238E27FC236}">
                <a16:creationId xmlns:a16="http://schemas.microsoft.com/office/drawing/2014/main" id="{4283650B-DD38-8F9F-6087-29EF43037DB3}"/>
              </a:ext>
            </a:extLst>
          </p:cNvPr>
          <p:cNvGrpSpPr/>
          <p:nvPr/>
        </p:nvGrpSpPr>
        <p:grpSpPr>
          <a:xfrm>
            <a:off x="2320100" y="2270765"/>
            <a:ext cx="2518699" cy="1068577"/>
            <a:chOff x="2247750" y="1715148"/>
            <a:chExt cx="2518699" cy="1068577"/>
          </a:xfrm>
        </p:grpSpPr>
        <p:sp>
          <p:nvSpPr>
            <p:cNvPr id="11" name="Google Shape;1088;p32">
              <a:extLst>
                <a:ext uri="{FF2B5EF4-FFF2-40B4-BE49-F238E27FC236}">
                  <a16:creationId xmlns:a16="http://schemas.microsoft.com/office/drawing/2014/main" id="{8548CBD4-1197-0E10-E2B4-A78571A5AD0C}"/>
                </a:ext>
              </a:extLst>
            </p:cNvPr>
            <p:cNvSpPr txBox="1">
              <a:spLocks/>
            </p:cNvSpPr>
            <p:nvPr/>
          </p:nvSpPr>
          <p:spPr>
            <a:xfrm>
              <a:off x="2247750" y="1715148"/>
              <a:ext cx="2518699" cy="673911"/>
            </a:xfrm>
            <a:prstGeom prst="rect">
              <a:avLst/>
            </a:prstGeom>
            <a:solidFill>
              <a:srgbClr val="2EAEC7">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từ</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Đông</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sang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Tây</a:t>
              </a:r>
              <a:endPar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2" name="Google Shape;1101;p32">
              <a:extLst>
                <a:ext uri="{FF2B5EF4-FFF2-40B4-BE49-F238E27FC236}">
                  <a16:creationId xmlns:a16="http://schemas.microsoft.com/office/drawing/2014/main" id="{D289C64C-E32F-0BE7-3468-A0111A52E2B3}"/>
                </a:ext>
              </a:extLst>
            </p:cNvPr>
            <p:cNvCxnSpPr>
              <a:cxnSpLocks/>
              <a:stCxn id="4" idx="0"/>
              <a:endCxn id="11" idx="2"/>
            </p:cNvCxnSpPr>
            <p:nvPr/>
          </p:nvCxnSpPr>
          <p:spPr>
            <a:xfrm flipV="1">
              <a:off x="3507100" y="2389059"/>
              <a:ext cx="0" cy="394666"/>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3" name="Group 12">
            <a:extLst>
              <a:ext uri="{FF2B5EF4-FFF2-40B4-BE49-F238E27FC236}">
                <a16:creationId xmlns:a16="http://schemas.microsoft.com/office/drawing/2014/main" id="{5936388D-A660-B970-D549-903B5B07C926}"/>
              </a:ext>
            </a:extLst>
          </p:cNvPr>
          <p:cNvGrpSpPr/>
          <p:nvPr/>
        </p:nvGrpSpPr>
        <p:grpSpPr>
          <a:xfrm>
            <a:off x="4345163" y="3805781"/>
            <a:ext cx="2518699" cy="968319"/>
            <a:chOff x="4377550" y="3805781"/>
            <a:chExt cx="2518699" cy="968319"/>
          </a:xfrm>
        </p:grpSpPr>
        <p:sp>
          <p:nvSpPr>
            <p:cNvPr id="14" name="Google Shape;1089;p32">
              <a:extLst>
                <a:ext uri="{FF2B5EF4-FFF2-40B4-BE49-F238E27FC236}">
                  <a16:creationId xmlns:a16="http://schemas.microsoft.com/office/drawing/2014/main" id="{E54434E4-7CFF-6A11-B6BC-FCDCFD6F7F3D}"/>
                </a:ext>
              </a:extLst>
            </p:cNvPr>
            <p:cNvSpPr txBox="1">
              <a:spLocks/>
            </p:cNvSpPr>
            <p:nvPr/>
          </p:nvSpPr>
          <p:spPr>
            <a:xfrm>
              <a:off x="4377550" y="4127452"/>
              <a:ext cx="2518699" cy="646648"/>
            </a:xfrm>
            <a:prstGeom prst="rect">
              <a:avLst/>
            </a:prstGeom>
            <a:solidFill>
              <a:srgbClr val="DCDB28">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từ</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Bắc</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vào</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Nam</a:t>
              </a:r>
            </a:p>
          </p:txBody>
        </p:sp>
        <p:cxnSp>
          <p:nvCxnSpPr>
            <p:cNvPr id="15" name="Google Shape;1102;p32">
              <a:extLst>
                <a:ext uri="{FF2B5EF4-FFF2-40B4-BE49-F238E27FC236}">
                  <a16:creationId xmlns:a16="http://schemas.microsoft.com/office/drawing/2014/main" id="{6299C5D6-3D95-53F3-40D1-6F248E9D84D9}"/>
                </a:ext>
              </a:extLst>
            </p:cNvPr>
            <p:cNvCxnSpPr>
              <a:cxnSpLocks/>
              <a:stCxn id="5" idx="2"/>
              <a:endCxn id="14" idx="0"/>
            </p:cNvCxnSpPr>
            <p:nvPr/>
          </p:nvCxnSpPr>
          <p:spPr>
            <a:xfrm>
              <a:off x="5636900" y="3805781"/>
              <a:ext cx="0" cy="321671"/>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6" name="Group 15">
            <a:extLst>
              <a:ext uri="{FF2B5EF4-FFF2-40B4-BE49-F238E27FC236}">
                <a16:creationId xmlns:a16="http://schemas.microsoft.com/office/drawing/2014/main" id="{304ADD03-AFF4-BB80-02DB-12B70F25EA71}"/>
              </a:ext>
            </a:extLst>
          </p:cNvPr>
          <p:cNvGrpSpPr/>
          <p:nvPr/>
        </p:nvGrpSpPr>
        <p:grpSpPr>
          <a:xfrm>
            <a:off x="6456720" y="2247316"/>
            <a:ext cx="2345711" cy="1092026"/>
            <a:chOff x="6593819" y="1561558"/>
            <a:chExt cx="2345711" cy="1092026"/>
          </a:xfrm>
        </p:grpSpPr>
        <p:sp>
          <p:nvSpPr>
            <p:cNvPr id="17" name="Google Shape;1090;p32">
              <a:extLst>
                <a:ext uri="{FF2B5EF4-FFF2-40B4-BE49-F238E27FC236}">
                  <a16:creationId xmlns:a16="http://schemas.microsoft.com/office/drawing/2014/main" id="{64AC5633-94B9-2C3D-15A7-5F77B8796894}"/>
                </a:ext>
              </a:extLst>
            </p:cNvPr>
            <p:cNvSpPr txBox="1">
              <a:spLocks/>
            </p:cNvSpPr>
            <p:nvPr/>
          </p:nvSpPr>
          <p:spPr>
            <a:xfrm>
              <a:off x="6593819" y="1561558"/>
              <a:ext cx="2345711" cy="673912"/>
            </a:xfrm>
            <a:prstGeom prst="rect">
              <a:avLst/>
            </a:prstGeom>
            <a:solidFill>
              <a:srgbClr val="F59E2D">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từ</a:t>
              </a:r>
              <a:r>
                <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0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Tây</a:t>
              </a:r>
              <a:r>
                <a:rPr lang="en-US" sz="2000" dirty="0">
                  <a:solidFill>
                    <a:srgbClr val="CECECE">
                      <a:lumMod val="10000"/>
                    </a:srgbClr>
                  </a:solidFill>
                  <a:latin typeface="Arial" panose="020B0604020202020204" pitchFamily="34" charset="0"/>
                  <a:ea typeface="Advent Pro"/>
                  <a:cs typeface="Arial" panose="020B0604020202020204" pitchFamily="34" charset="0"/>
                  <a:sym typeface="Advent Pro"/>
                </a:rPr>
                <a:t> sang </a:t>
              </a:r>
              <a:r>
                <a:rPr lang="en-US" sz="2000" dirty="0" err="1">
                  <a:solidFill>
                    <a:srgbClr val="CECECE">
                      <a:lumMod val="10000"/>
                    </a:srgbClr>
                  </a:solidFill>
                  <a:latin typeface="Arial" panose="020B0604020202020204" pitchFamily="34" charset="0"/>
                  <a:ea typeface="Advent Pro"/>
                  <a:cs typeface="Arial" panose="020B0604020202020204" pitchFamily="34" charset="0"/>
                  <a:sym typeface="Advent Pro"/>
                </a:rPr>
                <a:t>Đông</a:t>
              </a:r>
              <a:endParaRPr kumimoji="0" lang="en-US" sz="20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8" name="Google Shape;1103;p32">
              <a:extLst>
                <a:ext uri="{FF2B5EF4-FFF2-40B4-BE49-F238E27FC236}">
                  <a16:creationId xmlns:a16="http://schemas.microsoft.com/office/drawing/2014/main" id="{B0E13A95-D8E3-26B0-3E01-FC8629273B0A}"/>
                </a:ext>
              </a:extLst>
            </p:cNvPr>
            <p:cNvCxnSpPr>
              <a:cxnSpLocks/>
              <a:stCxn id="6" idx="0"/>
              <a:endCxn id="17" idx="2"/>
            </p:cNvCxnSpPr>
            <p:nvPr/>
          </p:nvCxnSpPr>
          <p:spPr>
            <a:xfrm flipV="1">
              <a:off x="7766675" y="2235470"/>
              <a:ext cx="0" cy="418114"/>
            </a:xfrm>
            <a:prstGeom prst="straightConnector1">
              <a:avLst/>
            </a:prstGeom>
            <a:noFill/>
            <a:ln w="19050" cap="flat" cmpd="sng">
              <a:solidFill>
                <a:srgbClr val="F59E2D">
                  <a:lumMod val="75000"/>
                </a:srgbClr>
              </a:solidFill>
              <a:prstDash val="solid"/>
              <a:round/>
              <a:headEnd type="none" w="med" len="med"/>
              <a:tailEnd type="none" w="med" len="med"/>
            </a:ln>
          </p:spPr>
        </p:cxn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8BF015A-B734-3284-FD3D-2E711A005EBF}"/>
                  </a:ext>
                </a:extLst>
              </p:cNvPr>
              <p:cNvSpPr txBox="1"/>
              <p:nvPr/>
            </p:nvSpPr>
            <p:spPr>
              <a:xfrm>
                <a:off x="193148" y="306430"/>
                <a:ext cx="8757704" cy="1476430"/>
              </a:xfrm>
              <a:prstGeom prst="rect">
                <a:avLst/>
              </a:prstGeom>
              <a:noFill/>
            </p:spPr>
            <p:txBody>
              <a:bodyPr wrap="square">
                <a:spAutoFit/>
              </a:bodyPr>
              <a:lstStyle/>
              <a:p>
                <a:pPr algn="just">
                  <a:lnSpc>
                    <a:spcPct val="150000"/>
                  </a:lnSpc>
                  <a:buClrTx/>
                </a:pPr>
                <a:r>
                  <a:rPr kumimoji="0" lang="vi-VN" sz="2000" b="1" i="0" u="none" strike="noStrike" kern="0" cap="none" spc="0" normalizeH="0" baseline="0" noProof="0" dirty="0">
                    <a:ln>
                      <a:noFill/>
                    </a:ln>
                    <a:solidFill>
                      <a:srgbClr val="FC8392">
                        <a:lumMod val="75000"/>
                      </a:srgbClr>
                    </a:solidFill>
                    <a:effectLst/>
                    <a:uLnTx/>
                    <a:uFillTx/>
                  </a:rPr>
                  <a:t>Câu </a:t>
                </a:r>
                <a:r>
                  <a:rPr lang="en-US" sz="2000" b="1" dirty="0">
                    <a:solidFill>
                      <a:srgbClr val="FC8392">
                        <a:lumMod val="75000"/>
                      </a:srgbClr>
                    </a:solidFill>
                  </a:rPr>
                  <a:t>1</a:t>
                </a:r>
                <a:r>
                  <a:rPr kumimoji="0" lang="vi-VN" sz="2000" b="1" i="0" u="none" strike="noStrike" kern="0" cap="none" spc="0" normalizeH="0" baseline="0" noProof="0" dirty="0">
                    <a:ln>
                      <a:noFill/>
                    </a:ln>
                    <a:solidFill>
                      <a:srgbClr val="FC8392">
                        <a:lumMod val="75000"/>
                      </a:srgbClr>
                    </a:solidFill>
                    <a:effectLst/>
                    <a:uLnTx/>
                    <a:uFillTx/>
                  </a:rPr>
                  <a:t>: </a:t>
                </a:r>
                <a:r>
                  <a:rPr lang="en-US" sz="2000" dirty="0" err="1"/>
                  <a:t>Tại</a:t>
                </a:r>
                <a:r>
                  <a:rPr lang="en-US" sz="2000" dirty="0"/>
                  <a:t> </a:t>
                </a:r>
                <a:r>
                  <a:rPr lang="en-US" sz="2000" dirty="0" err="1"/>
                  <a:t>một</a:t>
                </a:r>
                <a:r>
                  <a:rPr lang="en-US" sz="2000" dirty="0"/>
                  <a:t> </a:t>
                </a:r>
                <a:r>
                  <a:rPr lang="en-US" sz="2000" dirty="0" err="1"/>
                  <a:t>nơi</a:t>
                </a:r>
                <a:r>
                  <a:rPr lang="en-US" sz="2000" dirty="0"/>
                  <a:t> </a:t>
                </a:r>
                <a:r>
                  <a:rPr lang="en-US" sz="2000" dirty="0" err="1"/>
                  <a:t>trên</a:t>
                </a:r>
                <a:r>
                  <a:rPr lang="en-US" sz="2000" dirty="0"/>
                  <a:t> </a:t>
                </a:r>
                <a:r>
                  <a:rPr lang="en-US" sz="2000" dirty="0" err="1"/>
                  <a:t>Trái</a:t>
                </a:r>
                <a:r>
                  <a:rPr lang="en-US" sz="2000" dirty="0"/>
                  <a:t> </a:t>
                </a:r>
                <a:r>
                  <a:rPr lang="en-US" sz="2000" dirty="0" err="1"/>
                  <a:t>Đất</a:t>
                </a:r>
                <a:r>
                  <a:rPr lang="en-US" sz="2000" dirty="0"/>
                  <a:t> </a:t>
                </a:r>
                <a:r>
                  <a:rPr lang="en-US" sz="2000" dirty="0" err="1"/>
                  <a:t>có</a:t>
                </a:r>
                <a:r>
                  <a:rPr lang="en-US" sz="2000" dirty="0"/>
                  <a:t> </a:t>
                </a:r>
                <a:r>
                  <a:rPr lang="en-US" sz="2000" dirty="0" err="1"/>
                  <a:t>một</a:t>
                </a:r>
                <a:r>
                  <a:rPr lang="en-US" sz="2000" dirty="0"/>
                  <a:t> </a:t>
                </a:r>
                <a:r>
                  <a:rPr lang="en-US" sz="2000" dirty="0" err="1"/>
                  <a:t>sóng</a:t>
                </a:r>
                <a:r>
                  <a:rPr lang="en-US" sz="2000" dirty="0"/>
                  <a:t> </a:t>
                </a:r>
                <a:r>
                  <a:rPr lang="en-US" sz="2000" dirty="0" err="1"/>
                  <a:t>điện</a:t>
                </a:r>
                <a:r>
                  <a:rPr lang="en-US" sz="2000" dirty="0"/>
                  <a:t> </a:t>
                </a:r>
                <a:r>
                  <a:rPr lang="en-US" sz="2000" dirty="0" err="1"/>
                  <a:t>từ</a:t>
                </a:r>
                <a:r>
                  <a:rPr lang="en-US" sz="2000" dirty="0"/>
                  <a:t>, ở </a:t>
                </a:r>
                <a:r>
                  <a:rPr lang="en-US" sz="2000" dirty="0" err="1"/>
                  <a:t>một</a:t>
                </a:r>
                <a:r>
                  <a:rPr lang="en-US" sz="2000" dirty="0"/>
                  <a:t> </a:t>
                </a:r>
                <a:r>
                  <a:rPr lang="en-US" sz="2000" dirty="0" err="1"/>
                  <a:t>thời</a:t>
                </a:r>
                <a:r>
                  <a:rPr lang="en-US" sz="2000" dirty="0"/>
                  <a:t> </a:t>
                </a:r>
                <a:r>
                  <a:rPr lang="en-US" sz="2000" dirty="0" err="1"/>
                  <a:t>điểm</a:t>
                </a:r>
                <a:r>
                  <a:rPr lang="en-US" sz="2000" dirty="0"/>
                  <a:t> </a:t>
                </a:r>
                <a:r>
                  <a:rPr lang="en-US" sz="2000" dirty="0" err="1"/>
                  <a:t>vectơ</a:t>
                </a:r>
                <a:r>
                  <a:rPr lang="en-US" sz="2000" dirty="0"/>
                  <a:t> </a:t>
                </a:r>
                <a:r>
                  <a:rPr lang="en-US" sz="2000" dirty="0" err="1"/>
                  <a:t>điện</a:t>
                </a:r>
                <a:r>
                  <a:rPr lang="en-US" sz="2000" dirty="0"/>
                  <a:t> </a:t>
                </a:r>
                <a:r>
                  <a:rPr lang="en-US" sz="2000" dirty="0" err="1"/>
                  <a:t>trường</a:t>
                </a:r>
                <a:r>
                  <a:rPr lang="en-US" sz="2000" dirty="0"/>
                  <a:t> E </a:t>
                </a:r>
                <a:r>
                  <a:rPr lang="en-US" sz="2000" dirty="0" err="1"/>
                  <a:t>hướng</a:t>
                </a:r>
                <a:r>
                  <a:rPr lang="en-US" sz="2000" dirty="0"/>
                  <a:t> </a:t>
                </a:r>
                <a:r>
                  <a:rPr lang="en-US" sz="2000" dirty="0" err="1"/>
                  <a:t>từ</a:t>
                </a:r>
                <a:r>
                  <a:rPr lang="en-US" sz="2000" dirty="0"/>
                  <a:t> Nam </a:t>
                </a:r>
                <a:r>
                  <a:rPr lang="en-US" sz="2000" dirty="0" err="1"/>
                  <a:t>ra</a:t>
                </a:r>
                <a:r>
                  <a:rPr lang="en-US" sz="2000" dirty="0"/>
                  <a:t> </a:t>
                </a:r>
                <a:r>
                  <a:rPr lang="en-US" sz="2000" dirty="0" err="1"/>
                  <a:t>Bắc</a:t>
                </a:r>
                <a:r>
                  <a:rPr lang="en-US" sz="2000" dirty="0"/>
                  <a:t>, </a:t>
                </a:r>
                <a:r>
                  <a:rPr lang="en-US" sz="2000" dirty="0" err="1"/>
                  <a:t>vectơ</a:t>
                </a:r>
                <a:r>
                  <a:rPr lang="en-US" sz="2000" dirty="0"/>
                  <a:t> </a:t>
                </a:r>
                <a:r>
                  <a:rPr lang="en-US" sz="2000" dirty="0" err="1"/>
                  <a:t>cảm</a:t>
                </a:r>
                <a:r>
                  <a:rPr lang="en-US" sz="2000" dirty="0"/>
                  <a:t> </a:t>
                </a:r>
                <a:r>
                  <a:rPr lang="en-US" sz="2000" dirty="0" err="1"/>
                  <a:t>ứng</a:t>
                </a:r>
                <a:r>
                  <a:rPr lang="en-US" sz="2000" dirty="0"/>
                  <a:t> </a:t>
                </a:r>
                <a:r>
                  <a:rPr lang="en-US" sz="2000" dirty="0" err="1"/>
                  <a:t>từ</a:t>
                </a:r>
                <a:r>
                  <a:rPr lang="en-US" sz="2000" dirty="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𝐵</m:t>
                        </m:r>
                      </m:e>
                    </m:acc>
                  </m:oMath>
                </a14:m>
                <a:r>
                  <a:rPr lang="en-US" sz="2000" dirty="0"/>
                  <a:t> </a:t>
                </a:r>
                <a:r>
                  <a:rPr lang="en-US" sz="2000" dirty="0" err="1"/>
                  <a:t>hướng</a:t>
                </a:r>
                <a:r>
                  <a:rPr lang="en-US" sz="2000" dirty="0"/>
                  <a:t> </a:t>
                </a:r>
                <a:r>
                  <a:rPr lang="en-US" sz="2000" dirty="0" err="1"/>
                  <a:t>thẳng</a:t>
                </a:r>
                <a:r>
                  <a:rPr lang="en-US" sz="2000" dirty="0"/>
                  <a:t> </a:t>
                </a:r>
                <a:r>
                  <a:rPr lang="en-US" sz="2000" dirty="0" err="1"/>
                  <a:t>đứng</a:t>
                </a:r>
                <a:r>
                  <a:rPr lang="en-US" sz="2000" dirty="0"/>
                  <a:t> </a:t>
                </a:r>
                <a:r>
                  <a:rPr lang="en-US" sz="2000" dirty="0" err="1"/>
                  <a:t>từ</a:t>
                </a:r>
                <a:r>
                  <a:rPr lang="en-US" sz="2000" dirty="0"/>
                  <a:t> </a:t>
                </a:r>
                <a:r>
                  <a:rPr lang="en-US" sz="2000" dirty="0" err="1"/>
                  <a:t>dưới</a:t>
                </a:r>
                <a:r>
                  <a:rPr lang="en-US" sz="2000" dirty="0"/>
                  <a:t> </a:t>
                </a:r>
                <a:r>
                  <a:rPr lang="en-US" sz="2000" dirty="0" err="1"/>
                  <a:t>lên</a:t>
                </a:r>
                <a:r>
                  <a:rPr lang="en-US" sz="2000" dirty="0"/>
                  <a:t> </a:t>
                </a:r>
                <a:r>
                  <a:rPr lang="en-US" sz="2000" dirty="0" err="1"/>
                  <a:t>trên</a:t>
                </a:r>
                <a:r>
                  <a:rPr lang="en-US" sz="2000" dirty="0"/>
                  <a:t>. Khi </a:t>
                </a:r>
                <a:r>
                  <a:rPr lang="en-US" sz="2000" dirty="0" err="1"/>
                  <a:t>đó</a:t>
                </a:r>
                <a:r>
                  <a:rPr lang="en-US" sz="2000" dirty="0"/>
                  <a:t> </a:t>
                </a:r>
                <a:r>
                  <a:rPr lang="en-US" sz="2000" dirty="0" err="1"/>
                  <a:t>vectơ</a:t>
                </a:r>
                <a:r>
                  <a:rPr lang="en-US" sz="2000" dirty="0"/>
                  <a:t> </a:t>
                </a:r>
                <a:r>
                  <a:rPr lang="en-US" sz="2000" dirty="0" err="1"/>
                  <a:t>vận</a:t>
                </a:r>
                <a:r>
                  <a:rPr lang="en-US" sz="2000" dirty="0"/>
                  <a:t> </a:t>
                </a:r>
                <a:r>
                  <a:rPr lang="en-US" sz="2000" dirty="0" err="1"/>
                  <a:t>tốc</a:t>
                </a:r>
                <a:r>
                  <a:rPr lang="en-US" sz="2000" dirty="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𝑣</m:t>
                        </m:r>
                      </m:e>
                    </m:acc>
                  </m:oMath>
                </a14:m>
                <a:r>
                  <a:rPr lang="en-US" sz="2000" dirty="0"/>
                  <a:t> </a:t>
                </a:r>
                <a:r>
                  <a:rPr lang="en-US" sz="2000" dirty="0" err="1"/>
                  <a:t>của</a:t>
                </a:r>
                <a:r>
                  <a:rPr lang="en-US" sz="2000" dirty="0"/>
                  <a:t> </a:t>
                </a:r>
                <a:r>
                  <a:rPr lang="en-US" sz="2000" dirty="0" err="1"/>
                  <a:t>sóng</a:t>
                </a:r>
                <a:r>
                  <a:rPr lang="en-US" sz="2000" dirty="0"/>
                  <a:t> </a:t>
                </a:r>
                <a:r>
                  <a:rPr lang="en-US" sz="2000" dirty="0" err="1"/>
                  <a:t>điện</a:t>
                </a:r>
                <a:r>
                  <a:rPr lang="en-US" sz="2000" dirty="0"/>
                  <a:t> </a:t>
                </a:r>
                <a:r>
                  <a:rPr lang="en-US" sz="2000" dirty="0" err="1"/>
                  <a:t>từ</a:t>
                </a:r>
                <a:r>
                  <a:rPr lang="en-US" sz="2000" dirty="0"/>
                  <a:t> </a:t>
                </a:r>
                <a:r>
                  <a:rPr lang="en-US" sz="2000" dirty="0" err="1"/>
                  <a:t>có</a:t>
                </a:r>
                <a:r>
                  <a:rPr lang="en-US" sz="2000" dirty="0"/>
                  <a:t> </a:t>
                </a:r>
                <a:r>
                  <a:rPr lang="en-US" sz="2000" dirty="0" err="1"/>
                  <a:t>hướng</a:t>
                </a:r>
                <a:r>
                  <a:rPr lang="en-US" sz="2000" dirty="0"/>
                  <a:t> </a:t>
                </a:r>
              </a:p>
            </p:txBody>
          </p:sp>
        </mc:Choice>
        <mc:Fallback xmlns="">
          <p:sp>
            <p:nvSpPr>
              <p:cNvPr id="19" name="TextBox 18">
                <a:extLst>
                  <a:ext uri="{FF2B5EF4-FFF2-40B4-BE49-F238E27FC236}">
                    <a16:creationId xmlns:a16="http://schemas.microsoft.com/office/drawing/2014/main" id="{18BF015A-B734-3284-FD3D-2E711A005EBF}"/>
                  </a:ext>
                </a:extLst>
              </p:cNvPr>
              <p:cNvSpPr txBox="1">
                <a:spLocks noRot="1" noChangeAspect="1" noMove="1" noResize="1" noEditPoints="1" noAdjustHandles="1" noChangeArrowheads="1" noChangeShapeType="1" noTextEdit="1"/>
              </p:cNvSpPr>
              <p:nvPr/>
            </p:nvSpPr>
            <p:spPr>
              <a:xfrm>
                <a:off x="193148" y="306430"/>
                <a:ext cx="8757704" cy="1476430"/>
              </a:xfrm>
              <a:prstGeom prst="rect">
                <a:avLst/>
              </a:prstGeom>
              <a:blipFill>
                <a:blip r:embed="rId5"/>
                <a:stretch>
                  <a:fillRect l="-766" r="-766" b="-6612"/>
                </a:stretch>
              </a:blipFill>
            </p:spPr>
            <p:txBody>
              <a:bodyPr/>
              <a:lstStyle/>
              <a:p>
                <a:r>
                  <a:rPr lang="en-US">
                    <a:noFill/>
                  </a:rPr>
                  <a:t> </a:t>
                </a:r>
              </a:p>
            </p:txBody>
          </p:sp>
        </mc:Fallback>
      </mc:AlternateContent>
    </p:spTree>
    <p:extLst>
      <p:ext uri="{BB962C8B-B14F-4D97-AF65-F5344CB8AC3E}">
        <p14:creationId xmlns:p14="http://schemas.microsoft.com/office/powerpoint/2010/main" val="329822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7"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childTnLst>
                                </p:cTn>
                              </p:par>
                              <p:par>
                                <p:cTn id="34" presetID="17"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mph" presetSubtype="0" fill="hold" grpId="0" nodeType="clickEffect">
                                  <p:stCondLst>
                                    <p:cond delay="0"/>
                                  </p:stCondLst>
                                  <p:childTnLst>
                                    <p:animClr clrSpc="hsl" dir="cw">
                                      <p:cBhvr override="childStyle">
                                        <p:cTn id="45" dur="250" fill="hold"/>
                                        <p:tgtEl>
                                          <p:spTgt spid="4"/>
                                        </p:tgtEl>
                                        <p:attrNameLst>
                                          <p:attrName>style.color</p:attrName>
                                        </p:attrNameLst>
                                      </p:cBhvr>
                                      <p:by>
                                        <p:hsl h="0" s="-70588" l="0"/>
                                      </p:by>
                                    </p:animClr>
                                    <p:animClr clrSpc="hsl" dir="cw">
                                      <p:cBhvr>
                                        <p:cTn id="46" dur="250" fill="hold"/>
                                        <p:tgtEl>
                                          <p:spTgt spid="4"/>
                                        </p:tgtEl>
                                        <p:attrNameLst>
                                          <p:attrName>fillcolor</p:attrName>
                                        </p:attrNameLst>
                                      </p:cBhvr>
                                      <p:by>
                                        <p:hsl h="0" s="-70588" l="0"/>
                                      </p:by>
                                    </p:animClr>
                                    <p:animClr clrSpc="hsl" dir="cw">
                                      <p:cBhvr>
                                        <p:cTn id="47" dur="250" fill="hold"/>
                                        <p:tgtEl>
                                          <p:spTgt spid="4"/>
                                        </p:tgtEl>
                                        <p:attrNameLst>
                                          <p:attrName>stroke.color</p:attrName>
                                        </p:attrNameLst>
                                      </p:cBhvr>
                                      <p:by>
                                        <p:hsl h="0" s="-70588" l="0"/>
                                      </p:by>
                                    </p:animClr>
                                    <p:set>
                                      <p:cBhvr>
                                        <p:cTn id="48" dur="250" fill="hold"/>
                                        <p:tgtEl>
                                          <p:spTgt spid="4"/>
                                        </p:tgtEl>
                                        <p:attrNameLst>
                                          <p:attrName>fill.type</p:attrName>
                                        </p:attrNameLst>
                                      </p:cBhvr>
                                      <p:to>
                                        <p:strVal val="solid"/>
                                      </p:to>
                                    </p:set>
                                  </p:childTnLst>
                                </p:cTn>
                              </p:par>
                              <p:par>
                                <p:cTn id="49" presetID="9" presetClass="emph" presetSubtype="0" nodeType="withEffect">
                                  <p:stCondLst>
                                    <p:cond delay="0"/>
                                  </p:stCondLst>
                                  <p:childTnLst>
                                    <p:set>
                                      <p:cBhvr>
                                        <p:cTn id="50" dur="indefinite"/>
                                        <p:tgtEl>
                                          <p:spTgt spid="10"/>
                                        </p:tgtEl>
                                        <p:attrNameLst>
                                          <p:attrName>style.opacity</p:attrName>
                                        </p:attrNameLst>
                                      </p:cBhvr>
                                      <p:to>
                                        <p:strVal val="0.5"/>
                                      </p:to>
                                    </p:set>
                                    <p:animEffect filter="image" prLst="opacity: 0.5">
                                      <p:cBhvr rctx="IE">
                                        <p:cTn id="51" dur="indefinite"/>
                                        <p:tgtEl>
                                          <p:spTgt spid="10"/>
                                        </p:tgtEl>
                                      </p:cBhvr>
                                    </p:animEffec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par>
                                <p:cTn id="52" presetID="25" presetClass="emph" presetSubtype="0" fill="hold" grpId="1" nodeType="withEffect">
                                  <p:stCondLst>
                                    <p:cond delay="0"/>
                                  </p:stCondLst>
                                  <p:childTnLst>
                                    <p:animClr clrSpc="hsl" dir="cw">
                                      <p:cBhvr override="childStyle">
                                        <p:cTn id="53" dur="250" fill="hold"/>
                                        <p:tgtEl>
                                          <p:spTgt spid="3"/>
                                        </p:tgtEl>
                                        <p:attrNameLst>
                                          <p:attrName>style.color</p:attrName>
                                        </p:attrNameLst>
                                      </p:cBhvr>
                                      <p:by>
                                        <p:hsl h="0" s="-70588" l="0"/>
                                      </p:by>
                                    </p:animClr>
                                    <p:animClr clrSpc="hsl" dir="cw">
                                      <p:cBhvr>
                                        <p:cTn id="54" dur="250" fill="hold"/>
                                        <p:tgtEl>
                                          <p:spTgt spid="3"/>
                                        </p:tgtEl>
                                        <p:attrNameLst>
                                          <p:attrName>fillcolor</p:attrName>
                                        </p:attrNameLst>
                                      </p:cBhvr>
                                      <p:by>
                                        <p:hsl h="0" s="-70588" l="0"/>
                                      </p:by>
                                    </p:animClr>
                                    <p:animClr clrSpc="hsl" dir="cw">
                                      <p:cBhvr>
                                        <p:cTn id="55" dur="250" fill="hold"/>
                                        <p:tgtEl>
                                          <p:spTgt spid="3"/>
                                        </p:tgtEl>
                                        <p:attrNameLst>
                                          <p:attrName>stroke.color</p:attrName>
                                        </p:attrNameLst>
                                      </p:cBhvr>
                                      <p:by>
                                        <p:hsl h="0" s="-70588" l="0"/>
                                      </p:by>
                                    </p:animClr>
                                    <p:set>
                                      <p:cBhvr>
                                        <p:cTn id="56" dur="250" fill="hold"/>
                                        <p:tgtEl>
                                          <p:spTgt spid="3"/>
                                        </p:tgtEl>
                                        <p:attrNameLst>
                                          <p:attrName>fill.type</p:attrName>
                                        </p:attrNameLst>
                                      </p:cBhvr>
                                      <p:to>
                                        <p:strVal val="solid"/>
                                      </p:to>
                                    </p:set>
                                  </p:childTnLst>
                                </p:cTn>
                              </p:par>
                              <p:par>
                                <p:cTn id="57" presetID="9" presetClass="emph" presetSubtype="0" nodeType="withEffect">
                                  <p:stCondLst>
                                    <p:cond delay="0"/>
                                  </p:stCondLst>
                                  <p:childTnLst>
                                    <p:set>
                                      <p:cBhvr>
                                        <p:cTn id="58" dur="indefinite"/>
                                        <p:tgtEl>
                                          <p:spTgt spid="7"/>
                                        </p:tgtEl>
                                        <p:attrNameLst>
                                          <p:attrName>style.opacity</p:attrName>
                                        </p:attrNameLst>
                                      </p:cBhvr>
                                      <p:to>
                                        <p:strVal val="0.5"/>
                                      </p:to>
                                    </p:set>
                                    <p:animEffect filter="image" prLst="opacity: 0.5">
                                      <p:cBhvr rctx="IE">
                                        <p:cTn id="59" dur="indefinite"/>
                                        <p:tgtEl>
                                          <p:spTgt spid="7"/>
                                        </p:tgtEl>
                                      </p:cBhvr>
                                    </p:animEffect>
                                  </p:childTnLst>
                                </p:cTn>
                              </p:par>
                              <p:par>
                                <p:cTn id="60" presetID="25" presetClass="emph" presetSubtype="0" fill="hold" grpId="1" nodeType="withEffect">
                                  <p:stCondLst>
                                    <p:cond delay="0"/>
                                  </p:stCondLst>
                                  <p:childTnLst>
                                    <p:animClr clrSpc="hsl" dir="cw">
                                      <p:cBhvr override="childStyle">
                                        <p:cTn id="61" dur="250" fill="hold"/>
                                        <p:tgtEl>
                                          <p:spTgt spid="5"/>
                                        </p:tgtEl>
                                        <p:attrNameLst>
                                          <p:attrName>style.color</p:attrName>
                                        </p:attrNameLst>
                                      </p:cBhvr>
                                      <p:by>
                                        <p:hsl h="0" s="-70588" l="0"/>
                                      </p:by>
                                    </p:animClr>
                                    <p:animClr clrSpc="hsl" dir="cw">
                                      <p:cBhvr>
                                        <p:cTn id="62" dur="250" fill="hold"/>
                                        <p:tgtEl>
                                          <p:spTgt spid="5"/>
                                        </p:tgtEl>
                                        <p:attrNameLst>
                                          <p:attrName>fillcolor</p:attrName>
                                        </p:attrNameLst>
                                      </p:cBhvr>
                                      <p:by>
                                        <p:hsl h="0" s="-70588" l="0"/>
                                      </p:by>
                                    </p:animClr>
                                    <p:animClr clrSpc="hsl" dir="cw">
                                      <p:cBhvr>
                                        <p:cTn id="63" dur="250" fill="hold"/>
                                        <p:tgtEl>
                                          <p:spTgt spid="5"/>
                                        </p:tgtEl>
                                        <p:attrNameLst>
                                          <p:attrName>stroke.color</p:attrName>
                                        </p:attrNameLst>
                                      </p:cBhvr>
                                      <p:by>
                                        <p:hsl h="0" s="-70588" l="0"/>
                                      </p:by>
                                    </p:animClr>
                                    <p:set>
                                      <p:cBhvr>
                                        <p:cTn id="64" dur="250" fill="hold"/>
                                        <p:tgtEl>
                                          <p:spTgt spid="5"/>
                                        </p:tgtEl>
                                        <p:attrNameLst>
                                          <p:attrName>fill.type</p:attrName>
                                        </p:attrNameLst>
                                      </p:cBhvr>
                                      <p:to>
                                        <p:strVal val="solid"/>
                                      </p:to>
                                    </p:set>
                                  </p:childTnLst>
                                </p:cTn>
                              </p:par>
                              <p:par>
                                <p:cTn id="65" presetID="9" presetClass="emph" presetSubtype="0" nodeType="withEffect">
                                  <p:stCondLst>
                                    <p:cond delay="0"/>
                                  </p:stCondLst>
                                  <p:childTnLst>
                                    <p:set>
                                      <p:cBhvr>
                                        <p:cTn id="66" dur="indefinite"/>
                                        <p:tgtEl>
                                          <p:spTgt spid="13"/>
                                        </p:tgtEl>
                                        <p:attrNameLst>
                                          <p:attrName>style.opacity</p:attrName>
                                        </p:attrNameLst>
                                      </p:cBhvr>
                                      <p:to>
                                        <p:strVal val="0.5"/>
                                      </p:to>
                                    </p:set>
                                    <p:animEffect filter="image" prLst="opacity: 0.5">
                                      <p:cBhvr rctx="IE">
                                        <p:cTn id="67"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1" animBg="1"/>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389DDA-B333-8F61-9D44-675D13B020C2}"/>
            </a:ext>
          </a:extLst>
        </p:cNvPr>
        <p:cNvGrpSpPr/>
        <p:nvPr/>
      </p:nvGrpSpPr>
      <p:grpSpPr>
        <a:xfrm>
          <a:off x="0" y="0"/>
          <a:ext cx="0" cy="0"/>
          <a:chOff x="0" y="0"/>
          <a:chExt cx="0" cy="0"/>
        </a:xfrm>
      </p:grpSpPr>
      <p:cxnSp>
        <p:nvCxnSpPr>
          <p:cNvPr id="2" name="Google Shape;1098;p32">
            <a:extLst>
              <a:ext uri="{FF2B5EF4-FFF2-40B4-BE49-F238E27FC236}">
                <a16:creationId xmlns:a16="http://schemas.microsoft.com/office/drawing/2014/main" id="{21F38E28-C686-F3D4-0DF8-FDA8CE2EB046}"/>
              </a:ext>
            </a:extLst>
          </p:cNvPr>
          <p:cNvCxnSpPr>
            <a:cxnSpLocks/>
          </p:cNvCxnSpPr>
          <p:nvPr/>
        </p:nvCxnSpPr>
        <p:spPr>
          <a:xfrm flipH="1">
            <a:off x="460363" y="3184517"/>
            <a:ext cx="8226507" cy="0"/>
          </a:xfrm>
          <a:prstGeom prst="straightConnector1">
            <a:avLst/>
          </a:prstGeom>
          <a:noFill/>
          <a:ln w="19050" cap="flat" cmpd="sng">
            <a:solidFill>
              <a:srgbClr val="F59E2D">
                <a:lumMod val="75000"/>
              </a:srgbClr>
            </a:solidFill>
            <a:prstDash val="solid"/>
            <a:round/>
            <a:headEnd type="diamond" w="med" len="med"/>
            <a:tailEnd type="diamond" w="med" len="med"/>
          </a:ln>
        </p:spPr>
      </p:cxnSp>
      <p:sp>
        <p:nvSpPr>
          <p:cNvPr id="3" name="Google Shape;1091;p32">
            <a:extLst>
              <a:ext uri="{FF2B5EF4-FFF2-40B4-BE49-F238E27FC236}">
                <a16:creationId xmlns:a16="http://schemas.microsoft.com/office/drawing/2014/main" id="{20B09EC5-D842-A850-9902-269A29BDF55E}"/>
              </a:ext>
            </a:extLst>
          </p:cNvPr>
          <p:cNvSpPr txBox="1"/>
          <p:nvPr/>
        </p:nvSpPr>
        <p:spPr>
          <a:xfrm>
            <a:off x="1124263" y="2952167"/>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A</a:t>
            </a: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4" name="Google Shape;1092;p32">
            <a:extLst>
              <a:ext uri="{FF2B5EF4-FFF2-40B4-BE49-F238E27FC236}">
                <a16:creationId xmlns:a16="http://schemas.microsoft.com/office/drawing/2014/main" id="{54EA7E87-5DC5-C5C5-BDDB-8297A05C07BF}"/>
              </a:ext>
            </a:extLst>
          </p:cNvPr>
          <p:cNvSpPr txBox="1"/>
          <p:nvPr/>
        </p:nvSpPr>
        <p:spPr>
          <a:xfrm>
            <a:off x="3254050" y="2952167"/>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B</a:t>
            </a: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5" name="Google Shape;1093;p32">
            <a:extLst>
              <a:ext uri="{FF2B5EF4-FFF2-40B4-BE49-F238E27FC236}">
                <a16:creationId xmlns:a16="http://schemas.microsoft.com/office/drawing/2014/main" id="{DE8BBBC8-23FA-7AC4-F2AC-9C2D400FA921}"/>
              </a:ext>
            </a:extLst>
          </p:cNvPr>
          <p:cNvSpPr txBox="1"/>
          <p:nvPr/>
        </p:nvSpPr>
        <p:spPr>
          <a:xfrm>
            <a:off x="5383850" y="2952167"/>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C</a:t>
            </a: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6" name="Google Shape;1094;p32">
            <a:extLst>
              <a:ext uri="{FF2B5EF4-FFF2-40B4-BE49-F238E27FC236}">
                <a16:creationId xmlns:a16="http://schemas.microsoft.com/office/drawing/2014/main" id="{8C3BCF0D-FC3F-3C8F-66DE-AE70E03AFB3E}"/>
              </a:ext>
            </a:extLst>
          </p:cNvPr>
          <p:cNvSpPr txBox="1"/>
          <p:nvPr/>
        </p:nvSpPr>
        <p:spPr>
          <a:xfrm>
            <a:off x="7513625" y="2952167"/>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D</a:t>
            </a:r>
            <a:endParaRPr kumimoji="0" sz="24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grpSp>
        <p:nvGrpSpPr>
          <p:cNvPr id="7" name="Group 6">
            <a:extLst>
              <a:ext uri="{FF2B5EF4-FFF2-40B4-BE49-F238E27FC236}">
                <a16:creationId xmlns:a16="http://schemas.microsoft.com/office/drawing/2014/main" id="{6E1DDE68-F6CF-41B5-0AA7-F316713085D9}"/>
              </a:ext>
            </a:extLst>
          </p:cNvPr>
          <p:cNvGrpSpPr/>
          <p:nvPr/>
        </p:nvGrpSpPr>
        <p:grpSpPr>
          <a:xfrm>
            <a:off x="460363" y="3416867"/>
            <a:ext cx="1840200" cy="1421832"/>
            <a:chOff x="460363" y="3416867"/>
            <a:chExt cx="1840200" cy="1421832"/>
          </a:xfrm>
        </p:grpSpPr>
        <p:sp>
          <p:nvSpPr>
            <p:cNvPr id="8" name="Google Shape;1087;p32">
              <a:extLst>
                <a:ext uri="{FF2B5EF4-FFF2-40B4-BE49-F238E27FC236}">
                  <a16:creationId xmlns:a16="http://schemas.microsoft.com/office/drawing/2014/main" id="{0A6955D3-ACFA-AE1A-6575-68ED1DB2D9CC}"/>
                </a:ext>
              </a:extLst>
            </p:cNvPr>
            <p:cNvSpPr txBox="1">
              <a:spLocks/>
            </p:cNvSpPr>
            <p:nvPr/>
          </p:nvSpPr>
          <p:spPr>
            <a:xfrm>
              <a:off x="460363" y="3862926"/>
              <a:ext cx="1840200" cy="975773"/>
            </a:xfrm>
            <a:prstGeom prst="rect">
              <a:avLst/>
            </a:prstGeom>
            <a:solidFill>
              <a:srgbClr val="FC8392">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30000"/>
                </a:lnSpc>
                <a:spcBef>
                  <a:spcPts val="0"/>
                </a:spcBef>
                <a:spcAft>
                  <a:spcPts val="0"/>
                </a:spcAft>
                <a:buClr>
                  <a:srgbClr val="FCBF4A"/>
                </a:buClr>
                <a:buSzPts val="1800"/>
                <a:buFont typeface="Fira Sans Extra Condensed"/>
                <a:buNone/>
                <a:tabLst/>
                <a:defRPr/>
              </a:pPr>
              <a:r>
                <a:rPr kumimoji="0" lang="en-US" sz="2400" b="0" i="0" u="none" strike="noStrike" kern="0" cap="none" spc="0" normalizeH="0" baseline="0" noProof="0" dirty="0" err="1">
                  <a:ln>
                    <a:noFill/>
                  </a:ln>
                  <a:solidFill>
                    <a:srgbClr val="000000"/>
                  </a:solidFill>
                  <a:effectLst/>
                  <a:uLnTx/>
                  <a:uFillTx/>
                  <a:latin typeface="Arial" panose="020B0604020202020204" pitchFamily="34" charset="0"/>
                  <a:ea typeface="Advent Pro"/>
                  <a:cs typeface="Arial" panose="020B0604020202020204" pitchFamily="34" charset="0"/>
                  <a:sym typeface="Advent Pro"/>
                </a:rPr>
                <a:t>luôn</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Advent Pro"/>
                  <a:cs typeface="Arial" panose="020B0604020202020204" pitchFamily="34" charset="0"/>
                  <a:sym typeface="Advent Pro"/>
                </a:rPr>
                <a:t> </a:t>
              </a:r>
              <a:r>
                <a:rPr kumimoji="0" lang="en-US" sz="2400" b="0" i="0" u="none" strike="noStrike" kern="0" cap="none" spc="0" normalizeH="0" baseline="0" noProof="0" dirty="0" err="1">
                  <a:ln>
                    <a:noFill/>
                  </a:ln>
                  <a:solidFill>
                    <a:srgbClr val="000000"/>
                  </a:solidFill>
                  <a:effectLst/>
                  <a:uLnTx/>
                  <a:uFillTx/>
                  <a:latin typeface="Arial" panose="020B0604020202020204" pitchFamily="34" charset="0"/>
                  <a:ea typeface="Advent Pro"/>
                  <a:cs typeface="Arial" panose="020B0604020202020204" pitchFamily="34" charset="0"/>
                  <a:sym typeface="Advent Pro"/>
                </a:rPr>
                <a:t>ngược</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Advent Pro"/>
                  <a:cs typeface="Arial" panose="020B0604020202020204" pitchFamily="34" charset="0"/>
                  <a:sym typeface="Advent Pro"/>
                </a:rPr>
                <a:t> </a:t>
              </a:r>
              <a:r>
                <a:rPr kumimoji="0" lang="en-US" sz="2400" b="0" i="0" u="none" strike="noStrike" kern="0" cap="none" spc="0" normalizeH="0" baseline="0" noProof="0" dirty="0" err="1">
                  <a:ln>
                    <a:noFill/>
                  </a:ln>
                  <a:solidFill>
                    <a:srgbClr val="000000"/>
                  </a:solidFill>
                  <a:effectLst/>
                  <a:uLnTx/>
                  <a:uFillTx/>
                  <a:latin typeface="Arial" panose="020B0604020202020204" pitchFamily="34" charset="0"/>
                  <a:ea typeface="Advent Pro"/>
                  <a:cs typeface="Arial" panose="020B0604020202020204" pitchFamily="34" charset="0"/>
                  <a:sym typeface="Advent Pro"/>
                </a:rPr>
                <a:t>pha</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Advent Pro"/>
                <a:cs typeface="Arial" panose="020B0604020202020204" pitchFamily="34" charset="0"/>
                <a:sym typeface="Advent Pro"/>
              </a:endParaRPr>
            </a:p>
          </p:txBody>
        </p:sp>
        <p:cxnSp>
          <p:nvCxnSpPr>
            <p:cNvPr id="9" name="Google Shape;1100;p32">
              <a:extLst>
                <a:ext uri="{FF2B5EF4-FFF2-40B4-BE49-F238E27FC236}">
                  <a16:creationId xmlns:a16="http://schemas.microsoft.com/office/drawing/2014/main" id="{D9F755F5-E79B-0954-533A-001D26B1120A}"/>
                </a:ext>
              </a:extLst>
            </p:cNvPr>
            <p:cNvCxnSpPr>
              <a:cxnSpLocks/>
              <a:stCxn id="3" idx="2"/>
              <a:endCxn id="8" idx="0"/>
            </p:cNvCxnSpPr>
            <p:nvPr/>
          </p:nvCxnSpPr>
          <p:spPr>
            <a:xfrm>
              <a:off x="1377313" y="3416867"/>
              <a:ext cx="3150" cy="446059"/>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0" name="Group 9">
            <a:extLst>
              <a:ext uri="{FF2B5EF4-FFF2-40B4-BE49-F238E27FC236}">
                <a16:creationId xmlns:a16="http://schemas.microsoft.com/office/drawing/2014/main" id="{51E6A551-9A03-428B-A935-2206EED167A3}"/>
              </a:ext>
            </a:extLst>
          </p:cNvPr>
          <p:cNvGrpSpPr/>
          <p:nvPr/>
        </p:nvGrpSpPr>
        <p:grpSpPr>
          <a:xfrm>
            <a:off x="2587000" y="1320802"/>
            <a:ext cx="1840200" cy="1631365"/>
            <a:chOff x="2587000" y="1152360"/>
            <a:chExt cx="1840200" cy="1631365"/>
          </a:xfrm>
        </p:grpSpPr>
        <p:sp>
          <p:nvSpPr>
            <p:cNvPr id="11" name="Google Shape;1088;p32">
              <a:extLst>
                <a:ext uri="{FF2B5EF4-FFF2-40B4-BE49-F238E27FC236}">
                  <a16:creationId xmlns:a16="http://schemas.microsoft.com/office/drawing/2014/main" id="{39D70C3A-32CF-D350-9704-8F2F653AF877}"/>
                </a:ext>
              </a:extLst>
            </p:cNvPr>
            <p:cNvSpPr txBox="1">
              <a:spLocks/>
            </p:cNvSpPr>
            <p:nvPr/>
          </p:nvSpPr>
          <p:spPr>
            <a:xfrm>
              <a:off x="2587000" y="1152360"/>
              <a:ext cx="1840200" cy="1102052"/>
            </a:xfrm>
            <a:prstGeom prst="rect">
              <a:avLst/>
            </a:prstGeom>
            <a:solidFill>
              <a:srgbClr val="2EAEC7">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30000"/>
                </a:lnSpc>
                <a:spcBef>
                  <a:spcPts val="0"/>
                </a:spcBef>
                <a:spcAft>
                  <a:spcPts val="0"/>
                </a:spcAft>
                <a:buClr>
                  <a:srgbClr val="FCBF4A"/>
                </a:buClr>
                <a:buSzPts val="1800"/>
                <a:buFont typeface="Fira Sans Extra Condensed"/>
                <a:buNone/>
                <a:tabLst/>
                <a:defRPr/>
              </a:pPr>
              <a:r>
                <a:rPr kumimoji="0" lang="en-US" sz="24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luôn</a:t>
              </a:r>
              <a:r>
                <a:rPr kumimoji="0" lang="en-US" sz="24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4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đồng</a:t>
              </a:r>
              <a:r>
                <a:rPr kumimoji="0" lang="en-US" sz="24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 </a:t>
              </a:r>
              <a:r>
                <a:rPr kumimoji="0" lang="en-US" sz="2400" b="0" i="0" u="none" strike="noStrike" kern="0" cap="none" spc="0" normalizeH="0" baseline="0" noProof="0" dirty="0" err="1">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pha</a:t>
              </a:r>
              <a:endParaRPr kumimoji="0" lang="en-US" sz="24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2" name="Google Shape;1101;p32">
              <a:extLst>
                <a:ext uri="{FF2B5EF4-FFF2-40B4-BE49-F238E27FC236}">
                  <a16:creationId xmlns:a16="http://schemas.microsoft.com/office/drawing/2014/main" id="{C9801FA8-62F6-3751-6366-A9FCAB59E1E0}"/>
                </a:ext>
              </a:extLst>
            </p:cNvPr>
            <p:cNvCxnSpPr>
              <a:cxnSpLocks/>
              <a:stCxn id="4" idx="0"/>
              <a:endCxn id="11" idx="2"/>
            </p:cNvCxnSpPr>
            <p:nvPr/>
          </p:nvCxnSpPr>
          <p:spPr>
            <a:xfrm flipV="1">
              <a:off x="3507100" y="2254412"/>
              <a:ext cx="0" cy="529313"/>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3" name="Group 12">
            <a:extLst>
              <a:ext uri="{FF2B5EF4-FFF2-40B4-BE49-F238E27FC236}">
                <a16:creationId xmlns:a16="http://schemas.microsoft.com/office/drawing/2014/main" id="{19C1B7DF-E88F-326F-0075-FA57E234A1FA}"/>
              </a:ext>
            </a:extLst>
          </p:cNvPr>
          <p:cNvGrpSpPr/>
          <p:nvPr/>
        </p:nvGrpSpPr>
        <p:grpSpPr>
          <a:xfrm>
            <a:off x="4716800" y="3416867"/>
            <a:ext cx="1840200" cy="1421829"/>
            <a:chOff x="4716800" y="3416867"/>
            <a:chExt cx="1840200" cy="1421829"/>
          </a:xfrm>
        </p:grpSpPr>
        <p:sp>
          <p:nvSpPr>
            <p:cNvPr id="14" name="Google Shape;1089;p32">
              <a:extLst>
                <a:ext uri="{FF2B5EF4-FFF2-40B4-BE49-F238E27FC236}">
                  <a16:creationId xmlns:a16="http://schemas.microsoft.com/office/drawing/2014/main" id="{22FF418E-8245-AC80-8C17-2C35A975017C}"/>
                </a:ext>
              </a:extLst>
            </p:cNvPr>
            <p:cNvSpPr txBox="1">
              <a:spLocks/>
            </p:cNvSpPr>
            <p:nvPr/>
          </p:nvSpPr>
          <p:spPr>
            <a:xfrm>
              <a:off x="4716800" y="3862925"/>
              <a:ext cx="1840200" cy="975771"/>
            </a:xfrm>
            <a:prstGeom prst="rect">
              <a:avLst/>
            </a:prstGeom>
            <a:solidFill>
              <a:srgbClr val="DCDB28">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30000"/>
                </a:lnSpc>
                <a:spcBef>
                  <a:spcPts val="0"/>
                </a:spcBef>
                <a:spcAft>
                  <a:spcPts val="0"/>
                </a:spcAft>
                <a:buClr>
                  <a:srgbClr val="FCBF4A"/>
                </a:buClr>
                <a:buSzPts val="1800"/>
                <a:buFont typeface="Fira Sans Extra Condensed"/>
                <a:buNone/>
                <a:tabLst/>
                <a:defRPr/>
              </a:pPr>
              <a:r>
                <a:rPr lang="en-US" sz="2400" dirty="0" err="1">
                  <a:solidFill>
                    <a:srgbClr val="CECECE">
                      <a:lumMod val="10000"/>
                    </a:srgbClr>
                  </a:solidFill>
                  <a:latin typeface="Arial" panose="020B0604020202020204" pitchFamily="34" charset="0"/>
                  <a:ea typeface="Advent Pro"/>
                  <a:cs typeface="Arial" panose="020B0604020202020204" pitchFamily="34" charset="0"/>
                  <a:sym typeface="Advent Pro"/>
                </a:rPr>
                <a:t>luôn</a:t>
              </a:r>
              <a:r>
                <a:rPr lang="en-US" sz="24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400" dirty="0" err="1">
                  <a:solidFill>
                    <a:srgbClr val="CECECE">
                      <a:lumMod val="10000"/>
                    </a:srgbClr>
                  </a:solidFill>
                  <a:latin typeface="Arial" panose="020B0604020202020204" pitchFamily="34" charset="0"/>
                  <a:ea typeface="Advent Pro"/>
                  <a:cs typeface="Arial" panose="020B0604020202020204" pitchFamily="34" charset="0"/>
                  <a:sym typeface="Advent Pro"/>
                </a:rPr>
                <a:t>vuông</a:t>
              </a:r>
              <a:r>
                <a:rPr lang="en-US" sz="24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400" dirty="0" err="1">
                  <a:solidFill>
                    <a:srgbClr val="CECECE">
                      <a:lumMod val="10000"/>
                    </a:srgbClr>
                  </a:solidFill>
                  <a:latin typeface="Arial" panose="020B0604020202020204" pitchFamily="34" charset="0"/>
                  <a:ea typeface="Advent Pro"/>
                  <a:cs typeface="Arial" panose="020B0604020202020204" pitchFamily="34" charset="0"/>
                  <a:sym typeface="Advent Pro"/>
                </a:rPr>
                <a:t>pha</a:t>
              </a:r>
              <a:endParaRPr kumimoji="0" lang="en-US" sz="24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5" name="Google Shape;1102;p32">
              <a:extLst>
                <a:ext uri="{FF2B5EF4-FFF2-40B4-BE49-F238E27FC236}">
                  <a16:creationId xmlns:a16="http://schemas.microsoft.com/office/drawing/2014/main" id="{E3F32FB1-49BE-B499-5E42-319722C8098A}"/>
                </a:ext>
              </a:extLst>
            </p:cNvPr>
            <p:cNvCxnSpPr>
              <a:cxnSpLocks/>
              <a:stCxn id="5" idx="2"/>
              <a:endCxn id="14" idx="0"/>
            </p:cNvCxnSpPr>
            <p:nvPr/>
          </p:nvCxnSpPr>
          <p:spPr>
            <a:xfrm>
              <a:off x="5636900" y="3416867"/>
              <a:ext cx="0" cy="446058"/>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6" name="Group 15">
            <a:extLst>
              <a:ext uri="{FF2B5EF4-FFF2-40B4-BE49-F238E27FC236}">
                <a16:creationId xmlns:a16="http://schemas.microsoft.com/office/drawing/2014/main" id="{4F8991D0-CFC5-148C-8D85-60CB6A618429}"/>
              </a:ext>
            </a:extLst>
          </p:cNvPr>
          <p:cNvGrpSpPr/>
          <p:nvPr/>
        </p:nvGrpSpPr>
        <p:grpSpPr>
          <a:xfrm>
            <a:off x="6846574" y="1320802"/>
            <a:ext cx="1840201" cy="1631365"/>
            <a:chOff x="6846574" y="1152360"/>
            <a:chExt cx="1840201" cy="1631365"/>
          </a:xfrm>
        </p:grpSpPr>
        <mc:AlternateContent xmlns:mc="http://schemas.openxmlformats.org/markup-compatibility/2006" xmlns:a14="http://schemas.microsoft.com/office/drawing/2010/main">
          <mc:Choice Requires="a14">
            <p:sp>
              <p:nvSpPr>
                <p:cNvPr id="17" name="Google Shape;1090;p32">
                  <a:extLst>
                    <a:ext uri="{FF2B5EF4-FFF2-40B4-BE49-F238E27FC236}">
                      <a16:creationId xmlns:a16="http://schemas.microsoft.com/office/drawing/2014/main" id="{376FC27C-79DA-704B-08F5-B2A16962D008}"/>
                    </a:ext>
                  </a:extLst>
                </p:cNvPr>
                <p:cNvSpPr txBox="1">
                  <a:spLocks/>
                </p:cNvSpPr>
                <p:nvPr/>
              </p:nvSpPr>
              <p:spPr>
                <a:xfrm>
                  <a:off x="6846574" y="1152360"/>
                  <a:ext cx="1840201" cy="1106558"/>
                </a:xfrm>
                <a:prstGeom prst="rect">
                  <a:avLst/>
                </a:prstGeom>
                <a:solidFill>
                  <a:srgbClr val="F59E2D">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0" marR="72000" lvl="0" indent="0" algn="ctr" defTabSz="914400" rtl="0" eaLnBrk="1" fontAlgn="auto" latinLnBrk="0" hangingPunct="1">
                    <a:lnSpc>
                      <a:spcPct val="130000"/>
                    </a:lnSpc>
                    <a:spcBef>
                      <a:spcPts val="0"/>
                    </a:spcBef>
                    <a:spcAft>
                      <a:spcPts val="0"/>
                    </a:spcAft>
                    <a:buClr>
                      <a:srgbClr val="FCBF4A"/>
                    </a:buClr>
                    <a:buSzPts val="1800"/>
                    <a:buFont typeface="Fira Sans Extra Condensed"/>
                    <a:buNone/>
                    <a:tabLst/>
                    <a:defRPr/>
                  </a:pP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lệch</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2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kumimoji="0" lang="en-US" sz="3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mc:Choice>
          <mc:Fallback xmlns="">
            <p:sp>
              <p:nvSpPr>
                <p:cNvPr id="17" name="Google Shape;1090;p32">
                  <a:extLst>
                    <a:ext uri="{FF2B5EF4-FFF2-40B4-BE49-F238E27FC236}">
                      <a16:creationId xmlns:a16="http://schemas.microsoft.com/office/drawing/2014/main" id="{376FC27C-79DA-704B-08F5-B2A16962D008}"/>
                    </a:ext>
                  </a:extLst>
                </p:cNvPr>
                <p:cNvSpPr txBox="1">
                  <a:spLocks noRot="1" noChangeAspect="1" noMove="1" noResize="1" noEditPoints="1" noAdjustHandles="1" noChangeArrowheads="1" noChangeShapeType="1" noTextEdit="1"/>
                </p:cNvSpPr>
                <p:nvPr/>
              </p:nvSpPr>
              <p:spPr>
                <a:xfrm>
                  <a:off x="6846574" y="1152360"/>
                  <a:ext cx="1840201" cy="1106558"/>
                </a:xfrm>
                <a:prstGeom prst="rect">
                  <a:avLst/>
                </a:prstGeom>
                <a:blipFill>
                  <a:blip r:embed="rId3"/>
                  <a:stretch>
                    <a:fillRect l="-2649" t="-2762" b="-6077"/>
                  </a:stretch>
                </a:blipFill>
                <a:ln>
                  <a:noFill/>
                </a:ln>
              </p:spPr>
              <p:txBody>
                <a:bodyPr/>
                <a:lstStyle/>
                <a:p>
                  <a:r>
                    <a:rPr lang="en-US">
                      <a:noFill/>
                    </a:rPr>
                    <a:t> </a:t>
                  </a:r>
                </a:p>
              </p:txBody>
            </p:sp>
          </mc:Fallback>
        </mc:AlternateContent>
        <p:cxnSp>
          <p:nvCxnSpPr>
            <p:cNvPr id="18" name="Google Shape;1103;p32">
              <a:extLst>
                <a:ext uri="{FF2B5EF4-FFF2-40B4-BE49-F238E27FC236}">
                  <a16:creationId xmlns:a16="http://schemas.microsoft.com/office/drawing/2014/main" id="{D0BAC7FC-F754-FCD4-FA99-565D172E32A8}"/>
                </a:ext>
              </a:extLst>
            </p:cNvPr>
            <p:cNvCxnSpPr>
              <a:cxnSpLocks/>
              <a:stCxn id="6" idx="0"/>
              <a:endCxn id="17" idx="2"/>
            </p:cNvCxnSpPr>
            <p:nvPr/>
          </p:nvCxnSpPr>
          <p:spPr>
            <a:xfrm flipV="1">
              <a:off x="7766675" y="2258918"/>
              <a:ext cx="0" cy="524807"/>
            </a:xfrm>
            <a:prstGeom prst="straightConnector1">
              <a:avLst/>
            </a:prstGeom>
            <a:noFill/>
            <a:ln w="19050" cap="flat" cmpd="sng">
              <a:solidFill>
                <a:srgbClr val="F59E2D">
                  <a:lumMod val="75000"/>
                </a:srgbClr>
              </a:solidFill>
              <a:prstDash val="solid"/>
              <a:round/>
              <a:headEnd type="none" w="med" len="med"/>
              <a:tailEnd type="none" w="med" len="med"/>
            </a:ln>
          </p:spPr>
        </p:cxn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8DF20A1-725C-0301-13E4-910CAD2A6739}"/>
                  </a:ext>
                </a:extLst>
              </p:cNvPr>
              <p:cNvSpPr txBox="1"/>
              <p:nvPr/>
            </p:nvSpPr>
            <p:spPr>
              <a:xfrm>
                <a:off x="703847" y="402674"/>
                <a:ext cx="7736305" cy="506421"/>
              </a:xfrm>
              <a:prstGeom prst="rect">
                <a:avLst/>
              </a:prstGeom>
              <a:noFill/>
            </p:spPr>
            <p:txBody>
              <a:bodyPr wrap="square">
                <a:spAutoFit/>
              </a:bodyPr>
              <a:lstStyle/>
              <a:p>
                <a:pPr algn="ctr">
                  <a:buClrTx/>
                  <a:defRPr/>
                </a:pPr>
                <a:r>
                  <a:rPr kumimoji="0" lang="vi-VN" sz="2400" b="1" i="0" u="none" strike="noStrike" kern="0" cap="none" spc="0" normalizeH="0" baseline="0" noProof="0" dirty="0">
                    <a:ln>
                      <a:noFill/>
                    </a:ln>
                    <a:solidFill>
                      <a:srgbClr val="FC8392">
                        <a:lumMod val="75000"/>
                      </a:srgbClr>
                    </a:solidFill>
                    <a:effectLst/>
                    <a:uLnTx/>
                    <a:uFillTx/>
                  </a:rPr>
                  <a:t>Câu </a:t>
                </a:r>
                <a:r>
                  <a:rPr lang="en-US" sz="2400" b="1" noProof="0" dirty="0">
                    <a:solidFill>
                      <a:srgbClr val="FC8392">
                        <a:lumMod val="75000"/>
                      </a:srgbClr>
                    </a:solidFill>
                  </a:rPr>
                  <a:t>2</a:t>
                </a:r>
                <a:r>
                  <a:rPr kumimoji="0" lang="vi-VN" sz="2400" b="1" i="0" u="none" strike="noStrike" kern="0" cap="none" spc="0" normalizeH="0" baseline="0" noProof="0" dirty="0">
                    <a:ln>
                      <a:noFill/>
                    </a:ln>
                    <a:solidFill>
                      <a:srgbClr val="FC8392">
                        <a:lumMod val="75000"/>
                      </a:srgbClr>
                    </a:solidFill>
                    <a:effectLst/>
                    <a:uLnTx/>
                    <a:uFillTx/>
                  </a:rPr>
                  <a:t>: </a:t>
                </a:r>
                <a:r>
                  <a:rPr lang="fr-FR" sz="2400" dirty="0" err="1"/>
                  <a:t>Pha</a:t>
                </a:r>
                <a:r>
                  <a:rPr lang="fr-FR" sz="2400" dirty="0"/>
                  <a:t> dao </a:t>
                </a:r>
                <a:r>
                  <a:rPr lang="fr-FR" sz="2400" dirty="0" err="1"/>
                  <a:t>động</a:t>
                </a:r>
                <a:r>
                  <a:rPr lang="fr-FR" sz="2400" dirty="0"/>
                  <a:t> </a:t>
                </a:r>
                <a:r>
                  <a:rPr lang="fr-FR" sz="2400" dirty="0" err="1"/>
                  <a:t>của</a:t>
                </a:r>
                <a:r>
                  <a:rPr lang="fr-FR" sz="2400" dirty="0"/>
                  <a:t> </a:t>
                </a:r>
                <a14:m>
                  <m:oMath xmlns:m="http://schemas.openxmlformats.org/officeDocument/2006/math">
                    <m:acc>
                      <m:accPr>
                        <m:chr m:val="⃗"/>
                        <m:ctrlPr>
                          <a:rPr lang="en-US" sz="2400" i="1">
                            <a:latin typeface="Cambria Math" panose="02040503050406030204" pitchFamily="18" charset="0"/>
                          </a:rPr>
                        </m:ctrlPr>
                      </m:accPr>
                      <m:e>
                        <m:r>
                          <m:rPr>
                            <m:sty m:val="p"/>
                          </m:rPr>
                          <a:rPr lang="fr-FR" sz="2400">
                            <a:latin typeface="Cambria Math" panose="02040503050406030204" pitchFamily="18" charset="0"/>
                          </a:rPr>
                          <m:t>B</m:t>
                        </m:r>
                      </m:e>
                    </m:acc>
                  </m:oMath>
                </a14:m>
                <a:r>
                  <a:rPr lang="fr-FR" sz="2400" dirty="0"/>
                  <a:t> </a:t>
                </a:r>
                <a:r>
                  <a:rPr lang="fr-FR" sz="2400" dirty="0" err="1"/>
                  <a:t>và</a:t>
                </a:r>
                <a:r>
                  <a:rPr lang="fr-FR" sz="2400" dirty="0"/>
                  <a:t> </a:t>
                </a:r>
                <a14:m>
                  <m:oMath xmlns:m="http://schemas.openxmlformats.org/officeDocument/2006/math">
                    <m:acc>
                      <m:accPr>
                        <m:chr m:val="⃗"/>
                        <m:ctrlPr>
                          <a:rPr lang="en-US" sz="2400" i="1">
                            <a:latin typeface="Cambria Math" panose="02040503050406030204" pitchFamily="18" charset="0"/>
                          </a:rPr>
                        </m:ctrlPr>
                      </m:accPr>
                      <m:e>
                        <m:r>
                          <m:rPr>
                            <m:sty m:val="p"/>
                          </m:rPr>
                          <a:rPr lang="fr-FR" sz="2400">
                            <a:latin typeface="Cambria Math" panose="02040503050406030204" pitchFamily="18" charset="0"/>
                          </a:rPr>
                          <m:t>E</m:t>
                        </m:r>
                      </m:e>
                    </m:acc>
                  </m:oMath>
                </a14:m>
                <a:endParaRPr lang="en-US" sz="2400" dirty="0"/>
              </a:p>
            </p:txBody>
          </p:sp>
        </mc:Choice>
        <mc:Fallback xmlns="">
          <p:sp>
            <p:nvSpPr>
              <p:cNvPr id="19" name="TextBox 18">
                <a:extLst>
                  <a:ext uri="{FF2B5EF4-FFF2-40B4-BE49-F238E27FC236}">
                    <a16:creationId xmlns:a16="http://schemas.microsoft.com/office/drawing/2014/main" id="{B8DF20A1-725C-0301-13E4-910CAD2A6739}"/>
                  </a:ext>
                </a:extLst>
              </p:cNvPr>
              <p:cNvSpPr txBox="1">
                <a:spLocks noRot="1" noChangeAspect="1" noMove="1" noResize="1" noEditPoints="1" noAdjustHandles="1" noChangeArrowheads="1" noChangeShapeType="1" noTextEdit="1"/>
              </p:cNvSpPr>
              <p:nvPr/>
            </p:nvSpPr>
            <p:spPr>
              <a:xfrm>
                <a:off x="703847" y="402674"/>
                <a:ext cx="7736305" cy="506421"/>
              </a:xfrm>
              <a:prstGeom prst="rect">
                <a:avLst/>
              </a:prstGeom>
              <a:blipFill>
                <a:blip r:embed="rId4"/>
                <a:stretch>
                  <a:fillRect b="-27711"/>
                </a:stretch>
              </a:blipFill>
            </p:spPr>
            <p:txBody>
              <a:bodyPr/>
              <a:lstStyle/>
              <a:p>
                <a:r>
                  <a:rPr lang="en-US">
                    <a:noFill/>
                  </a:rPr>
                  <a:t> </a:t>
                </a:r>
              </a:p>
            </p:txBody>
          </p:sp>
        </mc:Fallback>
      </mc:AlternateContent>
    </p:spTree>
    <p:extLst>
      <p:ext uri="{BB962C8B-B14F-4D97-AF65-F5344CB8AC3E}">
        <p14:creationId xmlns:p14="http://schemas.microsoft.com/office/powerpoint/2010/main" val="2336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7"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childTnLst>
                                </p:cTn>
                              </p:par>
                              <p:par>
                                <p:cTn id="34" presetID="17"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mph" presetSubtype="0" fill="hold" grpId="0" nodeType="clickEffect">
                                  <p:stCondLst>
                                    <p:cond delay="0"/>
                                  </p:stCondLst>
                                  <p:childTnLst>
                                    <p:animClr clrSpc="hsl" dir="cw">
                                      <p:cBhvr override="childStyle">
                                        <p:cTn id="45" dur="250" fill="hold"/>
                                        <p:tgtEl>
                                          <p:spTgt spid="4"/>
                                        </p:tgtEl>
                                        <p:attrNameLst>
                                          <p:attrName>style.color</p:attrName>
                                        </p:attrNameLst>
                                      </p:cBhvr>
                                      <p:by>
                                        <p:hsl h="0" s="-70588" l="0"/>
                                      </p:by>
                                    </p:animClr>
                                    <p:animClr clrSpc="hsl" dir="cw">
                                      <p:cBhvr>
                                        <p:cTn id="46" dur="250" fill="hold"/>
                                        <p:tgtEl>
                                          <p:spTgt spid="4"/>
                                        </p:tgtEl>
                                        <p:attrNameLst>
                                          <p:attrName>fillcolor</p:attrName>
                                        </p:attrNameLst>
                                      </p:cBhvr>
                                      <p:by>
                                        <p:hsl h="0" s="-70588" l="0"/>
                                      </p:by>
                                    </p:animClr>
                                    <p:animClr clrSpc="hsl" dir="cw">
                                      <p:cBhvr>
                                        <p:cTn id="47" dur="250" fill="hold"/>
                                        <p:tgtEl>
                                          <p:spTgt spid="4"/>
                                        </p:tgtEl>
                                        <p:attrNameLst>
                                          <p:attrName>stroke.color</p:attrName>
                                        </p:attrNameLst>
                                      </p:cBhvr>
                                      <p:by>
                                        <p:hsl h="0" s="-70588" l="0"/>
                                      </p:by>
                                    </p:animClr>
                                    <p:set>
                                      <p:cBhvr>
                                        <p:cTn id="48" dur="250" fill="hold"/>
                                        <p:tgtEl>
                                          <p:spTgt spid="4"/>
                                        </p:tgtEl>
                                        <p:attrNameLst>
                                          <p:attrName>fill.type</p:attrName>
                                        </p:attrNameLst>
                                      </p:cBhvr>
                                      <p:to>
                                        <p:strVal val="solid"/>
                                      </p:to>
                                    </p:set>
                                  </p:childTnLst>
                                </p:cTn>
                              </p:par>
                              <p:par>
                                <p:cTn id="49" presetID="9" presetClass="emph" presetSubtype="0" nodeType="withEffect">
                                  <p:stCondLst>
                                    <p:cond delay="0"/>
                                  </p:stCondLst>
                                  <p:childTnLst>
                                    <p:set>
                                      <p:cBhvr>
                                        <p:cTn id="50" dur="indefinite"/>
                                        <p:tgtEl>
                                          <p:spTgt spid="10"/>
                                        </p:tgtEl>
                                        <p:attrNameLst>
                                          <p:attrName>style.opacity</p:attrName>
                                        </p:attrNameLst>
                                      </p:cBhvr>
                                      <p:to>
                                        <p:strVal val="0.5"/>
                                      </p:to>
                                    </p:set>
                                    <p:animEffect filter="image" prLst="opacity: 0.5">
                                      <p:cBhvr rctx="IE">
                                        <p:cTn id="51" dur="indefinite"/>
                                        <p:tgtEl>
                                          <p:spTgt spid="10"/>
                                        </p:tgtEl>
                                      </p:cBhvr>
                                    </p:animEffec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par>
                                <p:cTn id="52" presetID="9" presetClass="emph" presetSubtype="0" nodeType="withEffect">
                                  <p:stCondLst>
                                    <p:cond delay="0"/>
                                  </p:stCondLst>
                                  <p:childTnLst>
                                    <p:set>
                                      <p:cBhvr>
                                        <p:cTn id="53" dur="indefinite"/>
                                        <p:tgtEl>
                                          <p:spTgt spid="16"/>
                                        </p:tgtEl>
                                        <p:attrNameLst>
                                          <p:attrName>style.opacity</p:attrName>
                                        </p:attrNameLst>
                                      </p:cBhvr>
                                      <p:to>
                                        <p:strVal val="0.5"/>
                                      </p:to>
                                    </p:set>
                                    <p:animEffect filter="image" prLst="opacity: 0.5">
                                      <p:cBhvr rctx="IE">
                                        <p:cTn id="54" dur="indefinite"/>
                                        <p:tgtEl>
                                          <p:spTgt spid="16"/>
                                        </p:tgtEl>
                                      </p:cBhvr>
                                    </p:animEffect>
                                  </p:childTnLst>
                                </p:cTn>
                              </p:par>
                              <p:par>
                                <p:cTn id="55" presetID="25" presetClass="emph" presetSubtype="0" fill="hold" grpId="0" nodeType="withEffect">
                                  <p:stCondLst>
                                    <p:cond delay="0"/>
                                  </p:stCondLst>
                                  <p:childTnLst>
                                    <p:animClr clrSpc="hsl" dir="cw">
                                      <p:cBhvr override="childStyle">
                                        <p:cTn id="56" dur="250" fill="hold"/>
                                        <p:tgtEl>
                                          <p:spTgt spid="6"/>
                                        </p:tgtEl>
                                        <p:attrNameLst>
                                          <p:attrName>style.color</p:attrName>
                                        </p:attrNameLst>
                                      </p:cBhvr>
                                      <p:by>
                                        <p:hsl h="0" s="-70588" l="0"/>
                                      </p:by>
                                    </p:animClr>
                                    <p:animClr clrSpc="hsl" dir="cw">
                                      <p:cBhvr>
                                        <p:cTn id="57" dur="250" fill="hold"/>
                                        <p:tgtEl>
                                          <p:spTgt spid="6"/>
                                        </p:tgtEl>
                                        <p:attrNameLst>
                                          <p:attrName>fillcolor</p:attrName>
                                        </p:attrNameLst>
                                      </p:cBhvr>
                                      <p:by>
                                        <p:hsl h="0" s="-70588" l="0"/>
                                      </p:by>
                                    </p:animClr>
                                    <p:animClr clrSpc="hsl" dir="cw">
                                      <p:cBhvr>
                                        <p:cTn id="58" dur="250" fill="hold"/>
                                        <p:tgtEl>
                                          <p:spTgt spid="6"/>
                                        </p:tgtEl>
                                        <p:attrNameLst>
                                          <p:attrName>stroke.color</p:attrName>
                                        </p:attrNameLst>
                                      </p:cBhvr>
                                      <p:by>
                                        <p:hsl h="0" s="-70588" l="0"/>
                                      </p:by>
                                    </p:animClr>
                                    <p:set>
                                      <p:cBhvr>
                                        <p:cTn id="59" dur="250" fill="hold"/>
                                        <p:tgtEl>
                                          <p:spTgt spid="6"/>
                                        </p:tgtEl>
                                        <p:attrNameLst>
                                          <p:attrName>fill.type</p:attrName>
                                        </p:attrNameLst>
                                      </p:cBhvr>
                                      <p:to>
                                        <p:strVal val="solid"/>
                                      </p:to>
                                    </p:set>
                                  </p:childTnLst>
                                </p:cTn>
                              </p:par>
                              <p:par>
                                <p:cTn id="60" presetID="25" presetClass="emph" presetSubtype="0" fill="hold" grpId="1" nodeType="withEffect">
                                  <p:stCondLst>
                                    <p:cond delay="0"/>
                                  </p:stCondLst>
                                  <p:childTnLst>
                                    <p:animClr clrSpc="hsl" dir="cw">
                                      <p:cBhvr override="childStyle">
                                        <p:cTn id="61" dur="250" fill="hold"/>
                                        <p:tgtEl>
                                          <p:spTgt spid="3"/>
                                        </p:tgtEl>
                                        <p:attrNameLst>
                                          <p:attrName>style.color</p:attrName>
                                        </p:attrNameLst>
                                      </p:cBhvr>
                                      <p:by>
                                        <p:hsl h="0" s="-70588" l="0"/>
                                      </p:by>
                                    </p:animClr>
                                    <p:animClr clrSpc="hsl" dir="cw">
                                      <p:cBhvr>
                                        <p:cTn id="62" dur="250" fill="hold"/>
                                        <p:tgtEl>
                                          <p:spTgt spid="3"/>
                                        </p:tgtEl>
                                        <p:attrNameLst>
                                          <p:attrName>fillcolor</p:attrName>
                                        </p:attrNameLst>
                                      </p:cBhvr>
                                      <p:by>
                                        <p:hsl h="0" s="-70588" l="0"/>
                                      </p:by>
                                    </p:animClr>
                                    <p:animClr clrSpc="hsl" dir="cw">
                                      <p:cBhvr>
                                        <p:cTn id="63" dur="250" fill="hold"/>
                                        <p:tgtEl>
                                          <p:spTgt spid="3"/>
                                        </p:tgtEl>
                                        <p:attrNameLst>
                                          <p:attrName>stroke.color</p:attrName>
                                        </p:attrNameLst>
                                      </p:cBhvr>
                                      <p:by>
                                        <p:hsl h="0" s="-70588" l="0"/>
                                      </p:by>
                                    </p:animClr>
                                    <p:set>
                                      <p:cBhvr>
                                        <p:cTn id="64" dur="250" fill="hold"/>
                                        <p:tgtEl>
                                          <p:spTgt spid="3"/>
                                        </p:tgtEl>
                                        <p:attrNameLst>
                                          <p:attrName>fill.type</p:attrName>
                                        </p:attrNameLst>
                                      </p:cBhvr>
                                      <p:to>
                                        <p:strVal val="solid"/>
                                      </p:to>
                                    </p:set>
                                  </p:childTnLst>
                                </p:cTn>
                              </p:par>
                              <p:par>
                                <p:cTn id="65" presetID="9" presetClass="emph" presetSubtype="0" nodeType="withEffect">
                                  <p:stCondLst>
                                    <p:cond delay="0"/>
                                  </p:stCondLst>
                                  <p:childTnLst>
                                    <p:set>
                                      <p:cBhvr>
                                        <p:cTn id="66" dur="indefinite"/>
                                        <p:tgtEl>
                                          <p:spTgt spid="7"/>
                                        </p:tgtEl>
                                        <p:attrNameLst>
                                          <p:attrName>style.opacity</p:attrName>
                                        </p:attrNameLst>
                                      </p:cBhvr>
                                      <p:to>
                                        <p:strVal val="0.5"/>
                                      </p:to>
                                    </p:set>
                                    <p:animEffect filter="image" prLst="opacity: 0.5">
                                      <p:cBhvr rctx="IE">
                                        <p:cTn id="67"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6" grpId="0" animBg="1"/>
      <p:bldP spid="6" grpId="1" animBg="1"/>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3265123-0B3C-8473-6610-977DD70DCD97}"/>
            </a:ext>
          </a:extLst>
        </p:cNvPr>
        <p:cNvGrpSpPr/>
        <p:nvPr/>
      </p:nvGrpSpPr>
      <p:grpSpPr>
        <a:xfrm>
          <a:off x="0" y="0"/>
          <a:ext cx="0" cy="0"/>
          <a:chOff x="0" y="0"/>
          <a:chExt cx="0" cy="0"/>
        </a:xfrm>
      </p:grpSpPr>
      <p:cxnSp>
        <p:nvCxnSpPr>
          <p:cNvPr id="2" name="Google Shape;1098;p32">
            <a:extLst>
              <a:ext uri="{FF2B5EF4-FFF2-40B4-BE49-F238E27FC236}">
                <a16:creationId xmlns:a16="http://schemas.microsoft.com/office/drawing/2014/main" id="{F1232EA3-FF65-4BC4-654F-3B3C0D11A7B2}"/>
              </a:ext>
            </a:extLst>
          </p:cNvPr>
          <p:cNvCxnSpPr>
            <a:cxnSpLocks/>
          </p:cNvCxnSpPr>
          <p:nvPr/>
        </p:nvCxnSpPr>
        <p:spPr>
          <a:xfrm flipH="1">
            <a:off x="532713" y="3571692"/>
            <a:ext cx="8226507" cy="0"/>
          </a:xfrm>
          <a:prstGeom prst="straightConnector1">
            <a:avLst/>
          </a:prstGeom>
          <a:noFill/>
          <a:ln w="19050" cap="flat" cmpd="sng">
            <a:solidFill>
              <a:srgbClr val="F59E2D">
                <a:lumMod val="75000"/>
              </a:srgbClr>
            </a:solidFill>
            <a:prstDash val="solid"/>
            <a:round/>
            <a:headEnd type="diamond" w="med" len="med"/>
            <a:tailEnd type="diamond" w="med" len="med"/>
          </a:ln>
        </p:spPr>
      </p:cxnSp>
      <p:sp>
        <p:nvSpPr>
          <p:cNvPr id="3" name="Google Shape;1091;p32">
            <a:extLst>
              <a:ext uri="{FF2B5EF4-FFF2-40B4-BE49-F238E27FC236}">
                <a16:creationId xmlns:a16="http://schemas.microsoft.com/office/drawing/2014/main" id="{2F8A6047-CE52-15CF-B36A-97E0821E2FCB}"/>
              </a:ext>
            </a:extLst>
          </p:cNvPr>
          <p:cNvSpPr txBox="1"/>
          <p:nvPr/>
        </p:nvSpPr>
        <p:spPr>
          <a:xfrm>
            <a:off x="1284003"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A</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4" name="Google Shape;1092;p32">
            <a:extLst>
              <a:ext uri="{FF2B5EF4-FFF2-40B4-BE49-F238E27FC236}">
                <a16:creationId xmlns:a16="http://schemas.microsoft.com/office/drawing/2014/main" id="{5D1B760F-5E16-8385-550B-B23B6A8AA207}"/>
              </a:ext>
            </a:extLst>
          </p:cNvPr>
          <p:cNvSpPr txBox="1"/>
          <p:nvPr/>
        </p:nvSpPr>
        <p:spPr>
          <a:xfrm>
            <a:off x="3326400"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B</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5" name="Google Shape;1093;p32">
            <a:extLst>
              <a:ext uri="{FF2B5EF4-FFF2-40B4-BE49-F238E27FC236}">
                <a16:creationId xmlns:a16="http://schemas.microsoft.com/office/drawing/2014/main" id="{B3A12523-8FC9-29B0-0762-57CAB0076CDE}"/>
              </a:ext>
            </a:extLst>
          </p:cNvPr>
          <p:cNvSpPr txBox="1"/>
          <p:nvPr/>
        </p:nvSpPr>
        <p:spPr>
          <a:xfrm>
            <a:off x="5351463" y="3341081"/>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C</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6" name="Google Shape;1094;p32">
            <a:extLst>
              <a:ext uri="{FF2B5EF4-FFF2-40B4-BE49-F238E27FC236}">
                <a16:creationId xmlns:a16="http://schemas.microsoft.com/office/drawing/2014/main" id="{101BD437-108E-1DC3-0F73-D8CDD226A335}"/>
              </a:ext>
            </a:extLst>
          </p:cNvPr>
          <p:cNvSpPr txBox="1"/>
          <p:nvPr/>
        </p:nvSpPr>
        <p:spPr>
          <a:xfrm>
            <a:off x="7376526"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D</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grpSp>
        <p:nvGrpSpPr>
          <p:cNvPr id="7" name="Group 6">
            <a:extLst>
              <a:ext uri="{FF2B5EF4-FFF2-40B4-BE49-F238E27FC236}">
                <a16:creationId xmlns:a16="http://schemas.microsoft.com/office/drawing/2014/main" id="{E0273800-243E-4848-AC8A-41CF1075EA44}"/>
              </a:ext>
            </a:extLst>
          </p:cNvPr>
          <p:cNvGrpSpPr/>
          <p:nvPr/>
        </p:nvGrpSpPr>
        <p:grpSpPr>
          <a:xfrm>
            <a:off x="277703" y="3804042"/>
            <a:ext cx="2518699" cy="975245"/>
            <a:chOff x="117963" y="3804042"/>
            <a:chExt cx="2518699" cy="975245"/>
          </a:xfrm>
        </p:grpSpPr>
        <p:sp>
          <p:nvSpPr>
            <p:cNvPr id="8" name="Google Shape;1087;p32">
              <a:extLst>
                <a:ext uri="{FF2B5EF4-FFF2-40B4-BE49-F238E27FC236}">
                  <a16:creationId xmlns:a16="http://schemas.microsoft.com/office/drawing/2014/main" id="{C65870EB-5D44-6B88-1C14-289797FA44AF}"/>
                </a:ext>
              </a:extLst>
            </p:cNvPr>
            <p:cNvSpPr txBox="1">
              <a:spLocks/>
            </p:cNvSpPr>
            <p:nvPr/>
          </p:nvSpPr>
          <p:spPr>
            <a:xfrm>
              <a:off x="117963" y="4132639"/>
              <a:ext cx="2518699" cy="646648"/>
            </a:xfrm>
            <a:prstGeom prst="rect">
              <a:avLst/>
            </a:prstGeom>
            <a:solidFill>
              <a:srgbClr val="FC8392">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Định</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luật</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Lenz</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9" name="Google Shape;1100;p32">
              <a:extLst>
                <a:ext uri="{FF2B5EF4-FFF2-40B4-BE49-F238E27FC236}">
                  <a16:creationId xmlns:a16="http://schemas.microsoft.com/office/drawing/2014/main" id="{97E571DA-2749-202D-B2F3-363449A7F193}"/>
                </a:ext>
              </a:extLst>
            </p:cNvPr>
            <p:cNvCxnSpPr>
              <a:cxnSpLocks/>
              <a:stCxn id="3" idx="2"/>
              <a:endCxn id="8" idx="0"/>
            </p:cNvCxnSpPr>
            <p:nvPr/>
          </p:nvCxnSpPr>
          <p:spPr>
            <a:xfrm>
              <a:off x="1377313" y="3804042"/>
              <a:ext cx="0" cy="328597"/>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0" name="Group 9">
            <a:extLst>
              <a:ext uri="{FF2B5EF4-FFF2-40B4-BE49-F238E27FC236}">
                <a16:creationId xmlns:a16="http://schemas.microsoft.com/office/drawing/2014/main" id="{C6C4DB8B-4434-B55D-593D-0014EA2E4458}"/>
              </a:ext>
            </a:extLst>
          </p:cNvPr>
          <p:cNvGrpSpPr/>
          <p:nvPr/>
        </p:nvGrpSpPr>
        <p:grpSpPr>
          <a:xfrm>
            <a:off x="2269351" y="2278628"/>
            <a:ext cx="2620198" cy="1060714"/>
            <a:chOff x="2197001" y="1723011"/>
            <a:chExt cx="2620198" cy="1060714"/>
          </a:xfrm>
        </p:grpSpPr>
        <p:sp>
          <p:nvSpPr>
            <p:cNvPr id="11" name="Google Shape;1088;p32">
              <a:extLst>
                <a:ext uri="{FF2B5EF4-FFF2-40B4-BE49-F238E27FC236}">
                  <a16:creationId xmlns:a16="http://schemas.microsoft.com/office/drawing/2014/main" id="{27DE3CA6-3959-A599-26E4-789504070195}"/>
                </a:ext>
              </a:extLst>
            </p:cNvPr>
            <p:cNvSpPr txBox="1">
              <a:spLocks/>
            </p:cNvSpPr>
            <p:nvPr/>
          </p:nvSpPr>
          <p:spPr>
            <a:xfrm>
              <a:off x="2197001" y="1723011"/>
              <a:ext cx="2620198" cy="673911"/>
            </a:xfrm>
            <a:prstGeom prst="rect">
              <a:avLst/>
            </a:prstGeom>
            <a:solidFill>
              <a:srgbClr val="2EAEC7">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Định</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luật</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Faraday</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2" name="Google Shape;1101;p32">
              <a:extLst>
                <a:ext uri="{FF2B5EF4-FFF2-40B4-BE49-F238E27FC236}">
                  <a16:creationId xmlns:a16="http://schemas.microsoft.com/office/drawing/2014/main" id="{FDC5A3DE-C73B-17BF-8DF5-F4A66E5775B9}"/>
                </a:ext>
              </a:extLst>
            </p:cNvPr>
            <p:cNvCxnSpPr>
              <a:cxnSpLocks/>
              <a:stCxn id="4" idx="0"/>
              <a:endCxn id="11" idx="2"/>
            </p:cNvCxnSpPr>
            <p:nvPr/>
          </p:nvCxnSpPr>
          <p:spPr>
            <a:xfrm flipV="1">
              <a:off x="3507100" y="2396922"/>
              <a:ext cx="0" cy="386803"/>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3" name="Group 12">
            <a:extLst>
              <a:ext uri="{FF2B5EF4-FFF2-40B4-BE49-F238E27FC236}">
                <a16:creationId xmlns:a16="http://schemas.microsoft.com/office/drawing/2014/main" id="{C66B562D-F4C4-EE8C-176F-29200A0712AA}"/>
              </a:ext>
            </a:extLst>
          </p:cNvPr>
          <p:cNvGrpSpPr/>
          <p:nvPr/>
        </p:nvGrpSpPr>
        <p:grpSpPr>
          <a:xfrm>
            <a:off x="4345163" y="3805781"/>
            <a:ext cx="2518699" cy="968319"/>
            <a:chOff x="4377550" y="3805781"/>
            <a:chExt cx="2518699" cy="968319"/>
          </a:xfrm>
        </p:grpSpPr>
        <p:sp>
          <p:nvSpPr>
            <p:cNvPr id="14" name="Google Shape;1089;p32">
              <a:extLst>
                <a:ext uri="{FF2B5EF4-FFF2-40B4-BE49-F238E27FC236}">
                  <a16:creationId xmlns:a16="http://schemas.microsoft.com/office/drawing/2014/main" id="{E5D61CD4-F87D-3F6E-B829-BC2F794926A6}"/>
                </a:ext>
              </a:extLst>
            </p:cNvPr>
            <p:cNvSpPr txBox="1">
              <a:spLocks/>
            </p:cNvSpPr>
            <p:nvPr/>
          </p:nvSpPr>
          <p:spPr>
            <a:xfrm>
              <a:off x="4377550" y="4127452"/>
              <a:ext cx="2518699" cy="646648"/>
            </a:xfrm>
            <a:prstGeom prst="rect">
              <a:avLst/>
            </a:prstGeom>
            <a:solidFill>
              <a:srgbClr val="DCDB28">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Định</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luật</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Maxwell</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5" name="Google Shape;1102;p32">
              <a:extLst>
                <a:ext uri="{FF2B5EF4-FFF2-40B4-BE49-F238E27FC236}">
                  <a16:creationId xmlns:a16="http://schemas.microsoft.com/office/drawing/2014/main" id="{980CC605-1287-F04A-77C2-CE98B94B20B4}"/>
                </a:ext>
              </a:extLst>
            </p:cNvPr>
            <p:cNvCxnSpPr>
              <a:cxnSpLocks/>
              <a:stCxn id="5" idx="2"/>
              <a:endCxn id="14" idx="0"/>
            </p:cNvCxnSpPr>
            <p:nvPr/>
          </p:nvCxnSpPr>
          <p:spPr>
            <a:xfrm>
              <a:off x="5636900" y="3805781"/>
              <a:ext cx="0" cy="321671"/>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6" name="Group 15">
            <a:extLst>
              <a:ext uri="{FF2B5EF4-FFF2-40B4-BE49-F238E27FC236}">
                <a16:creationId xmlns:a16="http://schemas.microsoft.com/office/drawing/2014/main" id="{DD574041-4C8B-A746-0391-32F2649DC6B6}"/>
              </a:ext>
            </a:extLst>
          </p:cNvPr>
          <p:cNvGrpSpPr/>
          <p:nvPr/>
        </p:nvGrpSpPr>
        <p:grpSpPr>
          <a:xfrm>
            <a:off x="6456720" y="2247316"/>
            <a:ext cx="2345711" cy="1092026"/>
            <a:chOff x="6593819" y="1561558"/>
            <a:chExt cx="2345711" cy="1092026"/>
          </a:xfrm>
        </p:grpSpPr>
        <p:sp>
          <p:nvSpPr>
            <p:cNvPr id="17" name="Google Shape;1090;p32">
              <a:extLst>
                <a:ext uri="{FF2B5EF4-FFF2-40B4-BE49-F238E27FC236}">
                  <a16:creationId xmlns:a16="http://schemas.microsoft.com/office/drawing/2014/main" id="{4C455935-0763-2DCD-A68E-C3C0EA77F638}"/>
                </a:ext>
              </a:extLst>
            </p:cNvPr>
            <p:cNvSpPr txBox="1">
              <a:spLocks/>
            </p:cNvSpPr>
            <p:nvPr/>
          </p:nvSpPr>
          <p:spPr>
            <a:xfrm>
              <a:off x="6593819" y="1561558"/>
              <a:ext cx="2345711" cy="673912"/>
            </a:xfrm>
            <a:prstGeom prst="rect">
              <a:avLst/>
            </a:prstGeom>
            <a:solidFill>
              <a:srgbClr val="F59E2D">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Định</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luật</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điện</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 </a:t>
              </a:r>
              <a:r>
                <a:rPr lang="en-US" sz="2200" dirty="0" err="1">
                  <a:solidFill>
                    <a:srgbClr val="CECECE">
                      <a:lumMod val="10000"/>
                    </a:srgbClr>
                  </a:solidFill>
                  <a:latin typeface="Arial" panose="020B0604020202020204" pitchFamily="34" charset="0"/>
                  <a:ea typeface="Advent Pro"/>
                  <a:cs typeface="Arial" panose="020B0604020202020204" pitchFamily="34" charset="0"/>
                  <a:sym typeface="Advent Pro"/>
                </a:rPr>
                <a:t>từ</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8" name="Google Shape;1103;p32">
              <a:extLst>
                <a:ext uri="{FF2B5EF4-FFF2-40B4-BE49-F238E27FC236}">
                  <a16:creationId xmlns:a16="http://schemas.microsoft.com/office/drawing/2014/main" id="{02109388-26F0-535A-5D75-25DA8275F665}"/>
                </a:ext>
              </a:extLst>
            </p:cNvPr>
            <p:cNvCxnSpPr>
              <a:cxnSpLocks/>
              <a:stCxn id="6" idx="0"/>
              <a:endCxn id="17" idx="2"/>
            </p:cNvCxnSpPr>
            <p:nvPr/>
          </p:nvCxnSpPr>
          <p:spPr>
            <a:xfrm flipV="1">
              <a:off x="7766675" y="2235470"/>
              <a:ext cx="0" cy="418114"/>
            </a:xfrm>
            <a:prstGeom prst="straightConnector1">
              <a:avLst/>
            </a:prstGeom>
            <a:noFill/>
            <a:ln w="19050" cap="flat" cmpd="sng">
              <a:solidFill>
                <a:srgbClr val="F59E2D">
                  <a:lumMod val="75000"/>
                </a:srgbClr>
              </a:solidFill>
              <a:prstDash val="solid"/>
              <a:round/>
              <a:headEnd type="none" w="med" len="med"/>
              <a:tailEnd type="none" w="med" len="med"/>
            </a:ln>
          </p:spPr>
        </p:cxnSp>
      </p:grpSp>
      <p:sp>
        <p:nvSpPr>
          <p:cNvPr id="19" name="TextBox 18">
            <a:extLst>
              <a:ext uri="{FF2B5EF4-FFF2-40B4-BE49-F238E27FC236}">
                <a16:creationId xmlns:a16="http://schemas.microsoft.com/office/drawing/2014/main" id="{32A91D6C-3F81-8191-A6A1-376524962755}"/>
              </a:ext>
            </a:extLst>
          </p:cNvPr>
          <p:cNvSpPr txBox="1"/>
          <p:nvPr/>
        </p:nvSpPr>
        <p:spPr>
          <a:xfrm>
            <a:off x="273049" y="258998"/>
            <a:ext cx="8597901" cy="1553054"/>
          </a:xfrm>
          <a:prstGeom prst="rect">
            <a:avLst/>
          </a:prstGeom>
          <a:noFill/>
        </p:spPr>
        <p:txBody>
          <a:bodyPr wrap="square">
            <a:spAutoFit/>
          </a:bodyPr>
          <a:lstStyle/>
          <a:p>
            <a:pPr algn="just">
              <a:lnSpc>
                <a:spcPct val="150000"/>
              </a:lnSpc>
              <a:buClrTx/>
            </a:pPr>
            <a:r>
              <a:rPr kumimoji="0" lang="vi-VN" sz="2200" b="1" i="0" u="none" strike="noStrike" kern="0" cap="none" spc="0" normalizeH="0" baseline="0" noProof="0" dirty="0">
                <a:ln>
                  <a:noFill/>
                </a:ln>
                <a:solidFill>
                  <a:srgbClr val="FC8392">
                    <a:lumMod val="75000"/>
                  </a:srgbClr>
                </a:solidFill>
                <a:effectLst/>
                <a:uLnTx/>
                <a:uFillTx/>
              </a:rPr>
              <a:t>Câu </a:t>
            </a:r>
            <a:r>
              <a:rPr lang="en-US" sz="2200" b="1" noProof="0" dirty="0">
                <a:solidFill>
                  <a:srgbClr val="FC8392">
                    <a:lumMod val="75000"/>
                  </a:srgbClr>
                </a:solidFill>
              </a:rPr>
              <a:t>3</a:t>
            </a:r>
            <a:r>
              <a:rPr kumimoji="0" lang="vi-VN" sz="2200" b="1" i="0" u="none" strike="noStrike" kern="0" cap="none" spc="0" normalizeH="0" baseline="0" noProof="0" dirty="0">
                <a:ln>
                  <a:noFill/>
                </a:ln>
                <a:solidFill>
                  <a:srgbClr val="FC8392">
                    <a:lumMod val="75000"/>
                  </a:srgbClr>
                </a:solidFill>
                <a:effectLst/>
                <a:uLnTx/>
                <a:uFillTx/>
              </a:rPr>
              <a:t>: </a:t>
            </a:r>
            <a:r>
              <a:rPr kumimoji="0" lang="en-US" sz="2200" i="0" u="none" strike="noStrike" kern="0" cap="none" spc="0" normalizeH="0" baseline="0" noProof="0" dirty="0">
                <a:ln>
                  <a:noFill/>
                </a:ln>
                <a:effectLst/>
                <a:uLnTx/>
                <a:uFillTx/>
              </a:rPr>
              <a:t>“</a:t>
            </a:r>
            <a:r>
              <a:rPr lang="en-US" sz="2200" dirty="0" err="1"/>
              <a:t>Dòng</a:t>
            </a:r>
            <a:r>
              <a:rPr lang="en-US" sz="2200" dirty="0"/>
              <a:t> </a:t>
            </a:r>
            <a:r>
              <a:rPr lang="en-US" sz="2200" dirty="0" err="1"/>
              <a:t>điện</a:t>
            </a:r>
            <a:r>
              <a:rPr lang="en-US" sz="2200" dirty="0"/>
              <a:t> </a:t>
            </a:r>
            <a:r>
              <a:rPr lang="en-US" sz="2200" dirty="0" err="1"/>
              <a:t>cảm</a:t>
            </a:r>
            <a:r>
              <a:rPr lang="en-US" sz="2200" dirty="0"/>
              <a:t> </a:t>
            </a:r>
            <a:r>
              <a:rPr lang="en-US" sz="2200" dirty="0" err="1"/>
              <a:t>ứng</a:t>
            </a:r>
            <a:r>
              <a:rPr lang="en-US" sz="2200" dirty="0"/>
              <a:t> </a:t>
            </a:r>
            <a:r>
              <a:rPr lang="en-US" sz="2200" dirty="0" err="1"/>
              <a:t>xuất</a:t>
            </a:r>
            <a:r>
              <a:rPr lang="en-US" sz="2200" dirty="0"/>
              <a:t> </a:t>
            </a:r>
            <a:r>
              <a:rPr lang="en-US" sz="2200" dirty="0" err="1"/>
              <a:t>hiện</a:t>
            </a:r>
            <a:r>
              <a:rPr lang="en-US" sz="2200" dirty="0"/>
              <a:t> </a:t>
            </a:r>
            <a:r>
              <a:rPr lang="en-US" sz="2200" dirty="0" err="1"/>
              <a:t>trong</a:t>
            </a:r>
            <a:r>
              <a:rPr lang="en-US" sz="2200" dirty="0"/>
              <a:t> </a:t>
            </a:r>
            <a:r>
              <a:rPr lang="en-US" sz="2200" dirty="0" err="1"/>
              <a:t>mạch</a:t>
            </a:r>
            <a:r>
              <a:rPr lang="en-US" sz="2200" dirty="0"/>
              <a:t> </a:t>
            </a:r>
            <a:r>
              <a:rPr lang="en-US" sz="2200" dirty="0" err="1"/>
              <a:t>kín</a:t>
            </a:r>
            <a:r>
              <a:rPr lang="en-US" sz="2200" dirty="0"/>
              <a:t> </a:t>
            </a:r>
            <a:r>
              <a:rPr lang="en-US" sz="2200" dirty="0" err="1"/>
              <a:t>có</a:t>
            </a:r>
            <a:r>
              <a:rPr lang="en-US" sz="2200" dirty="0"/>
              <a:t> </a:t>
            </a:r>
            <a:r>
              <a:rPr lang="en-US" sz="2200" dirty="0" err="1"/>
              <a:t>chiều</a:t>
            </a:r>
            <a:r>
              <a:rPr lang="en-US" sz="2200" dirty="0"/>
              <a:t> </a:t>
            </a:r>
            <a:r>
              <a:rPr lang="en-US" sz="2200" dirty="0" err="1"/>
              <a:t>sao</a:t>
            </a:r>
            <a:r>
              <a:rPr lang="en-US" sz="2200" dirty="0"/>
              <a:t> </a:t>
            </a:r>
            <a:r>
              <a:rPr lang="en-US" sz="2200" dirty="0" err="1"/>
              <a:t>cho</a:t>
            </a:r>
            <a:r>
              <a:rPr lang="en-US" sz="2200" dirty="0"/>
              <a:t> </a:t>
            </a:r>
            <a:r>
              <a:rPr lang="en-US" sz="2200" dirty="0" err="1"/>
              <a:t>từ</a:t>
            </a:r>
            <a:r>
              <a:rPr lang="en-US" sz="2200" dirty="0"/>
              <a:t> </a:t>
            </a:r>
            <a:r>
              <a:rPr lang="en-US" sz="2200" dirty="0" err="1"/>
              <a:t>trường</a:t>
            </a:r>
            <a:r>
              <a:rPr lang="en-US" sz="2200" dirty="0"/>
              <a:t> do </a:t>
            </a:r>
            <a:r>
              <a:rPr lang="en-US" sz="2200" dirty="0" err="1"/>
              <a:t>nó</a:t>
            </a:r>
            <a:r>
              <a:rPr lang="en-US" sz="2200" dirty="0"/>
              <a:t> </a:t>
            </a:r>
            <a:r>
              <a:rPr lang="en-US" sz="2200" dirty="0" err="1"/>
              <a:t>sinh</a:t>
            </a:r>
            <a:r>
              <a:rPr lang="en-US" sz="2200" dirty="0"/>
              <a:t> </a:t>
            </a:r>
            <a:r>
              <a:rPr lang="en-US" sz="2200" dirty="0" err="1"/>
              <a:t>ra</a:t>
            </a:r>
            <a:r>
              <a:rPr lang="en-US" sz="2200" dirty="0"/>
              <a:t> </a:t>
            </a:r>
            <a:r>
              <a:rPr lang="en-US" sz="2200" dirty="0" err="1"/>
              <a:t>có</a:t>
            </a:r>
            <a:r>
              <a:rPr lang="en-US" sz="2200" dirty="0"/>
              <a:t> </a:t>
            </a:r>
            <a:r>
              <a:rPr lang="en-US" sz="2200" dirty="0" err="1"/>
              <a:t>tác</a:t>
            </a:r>
            <a:r>
              <a:rPr lang="en-US" sz="2200" dirty="0"/>
              <a:t> </a:t>
            </a:r>
            <a:r>
              <a:rPr lang="en-US" sz="2200" dirty="0" err="1"/>
              <a:t>dụng</a:t>
            </a:r>
            <a:r>
              <a:rPr lang="en-US" sz="2200" dirty="0"/>
              <a:t> </a:t>
            </a:r>
            <a:r>
              <a:rPr lang="en-US" sz="2200" dirty="0" err="1"/>
              <a:t>chống</a:t>
            </a:r>
            <a:r>
              <a:rPr lang="en-US" sz="2200" dirty="0"/>
              <a:t> </a:t>
            </a:r>
            <a:r>
              <a:rPr lang="en-US" sz="2200" dirty="0" err="1"/>
              <a:t>lại</a:t>
            </a:r>
            <a:r>
              <a:rPr lang="en-US" sz="2200" dirty="0"/>
              <a:t> </a:t>
            </a:r>
            <a:r>
              <a:rPr lang="en-US" sz="2200" dirty="0" err="1"/>
              <a:t>sự</a:t>
            </a:r>
            <a:r>
              <a:rPr lang="en-US" sz="2200" dirty="0"/>
              <a:t> </a:t>
            </a:r>
            <a:r>
              <a:rPr lang="en-US" sz="2200" dirty="0" err="1"/>
              <a:t>biến</a:t>
            </a:r>
            <a:r>
              <a:rPr lang="en-US" sz="2200" dirty="0"/>
              <a:t> </a:t>
            </a:r>
            <a:r>
              <a:rPr lang="en-US" sz="2200" dirty="0" err="1"/>
              <a:t>thiên</a:t>
            </a:r>
            <a:r>
              <a:rPr lang="en-US" sz="2200" dirty="0"/>
              <a:t> </a:t>
            </a:r>
            <a:r>
              <a:rPr lang="en-US" sz="2200" dirty="0" err="1"/>
              <a:t>của</a:t>
            </a:r>
            <a:r>
              <a:rPr lang="en-US" sz="2200" dirty="0"/>
              <a:t> </a:t>
            </a:r>
            <a:r>
              <a:rPr lang="en-US" sz="2200" dirty="0" err="1"/>
              <a:t>từ</a:t>
            </a:r>
            <a:r>
              <a:rPr lang="en-US" sz="2200" dirty="0"/>
              <a:t> </a:t>
            </a:r>
            <a:r>
              <a:rPr lang="en-US" sz="2200" dirty="0" err="1"/>
              <a:t>thông</a:t>
            </a:r>
            <a:r>
              <a:rPr lang="en-US" sz="2200" dirty="0"/>
              <a:t> qua </a:t>
            </a:r>
            <a:r>
              <a:rPr lang="en-US" sz="2200" dirty="0" err="1"/>
              <a:t>mạch</a:t>
            </a:r>
            <a:r>
              <a:rPr lang="en-US" sz="2200" dirty="0"/>
              <a:t> </a:t>
            </a:r>
            <a:r>
              <a:rPr lang="en-US" sz="2200" dirty="0" err="1"/>
              <a:t>kín</a:t>
            </a:r>
            <a:r>
              <a:rPr lang="en-US" sz="2200" dirty="0"/>
              <a:t> </a:t>
            </a:r>
            <a:r>
              <a:rPr lang="en-US" sz="2200" dirty="0" err="1"/>
              <a:t>đó</a:t>
            </a:r>
            <a:r>
              <a:rPr lang="en-US" sz="2200" dirty="0"/>
              <a:t>” </a:t>
            </a:r>
            <a:r>
              <a:rPr lang="en-US" sz="2200" dirty="0" err="1"/>
              <a:t>là</a:t>
            </a:r>
            <a:r>
              <a:rPr lang="en-US" sz="2200" dirty="0"/>
              <a:t> </a:t>
            </a:r>
            <a:r>
              <a:rPr lang="en-US" sz="2200" dirty="0" err="1"/>
              <a:t>nội</a:t>
            </a:r>
            <a:r>
              <a:rPr lang="en-US" sz="2200" dirty="0"/>
              <a:t> dung </a:t>
            </a:r>
            <a:r>
              <a:rPr lang="en-US" sz="2200" dirty="0" err="1"/>
              <a:t>của</a:t>
            </a:r>
            <a:r>
              <a:rPr lang="en-US" sz="2200" dirty="0"/>
              <a:t> </a:t>
            </a:r>
            <a:r>
              <a:rPr lang="en-US" sz="2200" dirty="0" err="1"/>
              <a:t>định</a:t>
            </a:r>
            <a:r>
              <a:rPr lang="en-US" sz="2200" dirty="0"/>
              <a:t> </a:t>
            </a:r>
            <a:r>
              <a:rPr lang="en-US" sz="2200" dirty="0" err="1"/>
              <a:t>luật</a:t>
            </a:r>
            <a:r>
              <a:rPr lang="en-US" sz="2200" dirty="0"/>
              <a:t> </a:t>
            </a:r>
            <a:r>
              <a:rPr lang="en-US" sz="2200" dirty="0" err="1"/>
              <a:t>nào</a:t>
            </a:r>
            <a:r>
              <a:rPr lang="en-US" sz="2200" dirty="0"/>
              <a:t> </a:t>
            </a:r>
            <a:r>
              <a:rPr lang="en-US" sz="2200" dirty="0" err="1"/>
              <a:t>sau</a:t>
            </a:r>
            <a:r>
              <a:rPr lang="en-US" sz="2200" dirty="0"/>
              <a:t> </a:t>
            </a:r>
            <a:r>
              <a:rPr lang="en-US" sz="2200" dirty="0" err="1"/>
              <a:t>đây</a:t>
            </a:r>
            <a:r>
              <a:rPr lang="en-US" sz="2200" dirty="0"/>
              <a:t>?</a:t>
            </a:r>
          </a:p>
        </p:txBody>
      </p:sp>
    </p:spTree>
    <p:extLst>
      <p:ext uri="{BB962C8B-B14F-4D97-AF65-F5344CB8AC3E}">
        <p14:creationId xmlns:p14="http://schemas.microsoft.com/office/powerpoint/2010/main" val="405848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7"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childTnLst>
                                </p:cTn>
                              </p:par>
                              <p:par>
                                <p:cTn id="34" presetID="17"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mph" presetSubtype="0" fill="hold" grpId="0" nodeType="clickEffect">
                                  <p:stCondLst>
                                    <p:cond delay="0"/>
                                  </p:stCondLst>
                                  <p:childTnLst>
                                    <p:animClr clrSpc="hsl" dir="cw">
                                      <p:cBhvr override="childStyle">
                                        <p:cTn id="45" dur="250" fill="hold"/>
                                        <p:tgtEl>
                                          <p:spTgt spid="4"/>
                                        </p:tgtEl>
                                        <p:attrNameLst>
                                          <p:attrName>style.color</p:attrName>
                                        </p:attrNameLst>
                                      </p:cBhvr>
                                      <p:by>
                                        <p:hsl h="0" s="-70588" l="0"/>
                                      </p:by>
                                    </p:animClr>
                                    <p:animClr clrSpc="hsl" dir="cw">
                                      <p:cBhvr>
                                        <p:cTn id="46" dur="250" fill="hold"/>
                                        <p:tgtEl>
                                          <p:spTgt spid="4"/>
                                        </p:tgtEl>
                                        <p:attrNameLst>
                                          <p:attrName>fillcolor</p:attrName>
                                        </p:attrNameLst>
                                      </p:cBhvr>
                                      <p:by>
                                        <p:hsl h="0" s="-70588" l="0"/>
                                      </p:by>
                                    </p:animClr>
                                    <p:animClr clrSpc="hsl" dir="cw">
                                      <p:cBhvr>
                                        <p:cTn id="47" dur="250" fill="hold"/>
                                        <p:tgtEl>
                                          <p:spTgt spid="4"/>
                                        </p:tgtEl>
                                        <p:attrNameLst>
                                          <p:attrName>stroke.color</p:attrName>
                                        </p:attrNameLst>
                                      </p:cBhvr>
                                      <p:by>
                                        <p:hsl h="0" s="-70588" l="0"/>
                                      </p:by>
                                    </p:animClr>
                                    <p:set>
                                      <p:cBhvr>
                                        <p:cTn id="48" dur="250" fill="hold"/>
                                        <p:tgtEl>
                                          <p:spTgt spid="4"/>
                                        </p:tgtEl>
                                        <p:attrNameLst>
                                          <p:attrName>fill.type</p:attrName>
                                        </p:attrNameLst>
                                      </p:cBhvr>
                                      <p:to>
                                        <p:strVal val="solid"/>
                                      </p:to>
                                    </p:set>
                                  </p:childTnLst>
                                </p:cTn>
                              </p:par>
                              <p:par>
                                <p:cTn id="49" presetID="9" presetClass="emph" presetSubtype="0" nodeType="withEffect">
                                  <p:stCondLst>
                                    <p:cond delay="0"/>
                                  </p:stCondLst>
                                  <p:childTnLst>
                                    <p:set>
                                      <p:cBhvr>
                                        <p:cTn id="50" dur="indefinite"/>
                                        <p:tgtEl>
                                          <p:spTgt spid="10"/>
                                        </p:tgtEl>
                                        <p:attrNameLst>
                                          <p:attrName>style.opacity</p:attrName>
                                        </p:attrNameLst>
                                      </p:cBhvr>
                                      <p:to>
                                        <p:strVal val="0.5"/>
                                      </p:to>
                                    </p:set>
                                    <p:animEffect filter="image" prLst="opacity: 0.5">
                                      <p:cBhvr rctx="IE">
                                        <p:cTn id="51" dur="indefinite"/>
                                        <p:tgtEl>
                                          <p:spTgt spid="10"/>
                                        </p:tgtEl>
                                      </p:cBhvr>
                                    </p:animEffec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par>
                                <p:cTn id="52" presetID="25" presetClass="emph" presetSubtype="0" fill="hold" grpId="1" nodeType="withEffect">
                                  <p:stCondLst>
                                    <p:cond delay="0"/>
                                  </p:stCondLst>
                                  <p:childTnLst>
                                    <p:animClr clrSpc="hsl" dir="cw">
                                      <p:cBhvr override="childStyle">
                                        <p:cTn id="53" dur="250" fill="hold"/>
                                        <p:tgtEl>
                                          <p:spTgt spid="5"/>
                                        </p:tgtEl>
                                        <p:attrNameLst>
                                          <p:attrName>style.color</p:attrName>
                                        </p:attrNameLst>
                                      </p:cBhvr>
                                      <p:by>
                                        <p:hsl h="0" s="-70588" l="0"/>
                                      </p:by>
                                    </p:animClr>
                                    <p:animClr clrSpc="hsl" dir="cw">
                                      <p:cBhvr>
                                        <p:cTn id="54" dur="250" fill="hold"/>
                                        <p:tgtEl>
                                          <p:spTgt spid="5"/>
                                        </p:tgtEl>
                                        <p:attrNameLst>
                                          <p:attrName>fillcolor</p:attrName>
                                        </p:attrNameLst>
                                      </p:cBhvr>
                                      <p:by>
                                        <p:hsl h="0" s="-70588" l="0"/>
                                      </p:by>
                                    </p:animClr>
                                    <p:animClr clrSpc="hsl" dir="cw">
                                      <p:cBhvr>
                                        <p:cTn id="55" dur="250" fill="hold"/>
                                        <p:tgtEl>
                                          <p:spTgt spid="5"/>
                                        </p:tgtEl>
                                        <p:attrNameLst>
                                          <p:attrName>stroke.color</p:attrName>
                                        </p:attrNameLst>
                                      </p:cBhvr>
                                      <p:by>
                                        <p:hsl h="0" s="-70588" l="0"/>
                                      </p:by>
                                    </p:animClr>
                                    <p:set>
                                      <p:cBhvr>
                                        <p:cTn id="56" dur="250" fill="hold"/>
                                        <p:tgtEl>
                                          <p:spTgt spid="5"/>
                                        </p:tgtEl>
                                        <p:attrNameLst>
                                          <p:attrName>fill.type</p:attrName>
                                        </p:attrNameLst>
                                      </p:cBhvr>
                                      <p:to>
                                        <p:strVal val="solid"/>
                                      </p:to>
                                    </p:set>
                                  </p:childTnLst>
                                </p:cTn>
                              </p:par>
                              <p:par>
                                <p:cTn id="57" presetID="9" presetClass="emph" presetSubtype="0" nodeType="withEffect">
                                  <p:stCondLst>
                                    <p:cond delay="0"/>
                                  </p:stCondLst>
                                  <p:childTnLst>
                                    <p:set>
                                      <p:cBhvr>
                                        <p:cTn id="58" dur="indefinite"/>
                                        <p:tgtEl>
                                          <p:spTgt spid="13"/>
                                        </p:tgtEl>
                                        <p:attrNameLst>
                                          <p:attrName>style.opacity</p:attrName>
                                        </p:attrNameLst>
                                      </p:cBhvr>
                                      <p:to>
                                        <p:strVal val="0.5"/>
                                      </p:to>
                                    </p:set>
                                    <p:animEffect filter="image" prLst="opacity: 0.5">
                                      <p:cBhvr rctx="IE">
                                        <p:cTn id="59" dur="indefinite"/>
                                        <p:tgtEl>
                                          <p:spTgt spid="13"/>
                                        </p:tgtEl>
                                      </p:cBhvr>
                                    </p:animEffect>
                                  </p:childTnLst>
                                </p:cTn>
                              </p:par>
                              <p:par>
                                <p:cTn id="60" presetID="25" presetClass="emph" presetSubtype="0" fill="hold" grpId="1" nodeType="withEffect">
                                  <p:stCondLst>
                                    <p:cond delay="0"/>
                                  </p:stCondLst>
                                  <p:childTnLst>
                                    <p:animClr clrSpc="hsl" dir="cw">
                                      <p:cBhvr override="childStyle">
                                        <p:cTn id="61" dur="250" fill="hold"/>
                                        <p:tgtEl>
                                          <p:spTgt spid="6"/>
                                        </p:tgtEl>
                                        <p:attrNameLst>
                                          <p:attrName>style.color</p:attrName>
                                        </p:attrNameLst>
                                      </p:cBhvr>
                                      <p:by>
                                        <p:hsl h="0" s="-70588" l="0"/>
                                      </p:by>
                                    </p:animClr>
                                    <p:animClr clrSpc="hsl" dir="cw">
                                      <p:cBhvr>
                                        <p:cTn id="62" dur="250" fill="hold"/>
                                        <p:tgtEl>
                                          <p:spTgt spid="6"/>
                                        </p:tgtEl>
                                        <p:attrNameLst>
                                          <p:attrName>fillcolor</p:attrName>
                                        </p:attrNameLst>
                                      </p:cBhvr>
                                      <p:by>
                                        <p:hsl h="0" s="-70588" l="0"/>
                                      </p:by>
                                    </p:animClr>
                                    <p:animClr clrSpc="hsl" dir="cw">
                                      <p:cBhvr>
                                        <p:cTn id="63" dur="250" fill="hold"/>
                                        <p:tgtEl>
                                          <p:spTgt spid="6"/>
                                        </p:tgtEl>
                                        <p:attrNameLst>
                                          <p:attrName>stroke.color</p:attrName>
                                        </p:attrNameLst>
                                      </p:cBhvr>
                                      <p:by>
                                        <p:hsl h="0" s="-70588" l="0"/>
                                      </p:by>
                                    </p:animClr>
                                    <p:set>
                                      <p:cBhvr>
                                        <p:cTn id="64" dur="250" fill="hold"/>
                                        <p:tgtEl>
                                          <p:spTgt spid="6"/>
                                        </p:tgtEl>
                                        <p:attrNameLst>
                                          <p:attrName>fill.type</p:attrName>
                                        </p:attrNameLst>
                                      </p:cBhvr>
                                      <p:to>
                                        <p:strVal val="solid"/>
                                      </p:to>
                                    </p:set>
                                  </p:childTnLst>
                                </p:cTn>
                              </p:par>
                              <p:par>
                                <p:cTn id="65" presetID="9" presetClass="emph" presetSubtype="0" nodeType="withEffect">
                                  <p:stCondLst>
                                    <p:cond delay="0"/>
                                  </p:stCondLst>
                                  <p:childTnLst>
                                    <p:set>
                                      <p:cBhvr>
                                        <p:cTn id="66" dur="indefinite"/>
                                        <p:tgtEl>
                                          <p:spTgt spid="16"/>
                                        </p:tgtEl>
                                        <p:attrNameLst>
                                          <p:attrName>style.opacity</p:attrName>
                                        </p:attrNameLst>
                                      </p:cBhvr>
                                      <p:to>
                                        <p:strVal val="0.5"/>
                                      </p:to>
                                    </p:set>
                                    <p:animEffect filter="image" prLst="opacity: 0.5">
                                      <p:cBhvr rctx="IE">
                                        <p:cTn id="67"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6" grpId="1" animBg="1"/>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C3C5B1-DCC2-97A3-1A73-1C1743A9189B}"/>
            </a:ext>
          </a:extLst>
        </p:cNvPr>
        <p:cNvGrpSpPr/>
        <p:nvPr/>
      </p:nvGrpSpPr>
      <p:grpSpPr>
        <a:xfrm>
          <a:off x="0" y="0"/>
          <a:ext cx="0" cy="0"/>
          <a:chOff x="0" y="0"/>
          <a:chExt cx="0" cy="0"/>
        </a:xfrm>
      </p:grpSpPr>
      <p:cxnSp>
        <p:nvCxnSpPr>
          <p:cNvPr id="2" name="Google Shape;1098;p32">
            <a:extLst>
              <a:ext uri="{FF2B5EF4-FFF2-40B4-BE49-F238E27FC236}">
                <a16:creationId xmlns:a16="http://schemas.microsoft.com/office/drawing/2014/main" id="{AB2B54FA-0F93-4984-C1C5-A061510AE633}"/>
              </a:ext>
            </a:extLst>
          </p:cNvPr>
          <p:cNvCxnSpPr>
            <a:cxnSpLocks/>
          </p:cNvCxnSpPr>
          <p:nvPr/>
        </p:nvCxnSpPr>
        <p:spPr>
          <a:xfrm flipH="1">
            <a:off x="532713" y="3571692"/>
            <a:ext cx="8226507" cy="0"/>
          </a:xfrm>
          <a:prstGeom prst="straightConnector1">
            <a:avLst/>
          </a:prstGeom>
          <a:noFill/>
          <a:ln w="19050" cap="flat" cmpd="sng">
            <a:solidFill>
              <a:srgbClr val="F59E2D">
                <a:lumMod val="75000"/>
              </a:srgbClr>
            </a:solidFill>
            <a:prstDash val="solid"/>
            <a:round/>
            <a:headEnd type="diamond" w="med" len="med"/>
            <a:tailEnd type="diamond" w="med" len="med"/>
          </a:ln>
        </p:spPr>
      </p:cxnSp>
      <p:sp>
        <p:nvSpPr>
          <p:cNvPr id="3" name="Google Shape;1091;p32">
            <a:extLst>
              <a:ext uri="{FF2B5EF4-FFF2-40B4-BE49-F238E27FC236}">
                <a16:creationId xmlns:a16="http://schemas.microsoft.com/office/drawing/2014/main" id="{8C7B1DB4-E10E-E44F-7B7D-968051B06CAA}"/>
              </a:ext>
            </a:extLst>
          </p:cNvPr>
          <p:cNvSpPr txBox="1"/>
          <p:nvPr/>
        </p:nvSpPr>
        <p:spPr>
          <a:xfrm>
            <a:off x="1284003"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A</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4" name="Google Shape;1092;p32">
            <a:extLst>
              <a:ext uri="{FF2B5EF4-FFF2-40B4-BE49-F238E27FC236}">
                <a16:creationId xmlns:a16="http://schemas.microsoft.com/office/drawing/2014/main" id="{0ECBE7F4-EB60-B37E-2C6D-1D9EEDC35D39}"/>
              </a:ext>
            </a:extLst>
          </p:cNvPr>
          <p:cNvSpPr txBox="1"/>
          <p:nvPr/>
        </p:nvSpPr>
        <p:spPr>
          <a:xfrm>
            <a:off x="3326400"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B</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5" name="Google Shape;1093;p32">
            <a:extLst>
              <a:ext uri="{FF2B5EF4-FFF2-40B4-BE49-F238E27FC236}">
                <a16:creationId xmlns:a16="http://schemas.microsoft.com/office/drawing/2014/main" id="{231DFD6A-C40D-25F6-1B6D-C356269553C3}"/>
              </a:ext>
            </a:extLst>
          </p:cNvPr>
          <p:cNvSpPr txBox="1"/>
          <p:nvPr/>
        </p:nvSpPr>
        <p:spPr>
          <a:xfrm>
            <a:off x="5351463" y="3341081"/>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C</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6" name="Google Shape;1094;p32">
            <a:extLst>
              <a:ext uri="{FF2B5EF4-FFF2-40B4-BE49-F238E27FC236}">
                <a16:creationId xmlns:a16="http://schemas.microsoft.com/office/drawing/2014/main" id="{B4A63B67-16F3-EA93-B1AF-5E13C0913794}"/>
              </a:ext>
            </a:extLst>
          </p:cNvPr>
          <p:cNvSpPr txBox="1"/>
          <p:nvPr/>
        </p:nvSpPr>
        <p:spPr>
          <a:xfrm>
            <a:off x="7439340"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D</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grpSp>
        <p:nvGrpSpPr>
          <p:cNvPr id="7" name="Group 6">
            <a:extLst>
              <a:ext uri="{FF2B5EF4-FFF2-40B4-BE49-F238E27FC236}">
                <a16:creationId xmlns:a16="http://schemas.microsoft.com/office/drawing/2014/main" id="{68775EB1-3BCF-8FD7-1BC8-6F0EB7C0E1D8}"/>
              </a:ext>
            </a:extLst>
          </p:cNvPr>
          <p:cNvGrpSpPr/>
          <p:nvPr/>
        </p:nvGrpSpPr>
        <p:grpSpPr>
          <a:xfrm>
            <a:off x="516834" y="3804042"/>
            <a:ext cx="2040437" cy="970058"/>
            <a:chOff x="357094" y="3804042"/>
            <a:chExt cx="2040437" cy="970058"/>
          </a:xfrm>
        </p:grpSpPr>
        <p:sp>
          <p:nvSpPr>
            <p:cNvPr id="8" name="Google Shape;1087;p32">
              <a:extLst>
                <a:ext uri="{FF2B5EF4-FFF2-40B4-BE49-F238E27FC236}">
                  <a16:creationId xmlns:a16="http://schemas.microsoft.com/office/drawing/2014/main" id="{5A56884D-D518-1E4A-FAC8-CC2AAE6DD531}"/>
                </a:ext>
              </a:extLst>
            </p:cNvPr>
            <p:cNvSpPr txBox="1">
              <a:spLocks/>
            </p:cNvSpPr>
            <p:nvPr/>
          </p:nvSpPr>
          <p:spPr>
            <a:xfrm>
              <a:off x="357094" y="4127452"/>
              <a:ext cx="2040437" cy="646648"/>
            </a:xfrm>
            <a:prstGeom prst="rect">
              <a:avLst/>
            </a:prstGeom>
            <a:solidFill>
              <a:srgbClr val="FC8392">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5 </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Wb</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9" name="Google Shape;1100;p32">
              <a:extLst>
                <a:ext uri="{FF2B5EF4-FFF2-40B4-BE49-F238E27FC236}">
                  <a16:creationId xmlns:a16="http://schemas.microsoft.com/office/drawing/2014/main" id="{0C78F8E0-7F97-5E4D-02C9-1EEE2746535E}"/>
                </a:ext>
              </a:extLst>
            </p:cNvPr>
            <p:cNvCxnSpPr>
              <a:cxnSpLocks/>
              <a:stCxn id="3" idx="2"/>
              <a:endCxn id="8" idx="0"/>
            </p:cNvCxnSpPr>
            <p:nvPr/>
          </p:nvCxnSpPr>
          <p:spPr>
            <a:xfrm>
              <a:off x="1377313" y="3804042"/>
              <a:ext cx="0" cy="323410"/>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0" name="Group 9">
            <a:extLst>
              <a:ext uri="{FF2B5EF4-FFF2-40B4-BE49-F238E27FC236}">
                <a16:creationId xmlns:a16="http://schemas.microsoft.com/office/drawing/2014/main" id="{5A8E910D-2F77-1EEB-EB1E-C5C552E7F9D0}"/>
              </a:ext>
            </a:extLst>
          </p:cNvPr>
          <p:cNvGrpSpPr/>
          <p:nvPr/>
        </p:nvGrpSpPr>
        <p:grpSpPr>
          <a:xfrm>
            <a:off x="2557271" y="2250309"/>
            <a:ext cx="2040434" cy="1089033"/>
            <a:chOff x="2484921" y="1694692"/>
            <a:chExt cx="2040434" cy="1089033"/>
          </a:xfrm>
        </p:grpSpPr>
        <p:sp>
          <p:nvSpPr>
            <p:cNvPr id="11" name="Google Shape;1088;p32">
              <a:extLst>
                <a:ext uri="{FF2B5EF4-FFF2-40B4-BE49-F238E27FC236}">
                  <a16:creationId xmlns:a16="http://schemas.microsoft.com/office/drawing/2014/main" id="{4F827ED9-9553-FCCD-C91C-7D73620E2251}"/>
                </a:ext>
              </a:extLst>
            </p:cNvPr>
            <p:cNvSpPr txBox="1">
              <a:spLocks/>
            </p:cNvSpPr>
            <p:nvPr/>
          </p:nvSpPr>
          <p:spPr>
            <a:xfrm>
              <a:off x="2484921" y="1694692"/>
              <a:ext cx="2040434" cy="673911"/>
            </a:xfrm>
            <a:prstGeom prst="rect">
              <a:avLst/>
            </a:prstGeom>
            <a:solidFill>
              <a:srgbClr val="2EAEC7">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0,05 </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Wb</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2" name="Google Shape;1101;p32">
              <a:extLst>
                <a:ext uri="{FF2B5EF4-FFF2-40B4-BE49-F238E27FC236}">
                  <a16:creationId xmlns:a16="http://schemas.microsoft.com/office/drawing/2014/main" id="{AD8A0B59-253C-A35A-EA8A-5F950C277D3D}"/>
                </a:ext>
              </a:extLst>
            </p:cNvPr>
            <p:cNvCxnSpPr>
              <a:cxnSpLocks/>
              <a:stCxn id="4" idx="0"/>
              <a:endCxn id="11" idx="2"/>
            </p:cNvCxnSpPr>
            <p:nvPr/>
          </p:nvCxnSpPr>
          <p:spPr>
            <a:xfrm flipH="1" flipV="1">
              <a:off x="3505138" y="2368603"/>
              <a:ext cx="1962" cy="415122"/>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3" name="Group 12">
            <a:extLst>
              <a:ext uri="{FF2B5EF4-FFF2-40B4-BE49-F238E27FC236}">
                <a16:creationId xmlns:a16="http://schemas.microsoft.com/office/drawing/2014/main" id="{C76CC202-2407-803D-BE81-DCE25690E5E4}"/>
              </a:ext>
            </a:extLst>
          </p:cNvPr>
          <p:cNvGrpSpPr/>
          <p:nvPr/>
        </p:nvGrpSpPr>
        <p:grpSpPr>
          <a:xfrm>
            <a:off x="4584294" y="3805781"/>
            <a:ext cx="2040437" cy="968319"/>
            <a:chOff x="4616681" y="3805781"/>
            <a:chExt cx="2040437" cy="968319"/>
          </a:xfrm>
        </p:grpSpPr>
        <p:sp>
          <p:nvSpPr>
            <p:cNvPr id="14" name="Google Shape;1089;p32">
              <a:extLst>
                <a:ext uri="{FF2B5EF4-FFF2-40B4-BE49-F238E27FC236}">
                  <a16:creationId xmlns:a16="http://schemas.microsoft.com/office/drawing/2014/main" id="{F35E675B-C1C3-D9D0-76AC-7C36F82E32E5}"/>
                </a:ext>
              </a:extLst>
            </p:cNvPr>
            <p:cNvSpPr txBox="1">
              <a:spLocks/>
            </p:cNvSpPr>
            <p:nvPr/>
          </p:nvSpPr>
          <p:spPr>
            <a:xfrm>
              <a:off x="4616681" y="4127452"/>
              <a:ext cx="2040437" cy="646648"/>
            </a:xfrm>
            <a:prstGeom prst="rect">
              <a:avLst/>
            </a:prstGeom>
            <a:solidFill>
              <a:srgbClr val="DCDB28">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0,5 T</a:t>
              </a:r>
            </a:p>
          </p:txBody>
        </p:sp>
        <p:cxnSp>
          <p:nvCxnSpPr>
            <p:cNvPr id="15" name="Google Shape;1102;p32">
              <a:extLst>
                <a:ext uri="{FF2B5EF4-FFF2-40B4-BE49-F238E27FC236}">
                  <a16:creationId xmlns:a16="http://schemas.microsoft.com/office/drawing/2014/main" id="{4BC128EF-4942-AA16-FF12-00B2D124AC03}"/>
                </a:ext>
              </a:extLst>
            </p:cNvPr>
            <p:cNvCxnSpPr>
              <a:cxnSpLocks/>
              <a:stCxn id="5" idx="2"/>
              <a:endCxn id="14" idx="0"/>
            </p:cNvCxnSpPr>
            <p:nvPr/>
          </p:nvCxnSpPr>
          <p:spPr>
            <a:xfrm>
              <a:off x="5636900" y="3805781"/>
              <a:ext cx="0" cy="321671"/>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6" name="Group 15">
            <a:extLst>
              <a:ext uri="{FF2B5EF4-FFF2-40B4-BE49-F238E27FC236}">
                <a16:creationId xmlns:a16="http://schemas.microsoft.com/office/drawing/2014/main" id="{363D72B9-02B0-A398-0D97-488ED6E1AC6E}"/>
              </a:ext>
            </a:extLst>
          </p:cNvPr>
          <p:cNvGrpSpPr/>
          <p:nvPr/>
        </p:nvGrpSpPr>
        <p:grpSpPr>
          <a:xfrm>
            <a:off x="6672173" y="2250308"/>
            <a:ext cx="2040434" cy="1089034"/>
            <a:chOff x="6746458" y="1564550"/>
            <a:chExt cx="2040434" cy="1089034"/>
          </a:xfrm>
        </p:grpSpPr>
        <p:sp>
          <p:nvSpPr>
            <p:cNvPr id="17" name="Google Shape;1090;p32">
              <a:extLst>
                <a:ext uri="{FF2B5EF4-FFF2-40B4-BE49-F238E27FC236}">
                  <a16:creationId xmlns:a16="http://schemas.microsoft.com/office/drawing/2014/main" id="{39E139E9-0545-1510-5C20-F4F970FAFE3C}"/>
                </a:ext>
              </a:extLst>
            </p:cNvPr>
            <p:cNvSpPr txBox="1">
              <a:spLocks/>
            </p:cNvSpPr>
            <p:nvPr/>
          </p:nvSpPr>
          <p:spPr>
            <a:xfrm>
              <a:off x="6746458" y="1564550"/>
              <a:ext cx="2040434" cy="673912"/>
            </a:xfrm>
            <a:prstGeom prst="rect">
              <a:avLst/>
            </a:prstGeom>
            <a:solidFill>
              <a:srgbClr val="F59E2D">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rPr>
                <a:t>0,5 </a:t>
              </a: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Wb</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8" name="Google Shape;1103;p32">
              <a:extLst>
                <a:ext uri="{FF2B5EF4-FFF2-40B4-BE49-F238E27FC236}">
                  <a16:creationId xmlns:a16="http://schemas.microsoft.com/office/drawing/2014/main" id="{3D4DEA83-426D-722D-28D9-077175A02B2F}"/>
                </a:ext>
              </a:extLst>
            </p:cNvPr>
            <p:cNvCxnSpPr>
              <a:cxnSpLocks/>
              <a:stCxn id="6" idx="0"/>
              <a:endCxn id="17" idx="2"/>
            </p:cNvCxnSpPr>
            <p:nvPr/>
          </p:nvCxnSpPr>
          <p:spPr>
            <a:xfrm flipV="1">
              <a:off x="7766675" y="2238462"/>
              <a:ext cx="0" cy="415122"/>
            </a:xfrm>
            <a:prstGeom prst="straightConnector1">
              <a:avLst/>
            </a:prstGeom>
            <a:noFill/>
            <a:ln w="19050" cap="flat" cmpd="sng">
              <a:solidFill>
                <a:srgbClr val="F59E2D">
                  <a:lumMod val="75000"/>
                </a:srgbClr>
              </a:solidFill>
              <a:prstDash val="solid"/>
              <a:round/>
              <a:headEnd type="none" w="med" len="med"/>
              <a:tailEnd type="none" w="med" len="med"/>
            </a:ln>
          </p:spPr>
        </p:cxnSp>
      </p:grpSp>
      <p:sp>
        <p:nvSpPr>
          <p:cNvPr id="19" name="TextBox 18">
            <a:extLst>
              <a:ext uri="{FF2B5EF4-FFF2-40B4-BE49-F238E27FC236}">
                <a16:creationId xmlns:a16="http://schemas.microsoft.com/office/drawing/2014/main" id="{A1D8FDAE-82C7-7B35-4E75-4924973B1DE7}"/>
              </a:ext>
            </a:extLst>
          </p:cNvPr>
          <p:cNvSpPr txBox="1"/>
          <p:nvPr/>
        </p:nvSpPr>
        <p:spPr>
          <a:xfrm>
            <a:off x="278606" y="257683"/>
            <a:ext cx="8586788" cy="1553054"/>
          </a:xfrm>
          <a:prstGeom prst="rect">
            <a:avLst/>
          </a:prstGeom>
          <a:noFill/>
        </p:spPr>
        <p:txBody>
          <a:bodyPr wrap="square">
            <a:spAutoFit/>
          </a:bodyPr>
          <a:lstStyle/>
          <a:p>
            <a:pPr algn="just">
              <a:lnSpc>
                <a:spcPct val="150000"/>
              </a:lnSpc>
              <a:spcAft>
                <a:spcPts val="800"/>
              </a:spcAft>
            </a:pPr>
            <a:r>
              <a:rPr kumimoji="0" lang="vi-VN" sz="2200" b="1" i="0" u="none" strike="noStrike" kern="0" cap="none" spc="0" normalizeH="0" baseline="0" noProof="0" dirty="0">
                <a:ln>
                  <a:noFill/>
                </a:ln>
                <a:solidFill>
                  <a:srgbClr val="FC8392">
                    <a:lumMod val="75000"/>
                  </a:srgbClr>
                </a:solidFill>
                <a:effectLst/>
                <a:uLnTx/>
                <a:uFillTx/>
                <a:latin typeface="Arial" panose="020B0604020202020204" pitchFamily="34" charset="0"/>
                <a:cs typeface="Arial" panose="020B0604020202020204" pitchFamily="34" charset="0"/>
              </a:rPr>
              <a:t>Câu </a:t>
            </a:r>
            <a:r>
              <a:rPr lang="en-US" sz="2200" b="1" dirty="0">
                <a:solidFill>
                  <a:srgbClr val="FC8392">
                    <a:lumMod val="75000"/>
                  </a:srgbClr>
                </a:solidFill>
                <a:latin typeface="Arial" panose="020B0604020202020204" pitchFamily="34" charset="0"/>
                <a:cs typeface="Arial" panose="020B0604020202020204" pitchFamily="34" charset="0"/>
              </a:rPr>
              <a:t>4</a:t>
            </a:r>
            <a:r>
              <a:rPr kumimoji="0" lang="vi-VN" sz="2200" b="1" i="0" u="none" strike="noStrike" kern="0" cap="none" spc="0" normalizeH="0" baseline="0" noProof="0" dirty="0">
                <a:ln>
                  <a:noFill/>
                </a:ln>
                <a:solidFill>
                  <a:srgbClr val="FC8392">
                    <a:lumMod val="75000"/>
                  </a:srgbClr>
                </a:solidFill>
                <a:effectLst/>
                <a:uLnTx/>
                <a:uFillTx/>
                <a:latin typeface="Arial" panose="020B0604020202020204" pitchFamily="34" charset="0"/>
                <a:cs typeface="Arial" panose="020B0604020202020204" pitchFamily="34" charset="0"/>
              </a:rPr>
              <a:t>: </a:t>
            </a:r>
            <a:r>
              <a:rPr lang="en-US" sz="2200" dirty="0" err="1"/>
              <a:t>Một</a:t>
            </a:r>
            <a:r>
              <a:rPr lang="en-US" sz="2200" dirty="0"/>
              <a:t> </a:t>
            </a:r>
            <a:r>
              <a:rPr lang="en-US" sz="2200" dirty="0" err="1"/>
              <a:t>cuộn</a:t>
            </a:r>
            <a:r>
              <a:rPr lang="en-US" sz="2200" dirty="0"/>
              <a:t> </a:t>
            </a:r>
            <a:r>
              <a:rPr lang="en-US" sz="2200" dirty="0" err="1"/>
              <a:t>dây</a:t>
            </a:r>
            <a:r>
              <a:rPr lang="en-US" sz="2200" dirty="0"/>
              <a:t> </a:t>
            </a:r>
            <a:r>
              <a:rPr lang="en-US" sz="2200" dirty="0" err="1"/>
              <a:t>có</a:t>
            </a:r>
            <a:r>
              <a:rPr lang="en-US" sz="2200" dirty="0"/>
              <a:t> 500 </a:t>
            </a:r>
            <a:r>
              <a:rPr lang="en-US" sz="2200" dirty="0" err="1"/>
              <a:t>vòng</a:t>
            </a:r>
            <a:r>
              <a:rPr lang="en-US" sz="2200" dirty="0"/>
              <a:t> </a:t>
            </a:r>
            <a:r>
              <a:rPr lang="en-US" sz="2200" dirty="0" err="1"/>
              <a:t>dây</a:t>
            </a:r>
            <a:r>
              <a:rPr lang="en-US" sz="2200" dirty="0"/>
              <a:t> </a:t>
            </a:r>
            <a:r>
              <a:rPr lang="en-US" sz="2200" dirty="0" err="1"/>
              <a:t>và</a:t>
            </a:r>
            <a:r>
              <a:rPr lang="en-US" sz="2200" dirty="0"/>
              <a:t> </a:t>
            </a:r>
            <a:r>
              <a:rPr lang="en-US" sz="2200" dirty="0" err="1"/>
              <a:t>tiết</a:t>
            </a:r>
            <a:r>
              <a:rPr lang="en-US" sz="2200" dirty="0"/>
              <a:t> </a:t>
            </a:r>
            <a:r>
              <a:rPr lang="en-US" sz="2200" dirty="0" err="1"/>
              <a:t>diện</a:t>
            </a:r>
            <a:r>
              <a:rPr lang="en-US" sz="2200" dirty="0"/>
              <a:t> </a:t>
            </a:r>
            <a:r>
              <a:rPr lang="en-US" sz="2200" dirty="0" err="1"/>
              <a:t>mặt</a:t>
            </a:r>
            <a:r>
              <a:rPr lang="en-US" sz="2200" dirty="0"/>
              <a:t> </a:t>
            </a:r>
            <a:r>
              <a:rPr lang="en-US" sz="2200" dirty="0" err="1"/>
              <a:t>cắt</a:t>
            </a:r>
            <a:r>
              <a:rPr lang="en-US" sz="2200" dirty="0"/>
              <a:t> </a:t>
            </a:r>
            <a:r>
              <a:rPr lang="en-US" sz="2200" dirty="0" err="1"/>
              <a:t>ngang</a:t>
            </a:r>
            <a:r>
              <a:rPr lang="en-US" sz="2200" dirty="0"/>
              <a:t> </a:t>
            </a:r>
            <a:r>
              <a:rPr lang="en-US" sz="2200" dirty="0" err="1"/>
              <a:t>là</a:t>
            </a:r>
            <a:r>
              <a:rPr lang="en-US" sz="2200" dirty="0"/>
              <a:t> 0,1 m</a:t>
            </a:r>
            <a:r>
              <a:rPr lang="en-US" sz="2200" baseline="30000" dirty="0"/>
              <a:t>2</a:t>
            </a:r>
            <a:r>
              <a:rPr lang="en-US" sz="2200" dirty="0"/>
              <a:t> </a:t>
            </a:r>
            <a:r>
              <a:rPr lang="en-US" sz="2200" dirty="0" err="1"/>
              <a:t>được</a:t>
            </a:r>
            <a:r>
              <a:rPr lang="en-US" sz="2200" dirty="0"/>
              <a:t> </a:t>
            </a:r>
            <a:r>
              <a:rPr lang="en-US" sz="2200" dirty="0" err="1"/>
              <a:t>đặt</a:t>
            </a:r>
            <a:r>
              <a:rPr lang="en-US" sz="2200" dirty="0"/>
              <a:t> </a:t>
            </a:r>
            <a:r>
              <a:rPr lang="en-US" sz="2200" dirty="0" err="1"/>
              <a:t>trong</a:t>
            </a:r>
            <a:r>
              <a:rPr lang="en-US" sz="2200" dirty="0"/>
              <a:t> </a:t>
            </a:r>
            <a:r>
              <a:rPr lang="en-US" sz="2200" dirty="0" err="1"/>
              <a:t>một</a:t>
            </a:r>
            <a:r>
              <a:rPr lang="en-US" sz="2200" dirty="0"/>
              <a:t> </a:t>
            </a:r>
            <a:r>
              <a:rPr lang="en-US" sz="2200" dirty="0" err="1"/>
              <a:t>từ</a:t>
            </a:r>
            <a:r>
              <a:rPr lang="en-US" sz="2200" dirty="0"/>
              <a:t> </a:t>
            </a:r>
            <a:r>
              <a:rPr lang="en-US" sz="2200" dirty="0" err="1"/>
              <a:t>trường</a:t>
            </a:r>
            <a:r>
              <a:rPr lang="en-US" sz="2200" dirty="0"/>
              <a:t> </a:t>
            </a:r>
            <a:r>
              <a:rPr lang="en-US" sz="2200" dirty="0" err="1"/>
              <a:t>đều</a:t>
            </a:r>
            <a:r>
              <a:rPr lang="en-US" sz="2200" dirty="0"/>
              <a:t> </a:t>
            </a:r>
            <a:r>
              <a:rPr lang="en-US" sz="2200" dirty="0" err="1"/>
              <a:t>có</a:t>
            </a:r>
            <a:r>
              <a:rPr lang="en-US" sz="2200" dirty="0"/>
              <a:t> </a:t>
            </a:r>
            <a:r>
              <a:rPr lang="en-US" sz="2200" dirty="0" err="1"/>
              <a:t>độ</a:t>
            </a:r>
            <a:r>
              <a:rPr lang="en-US" sz="2200" dirty="0"/>
              <a:t> </a:t>
            </a:r>
            <a:r>
              <a:rPr lang="en-US" sz="2200" dirty="0" err="1"/>
              <a:t>lớn</a:t>
            </a:r>
            <a:r>
              <a:rPr lang="en-US" sz="2200" dirty="0"/>
              <a:t> 10</a:t>
            </a:r>
            <a:r>
              <a:rPr lang="en-US" sz="2200" baseline="30000" dirty="0"/>
              <a:t>-3</a:t>
            </a:r>
            <a:r>
              <a:rPr lang="en-US" sz="2200" dirty="0"/>
              <a:t> T </a:t>
            </a:r>
            <a:r>
              <a:rPr lang="en-US" sz="2200" dirty="0" err="1"/>
              <a:t>vuông</a:t>
            </a:r>
            <a:r>
              <a:rPr lang="en-US" sz="2200" dirty="0"/>
              <a:t> </a:t>
            </a:r>
            <a:r>
              <a:rPr lang="en-US" sz="2200" dirty="0" err="1"/>
              <a:t>góc</a:t>
            </a:r>
            <a:r>
              <a:rPr lang="en-US" sz="2200" dirty="0"/>
              <a:t> </a:t>
            </a:r>
            <a:r>
              <a:rPr lang="en-US" sz="2200" dirty="0" err="1"/>
              <a:t>với</a:t>
            </a:r>
            <a:r>
              <a:rPr lang="en-US" sz="2200" dirty="0"/>
              <a:t> </a:t>
            </a:r>
            <a:r>
              <a:rPr lang="en-US" sz="2200" dirty="0" err="1"/>
              <a:t>mặt</a:t>
            </a:r>
            <a:r>
              <a:rPr lang="en-US" sz="2200" dirty="0"/>
              <a:t> </a:t>
            </a:r>
            <a:r>
              <a:rPr lang="en-US" sz="2200" dirty="0" err="1"/>
              <a:t>phẳng</a:t>
            </a:r>
            <a:r>
              <a:rPr lang="en-US" sz="2200" dirty="0"/>
              <a:t> </a:t>
            </a:r>
            <a:r>
              <a:rPr lang="en-US" sz="2200" dirty="0" err="1"/>
              <a:t>vòng</a:t>
            </a:r>
            <a:r>
              <a:rPr lang="en-US" sz="2200" dirty="0"/>
              <a:t> </a:t>
            </a:r>
            <a:r>
              <a:rPr lang="en-US" sz="2200" dirty="0" err="1"/>
              <a:t>dây</a:t>
            </a:r>
            <a:r>
              <a:rPr lang="en-US" sz="2200" dirty="0"/>
              <a:t>. </a:t>
            </a:r>
            <a:r>
              <a:rPr lang="en-US" sz="2200" dirty="0" err="1"/>
              <a:t>Độ</a:t>
            </a:r>
            <a:r>
              <a:rPr lang="en-US" sz="2200" dirty="0"/>
              <a:t> </a:t>
            </a:r>
            <a:r>
              <a:rPr lang="en-US" sz="2200" dirty="0" err="1"/>
              <a:t>lớn</a:t>
            </a:r>
            <a:r>
              <a:rPr lang="en-US" sz="2200" dirty="0"/>
              <a:t> </a:t>
            </a:r>
            <a:r>
              <a:rPr lang="en-US" sz="2200" dirty="0" err="1"/>
              <a:t>của</a:t>
            </a:r>
            <a:r>
              <a:rPr lang="en-US" sz="2200" dirty="0"/>
              <a:t> </a:t>
            </a:r>
            <a:r>
              <a:rPr lang="en-US" sz="2200" dirty="0" err="1"/>
              <a:t>từ</a:t>
            </a:r>
            <a:r>
              <a:rPr lang="en-US" sz="2200" dirty="0"/>
              <a:t> </a:t>
            </a:r>
            <a:r>
              <a:rPr lang="en-US" sz="2200" dirty="0" err="1"/>
              <a:t>thông</a:t>
            </a:r>
            <a:r>
              <a:rPr lang="en-US" sz="2200" dirty="0"/>
              <a:t> qua </a:t>
            </a:r>
            <a:r>
              <a:rPr lang="en-US" sz="2200" dirty="0" err="1"/>
              <a:t>cuộn</a:t>
            </a:r>
            <a:r>
              <a:rPr lang="en-US" sz="2200" dirty="0"/>
              <a:t> </a:t>
            </a:r>
            <a:r>
              <a:rPr lang="en-US" sz="2200" dirty="0" err="1"/>
              <a:t>dây</a:t>
            </a:r>
            <a:r>
              <a:rPr lang="en-US" sz="2200" dirty="0"/>
              <a:t> </a:t>
            </a:r>
            <a:r>
              <a:rPr lang="en-US" sz="2200" dirty="0" err="1"/>
              <a:t>là</a:t>
            </a:r>
            <a:endParaRPr lang="en-US" sz="2200" dirty="0"/>
          </a:p>
        </p:txBody>
      </p:sp>
    </p:spTree>
    <p:extLst>
      <p:ext uri="{BB962C8B-B14F-4D97-AF65-F5344CB8AC3E}">
        <p14:creationId xmlns:p14="http://schemas.microsoft.com/office/powerpoint/2010/main" val="228035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7"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childTnLst>
                                </p:cTn>
                              </p:par>
                              <p:par>
                                <p:cTn id="34" presetID="17"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mph" presetSubtype="0" fill="hold" grpId="1" nodeType="clickEffect">
                                  <p:stCondLst>
                                    <p:cond delay="0"/>
                                  </p:stCondLst>
                                  <p:childTnLst>
                                    <p:animClr clrSpc="hsl" dir="cw">
                                      <p:cBhvr override="childStyle">
                                        <p:cTn id="45" dur="250" fill="hold"/>
                                        <p:tgtEl>
                                          <p:spTgt spid="3"/>
                                        </p:tgtEl>
                                        <p:attrNameLst>
                                          <p:attrName>style.color</p:attrName>
                                        </p:attrNameLst>
                                      </p:cBhvr>
                                      <p:by>
                                        <p:hsl h="0" s="-70588" l="0"/>
                                      </p:by>
                                    </p:animClr>
                                    <p:animClr clrSpc="hsl" dir="cw">
                                      <p:cBhvr>
                                        <p:cTn id="46" dur="250" fill="hold"/>
                                        <p:tgtEl>
                                          <p:spTgt spid="3"/>
                                        </p:tgtEl>
                                        <p:attrNameLst>
                                          <p:attrName>fillcolor</p:attrName>
                                        </p:attrNameLst>
                                      </p:cBhvr>
                                      <p:by>
                                        <p:hsl h="0" s="-70588" l="0"/>
                                      </p:by>
                                    </p:animClr>
                                    <p:animClr clrSpc="hsl" dir="cw">
                                      <p:cBhvr>
                                        <p:cTn id="47" dur="250" fill="hold"/>
                                        <p:tgtEl>
                                          <p:spTgt spid="3"/>
                                        </p:tgtEl>
                                        <p:attrNameLst>
                                          <p:attrName>stroke.color</p:attrName>
                                        </p:attrNameLst>
                                      </p:cBhvr>
                                      <p:by>
                                        <p:hsl h="0" s="-70588" l="0"/>
                                      </p:by>
                                    </p:animClr>
                                    <p:set>
                                      <p:cBhvr>
                                        <p:cTn id="48" dur="250" fill="hold"/>
                                        <p:tgtEl>
                                          <p:spTgt spid="3"/>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par>
                                <p:cTn id="49" presetID="9" presetClass="emph" presetSubtype="0" nodeType="withEffect">
                                  <p:stCondLst>
                                    <p:cond delay="0"/>
                                  </p:stCondLst>
                                  <p:childTnLst>
                                    <p:set>
                                      <p:cBhvr>
                                        <p:cTn id="50" dur="indefinite"/>
                                        <p:tgtEl>
                                          <p:spTgt spid="7"/>
                                        </p:tgtEl>
                                        <p:attrNameLst>
                                          <p:attrName>style.opacity</p:attrName>
                                        </p:attrNameLst>
                                      </p:cBhvr>
                                      <p:to>
                                        <p:strVal val="0.5"/>
                                      </p:to>
                                    </p:set>
                                    <p:animEffect filter="image" prLst="opacity: 0.5">
                                      <p:cBhvr rctx="IE">
                                        <p:cTn id="51" dur="indefinite"/>
                                        <p:tgtEl>
                                          <p:spTgt spid="7"/>
                                        </p:tgtEl>
                                      </p:cBhvr>
                                    </p:animEffect>
                                  </p:childTnLst>
                                </p:cTn>
                              </p:par>
                              <p:par>
                                <p:cTn id="52" presetID="25" presetClass="emph" presetSubtype="0" fill="hold" grpId="1" nodeType="withEffect">
                                  <p:stCondLst>
                                    <p:cond delay="0"/>
                                  </p:stCondLst>
                                  <p:childTnLst>
                                    <p:animClr clrSpc="hsl" dir="cw">
                                      <p:cBhvr override="childStyle">
                                        <p:cTn id="53" dur="250" fill="hold"/>
                                        <p:tgtEl>
                                          <p:spTgt spid="5"/>
                                        </p:tgtEl>
                                        <p:attrNameLst>
                                          <p:attrName>style.color</p:attrName>
                                        </p:attrNameLst>
                                      </p:cBhvr>
                                      <p:by>
                                        <p:hsl h="0" s="-70588" l="0"/>
                                      </p:by>
                                    </p:animClr>
                                    <p:animClr clrSpc="hsl" dir="cw">
                                      <p:cBhvr>
                                        <p:cTn id="54" dur="250" fill="hold"/>
                                        <p:tgtEl>
                                          <p:spTgt spid="5"/>
                                        </p:tgtEl>
                                        <p:attrNameLst>
                                          <p:attrName>fillcolor</p:attrName>
                                        </p:attrNameLst>
                                      </p:cBhvr>
                                      <p:by>
                                        <p:hsl h="0" s="-70588" l="0"/>
                                      </p:by>
                                    </p:animClr>
                                    <p:animClr clrSpc="hsl" dir="cw">
                                      <p:cBhvr>
                                        <p:cTn id="55" dur="250" fill="hold"/>
                                        <p:tgtEl>
                                          <p:spTgt spid="5"/>
                                        </p:tgtEl>
                                        <p:attrNameLst>
                                          <p:attrName>stroke.color</p:attrName>
                                        </p:attrNameLst>
                                      </p:cBhvr>
                                      <p:by>
                                        <p:hsl h="0" s="-70588" l="0"/>
                                      </p:by>
                                    </p:animClr>
                                    <p:set>
                                      <p:cBhvr>
                                        <p:cTn id="56" dur="250" fill="hold"/>
                                        <p:tgtEl>
                                          <p:spTgt spid="5"/>
                                        </p:tgtEl>
                                        <p:attrNameLst>
                                          <p:attrName>fill.type</p:attrName>
                                        </p:attrNameLst>
                                      </p:cBhvr>
                                      <p:to>
                                        <p:strVal val="solid"/>
                                      </p:to>
                                    </p:set>
                                  </p:childTnLst>
                                </p:cTn>
                              </p:par>
                              <p:par>
                                <p:cTn id="57" presetID="9" presetClass="emph" presetSubtype="0" nodeType="withEffect">
                                  <p:stCondLst>
                                    <p:cond delay="0"/>
                                  </p:stCondLst>
                                  <p:childTnLst>
                                    <p:set>
                                      <p:cBhvr>
                                        <p:cTn id="58" dur="indefinite"/>
                                        <p:tgtEl>
                                          <p:spTgt spid="13"/>
                                        </p:tgtEl>
                                        <p:attrNameLst>
                                          <p:attrName>style.opacity</p:attrName>
                                        </p:attrNameLst>
                                      </p:cBhvr>
                                      <p:to>
                                        <p:strVal val="0.5"/>
                                      </p:to>
                                    </p:set>
                                    <p:animEffect filter="image" prLst="opacity: 0.5">
                                      <p:cBhvr rctx="IE">
                                        <p:cTn id="59" dur="indefinite"/>
                                        <p:tgtEl>
                                          <p:spTgt spid="13"/>
                                        </p:tgtEl>
                                      </p:cBhvr>
                                    </p:animEffect>
                                  </p:childTnLst>
                                </p:cTn>
                              </p:par>
                              <p:par>
                                <p:cTn id="60" presetID="25" presetClass="emph" presetSubtype="0" fill="hold" grpId="1" nodeType="withEffect">
                                  <p:stCondLst>
                                    <p:cond delay="0"/>
                                  </p:stCondLst>
                                  <p:childTnLst>
                                    <p:animClr clrSpc="hsl" dir="cw">
                                      <p:cBhvr override="childStyle">
                                        <p:cTn id="61" dur="250" fill="hold"/>
                                        <p:tgtEl>
                                          <p:spTgt spid="6"/>
                                        </p:tgtEl>
                                        <p:attrNameLst>
                                          <p:attrName>style.color</p:attrName>
                                        </p:attrNameLst>
                                      </p:cBhvr>
                                      <p:by>
                                        <p:hsl h="0" s="-70588" l="0"/>
                                      </p:by>
                                    </p:animClr>
                                    <p:animClr clrSpc="hsl" dir="cw">
                                      <p:cBhvr>
                                        <p:cTn id="62" dur="250" fill="hold"/>
                                        <p:tgtEl>
                                          <p:spTgt spid="6"/>
                                        </p:tgtEl>
                                        <p:attrNameLst>
                                          <p:attrName>fillcolor</p:attrName>
                                        </p:attrNameLst>
                                      </p:cBhvr>
                                      <p:by>
                                        <p:hsl h="0" s="-70588" l="0"/>
                                      </p:by>
                                    </p:animClr>
                                    <p:animClr clrSpc="hsl" dir="cw">
                                      <p:cBhvr>
                                        <p:cTn id="63" dur="250" fill="hold"/>
                                        <p:tgtEl>
                                          <p:spTgt spid="6"/>
                                        </p:tgtEl>
                                        <p:attrNameLst>
                                          <p:attrName>stroke.color</p:attrName>
                                        </p:attrNameLst>
                                      </p:cBhvr>
                                      <p:by>
                                        <p:hsl h="0" s="-70588" l="0"/>
                                      </p:by>
                                    </p:animClr>
                                    <p:set>
                                      <p:cBhvr>
                                        <p:cTn id="64" dur="250" fill="hold"/>
                                        <p:tgtEl>
                                          <p:spTgt spid="6"/>
                                        </p:tgtEl>
                                        <p:attrNameLst>
                                          <p:attrName>fill.type</p:attrName>
                                        </p:attrNameLst>
                                      </p:cBhvr>
                                      <p:to>
                                        <p:strVal val="solid"/>
                                      </p:to>
                                    </p:set>
                                  </p:childTnLst>
                                </p:cTn>
                              </p:par>
                              <p:par>
                                <p:cTn id="65" presetID="9" presetClass="emph" presetSubtype="0" nodeType="withEffect">
                                  <p:stCondLst>
                                    <p:cond delay="0"/>
                                  </p:stCondLst>
                                  <p:childTnLst>
                                    <p:set>
                                      <p:cBhvr>
                                        <p:cTn id="66" dur="indefinite"/>
                                        <p:tgtEl>
                                          <p:spTgt spid="16"/>
                                        </p:tgtEl>
                                        <p:attrNameLst>
                                          <p:attrName>style.opacity</p:attrName>
                                        </p:attrNameLst>
                                      </p:cBhvr>
                                      <p:to>
                                        <p:strVal val="0.5"/>
                                      </p:to>
                                    </p:set>
                                    <p:animEffect filter="image" prLst="opacity: 0.5">
                                      <p:cBhvr rctx="IE">
                                        <p:cTn id="67"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1" animBg="1"/>
      <p:bldP spid="5" grpId="0" animBg="1"/>
      <p:bldP spid="5" grpId="1" animBg="1"/>
      <p:bldP spid="6" grpId="0" animBg="1"/>
      <p:bldP spid="6" grpId="1" animBg="1"/>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41F740B-3EBD-6F9A-D4E8-D7BA470F64EE}"/>
            </a:ext>
          </a:extLst>
        </p:cNvPr>
        <p:cNvGrpSpPr/>
        <p:nvPr/>
      </p:nvGrpSpPr>
      <p:grpSpPr>
        <a:xfrm>
          <a:off x="0" y="0"/>
          <a:ext cx="0" cy="0"/>
          <a:chOff x="0" y="0"/>
          <a:chExt cx="0" cy="0"/>
        </a:xfrm>
      </p:grpSpPr>
      <p:cxnSp>
        <p:nvCxnSpPr>
          <p:cNvPr id="2" name="Google Shape;1098;p32">
            <a:extLst>
              <a:ext uri="{FF2B5EF4-FFF2-40B4-BE49-F238E27FC236}">
                <a16:creationId xmlns:a16="http://schemas.microsoft.com/office/drawing/2014/main" id="{7D11483F-2BB7-53E4-7E7C-E9CB66DA293D}"/>
              </a:ext>
            </a:extLst>
          </p:cNvPr>
          <p:cNvCxnSpPr>
            <a:cxnSpLocks/>
          </p:cNvCxnSpPr>
          <p:nvPr/>
        </p:nvCxnSpPr>
        <p:spPr>
          <a:xfrm flipH="1">
            <a:off x="532713" y="3571692"/>
            <a:ext cx="8226507" cy="0"/>
          </a:xfrm>
          <a:prstGeom prst="straightConnector1">
            <a:avLst/>
          </a:prstGeom>
          <a:noFill/>
          <a:ln w="19050" cap="flat" cmpd="sng">
            <a:solidFill>
              <a:srgbClr val="F59E2D">
                <a:lumMod val="75000"/>
              </a:srgbClr>
            </a:solidFill>
            <a:prstDash val="solid"/>
            <a:round/>
            <a:headEnd type="diamond" w="med" len="med"/>
            <a:tailEnd type="diamond" w="med" len="med"/>
          </a:ln>
        </p:spPr>
      </p:cxnSp>
      <p:sp>
        <p:nvSpPr>
          <p:cNvPr id="3" name="Google Shape;1091;p32">
            <a:extLst>
              <a:ext uri="{FF2B5EF4-FFF2-40B4-BE49-F238E27FC236}">
                <a16:creationId xmlns:a16="http://schemas.microsoft.com/office/drawing/2014/main" id="{BFFDA0F0-1789-BDAF-9B8A-7AE63CE696B4}"/>
              </a:ext>
            </a:extLst>
          </p:cNvPr>
          <p:cNvSpPr txBox="1"/>
          <p:nvPr/>
        </p:nvSpPr>
        <p:spPr>
          <a:xfrm>
            <a:off x="1284003"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A</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4" name="Google Shape;1092;p32">
            <a:extLst>
              <a:ext uri="{FF2B5EF4-FFF2-40B4-BE49-F238E27FC236}">
                <a16:creationId xmlns:a16="http://schemas.microsoft.com/office/drawing/2014/main" id="{296D5DAC-8B8F-449F-5E8A-85FC627997C0}"/>
              </a:ext>
            </a:extLst>
          </p:cNvPr>
          <p:cNvSpPr txBox="1"/>
          <p:nvPr/>
        </p:nvSpPr>
        <p:spPr>
          <a:xfrm>
            <a:off x="3326400"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B</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5" name="Google Shape;1093;p32">
            <a:extLst>
              <a:ext uri="{FF2B5EF4-FFF2-40B4-BE49-F238E27FC236}">
                <a16:creationId xmlns:a16="http://schemas.microsoft.com/office/drawing/2014/main" id="{958AFEC6-A559-CCB5-A738-18683315F5A5}"/>
              </a:ext>
            </a:extLst>
          </p:cNvPr>
          <p:cNvSpPr txBox="1"/>
          <p:nvPr/>
        </p:nvSpPr>
        <p:spPr>
          <a:xfrm>
            <a:off x="5351463" y="3341081"/>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C</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sp>
        <p:nvSpPr>
          <p:cNvPr id="6" name="Google Shape;1094;p32">
            <a:extLst>
              <a:ext uri="{FF2B5EF4-FFF2-40B4-BE49-F238E27FC236}">
                <a16:creationId xmlns:a16="http://schemas.microsoft.com/office/drawing/2014/main" id="{E0626A64-A2F0-0C9F-B3A1-6987167FEE93}"/>
              </a:ext>
            </a:extLst>
          </p:cNvPr>
          <p:cNvSpPr txBox="1"/>
          <p:nvPr/>
        </p:nvSpPr>
        <p:spPr>
          <a:xfrm>
            <a:off x="7439340" y="3339342"/>
            <a:ext cx="506100" cy="464700"/>
          </a:xfrm>
          <a:prstGeom prst="rect">
            <a:avLst/>
          </a:prstGeom>
          <a:solidFill>
            <a:srgbClr val="43B176"/>
          </a:solidFill>
          <a:ln>
            <a:noFill/>
          </a:ln>
        </p:spPr>
        <p:txBody>
          <a:bodyPr spcFirstLastPara="1" wrap="square" lIns="0" tIns="0" rIns="0" bIns="0" anchor="ctr" anchorCtr="0">
            <a:noAutofit/>
          </a:bodyPr>
          <a:lstStyle/>
          <a:p>
            <a:pPr marL="72000" marR="7200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rPr>
              <a:t>D</a:t>
            </a:r>
            <a:endParaRPr kumimoji="0" sz="2000" b="1" i="0" u="none" strike="noStrike" kern="0" cap="none" spc="0" normalizeH="0" baseline="0" noProof="0" dirty="0">
              <a:ln>
                <a:noFill/>
              </a:ln>
              <a:solidFill>
                <a:srgbClr val="FFFFFF"/>
              </a:solidFill>
              <a:effectLst/>
              <a:uLnTx/>
              <a:uFillTx/>
              <a:latin typeface="Arial" panose="020B0604020202020204" pitchFamily="34" charset="0"/>
              <a:ea typeface="Anton"/>
              <a:cs typeface="Arial" panose="020B0604020202020204" pitchFamily="34" charset="0"/>
              <a:sym typeface="Anton"/>
            </a:endParaRPr>
          </a:p>
        </p:txBody>
      </p:sp>
      <p:grpSp>
        <p:nvGrpSpPr>
          <p:cNvPr id="7" name="Group 6">
            <a:extLst>
              <a:ext uri="{FF2B5EF4-FFF2-40B4-BE49-F238E27FC236}">
                <a16:creationId xmlns:a16="http://schemas.microsoft.com/office/drawing/2014/main" id="{71A2281B-5ED2-6E63-91EB-49620EFDBFF6}"/>
              </a:ext>
            </a:extLst>
          </p:cNvPr>
          <p:cNvGrpSpPr/>
          <p:nvPr/>
        </p:nvGrpSpPr>
        <p:grpSpPr>
          <a:xfrm>
            <a:off x="516834" y="3804042"/>
            <a:ext cx="2040437" cy="970058"/>
            <a:chOff x="357094" y="3804042"/>
            <a:chExt cx="2040437" cy="970058"/>
          </a:xfrm>
        </p:grpSpPr>
        <p:sp>
          <p:nvSpPr>
            <p:cNvPr id="8" name="Google Shape;1087;p32">
              <a:extLst>
                <a:ext uri="{FF2B5EF4-FFF2-40B4-BE49-F238E27FC236}">
                  <a16:creationId xmlns:a16="http://schemas.microsoft.com/office/drawing/2014/main" id="{92C54B0B-DA48-8DB5-2DB0-EB16FDB75B09}"/>
                </a:ext>
              </a:extLst>
            </p:cNvPr>
            <p:cNvSpPr txBox="1">
              <a:spLocks/>
            </p:cNvSpPr>
            <p:nvPr/>
          </p:nvSpPr>
          <p:spPr>
            <a:xfrm>
              <a:off x="357094" y="4127452"/>
              <a:ext cx="2040437" cy="646648"/>
            </a:xfrm>
            <a:prstGeom prst="rect">
              <a:avLst/>
            </a:prstGeom>
            <a:solidFill>
              <a:srgbClr val="FC8392">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0</a:t>
              </a:r>
              <a:r>
                <a:rPr lang="en-US" sz="2200" baseline="30000" dirty="0">
                  <a:solidFill>
                    <a:srgbClr val="CECECE">
                      <a:lumMod val="10000"/>
                    </a:srgbClr>
                  </a:solidFill>
                  <a:latin typeface="Arial" panose="020B0604020202020204" pitchFamily="34" charset="0"/>
                  <a:ea typeface="Advent Pro"/>
                  <a:cs typeface="Arial" panose="020B0604020202020204" pitchFamily="34" charset="0"/>
                  <a:sym typeface="Advent Pro"/>
                </a:rPr>
                <a:t>o</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9" name="Google Shape;1100;p32">
              <a:extLst>
                <a:ext uri="{FF2B5EF4-FFF2-40B4-BE49-F238E27FC236}">
                  <a16:creationId xmlns:a16="http://schemas.microsoft.com/office/drawing/2014/main" id="{135CA274-9DB2-4D47-EB40-B62A6AC19A9D}"/>
                </a:ext>
              </a:extLst>
            </p:cNvPr>
            <p:cNvCxnSpPr>
              <a:cxnSpLocks/>
              <a:stCxn id="3" idx="2"/>
              <a:endCxn id="8" idx="0"/>
            </p:cNvCxnSpPr>
            <p:nvPr/>
          </p:nvCxnSpPr>
          <p:spPr>
            <a:xfrm>
              <a:off x="1377313" y="3804042"/>
              <a:ext cx="0" cy="323410"/>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0" name="Group 9">
            <a:extLst>
              <a:ext uri="{FF2B5EF4-FFF2-40B4-BE49-F238E27FC236}">
                <a16:creationId xmlns:a16="http://schemas.microsoft.com/office/drawing/2014/main" id="{3A237DE3-AB67-9CDF-D1DD-1B78ED78785E}"/>
              </a:ext>
            </a:extLst>
          </p:cNvPr>
          <p:cNvGrpSpPr/>
          <p:nvPr/>
        </p:nvGrpSpPr>
        <p:grpSpPr>
          <a:xfrm>
            <a:off x="2557271" y="2250309"/>
            <a:ext cx="2040434" cy="1089033"/>
            <a:chOff x="2484921" y="1694692"/>
            <a:chExt cx="2040434" cy="1089033"/>
          </a:xfrm>
        </p:grpSpPr>
        <p:sp>
          <p:nvSpPr>
            <p:cNvPr id="11" name="Google Shape;1088;p32">
              <a:extLst>
                <a:ext uri="{FF2B5EF4-FFF2-40B4-BE49-F238E27FC236}">
                  <a16:creationId xmlns:a16="http://schemas.microsoft.com/office/drawing/2014/main" id="{1D6F5268-3ECE-1A23-400E-E6156D9A3E8B}"/>
                </a:ext>
              </a:extLst>
            </p:cNvPr>
            <p:cNvSpPr txBox="1">
              <a:spLocks/>
            </p:cNvSpPr>
            <p:nvPr/>
          </p:nvSpPr>
          <p:spPr>
            <a:xfrm>
              <a:off x="2484921" y="1694692"/>
              <a:ext cx="2040434" cy="673911"/>
            </a:xfrm>
            <a:prstGeom prst="rect">
              <a:avLst/>
            </a:prstGeom>
            <a:solidFill>
              <a:srgbClr val="2EAEC7">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30</a:t>
              </a:r>
              <a:r>
                <a:rPr lang="en-US" sz="2200" baseline="30000" dirty="0">
                  <a:solidFill>
                    <a:srgbClr val="CECECE">
                      <a:lumMod val="10000"/>
                    </a:srgbClr>
                  </a:solidFill>
                  <a:latin typeface="Arial" panose="020B0604020202020204" pitchFamily="34" charset="0"/>
                  <a:ea typeface="Advent Pro"/>
                  <a:cs typeface="Arial" panose="020B0604020202020204" pitchFamily="34" charset="0"/>
                  <a:sym typeface="Advent Pro"/>
                </a:rPr>
                <a:t>o</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2" name="Google Shape;1101;p32">
              <a:extLst>
                <a:ext uri="{FF2B5EF4-FFF2-40B4-BE49-F238E27FC236}">
                  <a16:creationId xmlns:a16="http://schemas.microsoft.com/office/drawing/2014/main" id="{68E3B37A-CFBC-9FB6-1CD2-B1E6CB0E51B4}"/>
                </a:ext>
              </a:extLst>
            </p:cNvPr>
            <p:cNvCxnSpPr>
              <a:cxnSpLocks/>
              <a:stCxn id="4" idx="0"/>
              <a:endCxn id="11" idx="2"/>
            </p:cNvCxnSpPr>
            <p:nvPr/>
          </p:nvCxnSpPr>
          <p:spPr>
            <a:xfrm flipH="1" flipV="1">
              <a:off x="3505138" y="2368603"/>
              <a:ext cx="1962" cy="415122"/>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3" name="Group 12">
            <a:extLst>
              <a:ext uri="{FF2B5EF4-FFF2-40B4-BE49-F238E27FC236}">
                <a16:creationId xmlns:a16="http://schemas.microsoft.com/office/drawing/2014/main" id="{EE164291-AB93-0E9D-452D-C7C175647115}"/>
              </a:ext>
            </a:extLst>
          </p:cNvPr>
          <p:cNvGrpSpPr/>
          <p:nvPr/>
        </p:nvGrpSpPr>
        <p:grpSpPr>
          <a:xfrm>
            <a:off x="4584294" y="3805781"/>
            <a:ext cx="2040437" cy="968319"/>
            <a:chOff x="4616681" y="3805781"/>
            <a:chExt cx="2040437" cy="968319"/>
          </a:xfrm>
        </p:grpSpPr>
        <p:sp>
          <p:nvSpPr>
            <p:cNvPr id="14" name="Google Shape;1089;p32">
              <a:extLst>
                <a:ext uri="{FF2B5EF4-FFF2-40B4-BE49-F238E27FC236}">
                  <a16:creationId xmlns:a16="http://schemas.microsoft.com/office/drawing/2014/main" id="{2ED24A83-21A3-BA19-43B7-B8FB943020AD}"/>
                </a:ext>
              </a:extLst>
            </p:cNvPr>
            <p:cNvSpPr txBox="1">
              <a:spLocks/>
            </p:cNvSpPr>
            <p:nvPr/>
          </p:nvSpPr>
          <p:spPr>
            <a:xfrm>
              <a:off x="4616681" y="4127452"/>
              <a:ext cx="2040437" cy="646648"/>
            </a:xfrm>
            <a:prstGeom prst="rect">
              <a:avLst/>
            </a:prstGeom>
            <a:solidFill>
              <a:srgbClr val="DCDB28">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7200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60</a:t>
              </a:r>
              <a:r>
                <a:rPr lang="en-US" sz="2200" baseline="30000" dirty="0">
                  <a:solidFill>
                    <a:srgbClr val="CECECE">
                      <a:lumMod val="10000"/>
                    </a:srgbClr>
                  </a:solidFill>
                  <a:latin typeface="Arial" panose="020B0604020202020204" pitchFamily="34" charset="0"/>
                  <a:ea typeface="Advent Pro"/>
                  <a:cs typeface="Arial" panose="020B0604020202020204" pitchFamily="34" charset="0"/>
                  <a:sym typeface="Advent Pro"/>
                </a:rPr>
                <a:t>o</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5" name="Google Shape;1102;p32">
              <a:extLst>
                <a:ext uri="{FF2B5EF4-FFF2-40B4-BE49-F238E27FC236}">
                  <a16:creationId xmlns:a16="http://schemas.microsoft.com/office/drawing/2014/main" id="{04B9C437-C6AA-7CC4-19EA-D4ECBB045EEB}"/>
                </a:ext>
              </a:extLst>
            </p:cNvPr>
            <p:cNvCxnSpPr>
              <a:cxnSpLocks/>
              <a:stCxn id="5" idx="2"/>
              <a:endCxn id="14" idx="0"/>
            </p:cNvCxnSpPr>
            <p:nvPr/>
          </p:nvCxnSpPr>
          <p:spPr>
            <a:xfrm>
              <a:off x="5636900" y="3805781"/>
              <a:ext cx="0" cy="321671"/>
            </a:xfrm>
            <a:prstGeom prst="straightConnector1">
              <a:avLst/>
            </a:prstGeom>
            <a:noFill/>
            <a:ln w="19050" cap="flat" cmpd="sng">
              <a:solidFill>
                <a:srgbClr val="F59E2D">
                  <a:lumMod val="75000"/>
                </a:srgbClr>
              </a:solidFill>
              <a:prstDash val="solid"/>
              <a:round/>
              <a:headEnd type="none" w="med" len="med"/>
              <a:tailEnd type="none" w="med" len="med"/>
            </a:ln>
          </p:spPr>
        </p:cxnSp>
      </p:grpSp>
      <p:grpSp>
        <p:nvGrpSpPr>
          <p:cNvPr id="16" name="Group 15">
            <a:extLst>
              <a:ext uri="{FF2B5EF4-FFF2-40B4-BE49-F238E27FC236}">
                <a16:creationId xmlns:a16="http://schemas.microsoft.com/office/drawing/2014/main" id="{7BDF230C-76BD-1619-0AF6-E6D4DF62613F}"/>
              </a:ext>
            </a:extLst>
          </p:cNvPr>
          <p:cNvGrpSpPr/>
          <p:nvPr/>
        </p:nvGrpSpPr>
        <p:grpSpPr>
          <a:xfrm>
            <a:off x="6672173" y="2250308"/>
            <a:ext cx="2040434" cy="1089034"/>
            <a:chOff x="6746458" y="1564550"/>
            <a:chExt cx="2040434" cy="1089034"/>
          </a:xfrm>
        </p:grpSpPr>
        <p:sp>
          <p:nvSpPr>
            <p:cNvPr id="17" name="Google Shape;1090;p32">
              <a:extLst>
                <a:ext uri="{FF2B5EF4-FFF2-40B4-BE49-F238E27FC236}">
                  <a16:creationId xmlns:a16="http://schemas.microsoft.com/office/drawing/2014/main" id="{B08369D4-EFBA-3B40-4AB0-2D826BD2577B}"/>
                </a:ext>
              </a:extLst>
            </p:cNvPr>
            <p:cNvSpPr txBox="1">
              <a:spLocks/>
            </p:cNvSpPr>
            <p:nvPr/>
          </p:nvSpPr>
          <p:spPr>
            <a:xfrm>
              <a:off x="6746458" y="1564550"/>
              <a:ext cx="2040434" cy="673912"/>
            </a:xfrm>
            <a:prstGeom prst="rect">
              <a:avLst/>
            </a:prstGeom>
            <a:solidFill>
              <a:srgbClr val="F59E2D">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Fira Sans Extra Condensed"/>
                <a:buChar char="●"/>
                <a:defRPr sz="1800" b="0" i="0" u="none" strike="noStrike" cap="none">
                  <a:solidFill>
                    <a:schemeClr val="dk2"/>
                  </a:solidFill>
                  <a:latin typeface="Fira Sans Extra Condensed"/>
                  <a:ea typeface="Fira Sans Extra Condensed"/>
                  <a:cs typeface="Fira Sans Extra Condensed"/>
                  <a:sym typeface="Fira Sans Extra Condensed"/>
                </a:defRPr>
              </a:lvl1pPr>
              <a:lvl2pPr marL="914400" marR="0" lvl="1"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2pPr>
              <a:lvl3pPr marL="1371600" marR="0" lvl="2"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3pPr>
              <a:lvl4pPr marL="1828800" marR="0" lvl="3"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4pPr>
              <a:lvl5pPr marL="2286000" marR="0" lvl="4"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5pPr>
              <a:lvl6pPr marL="2743200" marR="0" lvl="5"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6pPr>
              <a:lvl7pPr marL="3200400" marR="0" lvl="6"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7pPr>
              <a:lvl8pPr marL="3657600" marR="0" lvl="7" indent="-317500" algn="l" rtl="0">
                <a:lnSpc>
                  <a:spcPct val="115000"/>
                </a:lnSpc>
                <a:spcBef>
                  <a:spcPts val="1600"/>
                </a:spcBef>
                <a:spcAft>
                  <a:spcPts val="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8pPr>
              <a:lvl9pPr marL="4114800" marR="0" lvl="8" indent="-317500" algn="l" rtl="0">
                <a:lnSpc>
                  <a:spcPct val="115000"/>
                </a:lnSpc>
                <a:spcBef>
                  <a:spcPts val="1600"/>
                </a:spcBef>
                <a:spcAft>
                  <a:spcPts val="1600"/>
                </a:spcAft>
                <a:buClr>
                  <a:schemeClr val="dk2"/>
                </a:buClr>
                <a:buSzPts val="1400"/>
                <a:buFont typeface="Fira Sans Extra Condensed"/>
                <a:buChar char="■"/>
                <a:defRPr sz="1400" b="0" i="0" u="none" strike="noStrike" cap="none">
                  <a:solidFill>
                    <a:schemeClr val="dk2"/>
                  </a:solidFill>
                  <a:latin typeface="Fira Sans Extra Condensed"/>
                  <a:ea typeface="Fira Sans Extra Condensed"/>
                  <a:cs typeface="Fira Sans Extra Condensed"/>
                  <a:sym typeface="Fira Sans Extra Condensed"/>
                </a:defRPr>
              </a:lvl9pPr>
            </a:lstStyle>
            <a:p>
              <a:pPr marL="0" marR="72000" lvl="0" indent="0" algn="ctr" defTabSz="914400" rtl="0" eaLnBrk="1" fontAlgn="auto" latinLnBrk="0" hangingPunct="1">
                <a:lnSpc>
                  <a:spcPct val="100000"/>
                </a:lnSpc>
                <a:spcBef>
                  <a:spcPts val="0"/>
                </a:spcBef>
                <a:spcAft>
                  <a:spcPts val="0"/>
                </a:spcAft>
                <a:buClr>
                  <a:srgbClr val="FCBF4A"/>
                </a:buClr>
                <a:buSzPts val="1800"/>
                <a:buFont typeface="Fira Sans Extra Condensed"/>
                <a:buNone/>
                <a:tabLst/>
                <a:defRPr/>
              </a:pPr>
              <a:r>
                <a:rPr lang="en-US" sz="2200" dirty="0">
                  <a:solidFill>
                    <a:srgbClr val="CECECE">
                      <a:lumMod val="10000"/>
                    </a:srgbClr>
                  </a:solidFill>
                  <a:latin typeface="Arial" panose="020B0604020202020204" pitchFamily="34" charset="0"/>
                  <a:ea typeface="Advent Pro"/>
                  <a:cs typeface="Arial" panose="020B0604020202020204" pitchFamily="34" charset="0"/>
                  <a:sym typeface="Advent Pro"/>
                </a:rPr>
                <a:t>120</a:t>
              </a:r>
              <a:r>
                <a:rPr lang="en-US" sz="2200" baseline="30000" dirty="0">
                  <a:solidFill>
                    <a:srgbClr val="CECECE">
                      <a:lumMod val="10000"/>
                    </a:srgbClr>
                  </a:solidFill>
                  <a:latin typeface="Arial" panose="020B0604020202020204" pitchFamily="34" charset="0"/>
                  <a:ea typeface="Advent Pro"/>
                  <a:cs typeface="Arial" panose="020B0604020202020204" pitchFamily="34" charset="0"/>
                  <a:sym typeface="Advent Pro"/>
                </a:rPr>
                <a:t>o</a:t>
              </a:r>
              <a:endParaRPr kumimoji="0" lang="en-US" sz="2200" b="0" i="0" u="none" strike="noStrike" kern="0" cap="none" spc="0" normalizeH="0" baseline="0" noProof="0" dirty="0">
                <a:ln>
                  <a:noFill/>
                </a:ln>
                <a:solidFill>
                  <a:srgbClr val="CECECE">
                    <a:lumMod val="10000"/>
                  </a:srgbClr>
                </a:solidFill>
                <a:effectLst/>
                <a:uLnTx/>
                <a:uFillTx/>
                <a:latin typeface="Arial" panose="020B0604020202020204" pitchFamily="34" charset="0"/>
                <a:ea typeface="Advent Pro"/>
                <a:cs typeface="Arial" panose="020B0604020202020204" pitchFamily="34" charset="0"/>
                <a:sym typeface="Advent Pro"/>
              </a:endParaRPr>
            </a:p>
          </p:txBody>
        </p:sp>
        <p:cxnSp>
          <p:nvCxnSpPr>
            <p:cNvPr id="18" name="Google Shape;1103;p32">
              <a:extLst>
                <a:ext uri="{FF2B5EF4-FFF2-40B4-BE49-F238E27FC236}">
                  <a16:creationId xmlns:a16="http://schemas.microsoft.com/office/drawing/2014/main" id="{5962D40C-CE41-5148-3019-3B1E5C2648A5}"/>
                </a:ext>
              </a:extLst>
            </p:cNvPr>
            <p:cNvCxnSpPr>
              <a:cxnSpLocks/>
              <a:stCxn id="6" idx="0"/>
              <a:endCxn id="17" idx="2"/>
            </p:cNvCxnSpPr>
            <p:nvPr/>
          </p:nvCxnSpPr>
          <p:spPr>
            <a:xfrm flipV="1">
              <a:off x="7766675" y="2238462"/>
              <a:ext cx="0" cy="415122"/>
            </a:xfrm>
            <a:prstGeom prst="straightConnector1">
              <a:avLst/>
            </a:prstGeom>
            <a:noFill/>
            <a:ln w="19050" cap="flat" cmpd="sng">
              <a:solidFill>
                <a:srgbClr val="F59E2D">
                  <a:lumMod val="75000"/>
                </a:srgbClr>
              </a:solidFill>
              <a:prstDash val="solid"/>
              <a:round/>
              <a:headEnd type="none" w="med" len="med"/>
              <a:tailEnd type="none" w="med" len="med"/>
            </a:ln>
          </p:spPr>
        </p:cxnSp>
      </p:grpSp>
      <p:sp>
        <p:nvSpPr>
          <p:cNvPr id="19" name="TextBox 18">
            <a:extLst>
              <a:ext uri="{FF2B5EF4-FFF2-40B4-BE49-F238E27FC236}">
                <a16:creationId xmlns:a16="http://schemas.microsoft.com/office/drawing/2014/main" id="{1E6B4C0D-5640-E6B9-A227-B0CB0776434B}"/>
              </a:ext>
            </a:extLst>
          </p:cNvPr>
          <p:cNvSpPr txBox="1"/>
          <p:nvPr/>
        </p:nvSpPr>
        <p:spPr>
          <a:xfrm>
            <a:off x="176212" y="266415"/>
            <a:ext cx="8791576" cy="1553054"/>
          </a:xfrm>
          <a:prstGeom prst="rect">
            <a:avLst/>
          </a:prstGeom>
          <a:noFill/>
        </p:spPr>
        <p:txBody>
          <a:bodyPr wrap="square">
            <a:spAutoFit/>
          </a:bodyPr>
          <a:lstStyle/>
          <a:p>
            <a:pPr algn="just">
              <a:lnSpc>
                <a:spcPct val="150000"/>
              </a:lnSpc>
              <a:spcAft>
                <a:spcPts val="800"/>
              </a:spcAft>
            </a:pPr>
            <a:r>
              <a:rPr kumimoji="0" lang="vi-VN" sz="2200" b="1" i="0" u="none" strike="noStrike" kern="0" cap="none" spc="0" normalizeH="0" baseline="0" noProof="0" dirty="0">
                <a:ln>
                  <a:noFill/>
                </a:ln>
                <a:solidFill>
                  <a:srgbClr val="FC8392">
                    <a:lumMod val="75000"/>
                  </a:srgbClr>
                </a:solidFill>
                <a:effectLst/>
                <a:uLnTx/>
                <a:uFillTx/>
                <a:latin typeface="Arial" panose="020B0604020202020204" pitchFamily="34" charset="0"/>
                <a:cs typeface="Arial" panose="020B0604020202020204" pitchFamily="34" charset="0"/>
              </a:rPr>
              <a:t>Câu </a:t>
            </a:r>
            <a:r>
              <a:rPr lang="en-US" sz="2200" b="1" noProof="0" dirty="0">
                <a:solidFill>
                  <a:srgbClr val="FC8392">
                    <a:lumMod val="75000"/>
                  </a:srgbClr>
                </a:solidFill>
                <a:latin typeface="Arial" panose="020B0604020202020204" pitchFamily="34" charset="0"/>
                <a:cs typeface="Arial" panose="020B0604020202020204" pitchFamily="34" charset="0"/>
              </a:rPr>
              <a:t>5</a:t>
            </a:r>
            <a:r>
              <a:rPr kumimoji="0" lang="vi-VN" sz="2200" b="1" i="0" u="none" strike="noStrike" kern="0" cap="none" spc="0" normalizeH="0" baseline="0" noProof="0" dirty="0">
                <a:ln>
                  <a:noFill/>
                </a:ln>
                <a:solidFill>
                  <a:srgbClr val="FC8392">
                    <a:lumMod val="75000"/>
                  </a:srgbClr>
                </a:solidFill>
                <a:effectLst/>
                <a:uLnTx/>
                <a:uFillTx/>
                <a:latin typeface="Arial" panose="020B0604020202020204" pitchFamily="34"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Một</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hình</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vuông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cạnh</a:t>
            </a:r>
            <a:r>
              <a:rPr lang="fr-FR" sz="2200" dirty="0">
                <a:latin typeface="Arial" panose="020B0604020202020204" pitchFamily="34" charset="0"/>
                <a:ea typeface="Times New Roman" panose="02020603050405020304" pitchFamily="18" charset="0"/>
                <a:cs typeface="Arial" panose="020B0604020202020204" pitchFamily="34" charset="0"/>
              </a:rPr>
              <a:t> 5 cm </a:t>
            </a:r>
            <a:r>
              <a:rPr lang="fr-FR" sz="2200" dirty="0" err="1">
                <a:latin typeface="Arial" panose="020B0604020202020204" pitchFamily="34" charset="0"/>
                <a:ea typeface="Times New Roman" panose="02020603050405020304" pitchFamily="18" charset="0"/>
                <a:cs typeface="Arial" panose="020B0604020202020204" pitchFamily="34" charset="0"/>
              </a:rPr>
              <a:t>đặt</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trong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từ</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trường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đều</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có</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cảm</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ứng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từ</a:t>
            </a:r>
            <a:r>
              <a:rPr lang="fr-FR" sz="2200" dirty="0">
                <a:latin typeface="Arial" panose="020B0604020202020204" pitchFamily="34" charset="0"/>
                <a:ea typeface="Times New Roman" panose="02020603050405020304" pitchFamily="18" charset="0"/>
                <a:cs typeface="Arial" panose="020B0604020202020204" pitchFamily="34" charset="0"/>
              </a:rPr>
              <a:t> B = 4.10</a:t>
            </a:r>
            <a:r>
              <a:rPr lang="fr-FR" sz="2200" baseline="30000" dirty="0">
                <a:latin typeface="Arial" panose="020B0604020202020204" pitchFamily="34" charset="0"/>
                <a:ea typeface="Times New Roman" panose="02020603050405020304" pitchFamily="18" charset="0"/>
                <a:cs typeface="Arial" panose="020B0604020202020204" pitchFamily="34" charset="0"/>
              </a:rPr>
              <a:t>-4</a:t>
            </a:r>
            <a:r>
              <a:rPr lang="fr-FR" sz="2200" dirty="0">
                <a:latin typeface="Arial" panose="020B0604020202020204" pitchFamily="34" charset="0"/>
                <a:ea typeface="Times New Roman" panose="02020603050405020304" pitchFamily="18" charset="0"/>
                <a:cs typeface="Arial" panose="020B0604020202020204" pitchFamily="34" charset="0"/>
              </a:rPr>
              <a:t>T, </a:t>
            </a:r>
            <a:r>
              <a:rPr lang="fr-FR" sz="2200" dirty="0" err="1">
                <a:latin typeface="Arial" panose="020B0604020202020204" pitchFamily="34" charset="0"/>
                <a:ea typeface="Times New Roman" panose="02020603050405020304" pitchFamily="18" charset="0"/>
                <a:cs typeface="Arial" panose="020B0604020202020204" pitchFamily="34" charset="0"/>
              </a:rPr>
              <a:t>từ</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thông</a:t>
            </a:r>
            <a:r>
              <a:rPr lang="fr-FR" sz="2200" dirty="0">
                <a:latin typeface="Arial" panose="020B0604020202020204" pitchFamily="34" charset="0"/>
                <a:ea typeface="Times New Roman" panose="02020603050405020304" pitchFamily="18" charset="0"/>
                <a:cs typeface="Arial" panose="020B0604020202020204" pitchFamily="34" charset="0"/>
              </a:rPr>
              <a:t> qua </a:t>
            </a:r>
            <a:r>
              <a:rPr lang="fr-FR" sz="2200" dirty="0" err="1">
                <a:latin typeface="Arial" panose="020B0604020202020204" pitchFamily="34" charset="0"/>
                <a:ea typeface="Times New Roman" panose="02020603050405020304" pitchFamily="18" charset="0"/>
                <a:cs typeface="Arial" panose="020B0604020202020204" pitchFamily="34" charset="0"/>
              </a:rPr>
              <a:t>hình</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vuông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đó</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bằng</a:t>
            </a:r>
            <a:r>
              <a:rPr lang="fr-FR" sz="2200" dirty="0">
                <a:latin typeface="Arial" panose="020B0604020202020204" pitchFamily="34" charset="0"/>
                <a:ea typeface="Times New Roman" panose="02020603050405020304" pitchFamily="18" charset="0"/>
                <a:cs typeface="Arial" panose="020B0604020202020204" pitchFamily="34" charset="0"/>
              </a:rPr>
              <a:t> 10</a:t>
            </a:r>
            <a:r>
              <a:rPr lang="fr-FR" sz="2200" baseline="30000" dirty="0">
                <a:latin typeface="Arial" panose="020B0604020202020204" pitchFamily="34" charset="0"/>
                <a:ea typeface="Times New Roman" panose="02020603050405020304" pitchFamily="18" charset="0"/>
                <a:cs typeface="Arial" panose="020B0604020202020204" pitchFamily="34" charset="0"/>
              </a:rPr>
              <a:t>-6 </a:t>
            </a:r>
            <a:r>
              <a:rPr lang="fr-FR" sz="2200" dirty="0">
                <a:latin typeface="Arial" panose="020B0604020202020204" pitchFamily="34" charset="0"/>
                <a:ea typeface="Times New Roman" panose="02020603050405020304" pitchFamily="18" charset="0"/>
                <a:cs typeface="Arial" panose="020B0604020202020204" pitchFamily="34" charset="0"/>
              </a:rPr>
              <a:t>Wb. </a:t>
            </a:r>
            <a:r>
              <a:rPr lang="fr-FR" sz="2200" dirty="0" err="1">
                <a:latin typeface="Arial" panose="020B0604020202020204" pitchFamily="34" charset="0"/>
                <a:ea typeface="Times New Roman" panose="02020603050405020304" pitchFamily="18" charset="0"/>
                <a:cs typeface="Arial" panose="020B0604020202020204" pitchFamily="34" charset="0"/>
              </a:rPr>
              <a:t>Góc</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hợp</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bởi</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vectơ</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cảm</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ứng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từ</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và</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vectơ</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pháp</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tuyến</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của</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hình</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vuông</a:t>
            </a:r>
            <a:r>
              <a:rPr lang="fr-FR" sz="2200" dirty="0">
                <a:latin typeface="Arial" panose="020B0604020202020204" pitchFamily="34" charset="0"/>
                <a:ea typeface="Times New Roman" panose="02020603050405020304" pitchFamily="18" charset="0"/>
                <a:cs typeface="Arial" panose="020B0604020202020204" pitchFamily="34" charset="0"/>
              </a:rPr>
              <a:t> </a:t>
            </a:r>
            <a:r>
              <a:rPr lang="fr-FR" sz="2200" dirty="0" err="1">
                <a:latin typeface="Arial" panose="020B0604020202020204" pitchFamily="34" charset="0"/>
                <a:ea typeface="Times New Roman" panose="02020603050405020304" pitchFamily="18" charset="0"/>
                <a:cs typeface="Arial" panose="020B0604020202020204" pitchFamily="34" charset="0"/>
              </a:rPr>
              <a:t>đó</a:t>
            </a:r>
            <a:r>
              <a:rPr lang="fr-FR" sz="2200" dirty="0">
                <a:latin typeface="Arial" panose="020B0604020202020204" pitchFamily="34" charset="0"/>
                <a:ea typeface="Times New Roman" panose="02020603050405020304" pitchFamily="18" charset="0"/>
                <a:cs typeface="Arial" panose="020B0604020202020204" pitchFamily="34" charset="0"/>
              </a:rPr>
              <a:t> là</a:t>
            </a:r>
            <a:endParaRPr lang="en-US"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7530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7"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childTnLst>
                                </p:cTn>
                              </p:par>
                              <p:par>
                                <p:cTn id="34" presetID="17"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mph" presetSubtype="0" fill="hold" grpId="0" nodeType="clickEffect">
                                  <p:stCondLst>
                                    <p:cond delay="0"/>
                                  </p:stCondLst>
                                  <p:childTnLst>
                                    <p:animClr clrSpc="hsl" dir="cw">
                                      <p:cBhvr override="childStyle">
                                        <p:cTn id="45" dur="250" fill="hold"/>
                                        <p:tgtEl>
                                          <p:spTgt spid="4"/>
                                        </p:tgtEl>
                                        <p:attrNameLst>
                                          <p:attrName>style.color</p:attrName>
                                        </p:attrNameLst>
                                      </p:cBhvr>
                                      <p:by>
                                        <p:hsl h="0" s="-70588" l="0"/>
                                      </p:by>
                                    </p:animClr>
                                    <p:animClr clrSpc="hsl" dir="cw">
                                      <p:cBhvr>
                                        <p:cTn id="46" dur="250" fill="hold"/>
                                        <p:tgtEl>
                                          <p:spTgt spid="4"/>
                                        </p:tgtEl>
                                        <p:attrNameLst>
                                          <p:attrName>fillcolor</p:attrName>
                                        </p:attrNameLst>
                                      </p:cBhvr>
                                      <p:by>
                                        <p:hsl h="0" s="-70588" l="0"/>
                                      </p:by>
                                    </p:animClr>
                                    <p:animClr clrSpc="hsl" dir="cw">
                                      <p:cBhvr>
                                        <p:cTn id="47" dur="250" fill="hold"/>
                                        <p:tgtEl>
                                          <p:spTgt spid="4"/>
                                        </p:tgtEl>
                                        <p:attrNameLst>
                                          <p:attrName>stroke.color</p:attrName>
                                        </p:attrNameLst>
                                      </p:cBhvr>
                                      <p:by>
                                        <p:hsl h="0" s="-70588" l="0"/>
                                      </p:by>
                                    </p:animClr>
                                    <p:set>
                                      <p:cBhvr>
                                        <p:cTn id="48" dur="250" fill="hold"/>
                                        <p:tgtEl>
                                          <p:spTgt spid="4"/>
                                        </p:tgtEl>
                                        <p:attrNameLst>
                                          <p:attrName>fill.type</p:attrName>
                                        </p:attrNameLst>
                                      </p:cBhvr>
                                      <p:to>
                                        <p:strVal val="solid"/>
                                      </p:to>
                                    </p:set>
                                  </p:childTnLst>
                                </p:cTn>
                              </p:par>
                              <p:par>
                                <p:cTn id="49" presetID="9" presetClass="emph" presetSubtype="0" nodeType="withEffect">
                                  <p:stCondLst>
                                    <p:cond delay="0"/>
                                  </p:stCondLst>
                                  <p:childTnLst>
                                    <p:set>
                                      <p:cBhvr>
                                        <p:cTn id="50" dur="indefinite"/>
                                        <p:tgtEl>
                                          <p:spTgt spid="10"/>
                                        </p:tgtEl>
                                        <p:attrNameLst>
                                          <p:attrName>style.opacity</p:attrName>
                                        </p:attrNameLst>
                                      </p:cBhvr>
                                      <p:to>
                                        <p:strVal val="0.5"/>
                                      </p:to>
                                    </p:set>
                                    <p:animEffect filter="image" prLst="opacity: 0.5">
                                      <p:cBhvr rctx="IE">
                                        <p:cTn id="51" dur="indefinite"/>
                                        <p:tgtEl>
                                          <p:spTgt spid="10"/>
                                        </p:tgtEl>
                                      </p:cBhvr>
                                    </p:animEffec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par>
                                <p:cTn id="52" presetID="25" presetClass="emph" presetSubtype="0" fill="hold" grpId="1" nodeType="withEffect">
                                  <p:stCondLst>
                                    <p:cond delay="0"/>
                                  </p:stCondLst>
                                  <p:childTnLst>
                                    <p:animClr clrSpc="hsl" dir="cw">
                                      <p:cBhvr override="childStyle">
                                        <p:cTn id="53" dur="250" fill="hold"/>
                                        <p:tgtEl>
                                          <p:spTgt spid="5"/>
                                        </p:tgtEl>
                                        <p:attrNameLst>
                                          <p:attrName>style.color</p:attrName>
                                        </p:attrNameLst>
                                      </p:cBhvr>
                                      <p:by>
                                        <p:hsl h="0" s="-70588" l="0"/>
                                      </p:by>
                                    </p:animClr>
                                    <p:animClr clrSpc="hsl" dir="cw">
                                      <p:cBhvr>
                                        <p:cTn id="54" dur="250" fill="hold"/>
                                        <p:tgtEl>
                                          <p:spTgt spid="5"/>
                                        </p:tgtEl>
                                        <p:attrNameLst>
                                          <p:attrName>fillcolor</p:attrName>
                                        </p:attrNameLst>
                                      </p:cBhvr>
                                      <p:by>
                                        <p:hsl h="0" s="-70588" l="0"/>
                                      </p:by>
                                    </p:animClr>
                                    <p:animClr clrSpc="hsl" dir="cw">
                                      <p:cBhvr>
                                        <p:cTn id="55" dur="250" fill="hold"/>
                                        <p:tgtEl>
                                          <p:spTgt spid="5"/>
                                        </p:tgtEl>
                                        <p:attrNameLst>
                                          <p:attrName>stroke.color</p:attrName>
                                        </p:attrNameLst>
                                      </p:cBhvr>
                                      <p:by>
                                        <p:hsl h="0" s="-70588" l="0"/>
                                      </p:by>
                                    </p:animClr>
                                    <p:set>
                                      <p:cBhvr>
                                        <p:cTn id="56" dur="250" fill="hold"/>
                                        <p:tgtEl>
                                          <p:spTgt spid="5"/>
                                        </p:tgtEl>
                                        <p:attrNameLst>
                                          <p:attrName>fill.type</p:attrName>
                                        </p:attrNameLst>
                                      </p:cBhvr>
                                      <p:to>
                                        <p:strVal val="solid"/>
                                      </p:to>
                                    </p:set>
                                  </p:childTnLst>
                                </p:cTn>
                              </p:par>
                              <p:par>
                                <p:cTn id="57" presetID="9" presetClass="emph" presetSubtype="0" nodeType="withEffect">
                                  <p:stCondLst>
                                    <p:cond delay="0"/>
                                  </p:stCondLst>
                                  <p:childTnLst>
                                    <p:set>
                                      <p:cBhvr>
                                        <p:cTn id="58" dur="indefinite"/>
                                        <p:tgtEl>
                                          <p:spTgt spid="13"/>
                                        </p:tgtEl>
                                        <p:attrNameLst>
                                          <p:attrName>style.opacity</p:attrName>
                                        </p:attrNameLst>
                                      </p:cBhvr>
                                      <p:to>
                                        <p:strVal val="0.5"/>
                                      </p:to>
                                    </p:set>
                                    <p:animEffect filter="image" prLst="opacity: 0.5">
                                      <p:cBhvr rctx="IE">
                                        <p:cTn id="59" dur="indefinite"/>
                                        <p:tgtEl>
                                          <p:spTgt spid="13"/>
                                        </p:tgtEl>
                                      </p:cBhvr>
                                    </p:animEffect>
                                  </p:childTnLst>
                                </p:cTn>
                              </p:par>
                              <p:par>
                                <p:cTn id="60" presetID="25" presetClass="emph" presetSubtype="0" fill="hold" grpId="1" nodeType="withEffect">
                                  <p:stCondLst>
                                    <p:cond delay="0"/>
                                  </p:stCondLst>
                                  <p:childTnLst>
                                    <p:animClr clrSpc="hsl" dir="cw">
                                      <p:cBhvr override="childStyle">
                                        <p:cTn id="61" dur="250" fill="hold"/>
                                        <p:tgtEl>
                                          <p:spTgt spid="6"/>
                                        </p:tgtEl>
                                        <p:attrNameLst>
                                          <p:attrName>style.color</p:attrName>
                                        </p:attrNameLst>
                                      </p:cBhvr>
                                      <p:by>
                                        <p:hsl h="0" s="-70588" l="0"/>
                                      </p:by>
                                    </p:animClr>
                                    <p:animClr clrSpc="hsl" dir="cw">
                                      <p:cBhvr>
                                        <p:cTn id="62" dur="250" fill="hold"/>
                                        <p:tgtEl>
                                          <p:spTgt spid="6"/>
                                        </p:tgtEl>
                                        <p:attrNameLst>
                                          <p:attrName>fillcolor</p:attrName>
                                        </p:attrNameLst>
                                      </p:cBhvr>
                                      <p:by>
                                        <p:hsl h="0" s="-70588" l="0"/>
                                      </p:by>
                                    </p:animClr>
                                    <p:animClr clrSpc="hsl" dir="cw">
                                      <p:cBhvr>
                                        <p:cTn id="63" dur="250" fill="hold"/>
                                        <p:tgtEl>
                                          <p:spTgt spid="6"/>
                                        </p:tgtEl>
                                        <p:attrNameLst>
                                          <p:attrName>stroke.color</p:attrName>
                                        </p:attrNameLst>
                                      </p:cBhvr>
                                      <p:by>
                                        <p:hsl h="0" s="-70588" l="0"/>
                                      </p:by>
                                    </p:animClr>
                                    <p:set>
                                      <p:cBhvr>
                                        <p:cTn id="64" dur="250" fill="hold"/>
                                        <p:tgtEl>
                                          <p:spTgt spid="6"/>
                                        </p:tgtEl>
                                        <p:attrNameLst>
                                          <p:attrName>fill.type</p:attrName>
                                        </p:attrNameLst>
                                      </p:cBhvr>
                                      <p:to>
                                        <p:strVal val="solid"/>
                                      </p:to>
                                    </p:set>
                                  </p:childTnLst>
                                </p:cTn>
                              </p:par>
                              <p:par>
                                <p:cTn id="65" presetID="9" presetClass="emph" presetSubtype="0" nodeType="withEffect">
                                  <p:stCondLst>
                                    <p:cond delay="0"/>
                                  </p:stCondLst>
                                  <p:childTnLst>
                                    <p:set>
                                      <p:cBhvr>
                                        <p:cTn id="66" dur="indefinite"/>
                                        <p:tgtEl>
                                          <p:spTgt spid="16"/>
                                        </p:tgtEl>
                                        <p:attrNameLst>
                                          <p:attrName>style.opacity</p:attrName>
                                        </p:attrNameLst>
                                      </p:cBhvr>
                                      <p:to>
                                        <p:strVal val="0.5"/>
                                      </p:to>
                                    </p:set>
                                    <p:animEffect filter="image" prLst="opacity: 0.5">
                                      <p:cBhvr rctx="IE">
                                        <p:cTn id="67"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6" grpId="1" animBg="1"/>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23674C6-1FEA-4BE6-C080-CF351D9A6DF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C9C860-FC21-F3B3-17B6-9FA25120D109}"/>
              </a:ext>
            </a:extLst>
          </p:cNvPr>
          <p:cNvSpPr/>
          <p:nvPr/>
        </p:nvSpPr>
        <p:spPr>
          <a:xfrm>
            <a:off x="1653362" y="308061"/>
            <a:ext cx="5837275" cy="598727"/>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Arial" panose="020B0604020202020204" pitchFamily="34" charset="0"/>
                <a:cs typeface="Arial" panose="020B0604020202020204" pitchFamily="34" charset="0"/>
              </a:rPr>
              <a:t>Nhiệm</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vụ</a:t>
            </a:r>
            <a:r>
              <a:rPr lang="en-US" sz="2400" b="1" dirty="0">
                <a:solidFill>
                  <a:srgbClr val="000000"/>
                </a:solidFill>
                <a:latin typeface="Arial" panose="020B0604020202020204" pitchFamily="34" charset="0"/>
                <a:cs typeface="Arial" panose="020B0604020202020204" pitchFamily="34" charset="0"/>
              </a:rPr>
              <a:t> 2: </a:t>
            </a:r>
            <a:r>
              <a:rPr lang="en-US" sz="2400" b="1" dirty="0" err="1">
                <a:solidFill>
                  <a:srgbClr val="000000"/>
                </a:solidFill>
                <a:latin typeface="Arial" panose="020B0604020202020204" pitchFamily="34" charset="0"/>
                <a:cs typeface="Arial" panose="020B0604020202020204" pitchFamily="34" charset="0"/>
              </a:rPr>
              <a:t>Chọn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đáp</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án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đúng</a:t>
            </a:r>
            <a:r>
              <a:rPr lang="en-US" sz="2400" b="1" dirty="0">
                <a:solidFill>
                  <a:srgbClr val="000000"/>
                </a:solidFill>
                <a:latin typeface="Arial" panose="020B0604020202020204" pitchFamily="34" charset="0"/>
                <a:cs typeface="Arial" panose="020B0604020202020204" pitchFamily="34" charset="0"/>
              </a:rPr>
              <a:t> - </a:t>
            </a:r>
            <a:r>
              <a:rPr lang="en-US" sz="2400" b="1" dirty="0" err="1">
                <a:solidFill>
                  <a:srgbClr val="000000"/>
                </a:solidFill>
                <a:latin typeface="Arial" panose="020B0604020202020204" pitchFamily="34" charset="0"/>
                <a:cs typeface="Arial" panose="020B0604020202020204" pitchFamily="34" charset="0"/>
              </a:rPr>
              <a:t>sai</a:t>
            </a:r>
            <a:endParaRPr lang="en-US" sz="2400" b="1" dirty="0">
              <a:solidFill>
                <a:srgbClr val="000000"/>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1414D92E-B037-D3ED-2C43-FDD4A3B829FD}"/>
              </a:ext>
            </a:extLst>
          </p:cNvPr>
          <p:cNvGrpSpPr/>
          <p:nvPr/>
        </p:nvGrpSpPr>
        <p:grpSpPr>
          <a:xfrm>
            <a:off x="380999" y="1144630"/>
            <a:ext cx="8382000" cy="1660446"/>
            <a:chOff x="381000" y="1209754"/>
            <a:chExt cx="8382000" cy="1660446"/>
          </a:xfrm>
        </p:grpSpPr>
        <p:sp>
          <p:nvSpPr>
            <p:cNvPr id="4" name="TextBox 3">
              <a:extLst>
                <a:ext uri="{FF2B5EF4-FFF2-40B4-BE49-F238E27FC236}">
                  <a16:creationId xmlns:a16="http://schemas.microsoft.com/office/drawing/2014/main" id="{BD9AE44C-B157-5770-9FD6-869880C2BEE2}"/>
                </a:ext>
              </a:extLst>
            </p:cNvPr>
            <p:cNvSpPr txBox="1"/>
            <p:nvPr/>
          </p:nvSpPr>
          <p:spPr>
            <a:xfrm>
              <a:off x="381000" y="1209754"/>
              <a:ext cx="4584700" cy="1553054"/>
            </a:xfrm>
            <a:prstGeom prst="rect">
              <a:avLst/>
            </a:prstGeom>
            <a:noFill/>
          </p:spPr>
          <p:txBody>
            <a:bodyPr wrap="square">
              <a:spAutoFit/>
            </a:bodyPr>
            <a:lstStyle/>
            <a:p>
              <a:pPr algn="just">
                <a:lnSpc>
                  <a:spcPct val="150000"/>
                </a:lnSpc>
              </a:pPr>
              <a:r>
                <a:rPr lang="vi-VN" sz="22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Câu 1:</a:t>
              </a:r>
              <a:r>
                <a:rPr lang="vi-VN" sz="2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sinh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thí</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về</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tượng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cảm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ứng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bày</a:t>
              </a:r>
              <a:r>
                <a:rPr lang="en-US" sz="2200" dirty="0">
                  <a:effectLst/>
                  <a:latin typeface="Arial" panose="020B0604020202020204" pitchFamily="34" charset="0"/>
                  <a:ea typeface="Times New Roman" panose="02020603050405020304" pitchFamily="18" charset="0"/>
                  <a:cs typeface="Arial" panose="020B0604020202020204" pitchFamily="34" charset="0"/>
                </a:rPr>
                <a:t> ở </a:t>
              </a:r>
              <a:r>
                <a:rPr lang="en-US" sz="2200" dirty="0" err="1">
                  <a:effectLst/>
                  <a:latin typeface="Arial" panose="020B0604020202020204" pitchFamily="34" charset="0"/>
                  <a:ea typeface="Times New Roman" panose="02020603050405020304" pitchFamily="18" charset="0"/>
                  <a:cs typeface="Arial" panose="020B0604020202020204" pitchFamily="34" charset="0"/>
                </a:rPr>
                <a:t>h</a:t>
              </a:r>
              <a:r>
                <a:rPr lang="en-US" sz="2200" dirty="0" err="1">
                  <a:latin typeface="Arial" panose="020B0604020202020204" pitchFamily="34" charset="0"/>
                  <a:ea typeface="Times New Roman" panose="02020603050405020304" pitchFamily="18" charset="0"/>
                  <a:cs typeface="Arial" panose="020B0604020202020204" pitchFamily="34" charset="0"/>
                </a:rPr>
                <a:t>ình</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200" dirty="0" err="1">
                  <a:latin typeface="Arial" panose="020B0604020202020204" pitchFamily="34" charset="0"/>
                  <a:ea typeface="Times New Roman" panose="02020603050405020304" pitchFamily="18" charset="0"/>
                  <a:cs typeface="Arial" panose="020B0604020202020204" pitchFamily="34" charset="0"/>
                </a:rPr>
                <a:t>bên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B35FC7CB-77F1-C684-67FE-F6F8A56172E2}"/>
                </a:ext>
              </a:extLst>
            </p:cNvPr>
            <p:cNvGrpSpPr/>
            <p:nvPr/>
          </p:nvGrpSpPr>
          <p:grpSpPr>
            <a:xfrm>
              <a:off x="5377275" y="1209754"/>
              <a:ext cx="3385725" cy="1660446"/>
              <a:chOff x="5377275" y="1209754"/>
              <a:chExt cx="3385725" cy="1660446"/>
            </a:xfrm>
          </p:grpSpPr>
          <p:pic>
            <p:nvPicPr>
              <p:cNvPr id="6" name="Picture 5">
                <a:extLst>
                  <a:ext uri="{FF2B5EF4-FFF2-40B4-BE49-F238E27FC236}">
                    <a16:creationId xmlns:a16="http://schemas.microsoft.com/office/drawing/2014/main" id="{0B70E926-C18F-B00B-D967-4306A9276D1F}"/>
                  </a:ext>
                </a:extLst>
              </p:cNvPr>
              <p:cNvPicPr>
                <a:picLocks noChangeAspect="1"/>
              </p:cNvPicPr>
              <p:nvPr/>
            </p:nvPicPr>
            <p:blipFill>
              <a:blip r:embed="rId3"/>
              <a:stretch>
                <a:fillRect/>
              </a:stretch>
            </p:blipFill>
            <p:spPr>
              <a:xfrm>
                <a:off x="5377275" y="1209754"/>
                <a:ext cx="3385725" cy="1660446"/>
              </a:xfrm>
              <a:prstGeom prst="rect">
                <a:avLst/>
              </a:prstGeom>
            </p:spPr>
          </p:pic>
          <p:cxnSp>
            <p:nvCxnSpPr>
              <p:cNvPr id="10" name="Straight Arrow Connector 9">
                <a:extLst>
                  <a:ext uri="{FF2B5EF4-FFF2-40B4-BE49-F238E27FC236}">
                    <a16:creationId xmlns:a16="http://schemas.microsoft.com/office/drawing/2014/main" id="{37E3944C-7C89-CE92-D421-96DACB9D8722}"/>
                  </a:ext>
                </a:extLst>
              </p:cNvPr>
              <p:cNvCxnSpPr>
                <a:cxnSpLocks/>
              </p:cNvCxnSpPr>
              <p:nvPr/>
            </p:nvCxnSpPr>
            <p:spPr>
              <a:xfrm>
                <a:off x="5555075" y="1562100"/>
                <a:ext cx="769525" cy="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15" name="Rectangle: Rounded Corners 14">
            <a:extLst>
              <a:ext uri="{FF2B5EF4-FFF2-40B4-BE49-F238E27FC236}">
                <a16:creationId xmlns:a16="http://schemas.microsoft.com/office/drawing/2014/main" id="{1A063C82-E321-2C0B-251F-AC0BAFD8A019}"/>
              </a:ext>
            </a:extLst>
          </p:cNvPr>
          <p:cNvSpPr/>
          <p:nvPr/>
        </p:nvSpPr>
        <p:spPr>
          <a:xfrm>
            <a:off x="1325972" y="4289339"/>
            <a:ext cx="2197100" cy="546100"/>
          </a:xfrm>
          <a:prstGeom prst="roundRect">
            <a:avLst/>
          </a:prstGeom>
          <a:solidFill>
            <a:schemeClr val="accent2">
              <a:lumMod val="75000"/>
            </a:schemeClr>
          </a:solidFill>
          <a:ln w="19050">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b="1" dirty="0" err="1">
                <a:solidFill>
                  <a:schemeClr val="tx1"/>
                </a:solidFill>
                <a:latin typeface="Arial" panose="020B0604020202020204" pitchFamily="34" charset="0"/>
                <a:cs typeface="Arial" panose="020B0604020202020204" pitchFamily="34" charset="0"/>
              </a:rPr>
              <a:t>Đúng</a:t>
            </a:r>
            <a:endParaRPr lang="en-US" sz="2200" b="1" dirty="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80FA281-9FC0-7187-3CFC-6C9D3B484944}"/>
              </a:ext>
            </a:extLst>
          </p:cNvPr>
          <p:cNvSpPr/>
          <p:nvPr/>
        </p:nvSpPr>
        <p:spPr>
          <a:xfrm>
            <a:off x="5377274" y="4289339"/>
            <a:ext cx="2197100" cy="546100"/>
          </a:xfrm>
          <a:prstGeom prst="roundRect">
            <a:avLst/>
          </a:prstGeom>
          <a:solidFill>
            <a:schemeClr val="accent4">
              <a:lumMod val="75000"/>
            </a:schemeClr>
          </a:solidFill>
          <a:ln w="19050">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b="1" dirty="0">
                <a:solidFill>
                  <a:schemeClr val="tx1"/>
                </a:solidFill>
                <a:latin typeface="Arial" panose="020B0604020202020204" pitchFamily="34" charset="0"/>
                <a:cs typeface="Arial" panose="020B0604020202020204" pitchFamily="34" charset="0"/>
              </a:rPr>
              <a:t>Sai</a:t>
            </a:r>
          </a:p>
        </p:txBody>
      </p:sp>
      <p:grpSp>
        <p:nvGrpSpPr>
          <p:cNvPr id="19" name="Group 18">
            <a:extLst>
              <a:ext uri="{FF2B5EF4-FFF2-40B4-BE49-F238E27FC236}">
                <a16:creationId xmlns:a16="http://schemas.microsoft.com/office/drawing/2014/main" id="{CF9F9FD5-D232-3D92-A0DF-B07B2FC9EFFB}"/>
              </a:ext>
            </a:extLst>
          </p:cNvPr>
          <p:cNvGrpSpPr/>
          <p:nvPr/>
        </p:nvGrpSpPr>
        <p:grpSpPr>
          <a:xfrm>
            <a:off x="314322" y="2824777"/>
            <a:ext cx="8337551" cy="1230075"/>
            <a:chOff x="314322" y="2824777"/>
            <a:chExt cx="8337551" cy="1230075"/>
          </a:xfrm>
        </p:grpSpPr>
        <p:sp>
          <p:nvSpPr>
            <p:cNvPr id="13" name="Rectangle: Rounded Corners 12">
              <a:extLst>
                <a:ext uri="{FF2B5EF4-FFF2-40B4-BE49-F238E27FC236}">
                  <a16:creationId xmlns:a16="http://schemas.microsoft.com/office/drawing/2014/main" id="{F98F56DE-1EC0-1C20-24F5-80A2E17A17A8}"/>
                </a:ext>
              </a:extLst>
            </p:cNvPr>
            <p:cNvSpPr/>
            <p:nvPr/>
          </p:nvSpPr>
          <p:spPr>
            <a:xfrm>
              <a:off x="492124" y="2932170"/>
              <a:ext cx="8159749" cy="1122682"/>
            </a:xfrm>
            <a:prstGeom prst="roundRect">
              <a:avLst/>
            </a:prstGeom>
            <a:solidFill>
              <a:schemeClr val="accent1">
                <a:lumMod val="40000"/>
                <a:lumOff val="60000"/>
              </a:schemeClr>
            </a:solidFill>
            <a:ln w="12700">
              <a:noFill/>
              <a:prstDash val="sysDash"/>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err="1">
                  <a:solidFill>
                    <a:srgbClr val="000000"/>
                  </a:solidFill>
                  <a:latin typeface="Arial" panose="020B0604020202020204" pitchFamily="34" charset="0"/>
                  <a:cs typeface="Arial" panose="020B0604020202020204" pitchFamily="34" charset="0"/>
                </a:rPr>
                <a:t>Mỗi</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khi</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từ</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thông</a:t>
              </a:r>
              <a:r>
                <a:rPr lang="en-US" sz="2200" dirty="0">
                  <a:solidFill>
                    <a:srgbClr val="000000"/>
                  </a:solidFill>
                  <a:latin typeface="Arial" panose="020B0604020202020204" pitchFamily="34" charset="0"/>
                  <a:cs typeface="Arial" panose="020B0604020202020204" pitchFamily="34" charset="0"/>
                </a:rPr>
                <a:t> qua </a:t>
              </a:r>
              <a:r>
                <a:rPr lang="en-US" sz="2200" dirty="0" err="1">
                  <a:solidFill>
                    <a:srgbClr val="000000"/>
                  </a:solidFill>
                  <a:latin typeface="Arial" panose="020B0604020202020204" pitchFamily="34" charset="0"/>
                  <a:cs typeface="Arial" panose="020B0604020202020204" pitchFamily="34" charset="0"/>
                </a:rPr>
                <a:t>mặt</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giới</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hạn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bởi</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mạch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điện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kín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biến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thiên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theo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thời</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gian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thì</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trong</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mạch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xuất</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hiện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dòng</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điện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cảm</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ứng</a:t>
              </a:r>
              <a:r>
                <a:rPr lang="en-US" sz="2200" dirty="0">
                  <a:solidFill>
                    <a:srgbClr val="000000"/>
                  </a:solidFill>
                  <a:latin typeface="Arial" panose="020B0604020202020204" pitchFamily="34" charset="0"/>
                  <a:cs typeface="Arial" panose="020B0604020202020204" pitchFamily="34" charset="0"/>
                </a:rPr>
                <a:t>.</a:t>
              </a:r>
            </a:p>
          </p:txBody>
        </p:sp>
        <p:sp>
          <p:nvSpPr>
            <p:cNvPr id="18" name="Oval 17">
              <a:extLst>
                <a:ext uri="{FF2B5EF4-FFF2-40B4-BE49-F238E27FC236}">
                  <a16:creationId xmlns:a16="http://schemas.microsoft.com/office/drawing/2014/main" id="{898F3B49-0028-5EDC-857C-22B2FECA1DCE}"/>
                </a:ext>
              </a:extLst>
            </p:cNvPr>
            <p:cNvSpPr/>
            <p:nvPr/>
          </p:nvSpPr>
          <p:spPr>
            <a:xfrm>
              <a:off x="314322" y="2824777"/>
              <a:ext cx="439123" cy="439123"/>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Arial" panose="020B0604020202020204" pitchFamily="34" charset="0"/>
                  <a:cs typeface="Arial" panose="020B0604020202020204" pitchFamily="34" charset="0"/>
                </a:rPr>
                <a:t>a</a:t>
              </a:r>
            </a:p>
          </p:txBody>
        </p:sp>
      </p:grpSp>
    </p:spTree>
    <p:extLst>
      <p:ext uri="{BB962C8B-B14F-4D97-AF65-F5344CB8AC3E}">
        <p14:creationId xmlns:p14="http://schemas.microsoft.com/office/powerpoint/2010/main" val="9406068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6"/>
                                        </p:tgtEl>
                                        <p:attrNameLst>
                                          <p:attrName>ppt_w</p:attrName>
                                        </p:attrNameLst>
                                      </p:cBhvr>
                                      <p:tavLst>
                                        <p:tav tm="0">
                                          <p:val>
                                            <p:strVal val="ppt_w"/>
                                          </p:val>
                                        </p:tav>
                                        <p:tav tm="100000">
                                          <p:val>
                                            <p:fltVal val="0"/>
                                          </p:val>
                                        </p:tav>
                                      </p:tavLst>
                                    </p:anim>
                                    <p:anim calcmode="lin" valueType="num">
                                      <p:cBhvr>
                                        <p:cTn id="29" dur="500"/>
                                        <p:tgtEl>
                                          <p:spTgt spid="16"/>
                                        </p:tgtEl>
                                        <p:attrNameLst>
                                          <p:attrName>ppt_h</p:attrName>
                                        </p:attrNameLst>
                                      </p:cBhvr>
                                      <p:tavLst>
                                        <p:tav tm="0">
                                          <p:val>
                                            <p:strVal val="ppt_h"/>
                                          </p:val>
                                        </p:tav>
                                        <p:tav tm="100000">
                                          <p:val>
                                            <p:fltVal val="0"/>
                                          </p:val>
                                        </p:tav>
                                      </p:tavLst>
                                    </p:anim>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2E308C-8198-A934-EEF5-D14E66CF44C1}"/>
              </a:ext>
            </a:extLst>
          </p:cNvPr>
          <p:cNvGrpSpPr/>
          <p:nvPr/>
        </p:nvGrpSpPr>
        <p:grpSpPr>
          <a:xfrm>
            <a:off x="2618523" y="306430"/>
            <a:ext cx="3906954" cy="1916070"/>
            <a:chOff x="5377274" y="1144630"/>
            <a:chExt cx="3385725" cy="1660446"/>
          </a:xfrm>
        </p:grpSpPr>
        <p:pic>
          <p:nvPicPr>
            <p:cNvPr id="3" name="Picture 2">
              <a:extLst>
                <a:ext uri="{FF2B5EF4-FFF2-40B4-BE49-F238E27FC236}">
                  <a16:creationId xmlns:a16="http://schemas.microsoft.com/office/drawing/2014/main" id="{4EADB1D3-8FC8-794E-4AC5-09A6FC66F4DD}"/>
                </a:ext>
              </a:extLst>
            </p:cNvPr>
            <p:cNvPicPr>
              <a:picLocks noChangeAspect="1"/>
            </p:cNvPicPr>
            <p:nvPr/>
          </p:nvPicPr>
          <p:blipFill>
            <a:blip r:embed="rId3"/>
            <a:stretch>
              <a:fillRect/>
            </a:stretch>
          </p:blipFill>
          <p:spPr>
            <a:xfrm>
              <a:off x="5377274" y="1144630"/>
              <a:ext cx="3385725" cy="1660446"/>
            </a:xfrm>
            <a:prstGeom prst="rect">
              <a:avLst/>
            </a:prstGeom>
          </p:spPr>
        </p:pic>
        <p:cxnSp>
          <p:nvCxnSpPr>
            <p:cNvPr id="4" name="Straight Arrow Connector 3">
              <a:extLst>
                <a:ext uri="{FF2B5EF4-FFF2-40B4-BE49-F238E27FC236}">
                  <a16:creationId xmlns:a16="http://schemas.microsoft.com/office/drawing/2014/main" id="{916F31B0-C89E-6FB6-26D8-BB78C9D21A79}"/>
                </a:ext>
              </a:extLst>
            </p:cNvPr>
            <p:cNvCxnSpPr>
              <a:cxnSpLocks/>
            </p:cNvCxnSpPr>
            <p:nvPr/>
          </p:nvCxnSpPr>
          <p:spPr>
            <a:xfrm>
              <a:off x="5555074" y="1496976"/>
              <a:ext cx="769525" cy="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B21C1731-4E28-524A-2252-5457FDF672FB}"/>
              </a:ext>
            </a:extLst>
          </p:cNvPr>
          <p:cNvSpPr/>
          <p:nvPr/>
        </p:nvSpPr>
        <p:spPr>
          <a:xfrm>
            <a:off x="1375625" y="4049481"/>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642FBDDA-0F95-FBD7-433B-149D8E3FB847}"/>
              </a:ext>
            </a:extLst>
          </p:cNvPr>
          <p:cNvSpPr/>
          <p:nvPr/>
        </p:nvSpPr>
        <p:spPr>
          <a:xfrm>
            <a:off x="5426927" y="4049481"/>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13" name="Group 12">
            <a:extLst>
              <a:ext uri="{FF2B5EF4-FFF2-40B4-BE49-F238E27FC236}">
                <a16:creationId xmlns:a16="http://schemas.microsoft.com/office/drawing/2014/main" id="{35752445-B6BB-F524-F910-E2A9F3EA62B0}"/>
              </a:ext>
            </a:extLst>
          </p:cNvPr>
          <p:cNvGrpSpPr/>
          <p:nvPr/>
        </p:nvGrpSpPr>
        <p:grpSpPr>
          <a:xfrm>
            <a:off x="314322" y="2419819"/>
            <a:ext cx="8337551" cy="1230075"/>
            <a:chOff x="314322" y="2824777"/>
            <a:chExt cx="8337551" cy="1230075"/>
          </a:xfrm>
        </p:grpSpPr>
        <p:sp>
          <p:nvSpPr>
            <p:cNvPr id="14" name="Rectangle: Rounded Corners 13">
              <a:extLst>
                <a:ext uri="{FF2B5EF4-FFF2-40B4-BE49-F238E27FC236}">
                  <a16:creationId xmlns:a16="http://schemas.microsoft.com/office/drawing/2014/main" id="{AA11C8E8-48C1-1F82-374C-049D5C25FC10}"/>
                </a:ext>
              </a:extLst>
            </p:cNvPr>
            <p:cNvSpPr/>
            <p:nvPr/>
          </p:nvSpPr>
          <p:spPr>
            <a:xfrm>
              <a:off x="492124" y="2932170"/>
              <a:ext cx="8159749" cy="1122682"/>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lnSpc>
                  <a:spcPct val="150000"/>
                </a:lnSpc>
                <a:spcAft>
                  <a:spcPts val="800"/>
                </a:spcAft>
              </a:pPr>
              <a:r>
                <a:rPr lang="en-US" sz="22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suất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cảm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ứng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kín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tỉ</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lệ</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tốc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biến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thiên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thông</a:t>
              </a:r>
              <a:r>
                <a:rPr lang="en-US" sz="2200" dirty="0">
                  <a:effectLst/>
                  <a:latin typeface="Arial" panose="020B0604020202020204" pitchFamily="34" charset="0"/>
                  <a:ea typeface="Times New Roman" panose="02020603050405020304" pitchFamily="18" charset="0"/>
                  <a:cs typeface="Arial" panose="020B0604020202020204" pitchFamily="34" charset="0"/>
                </a:rPr>
                <a:t> qua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kín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id="{E1F97E5C-1DE5-B683-B88B-3A3845A36B4B}"/>
                </a:ext>
              </a:extLst>
            </p:cNvPr>
            <p:cNvSpPr/>
            <p:nvPr/>
          </p:nvSpPr>
          <p:spPr>
            <a:xfrm>
              <a:off x="314322" y="2824777"/>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dirty="0">
                  <a:solidFill>
                    <a:srgbClr val="FFFFFF"/>
                  </a:solidFill>
                  <a:ea typeface="+mn-ea"/>
                  <a:cs typeface="Arial" panose="020B0604020202020204" pitchFamily="34" charset="0"/>
                </a:rPr>
                <a:t>b</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291903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6"/>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b="1" dirty="0">
                <a:latin typeface="Arial" panose="020B0604020202020204" pitchFamily="34" charset="0"/>
                <a:cs typeface="Arial" panose="020B0604020202020204" pitchFamily="34" charset="0"/>
              </a:rPr>
              <a:t>1. Định nghĩa</a:t>
            </a:r>
            <a:endParaRPr b="1" dirty="0">
              <a:latin typeface="Arial" panose="020B0604020202020204" pitchFamily="34" charset="0"/>
              <a:cs typeface="Arial" panose="020B0604020202020204" pitchFamily="34" charset="0"/>
            </a:endParaRPr>
          </a:p>
        </p:txBody>
      </p:sp>
      <p:sp>
        <p:nvSpPr>
          <p:cNvPr id="169" name="Google Shape;169;p16"/>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25698DC-8FCD-11EF-A11E-D6419B2CD808}"/>
                  </a:ext>
                </a:extLst>
              </p:cNvPr>
              <p:cNvSpPr txBox="1"/>
              <p:nvPr/>
            </p:nvSpPr>
            <p:spPr>
              <a:xfrm>
                <a:off x="346718" y="1643421"/>
                <a:ext cx="5580321" cy="2441630"/>
              </a:xfrm>
              <a:prstGeom prst="rect">
                <a:avLst/>
              </a:prstGeom>
              <a:noFill/>
            </p:spPr>
            <p:txBody>
              <a:bodyPr wrap="square">
                <a:spAutoFit/>
              </a:bodyPr>
              <a:lstStyle/>
              <a:p>
                <a:pPr marL="0" marR="0" algn="just">
                  <a:lnSpc>
                    <a:spcPct val="150000"/>
                  </a:lnSpc>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vectơ</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tuyến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chọn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tùy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bởi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e>
                    </m:acc>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𝛼</m:t>
                    </m:r>
                  </m:oMath>
                </a14:m>
                <a:r>
                  <a:rPr lang="en-US" sz="2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id="{D25698DC-8FCD-11EF-A11E-D6419B2CD808}"/>
                  </a:ext>
                </a:extLst>
              </p:cNvPr>
              <p:cNvSpPr txBox="1">
                <a:spLocks noRot="1" noChangeAspect="1" noMove="1" noResize="1" noEditPoints="1" noAdjustHandles="1" noChangeArrowheads="1" noChangeShapeType="1" noTextEdit="1"/>
              </p:cNvSpPr>
              <p:nvPr/>
            </p:nvSpPr>
            <p:spPr>
              <a:xfrm>
                <a:off x="346718" y="1643421"/>
                <a:ext cx="5580321" cy="2441630"/>
              </a:xfrm>
              <a:prstGeom prst="rect">
                <a:avLst/>
              </a:prstGeom>
              <a:blipFill>
                <a:blip r:embed="rId3"/>
                <a:stretch>
                  <a:fillRect l="-1202" r="-1093" b="-3750"/>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71858601-2905-F7D5-1509-E2A8F08B1B92}"/>
              </a:ext>
            </a:extLst>
          </p:cNvPr>
          <p:cNvGrpSpPr/>
          <p:nvPr/>
        </p:nvGrpSpPr>
        <p:grpSpPr>
          <a:xfrm>
            <a:off x="6222125" y="1469890"/>
            <a:ext cx="2658140" cy="2615161"/>
            <a:chOff x="6190227" y="1651711"/>
            <a:chExt cx="2658140" cy="2615161"/>
          </a:xfrm>
        </p:grpSpPr>
        <p:pic>
          <p:nvPicPr>
            <p:cNvPr id="7" name="Picture 6">
              <a:extLst>
                <a:ext uri="{FF2B5EF4-FFF2-40B4-BE49-F238E27FC236}">
                  <a16:creationId xmlns:a16="http://schemas.microsoft.com/office/drawing/2014/main" id="{1C4DADD1-974D-B20B-65EC-7D41E0628118}"/>
                </a:ext>
              </a:extLst>
            </p:cNvPr>
            <p:cNvPicPr>
              <a:picLocks noChangeAspect="1"/>
            </p:cNvPicPr>
            <p:nvPr/>
          </p:nvPicPr>
          <p:blipFill>
            <a:blip r:embed="rId4"/>
            <a:stretch>
              <a:fillRect/>
            </a:stretch>
          </p:blipFill>
          <p:spPr>
            <a:xfrm>
              <a:off x="6251944" y="1651711"/>
              <a:ext cx="2534706" cy="1840077"/>
            </a:xfrm>
            <a:prstGeom prst="rect">
              <a:avLst/>
            </a:prstGeom>
          </p:spPr>
        </p:pic>
        <p:sp>
          <p:nvSpPr>
            <p:cNvPr id="8" name="TextBox 7">
              <a:extLst>
                <a:ext uri="{FF2B5EF4-FFF2-40B4-BE49-F238E27FC236}">
                  <a16:creationId xmlns:a16="http://schemas.microsoft.com/office/drawing/2014/main" id="{B5CA1D1D-EBAF-7689-5F0E-A985AB9A6968}"/>
                </a:ext>
              </a:extLst>
            </p:cNvPr>
            <p:cNvSpPr txBox="1"/>
            <p:nvPr/>
          </p:nvSpPr>
          <p:spPr>
            <a:xfrm>
              <a:off x="6190227" y="3491788"/>
              <a:ext cx="2658140" cy="775084"/>
            </a:xfrm>
            <a:prstGeom prst="rect">
              <a:avLst/>
            </a:prstGeom>
            <a:noFill/>
          </p:spPr>
          <p:txBody>
            <a:bodyPr wrap="square" rtlCol="0">
              <a:spAutoFit/>
            </a:bodyPr>
            <a:lstStyle/>
            <a:p>
              <a:pPr algn="ctr">
                <a:lnSpc>
                  <a:spcPct val="130000"/>
                </a:lnSpc>
              </a:pPr>
              <a:r>
                <a:rPr lang="en-US" sz="1800" b="1" dirty="0" err="1"/>
                <a:t>Hình</a:t>
              </a:r>
              <a:r>
                <a:rPr lang="en-US" sz="1800" b="1" dirty="0"/>
                <a:t> 3.1. </a:t>
              </a:r>
              <a:r>
                <a:rPr lang="en-US" sz="1800" dirty="0" err="1"/>
                <a:t>Từ</a:t>
              </a:r>
              <a:r>
                <a:rPr lang="en-US" sz="1800" dirty="0"/>
                <a:t> </a:t>
              </a:r>
              <a:r>
                <a:rPr lang="en-US" sz="1800" dirty="0" err="1"/>
                <a:t>thông</a:t>
              </a:r>
              <a:r>
                <a:rPr lang="en-US" sz="1800" dirty="0"/>
                <a:t> qua </a:t>
              </a:r>
              <a:r>
                <a:rPr lang="en-US" sz="1800" dirty="0" err="1"/>
                <a:t>diện</a:t>
              </a:r>
              <a:r>
                <a:rPr lang="en-US" sz="1800" dirty="0"/>
                <a:t> </a:t>
              </a:r>
              <a:r>
                <a:rPr lang="en-US" sz="1800" dirty="0" err="1"/>
                <a:t>tích</a:t>
              </a:r>
              <a:r>
                <a:rPr lang="en-US" sz="1800" dirty="0"/>
                <a:t> S</a:t>
              </a:r>
            </a:p>
          </p:txBody>
        </p:sp>
      </p:grpSp>
      <p:sp>
        <p:nvSpPr>
          <p:cNvPr id="11" name="TextBox 10">
            <a:extLst>
              <a:ext uri="{FF2B5EF4-FFF2-40B4-BE49-F238E27FC236}">
                <a16:creationId xmlns:a16="http://schemas.microsoft.com/office/drawing/2014/main" id="{DE17BA44-FF52-FC3A-224B-950DE9D4295F}"/>
              </a:ext>
            </a:extLst>
          </p:cNvPr>
          <p:cNvSpPr txBox="1"/>
          <p:nvPr/>
        </p:nvSpPr>
        <p:spPr>
          <a:xfrm>
            <a:off x="3487479" y="4381492"/>
            <a:ext cx="2169042" cy="461665"/>
          </a:xfrm>
          <a:prstGeom prst="rect">
            <a:avLst/>
          </a:prstGeom>
          <a:noFill/>
        </p:spPr>
        <p:txBody>
          <a:bodyPr wrap="square">
            <a:spAutoFit/>
          </a:bodyPr>
          <a:lstStyle/>
          <a:p>
            <a:pPr algn="ctr"/>
            <a:r>
              <a:rPr lang="en-US" sz="2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 </a:t>
            </a:r>
            <a:r>
              <a:rPr lang="en-US" sz="24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BScos</a:t>
            </a:r>
            <a:r>
              <a:rPr lang="en-US" sz="2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endParaRPr lang="en-US" sz="24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D11483D-1706-A40F-2D71-405E88E4FC1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F378C29-1F27-E2CE-03AA-A3BBE2DAC5D8}"/>
              </a:ext>
            </a:extLst>
          </p:cNvPr>
          <p:cNvGrpSpPr/>
          <p:nvPr/>
        </p:nvGrpSpPr>
        <p:grpSpPr>
          <a:xfrm>
            <a:off x="2618523" y="306430"/>
            <a:ext cx="3906954" cy="1916070"/>
            <a:chOff x="5377274" y="1144630"/>
            <a:chExt cx="3385725" cy="1660446"/>
          </a:xfrm>
        </p:grpSpPr>
        <p:pic>
          <p:nvPicPr>
            <p:cNvPr id="3" name="Picture 2">
              <a:extLst>
                <a:ext uri="{FF2B5EF4-FFF2-40B4-BE49-F238E27FC236}">
                  <a16:creationId xmlns:a16="http://schemas.microsoft.com/office/drawing/2014/main" id="{520EB412-E776-9C12-0087-F231C18E5674}"/>
                </a:ext>
              </a:extLst>
            </p:cNvPr>
            <p:cNvPicPr>
              <a:picLocks noChangeAspect="1"/>
            </p:cNvPicPr>
            <p:nvPr/>
          </p:nvPicPr>
          <p:blipFill>
            <a:blip r:embed="rId3"/>
            <a:stretch>
              <a:fillRect/>
            </a:stretch>
          </p:blipFill>
          <p:spPr>
            <a:xfrm>
              <a:off x="5377274" y="1144630"/>
              <a:ext cx="3385725" cy="1660446"/>
            </a:xfrm>
            <a:prstGeom prst="rect">
              <a:avLst/>
            </a:prstGeom>
          </p:spPr>
        </p:pic>
        <p:cxnSp>
          <p:nvCxnSpPr>
            <p:cNvPr id="4" name="Straight Arrow Connector 3">
              <a:extLst>
                <a:ext uri="{FF2B5EF4-FFF2-40B4-BE49-F238E27FC236}">
                  <a16:creationId xmlns:a16="http://schemas.microsoft.com/office/drawing/2014/main" id="{18C38123-E4D0-3E13-BCFF-096D75AC4E22}"/>
                </a:ext>
              </a:extLst>
            </p:cNvPr>
            <p:cNvCxnSpPr>
              <a:cxnSpLocks/>
            </p:cNvCxnSpPr>
            <p:nvPr/>
          </p:nvCxnSpPr>
          <p:spPr>
            <a:xfrm>
              <a:off x="5555074" y="1496976"/>
              <a:ext cx="769525" cy="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07215DC6-4BDB-F62F-4A19-1C4B8B79A808}"/>
              </a:ext>
            </a:extLst>
          </p:cNvPr>
          <p:cNvSpPr/>
          <p:nvPr/>
        </p:nvSpPr>
        <p:spPr>
          <a:xfrm>
            <a:off x="1375625" y="4049481"/>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3981D1A2-4D39-D9CC-9966-FD00BA681FA9}"/>
              </a:ext>
            </a:extLst>
          </p:cNvPr>
          <p:cNvSpPr/>
          <p:nvPr/>
        </p:nvSpPr>
        <p:spPr>
          <a:xfrm>
            <a:off x="5426927" y="4049481"/>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13" name="Group 12">
            <a:extLst>
              <a:ext uri="{FF2B5EF4-FFF2-40B4-BE49-F238E27FC236}">
                <a16:creationId xmlns:a16="http://schemas.microsoft.com/office/drawing/2014/main" id="{9CD0C593-0D2A-5336-F04C-53388480E647}"/>
              </a:ext>
            </a:extLst>
          </p:cNvPr>
          <p:cNvGrpSpPr/>
          <p:nvPr/>
        </p:nvGrpSpPr>
        <p:grpSpPr>
          <a:xfrm>
            <a:off x="314322" y="2419819"/>
            <a:ext cx="8337551" cy="1230075"/>
            <a:chOff x="314322" y="2824777"/>
            <a:chExt cx="8337551" cy="1230075"/>
          </a:xfrm>
        </p:grpSpPr>
        <p:sp>
          <p:nvSpPr>
            <p:cNvPr id="14" name="Rectangle: Rounded Corners 13">
              <a:extLst>
                <a:ext uri="{FF2B5EF4-FFF2-40B4-BE49-F238E27FC236}">
                  <a16:creationId xmlns:a16="http://schemas.microsoft.com/office/drawing/2014/main" id="{A9AF5418-75A5-BD92-74E5-1CD71EB003CF}"/>
                </a:ext>
              </a:extLst>
            </p:cNvPr>
            <p:cNvSpPr/>
            <p:nvPr/>
          </p:nvSpPr>
          <p:spPr>
            <a:xfrm>
              <a:off x="492124" y="2932170"/>
              <a:ext cx="8159749" cy="1122682"/>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lnSpc>
                  <a:spcPct val="150000"/>
                </a:lnSpc>
                <a:spcAft>
                  <a:spcPts val="800"/>
                </a:spcAft>
              </a:pPr>
              <a:r>
                <a:rPr lang="en-US" sz="22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thông</a:t>
              </a:r>
              <a:r>
                <a:rPr lang="en-US" sz="2200" dirty="0">
                  <a:effectLst/>
                  <a:latin typeface="Arial" panose="020B0604020202020204" pitchFamily="34" charset="0"/>
                  <a:ea typeface="Times New Roman" panose="02020603050405020304" pitchFamily="18" charset="0"/>
                  <a:cs typeface="Arial" panose="020B0604020202020204" pitchFamily="34" charset="0"/>
                </a:rPr>
                <a:t> qua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kín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thì</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suất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cảm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ứng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mạch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kín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lớn</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id="{7D2339AB-A01B-0EE2-86B4-FDAB2C270FD1}"/>
                </a:ext>
              </a:extLst>
            </p:cNvPr>
            <p:cNvSpPr/>
            <p:nvPr/>
          </p:nvSpPr>
          <p:spPr>
            <a:xfrm>
              <a:off x="314322" y="2824777"/>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c</a:t>
              </a:r>
            </a:p>
          </p:txBody>
        </p:sp>
      </p:grpSp>
    </p:spTree>
    <p:extLst>
      <p:ext uri="{BB962C8B-B14F-4D97-AF65-F5344CB8AC3E}">
        <p14:creationId xmlns:p14="http://schemas.microsoft.com/office/powerpoint/2010/main" val="504744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1"/>
                                        </p:tgtEl>
                                        <p:attrNameLst>
                                          <p:attrName>ppt_w</p:attrName>
                                        </p:attrNameLst>
                                      </p:cBhvr>
                                      <p:tavLst>
                                        <p:tav tm="0">
                                          <p:val>
                                            <p:strVal val="ppt_w"/>
                                          </p:val>
                                        </p:tav>
                                        <p:tav tm="100000">
                                          <p:val>
                                            <p:fltVal val="0"/>
                                          </p:val>
                                        </p:tav>
                                      </p:tavLst>
                                    </p:anim>
                                    <p:anim calcmode="lin" valueType="num">
                                      <p:cBhvr>
                                        <p:cTn id="24" dur="500"/>
                                        <p:tgtEl>
                                          <p:spTgt spid="11"/>
                                        </p:tgtEl>
                                        <p:attrNameLst>
                                          <p:attrName>ppt_h</p:attrName>
                                        </p:attrNameLst>
                                      </p:cBhvr>
                                      <p:tavLst>
                                        <p:tav tm="0">
                                          <p:val>
                                            <p:strVal val="ppt_h"/>
                                          </p:val>
                                        </p:tav>
                                        <p:tav tm="100000">
                                          <p:val>
                                            <p:fltVal val="0"/>
                                          </p:val>
                                        </p:tav>
                                      </p:tavLst>
                                    </p:anim>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11AA3FC-DFBB-BAF7-1652-2960AE273D60}"/>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E5BFF65-3DC6-F9A8-8DA1-760FE054BE11}"/>
              </a:ext>
            </a:extLst>
          </p:cNvPr>
          <p:cNvGrpSpPr/>
          <p:nvPr/>
        </p:nvGrpSpPr>
        <p:grpSpPr>
          <a:xfrm>
            <a:off x="2618523" y="306430"/>
            <a:ext cx="3906954" cy="1916070"/>
            <a:chOff x="5377274" y="1144630"/>
            <a:chExt cx="3385725" cy="1660446"/>
          </a:xfrm>
        </p:grpSpPr>
        <p:pic>
          <p:nvPicPr>
            <p:cNvPr id="3" name="Picture 2">
              <a:extLst>
                <a:ext uri="{FF2B5EF4-FFF2-40B4-BE49-F238E27FC236}">
                  <a16:creationId xmlns:a16="http://schemas.microsoft.com/office/drawing/2014/main" id="{23B60A22-4451-128E-2AC5-B7BA194FACDB}"/>
                </a:ext>
              </a:extLst>
            </p:cNvPr>
            <p:cNvPicPr>
              <a:picLocks noChangeAspect="1"/>
            </p:cNvPicPr>
            <p:nvPr/>
          </p:nvPicPr>
          <p:blipFill>
            <a:blip r:embed="rId3"/>
            <a:stretch>
              <a:fillRect/>
            </a:stretch>
          </p:blipFill>
          <p:spPr>
            <a:xfrm>
              <a:off x="5377274" y="1144630"/>
              <a:ext cx="3385725" cy="1660446"/>
            </a:xfrm>
            <a:prstGeom prst="rect">
              <a:avLst/>
            </a:prstGeom>
          </p:spPr>
        </p:pic>
        <p:cxnSp>
          <p:nvCxnSpPr>
            <p:cNvPr id="4" name="Straight Arrow Connector 3">
              <a:extLst>
                <a:ext uri="{FF2B5EF4-FFF2-40B4-BE49-F238E27FC236}">
                  <a16:creationId xmlns:a16="http://schemas.microsoft.com/office/drawing/2014/main" id="{79251F61-175F-0188-E720-C0722A3AA18A}"/>
                </a:ext>
              </a:extLst>
            </p:cNvPr>
            <p:cNvCxnSpPr>
              <a:cxnSpLocks/>
            </p:cNvCxnSpPr>
            <p:nvPr/>
          </p:nvCxnSpPr>
          <p:spPr>
            <a:xfrm>
              <a:off x="5555074" y="1496976"/>
              <a:ext cx="769525" cy="0"/>
            </a:xfrm>
            <a:prstGeom prst="straightConnector1">
              <a:avLst/>
            </a:prstGeom>
            <a:ln w="1905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4F8E1B21-5936-0E02-5933-1F24064FE7BA}"/>
              </a:ext>
            </a:extLst>
          </p:cNvPr>
          <p:cNvSpPr/>
          <p:nvPr/>
        </p:nvSpPr>
        <p:spPr>
          <a:xfrm>
            <a:off x="1375625" y="4157431"/>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BC50680B-18F2-1AAE-5155-38190AD74135}"/>
              </a:ext>
            </a:extLst>
          </p:cNvPr>
          <p:cNvSpPr/>
          <p:nvPr/>
        </p:nvSpPr>
        <p:spPr>
          <a:xfrm>
            <a:off x="5426927" y="4157431"/>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13" name="Group 12">
            <a:extLst>
              <a:ext uri="{FF2B5EF4-FFF2-40B4-BE49-F238E27FC236}">
                <a16:creationId xmlns:a16="http://schemas.microsoft.com/office/drawing/2014/main" id="{3F553698-A8D1-05E0-5CC8-3656FBE12B5C}"/>
              </a:ext>
            </a:extLst>
          </p:cNvPr>
          <p:cNvGrpSpPr/>
          <p:nvPr/>
        </p:nvGrpSpPr>
        <p:grpSpPr>
          <a:xfrm>
            <a:off x="348279" y="2220681"/>
            <a:ext cx="8202480" cy="1714500"/>
            <a:chOff x="360979" y="2627458"/>
            <a:chExt cx="8202480" cy="1714500"/>
          </a:xfrm>
        </p:grpSpPr>
        <p:sp>
          <p:nvSpPr>
            <p:cNvPr id="14" name="Rectangle: Rounded Corners 13">
              <a:extLst>
                <a:ext uri="{FF2B5EF4-FFF2-40B4-BE49-F238E27FC236}">
                  <a16:creationId xmlns:a16="http://schemas.microsoft.com/office/drawing/2014/main" id="{42BF1DCB-97AE-DBD7-32C1-23B3C0BAA50F}"/>
                </a:ext>
              </a:extLst>
            </p:cNvPr>
            <p:cNvSpPr/>
            <p:nvPr/>
          </p:nvSpPr>
          <p:spPr>
            <a:xfrm>
              <a:off x="533883" y="2779814"/>
              <a:ext cx="8029576" cy="1562144"/>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lnSpc>
                  <a:spcPct val="150000"/>
                </a:lnSpc>
                <a:spcAft>
                  <a:spcPts val="800"/>
                </a:spcAft>
              </a:pPr>
              <a:r>
                <a:rPr lang="en-US" sz="2200" dirty="0" err="1">
                  <a:effectLst/>
                  <a:latin typeface="Arial" panose="020B0604020202020204" pitchFamily="34" charset="0"/>
                  <a:ea typeface="Times New Roman" panose="02020603050405020304" pitchFamily="18" charset="0"/>
                  <a:cs typeface="Arial" panose="020B0604020202020204" pitchFamily="34" charset="0"/>
                </a:rPr>
                <a:t>Dịch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thanh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nam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châm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lại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gần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đầu</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ống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dây</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thì</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đầu</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sẽ</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hút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thanh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nam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châm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vì</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khi</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ống</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dây</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nam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châm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id="{DC623FFD-769B-9935-7ACE-485D7EE6DD0B}"/>
                </a:ext>
              </a:extLst>
            </p:cNvPr>
            <p:cNvSpPr/>
            <p:nvPr/>
          </p:nvSpPr>
          <p:spPr>
            <a:xfrm>
              <a:off x="360979" y="2627458"/>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dirty="0">
                  <a:solidFill>
                    <a:srgbClr val="FFFFFF"/>
                  </a:solidFill>
                  <a:ea typeface="+mn-ea"/>
                  <a:cs typeface="Arial" panose="020B0604020202020204" pitchFamily="34" charset="0"/>
                </a:rPr>
                <a:t>d</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216291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1"/>
                                        </p:tgtEl>
                                        <p:attrNameLst>
                                          <p:attrName>ppt_w</p:attrName>
                                        </p:attrNameLst>
                                      </p:cBhvr>
                                      <p:tavLst>
                                        <p:tav tm="0">
                                          <p:val>
                                            <p:strVal val="ppt_w"/>
                                          </p:val>
                                        </p:tav>
                                        <p:tav tm="100000">
                                          <p:val>
                                            <p:fltVal val="0"/>
                                          </p:val>
                                        </p:tav>
                                      </p:tavLst>
                                    </p:anim>
                                    <p:anim calcmode="lin" valueType="num">
                                      <p:cBhvr>
                                        <p:cTn id="24" dur="500"/>
                                        <p:tgtEl>
                                          <p:spTgt spid="11"/>
                                        </p:tgtEl>
                                        <p:attrNameLst>
                                          <p:attrName>ppt_h</p:attrName>
                                        </p:attrNameLst>
                                      </p:cBhvr>
                                      <p:tavLst>
                                        <p:tav tm="0">
                                          <p:val>
                                            <p:strVal val="ppt_h"/>
                                          </p:val>
                                        </p:tav>
                                        <p:tav tm="100000">
                                          <p:val>
                                            <p:fltVal val="0"/>
                                          </p:val>
                                        </p:tav>
                                      </p:tavLst>
                                    </p:anim>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AF3528-2916-3FA4-50CE-01EFF4804909}"/>
              </a:ext>
            </a:extLst>
          </p:cNvPr>
          <p:cNvSpPr txBox="1"/>
          <p:nvPr/>
        </p:nvSpPr>
        <p:spPr>
          <a:xfrm>
            <a:off x="347662" y="255630"/>
            <a:ext cx="8448675" cy="2456185"/>
          </a:xfrm>
          <a:prstGeom prst="rect">
            <a:avLst/>
          </a:prstGeom>
          <a:noFill/>
        </p:spPr>
        <p:txBody>
          <a:bodyPr wrap="square">
            <a:spAutoFit/>
          </a:bodyPr>
          <a:lstStyle/>
          <a:p>
            <a:pPr algn="just">
              <a:lnSpc>
                <a:spcPct val="150000"/>
              </a:lnSpc>
              <a:buClrTx/>
            </a:pPr>
            <a:r>
              <a:rPr kumimoji="0" lang="vi-VN" sz="2100" b="1" i="0" u="none" strike="noStrike" kern="0" cap="none" spc="0" normalizeH="0" baseline="0" noProof="0" dirty="0">
                <a:ln>
                  <a:noFill/>
                </a:ln>
                <a:solidFill>
                  <a:srgbClr val="F00286">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Câu </a:t>
            </a:r>
            <a:r>
              <a:rPr kumimoji="0" lang="en-US" sz="2100" b="1" i="0" u="none" strike="noStrike" kern="0" cap="none" spc="0" normalizeH="0" baseline="0" noProof="0" dirty="0">
                <a:ln>
                  <a:noFill/>
                </a:ln>
                <a:solidFill>
                  <a:srgbClr val="F00286">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2100" b="1" i="0" u="none" strike="noStrike" kern="0" cap="none" spc="0" normalizeH="0" baseline="0" noProof="0" dirty="0">
                <a:ln>
                  <a:noFill/>
                </a:ln>
                <a:solidFill>
                  <a:srgbClr val="F00286">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vi-VN" sz="2100" b="0" i="0" u="none" strike="noStrike" kern="0" cap="none" spc="0" normalizeH="0" baseline="0" noProof="0" dirty="0">
                <a:ln>
                  <a:noFill/>
                </a:ln>
                <a:solidFill>
                  <a:srgbClr val="F00286">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Hình</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dưới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biểu</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diễn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một</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thanh</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dẫn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điện</a:t>
            </a:r>
            <a:r>
              <a:rPr lang="en-US" sz="2100" dirty="0">
                <a:effectLst/>
                <a:latin typeface="Arial" panose="020B0604020202020204" pitchFamily="34" charset="0"/>
                <a:ea typeface="Calibri" panose="020F0502020204030204" pitchFamily="34" charset="0"/>
                <a:cs typeface="Arial" panose="020B0604020202020204" pitchFamily="34" charset="0"/>
              </a:rPr>
              <a:t> MN </a:t>
            </a:r>
            <a:r>
              <a:rPr lang="en-US" sz="2100" dirty="0" err="1">
                <a:effectLst/>
                <a:latin typeface="Arial" panose="020B0604020202020204" pitchFamily="34" charset="0"/>
                <a:ea typeface="Calibri" panose="020F0502020204030204" pitchFamily="34" charset="0"/>
                <a:cs typeface="Arial" panose="020B0604020202020204" pitchFamily="34" charset="0"/>
              </a:rPr>
              <a:t>trượt</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trên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hai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thanh</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kim</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loại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theo</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chiều</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vuông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góc</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với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cảm</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ứng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từ</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Biết</a:t>
            </a:r>
            <a:r>
              <a:rPr lang="en-US" sz="2100" dirty="0">
                <a:effectLst/>
                <a:latin typeface="Arial" panose="020B0604020202020204" pitchFamily="34" charset="0"/>
                <a:ea typeface="Calibri" panose="020F0502020204030204" pitchFamily="34" charset="0"/>
                <a:cs typeface="Arial" panose="020B0604020202020204" pitchFamily="34" charset="0"/>
              </a:rPr>
              <a:t> B = 0,40 T, MN = PQ = 0,20 m. Thanh MN </a:t>
            </a:r>
            <a:r>
              <a:rPr lang="en-US" sz="2100" dirty="0" err="1">
                <a:effectLst/>
                <a:latin typeface="Arial" panose="020B0604020202020204" pitchFamily="34" charset="0"/>
                <a:ea typeface="Calibri" panose="020F0502020204030204" pitchFamily="34" charset="0"/>
                <a:cs typeface="Arial" panose="020B0604020202020204" pitchFamily="34" charset="0"/>
              </a:rPr>
              <a:t>đang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chuyển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động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về</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bên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trái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với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vận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tốc</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có</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độ</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lớn</a:t>
            </a:r>
            <a:r>
              <a:rPr lang="en-US" sz="2100" dirty="0">
                <a:effectLst/>
                <a:latin typeface="Arial" panose="020B0604020202020204" pitchFamily="34" charset="0"/>
                <a:ea typeface="Calibri" panose="020F0502020204030204" pitchFamily="34" charset="0"/>
                <a:cs typeface="Arial" panose="020B0604020202020204" pitchFamily="34" charset="0"/>
              </a:rPr>
              <a:t> 0,2 m/s </a:t>
            </a:r>
            <a:r>
              <a:rPr lang="en-US" sz="2100" dirty="0" err="1">
                <a:effectLst/>
                <a:latin typeface="Arial" panose="020B0604020202020204" pitchFamily="34" charset="0"/>
                <a:ea typeface="Calibri" panose="020F0502020204030204" pitchFamily="34" charset="0"/>
                <a:cs typeface="Arial" panose="020B0604020202020204" pitchFamily="34" charset="0"/>
              </a:rPr>
              <a:t>và</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có</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hướng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vuông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góc</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với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nó</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Toàn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bộ</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mạch</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có</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điện</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trở</a:t>
            </a:r>
            <a:r>
              <a:rPr lang="en-US" sz="2100" dirty="0">
                <a:effectLst/>
                <a:latin typeface="Arial" panose="020B0604020202020204" pitchFamily="34" charset="0"/>
                <a:ea typeface="Calibri" panose="020F0502020204030204" pitchFamily="34" charset="0"/>
                <a:cs typeface="Arial" panose="020B0604020202020204" pitchFamily="34" charset="0"/>
              </a:rPr>
              <a:t> 2,0</a:t>
            </a:r>
            <a:r>
              <a:rPr lang="en-US" sz="2100"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Các</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thanh</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kim</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loại</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không</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nhiễm</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từ</a:t>
            </a:r>
            <a:r>
              <a:rPr lang="en-US" sz="2100" dirty="0">
                <a:effectLst/>
                <a:latin typeface="Arial" panose="020B0604020202020204" pitchFamily="34" charset="0"/>
                <a:ea typeface="Calibri" panose="020F0502020204030204" pitchFamily="34" charset="0"/>
                <a:cs typeface="Arial" panose="020B0604020202020204" pitchFamily="34" charset="0"/>
              </a:rPr>
              <a:t>, </a:t>
            </a:r>
            <a:r>
              <a:rPr lang="en-US" sz="2100" dirty="0" err="1">
                <a:effectLst/>
                <a:latin typeface="Arial" panose="020B0604020202020204" pitchFamily="34" charset="0"/>
                <a:ea typeface="Calibri" panose="020F0502020204030204" pitchFamily="34" charset="0"/>
                <a:cs typeface="Arial" panose="020B0604020202020204" pitchFamily="34" charset="0"/>
              </a:rPr>
              <a:t>bỏ</a:t>
            </a:r>
            <a:r>
              <a:rPr lang="en-US" sz="2100" dirty="0">
                <a:effectLst/>
                <a:latin typeface="Arial" panose="020B0604020202020204" pitchFamily="34" charset="0"/>
                <a:ea typeface="Calibri" panose="020F0502020204030204" pitchFamily="34" charset="0"/>
                <a:cs typeface="Arial" panose="020B0604020202020204" pitchFamily="34" charset="0"/>
              </a:rPr>
              <a:t> qua ma </a:t>
            </a:r>
            <a:r>
              <a:rPr lang="en-US" sz="2100" dirty="0" err="1">
                <a:effectLst/>
                <a:latin typeface="Arial" panose="020B0604020202020204" pitchFamily="34" charset="0"/>
                <a:ea typeface="Calibri" panose="020F0502020204030204" pitchFamily="34" charset="0"/>
                <a:cs typeface="Arial" panose="020B0604020202020204" pitchFamily="34" charset="0"/>
              </a:rPr>
              <a:t>sát</a:t>
            </a:r>
            <a:r>
              <a:rPr lang="en-US" sz="2100" dirty="0">
                <a:effectLst/>
                <a:latin typeface="Arial" panose="020B0604020202020204" pitchFamily="34" charset="0"/>
                <a:ea typeface="Calibri" panose="020F0502020204030204" pitchFamily="34" charset="0"/>
                <a:cs typeface="Arial" panose="020B0604020202020204" pitchFamily="34" charset="0"/>
              </a:rPr>
              <a:t>. </a:t>
            </a:r>
          </a:p>
        </p:txBody>
      </p:sp>
      <p:pic>
        <p:nvPicPr>
          <p:cNvPr id="15" name="Picture 14">
            <a:extLst>
              <a:ext uri="{FF2B5EF4-FFF2-40B4-BE49-F238E27FC236}">
                <a16:creationId xmlns:a16="http://schemas.microsoft.com/office/drawing/2014/main" id="{F612B0E4-0765-BFF2-0F12-2A272B87F4A7}"/>
              </a:ext>
            </a:extLst>
          </p:cNvPr>
          <p:cNvPicPr>
            <a:picLocks noChangeAspect="1"/>
          </p:cNvPicPr>
          <p:nvPr/>
        </p:nvPicPr>
        <p:blipFill>
          <a:blip r:embed="rId2"/>
          <a:srcRect b="16790"/>
          <a:stretch/>
        </p:blipFill>
        <p:spPr>
          <a:xfrm>
            <a:off x="3114686" y="2887204"/>
            <a:ext cx="2914628" cy="2165765"/>
          </a:xfrm>
          <a:prstGeom prst="rect">
            <a:avLst/>
          </a:prstGeom>
        </p:spPr>
      </p:pic>
    </p:spTree>
    <p:extLst>
      <p:ext uri="{BB962C8B-B14F-4D97-AF65-F5344CB8AC3E}">
        <p14:creationId xmlns:p14="http://schemas.microsoft.com/office/powerpoint/2010/main" val="414817247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079D9-CBBD-B82A-0542-10779D351D28}"/>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4FD249F-D0D3-A4E1-ABA6-62D604896C4B}"/>
              </a:ext>
            </a:extLst>
          </p:cNvPr>
          <p:cNvSpPr/>
          <p:nvPr/>
        </p:nvSpPr>
        <p:spPr>
          <a:xfrm>
            <a:off x="1414874" y="1749339"/>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20DE4563-D1B4-9435-A8B0-410CCFE45E21}"/>
              </a:ext>
            </a:extLst>
          </p:cNvPr>
          <p:cNvSpPr/>
          <p:nvPr/>
        </p:nvSpPr>
        <p:spPr>
          <a:xfrm>
            <a:off x="5466176" y="1749339"/>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9" name="Group 8">
            <a:extLst>
              <a:ext uri="{FF2B5EF4-FFF2-40B4-BE49-F238E27FC236}">
                <a16:creationId xmlns:a16="http://schemas.microsoft.com/office/drawing/2014/main" id="{FA3DB7AB-A144-3B37-3ED7-31B3A4DEE21F}"/>
              </a:ext>
            </a:extLst>
          </p:cNvPr>
          <p:cNvGrpSpPr/>
          <p:nvPr/>
        </p:nvGrpSpPr>
        <p:grpSpPr>
          <a:xfrm>
            <a:off x="403224" y="284777"/>
            <a:ext cx="8337551" cy="1230075"/>
            <a:chOff x="314322" y="2824777"/>
            <a:chExt cx="8337551" cy="1230075"/>
          </a:xfrm>
        </p:grpSpPr>
        <p:sp>
          <p:nvSpPr>
            <p:cNvPr id="10" name="Rectangle: Rounded Corners 9">
              <a:extLst>
                <a:ext uri="{FF2B5EF4-FFF2-40B4-BE49-F238E27FC236}">
                  <a16:creationId xmlns:a16="http://schemas.microsoft.com/office/drawing/2014/main" id="{72F915BA-663A-DDD3-6B3F-BCBC923D3F50}"/>
                </a:ext>
              </a:extLst>
            </p:cNvPr>
            <p:cNvSpPr/>
            <p:nvPr/>
          </p:nvSpPr>
          <p:spPr>
            <a:xfrm>
              <a:off x="492124" y="2932170"/>
              <a:ext cx="8159749" cy="1122682"/>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lnSpc>
                  <a:spcPct val="120000"/>
                </a:lnSpc>
                <a:spcAft>
                  <a:spcPts val="800"/>
                </a:spcAft>
              </a:pPr>
              <a:r>
                <a:rPr lang="en-US" sz="2200" dirty="0" err="1">
                  <a:effectLst/>
                  <a:latin typeface="Arial" panose="020B0604020202020204" pitchFamily="34" charset="0"/>
                  <a:ea typeface="Calibri" panose="020F0502020204030204" pitchFamily="34" charset="0"/>
                  <a:cs typeface="Arial" panose="020B0604020202020204" pitchFamily="34" charset="0"/>
                </a:rPr>
                <a:t>Suất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động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cảm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ứng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thanh</a:t>
              </a:r>
              <a:r>
                <a:rPr lang="en-US" sz="2200" dirty="0">
                  <a:effectLst/>
                  <a:latin typeface="Arial" panose="020B0604020202020204" pitchFamily="34" charset="0"/>
                  <a:ea typeface="Calibri" panose="020F0502020204030204" pitchFamily="34" charset="0"/>
                  <a:cs typeface="Arial" panose="020B0604020202020204" pitchFamily="34" charset="0"/>
                </a:rPr>
                <a:t> MN </a:t>
              </a:r>
              <a:r>
                <a:rPr lang="en-US" sz="2200" dirty="0" err="1">
                  <a:effectLst/>
                  <a:latin typeface="Arial" panose="020B0604020202020204" pitchFamily="34" charset="0"/>
                  <a:ea typeface="Calibri" panose="020F0502020204030204" pitchFamily="34" charset="0"/>
                  <a:cs typeface="Arial" panose="020B0604020202020204" pitchFamily="34" charset="0"/>
                </a:rPr>
                <a:t>có</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độ</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lớn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 </a:t>
              </a:r>
            </a:p>
            <a:p>
              <a:pPr marL="0" marR="0" algn="ctr">
                <a:lnSpc>
                  <a:spcPct val="120000"/>
                </a:lnSpc>
                <a:spcAft>
                  <a:spcPts val="800"/>
                </a:spcAft>
              </a:pPr>
              <a:r>
                <a:rPr lang="en-US" sz="2200" dirty="0">
                  <a:effectLst/>
                  <a:latin typeface="Arial" panose="020B0604020202020204" pitchFamily="34" charset="0"/>
                  <a:ea typeface="Calibri" panose="020F0502020204030204" pitchFamily="34" charset="0"/>
                  <a:cs typeface="Arial" panose="020B0604020202020204" pitchFamily="34" charset="0"/>
                </a:rPr>
                <a:t>1,6.10</a:t>
              </a:r>
              <a:r>
                <a:rPr lang="en-US" sz="2200" baseline="30000" dirty="0">
                  <a:effectLst/>
                  <a:latin typeface="Arial" panose="020B0604020202020204" pitchFamily="34" charset="0"/>
                  <a:ea typeface="Calibri" panose="020F0502020204030204" pitchFamily="34" charset="0"/>
                  <a:cs typeface="Arial" panose="020B0604020202020204" pitchFamily="34" charset="0"/>
                </a:rPr>
                <a:t>-2</a:t>
              </a:r>
              <a:r>
                <a:rPr lang="en-US" sz="2200" dirty="0">
                  <a:effectLst/>
                  <a:latin typeface="Arial" panose="020B0604020202020204" pitchFamily="34" charset="0"/>
                  <a:ea typeface="Calibri" panose="020F0502020204030204" pitchFamily="34" charset="0"/>
                  <a:cs typeface="Arial" panose="020B0604020202020204" pitchFamily="34" charset="0"/>
                </a:rPr>
                <a:t> V. </a:t>
              </a:r>
            </a:p>
          </p:txBody>
        </p:sp>
        <p:sp>
          <p:nvSpPr>
            <p:cNvPr id="11" name="Oval 10">
              <a:extLst>
                <a:ext uri="{FF2B5EF4-FFF2-40B4-BE49-F238E27FC236}">
                  <a16:creationId xmlns:a16="http://schemas.microsoft.com/office/drawing/2014/main" id="{3584D0F4-2306-BFCE-9F6B-CBE370C312D6}"/>
                </a:ext>
              </a:extLst>
            </p:cNvPr>
            <p:cNvSpPr/>
            <p:nvPr/>
          </p:nvSpPr>
          <p:spPr>
            <a:xfrm>
              <a:off x="314322" y="2824777"/>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a</a:t>
              </a:r>
            </a:p>
          </p:txBody>
        </p:sp>
      </p:grpSp>
      <p:sp>
        <p:nvSpPr>
          <p:cNvPr id="12" name="Rectangle: Rounded Corners 11">
            <a:extLst>
              <a:ext uri="{FF2B5EF4-FFF2-40B4-BE49-F238E27FC236}">
                <a16:creationId xmlns:a16="http://schemas.microsoft.com/office/drawing/2014/main" id="{CC8F1690-31BD-71C8-699A-73DFBB519D36}"/>
              </a:ext>
            </a:extLst>
          </p:cNvPr>
          <p:cNvSpPr/>
          <p:nvPr/>
        </p:nvSpPr>
        <p:spPr>
          <a:xfrm>
            <a:off x="1414874" y="4252769"/>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E75AEBC5-2820-980B-5A1A-D8DBB398966B}"/>
              </a:ext>
            </a:extLst>
          </p:cNvPr>
          <p:cNvSpPr/>
          <p:nvPr/>
        </p:nvSpPr>
        <p:spPr>
          <a:xfrm>
            <a:off x="5466176" y="4252769"/>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14" name="Group 13">
            <a:extLst>
              <a:ext uri="{FF2B5EF4-FFF2-40B4-BE49-F238E27FC236}">
                <a16:creationId xmlns:a16="http://schemas.microsoft.com/office/drawing/2014/main" id="{DEAA2FBC-66FF-BF19-728D-EB3BE5821A0B}"/>
              </a:ext>
            </a:extLst>
          </p:cNvPr>
          <p:cNvGrpSpPr/>
          <p:nvPr/>
        </p:nvGrpSpPr>
        <p:grpSpPr>
          <a:xfrm>
            <a:off x="403224" y="2788207"/>
            <a:ext cx="8337551" cy="1230075"/>
            <a:chOff x="314322" y="2824777"/>
            <a:chExt cx="8337551" cy="1230075"/>
          </a:xfrm>
        </p:grpSpPr>
        <p:sp>
          <p:nvSpPr>
            <p:cNvPr id="15" name="Rectangle: Rounded Corners 14">
              <a:extLst>
                <a:ext uri="{FF2B5EF4-FFF2-40B4-BE49-F238E27FC236}">
                  <a16:creationId xmlns:a16="http://schemas.microsoft.com/office/drawing/2014/main" id="{FEF166F8-151D-188E-EA3C-D1D1C41961C0}"/>
                </a:ext>
              </a:extLst>
            </p:cNvPr>
            <p:cNvSpPr/>
            <p:nvPr/>
          </p:nvSpPr>
          <p:spPr>
            <a:xfrm>
              <a:off x="492124" y="2932170"/>
              <a:ext cx="8159749" cy="1122682"/>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spcAft>
                  <a:spcPts val="800"/>
                </a:spcAft>
              </a:pPr>
              <a:r>
                <a:rPr lang="en-US" sz="2200" dirty="0" err="1">
                  <a:effectLst/>
                  <a:latin typeface="Arial" panose="020B0604020202020204" pitchFamily="34" charset="0"/>
                  <a:ea typeface="Calibri" panose="020F0502020204030204" pitchFamily="34" charset="0"/>
                  <a:cs typeface="Arial" panose="020B0604020202020204" pitchFamily="34" charset="0"/>
                </a:rPr>
                <a:t>Dòng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mạch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có</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chiều</a:t>
              </a:r>
              <a:r>
                <a:rPr lang="en-US" sz="2200" dirty="0">
                  <a:effectLst/>
                  <a:latin typeface="Arial" panose="020B0604020202020204" pitchFamily="34" charset="0"/>
                  <a:ea typeface="Calibri" panose="020F0502020204030204" pitchFamily="34" charset="0"/>
                  <a:cs typeface="Arial" panose="020B0604020202020204" pitchFamily="34" charset="0"/>
                </a:rPr>
                <a:t> NMQP.</a:t>
              </a:r>
            </a:p>
          </p:txBody>
        </p:sp>
        <p:sp>
          <p:nvSpPr>
            <p:cNvPr id="16" name="Oval 15">
              <a:extLst>
                <a:ext uri="{FF2B5EF4-FFF2-40B4-BE49-F238E27FC236}">
                  <a16:creationId xmlns:a16="http://schemas.microsoft.com/office/drawing/2014/main" id="{717EF096-9CAE-8F05-D4B6-84BB409B528A}"/>
                </a:ext>
              </a:extLst>
            </p:cNvPr>
            <p:cNvSpPr/>
            <p:nvPr/>
          </p:nvSpPr>
          <p:spPr>
            <a:xfrm>
              <a:off x="314322" y="2824777"/>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dirty="0">
                  <a:solidFill>
                    <a:srgbClr val="FFFFFF"/>
                  </a:solidFill>
                  <a:ea typeface="+mn-ea"/>
                  <a:cs typeface="Arial" panose="020B0604020202020204" pitchFamily="34" charset="0"/>
                </a:rPr>
                <a:t>b</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327400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8"/>
                                        </p:tgtEl>
                                        <p:attrNameLst>
                                          <p:attrName>ppt_w</p:attrName>
                                        </p:attrNameLst>
                                      </p:cBhvr>
                                      <p:tavLst>
                                        <p:tav tm="0">
                                          <p:val>
                                            <p:strVal val="ppt_w"/>
                                          </p:val>
                                        </p:tav>
                                        <p:tav tm="100000">
                                          <p:val>
                                            <p:fltVal val="0"/>
                                          </p:val>
                                        </p:tav>
                                      </p:tavLst>
                                    </p:anim>
                                    <p:anim calcmode="lin" valueType="num">
                                      <p:cBhvr>
                                        <p:cTn id="40" dur="500"/>
                                        <p:tgtEl>
                                          <p:spTgt spid="8"/>
                                        </p:tgtEl>
                                        <p:attrNameLst>
                                          <p:attrName>ppt_h</p:attrName>
                                        </p:attrNameLst>
                                      </p:cBhvr>
                                      <p:tavLst>
                                        <p:tav tm="0">
                                          <p:val>
                                            <p:strVal val="ppt_h"/>
                                          </p:val>
                                        </p:tav>
                                        <p:tav tm="100000">
                                          <p:val>
                                            <p:fltVal val="0"/>
                                          </p:val>
                                        </p:tav>
                                      </p:tavLst>
                                    </p:anim>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12"/>
                                        </p:tgtEl>
                                        <p:attrNameLst>
                                          <p:attrName>ppt_w</p:attrName>
                                        </p:attrNameLst>
                                      </p:cBhvr>
                                      <p:tavLst>
                                        <p:tav tm="0">
                                          <p:val>
                                            <p:strVal val="ppt_w"/>
                                          </p:val>
                                        </p:tav>
                                        <p:tav tm="100000">
                                          <p:val>
                                            <p:fltVal val="0"/>
                                          </p:val>
                                        </p:tav>
                                      </p:tavLst>
                                    </p:anim>
                                    <p:anim calcmode="lin" valueType="num">
                                      <p:cBhvr>
                                        <p:cTn id="47" dur="500"/>
                                        <p:tgtEl>
                                          <p:spTgt spid="12"/>
                                        </p:tgtEl>
                                        <p:attrNameLst>
                                          <p:attrName>ppt_h</p:attrName>
                                        </p:attrNameLst>
                                      </p:cBhvr>
                                      <p:tavLst>
                                        <p:tav tm="0">
                                          <p:val>
                                            <p:strVal val="ppt_h"/>
                                          </p:val>
                                        </p:tav>
                                        <p:tav tm="100000">
                                          <p:val>
                                            <p:fltVal val="0"/>
                                          </p:val>
                                        </p:tav>
                                      </p:tavLst>
                                    </p:anim>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2" grpId="0" animBg="1"/>
      <p:bldP spid="12" grpId="1" animBg="1"/>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59EE68D-5FDA-95C0-5737-07113C977A3E}"/>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03E870C-28C5-BE9F-A6A5-9E5E70D75EDE}"/>
              </a:ext>
            </a:extLst>
          </p:cNvPr>
          <p:cNvSpPr/>
          <p:nvPr/>
        </p:nvSpPr>
        <p:spPr>
          <a:xfrm>
            <a:off x="1414874" y="1749339"/>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C522F1DA-3E0D-1074-6FC0-12009AAEAAC0}"/>
              </a:ext>
            </a:extLst>
          </p:cNvPr>
          <p:cNvSpPr/>
          <p:nvPr/>
        </p:nvSpPr>
        <p:spPr>
          <a:xfrm>
            <a:off x="5466176" y="1749339"/>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9" name="Group 8">
            <a:extLst>
              <a:ext uri="{FF2B5EF4-FFF2-40B4-BE49-F238E27FC236}">
                <a16:creationId xmlns:a16="http://schemas.microsoft.com/office/drawing/2014/main" id="{5178E624-5927-44C6-7361-F1F7CA94084D}"/>
              </a:ext>
            </a:extLst>
          </p:cNvPr>
          <p:cNvGrpSpPr/>
          <p:nvPr/>
        </p:nvGrpSpPr>
        <p:grpSpPr>
          <a:xfrm>
            <a:off x="403224" y="284777"/>
            <a:ext cx="8337551" cy="1230075"/>
            <a:chOff x="314322" y="2824777"/>
            <a:chExt cx="8337551" cy="1230075"/>
          </a:xfrm>
        </p:grpSpPr>
        <p:sp>
          <p:nvSpPr>
            <p:cNvPr id="10" name="Rectangle: Rounded Corners 9">
              <a:extLst>
                <a:ext uri="{FF2B5EF4-FFF2-40B4-BE49-F238E27FC236}">
                  <a16:creationId xmlns:a16="http://schemas.microsoft.com/office/drawing/2014/main" id="{DDE47A45-35B3-D224-28F7-6F8BDC7BCE9D}"/>
                </a:ext>
              </a:extLst>
            </p:cNvPr>
            <p:cNvSpPr/>
            <p:nvPr/>
          </p:nvSpPr>
          <p:spPr>
            <a:xfrm>
              <a:off x="492124" y="2932170"/>
              <a:ext cx="8159749" cy="1122682"/>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lnSpc>
                  <a:spcPct val="150000"/>
                </a:lnSpc>
                <a:spcAft>
                  <a:spcPts val="800"/>
                </a:spcAft>
              </a:pPr>
              <a:r>
                <a:rPr lang="en-US" sz="2200" dirty="0" err="1">
                  <a:effectLst/>
                  <a:latin typeface="Arial" panose="020B0604020202020204" pitchFamily="34" charset="0"/>
                  <a:ea typeface="Calibri" panose="020F0502020204030204" pitchFamily="34" charset="0"/>
                  <a:cs typeface="Arial" panose="020B0604020202020204" pitchFamily="34" charset="0"/>
                </a:rPr>
                <a:t>Lực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kéo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thanh</a:t>
              </a:r>
              <a:r>
                <a:rPr lang="en-US" sz="2200" dirty="0">
                  <a:effectLst/>
                  <a:latin typeface="Arial" panose="020B0604020202020204" pitchFamily="34" charset="0"/>
                  <a:ea typeface="Calibri" panose="020F0502020204030204" pitchFamily="34" charset="0"/>
                  <a:cs typeface="Arial" panose="020B0604020202020204" pitchFamily="34" charset="0"/>
                </a:rPr>
                <a:t> MN </a:t>
              </a:r>
              <a:r>
                <a:rPr lang="en-US" sz="2200" dirty="0" err="1">
                  <a:effectLst/>
                  <a:latin typeface="Arial" panose="020B0604020202020204" pitchFamily="34" charset="0"/>
                  <a:ea typeface="Calibri" panose="020F0502020204030204" pitchFamily="34" charset="0"/>
                  <a:cs typeface="Arial" panose="020B0604020202020204" pitchFamily="34" charset="0"/>
                </a:rPr>
                <a:t>chuyển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động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đều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với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tốc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độ</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đã</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 6,4.10</a:t>
              </a:r>
              <a:r>
                <a:rPr lang="en-US" sz="2200" baseline="30000" dirty="0">
                  <a:effectLst/>
                  <a:latin typeface="Arial" panose="020B0604020202020204" pitchFamily="34" charset="0"/>
                  <a:ea typeface="Calibri" panose="020F0502020204030204" pitchFamily="34" charset="0"/>
                  <a:cs typeface="Arial" panose="020B0604020202020204" pitchFamily="34" charset="0"/>
                </a:rPr>
                <a:t>-4</a:t>
              </a:r>
              <a:r>
                <a:rPr lang="en-US" sz="2200" dirty="0">
                  <a:effectLst/>
                  <a:latin typeface="Arial" panose="020B0604020202020204" pitchFamily="34" charset="0"/>
                  <a:ea typeface="Calibri" panose="020F0502020204030204" pitchFamily="34" charset="0"/>
                  <a:cs typeface="Arial" panose="020B0604020202020204" pitchFamily="34" charset="0"/>
                </a:rPr>
                <a:t>N</a:t>
              </a:r>
            </a:p>
          </p:txBody>
        </p:sp>
        <p:sp>
          <p:nvSpPr>
            <p:cNvPr id="11" name="Oval 10">
              <a:extLst>
                <a:ext uri="{FF2B5EF4-FFF2-40B4-BE49-F238E27FC236}">
                  <a16:creationId xmlns:a16="http://schemas.microsoft.com/office/drawing/2014/main" id="{C8E1BCDC-9312-D786-2E2A-BBF4C424AD73}"/>
                </a:ext>
              </a:extLst>
            </p:cNvPr>
            <p:cNvSpPr/>
            <p:nvPr/>
          </p:nvSpPr>
          <p:spPr>
            <a:xfrm>
              <a:off x="314322" y="2824777"/>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dirty="0">
                  <a:solidFill>
                    <a:srgbClr val="FFFFFF"/>
                  </a:solidFill>
                  <a:ea typeface="+mn-ea"/>
                  <a:cs typeface="Arial" panose="020B0604020202020204" pitchFamily="34" charset="0"/>
                </a:rPr>
                <a:t>c</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
        <p:nvSpPr>
          <p:cNvPr id="12" name="Rectangle: Rounded Corners 11">
            <a:extLst>
              <a:ext uri="{FF2B5EF4-FFF2-40B4-BE49-F238E27FC236}">
                <a16:creationId xmlns:a16="http://schemas.microsoft.com/office/drawing/2014/main" id="{4A522D51-CC99-D6BF-0E3B-55A835CC3CE3}"/>
              </a:ext>
            </a:extLst>
          </p:cNvPr>
          <p:cNvSpPr/>
          <p:nvPr/>
        </p:nvSpPr>
        <p:spPr>
          <a:xfrm>
            <a:off x="1414874" y="4252769"/>
            <a:ext cx="2197100" cy="546100"/>
          </a:xfrm>
          <a:prstGeom prst="roundRect">
            <a:avLst/>
          </a:prstGeom>
          <a:solidFill>
            <a:srgbClr val="3BE5C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FFFFFF"/>
                </a:solidFill>
                <a:effectLst/>
                <a:uLnTx/>
                <a:uFillTx/>
                <a:latin typeface="Arial"/>
                <a:ea typeface="+mn-ea"/>
                <a:cs typeface="Arial" panose="020B0604020202020204" pitchFamily="34" charset="0"/>
              </a:rPr>
              <a:t>Đúng</a:t>
            </a:r>
            <a:endPar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4E98B6CB-29D0-765B-258E-E2BA43563A33}"/>
              </a:ext>
            </a:extLst>
          </p:cNvPr>
          <p:cNvSpPr/>
          <p:nvPr/>
        </p:nvSpPr>
        <p:spPr>
          <a:xfrm>
            <a:off x="5466176" y="4252769"/>
            <a:ext cx="2197100" cy="546100"/>
          </a:xfrm>
          <a:prstGeom prst="roundRect">
            <a:avLst/>
          </a:prstGeom>
          <a:solidFill>
            <a:srgbClr val="FF826C">
              <a:lumMod val="75000"/>
            </a:srgb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Sai</a:t>
            </a:r>
          </a:p>
        </p:txBody>
      </p:sp>
      <p:grpSp>
        <p:nvGrpSpPr>
          <p:cNvPr id="14" name="Group 13">
            <a:extLst>
              <a:ext uri="{FF2B5EF4-FFF2-40B4-BE49-F238E27FC236}">
                <a16:creationId xmlns:a16="http://schemas.microsoft.com/office/drawing/2014/main" id="{1D55AFDD-1C13-2FB1-A6EB-E97FD7228A2B}"/>
              </a:ext>
            </a:extLst>
          </p:cNvPr>
          <p:cNvGrpSpPr/>
          <p:nvPr/>
        </p:nvGrpSpPr>
        <p:grpSpPr>
          <a:xfrm>
            <a:off x="403224" y="2788207"/>
            <a:ext cx="8337551" cy="1230075"/>
            <a:chOff x="314322" y="2824777"/>
            <a:chExt cx="8337551" cy="1230075"/>
          </a:xfrm>
        </p:grpSpPr>
        <p:sp>
          <p:nvSpPr>
            <p:cNvPr id="15" name="Rectangle: Rounded Corners 14">
              <a:extLst>
                <a:ext uri="{FF2B5EF4-FFF2-40B4-BE49-F238E27FC236}">
                  <a16:creationId xmlns:a16="http://schemas.microsoft.com/office/drawing/2014/main" id="{A4EB6F23-50B2-210B-C5DB-07F040BCA55B}"/>
                </a:ext>
              </a:extLst>
            </p:cNvPr>
            <p:cNvSpPr/>
            <p:nvPr/>
          </p:nvSpPr>
          <p:spPr>
            <a:xfrm>
              <a:off x="492124" y="2932170"/>
              <a:ext cx="8159749" cy="1122682"/>
            </a:xfrm>
            <a:prstGeom prst="roundRect">
              <a:avLst/>
            </a:prstGeom>
            <a:solidFill>
              <a:srgbClr val="8097FF">
                <a:lumMod val="40000"/>
                <a:lumOff val="60000"/>
              </a:srgbClr>
            </a:solidFill>
            <a:ln w="12700" cap="flat" cmpd="sng" algn="ctr">
              <a:noFill/>
              <a:prstDash val="sysDash"/>
            </a:ln>
            <a:effectLst/>
            <a:scene3d>
              <a:camera prst="orthographicFront">
                <a:rot lat="0" lon="0" rev="0"/>
              </a:camera>
              <a:lightRig rig="contrasting" dir="t">
                <a:rot lat="0" lon="0" rev="7800000"/>
              </a:lightRig>
            </a:scene3d>
            <a:sp3d>
              <a:bevelT w="139700" h="139700"/>
            </a:sp3d>
          </p:spPr>
          <p:txBody>
            <a:bodyPr rtlCol="0" anchor="ctr"/>
            <a:lstStyle/>
            <a:p>
              <a:pPr marL="0" marR="0" algn="ctr">
                <a:spcAft>
                  <a:spcPts val="800"/>
                </a:spcAft>
              </a:pPr>
              <a:r>
                <a:rPr lang="en-US" sz="2200" dirty="0" err="1">
                  <a:effectLst/>
                  <a:latin typeface="Arial" panose="020B0604020202020204" pitchFamily="34" charset="0"/>
                  <a:ea typeface="Calibri" panose="020F0502020204030204" pitchFamily="34" charset="0"/>
                  <a:cs typeface="Arial" panose="020B0604020202020204" pitchFamily="34" charset="0"/>
                </a:rPr>
                <a:t>Nếu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coi</a:t>
              </a:r>
              <a:r>
                <a:rPr lang="en-US" sz="2200" dirty="0">
                  <a:effectLst/>
                  <a:latin typeface="Arial" panose="020B0604020202020204" pitchFamily="34" charset="0"/>
                  <a:ea typeface="Calibri" panose="020F0502020204030204" pitchFamily="34" charset="0"/>
                  <a:cs typeface="Arial" panose="020B0604020202020204" pitchFamily="34" charset="0"/>
                </a:rPr>
                <a:t> NM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nguồn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thì</a:t>
              </a:r>
              <a:r>
                <a:rPr lang="en-US" sz="2200" dirty="0">
                  <a:effectLst/>
                  <a:latin typeface="Arial" panose="020B0604020202020204" pitchFamily="34" charset="0"/>
                  <a:ea typeface="Calibri" panose="020F0502020204030204" pitchFamily="34" charset="0"/>
                  <a:cs typeface="Arial" panose="020B0604020202020204" pitchFamily="34" charset="0"/>
                </a:rPr>
                <a:t> M </a:t>
              </a:r>
              <a:r>
                <a:rPr lang="en-US" sz="2200" dirty="0" err="1">
                  <a:effectLst/>
                  <a:latin typeface="Arial" panose="020B0604020202020204" pitchFamily="34" charset="0"/>
                  <a:ea typeface="Calibri" panose="020F0502020204030204" pitchFamily="34" charset="0"/>
                  <a:cs typeface="Arial" panose="020B0604020202020204" pitchFamily="34" charset="0"/>
                </a:rPr>
                <a:t>đóng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vai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trò</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cực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dương</a:t>
              </a:r>
              <a:r>
                <a:rPr lang="en-US" sz="2200" dirty="0">
                  <a:effectLst/>
                  <a:latin typeface="Arial" panose="020B0604020202020204" pitchFamily="34" charset="0"/>
                  <a:ea typeface="Calibri" panose="020F0502020204030204" pitchFamily="34" charset="0"/>
                  <a:cs typeface="Arial" panose="020B0604020202020204" pitchFamily="34" charset="0"/>
                </a:rPr>
                <a:t>.</a:t>
              </a:r>
            </a:p>
          </p:txBody>
        </p:sp>
        <p:sp>
          <p:nvSpPr>
            <p:cNvPr id="16" name="Oval 15">
              <a:extLst>
                <a:ext uri="{FF2B5EF4-FFF2-40B4-BE49-F238E27FC236}">
                  <a16:creationId xmlns:a16="http://schemas.microsoft.com/office/drawing/2014/main" id="{9F2A96CC-E2EF-57F1-FA6B-962B8ECE8C71}"/>
                </a:ext>
              </a:extLst>
            </p:cNvPr>
            <p:cNvSpPr/>
            <p:nvPr/>
          </p:nvSpPr>
          <p:spPr>
            <a:xfrm>
              <a:off x="314322" y="2824777"/>
              <a:ext cx="439123" cy="439123"/>
            </a:xfrm>
            <a:prstGeom prst="ellipse">
              <a:avLst/>
            </a:prstGeom>
            <a:solidFill>
              <a:srgbClr val="8097FF">
                <a:lumMod val="5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d</a:t>
              </a:r>
            </a:p>
          </p:txBody>
        </p:sp>
      </p:grpSp>
    </p:spTree>
    <p:extLst>
      <p:ext uri="{BB962C8B-B14F-4D97-AF65-F5344CB8AC3E}">
        <p14:creationId xmlns:p14="http://schemas.microsoft.com/office/powerpoint/2010/main" val="103037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8"/>
                                        </p:tgtEl>
                                        <p:attrNameLst>
                                          <p:attrName>ppt_w</p:attrName>
                                        </p:attrNameLst>
                                      </p:cBhvr>
                                      <p:tavLst>
                                        <p:tav tm="0">
                                          <p:val>
                                            <p:strVal val="ppt_w"/>
                                          </p:val>
                                        </p:tav>
                                        <p:tav tm="100000">
                                          <p:val>
                                            <p:fltVal val="0"/>
                                          </p:val>
                                        </p:tav>
                                      </p:tavLst>
                                    </p:anim>
                                    <p:anim calcmode="lin" valueType="num">
                                      <p:cBhvr>
                                        <p:cTn id="40" dur="500"/>
                                        <p:tgtEl>
                                          <p:spTgt spid="8"/>
                                        </p:tgtEl>
                                        <p:attrNameLst>
                                          <p:attrName>ppt_h</p:attrName>
                                        </p:attrNameLst>
                                      </p:cBhvr>
                                      <p:tavLst>
                                        <p:tav tm="0">
                                          <p:val>
                                            <p:strVal val="ppt_h"/>
                                          </p:val>
                                        </p:tav>
                                        <p:tav tm="100000">
                                          <p:val>
                                            <p:fltVal val="0"/>
                                          </p:val>
                                        </p:tav>
                                      </p:tavLst>
                                    </p:anim>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12"/>
                                        </p:tgtEl>
                                        <p:attrNameLst>
                                          <p:attrName>ppt_w</p:attrName>
                                        </p:attrNameLst>
                                      </p:cBhvr>
                                      <p:tavLst>
                                        <p:tav tm="0">
                                          <p:val>
                                            <p:strVal val="ppt_w"/>
                                          </p:val>
                                        </p:tav>
                                        <p:tav tm="100000">
                                          <p:val>
                                            <p:fltVal val="0"/>
                                          </p:val>
                                        </p:tav>
                                      </p:tavLst>
                                    </p:anim>
                                    <p:anim calcmode="lin" valueType="num">
                                      <p:cBhvr>
                                        <p:cTn id="47" dur="500"/>
                                        <p:tgtEl>
                                          <p:spTgt spid="12"/>
                                        </p:tgtEl>
                                        <p:attrNameLst>
                                          <p:attrName>ppt_h</p:attrName>
                                        </p:attrNameLst>
                                      </p:cBhvr>
                                      <p:tavLst>
                                        <p:tav tm="0">
                                          <p:val>
                                            <p:strVal val="ppt_h"/>
                                          </p:val>
                                        </p:tav>
                                        <p:tav tm="100000">
                                          <p:val>
                                            <p:fltVal val="0"/>
                                          </p:val>
                                        </p:tav>
                                      </p:tavLst>
                                    </p:anim>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2" grpId="0" animBg="1"/>
      <p:bldP spid="12" grpId="1" animBg="1"/>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400" b="1" dirty="0">
                <a:latin typeface="Arial" panose="020B0604020202020204" pitchFamily="34" charset="0"/>
                <a:cs typeface="Arial" panose="020B0604020202020204" pitchFamily="34" charset="0"/>
              </a:rPr>
              <a:t>VẬN DỤNG</a:t>
            </a:r>
            <a:endParaRPr sz="3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02437E9-5F8A-91B4-36B2-AB8D57395B10}"/>
              </a:ext>
            </a:extLst>
          </p:cNvPr>
          <p:cNvSpPr txBox="1"/>
          <p:nvPr/>
        </p:nvSpPr>
        <p:spPr>
          <a:xfrm>
            <a:off x="387350" y="1619131"/>
            <a:ext cx="8369300" cy="3076548"/>
          </a:xfrm>
          <a:prstGeom prst="rect">
            <a:avLst/>
          </a:prstGeom>
          <a:noFill/>
        </p:spPr>
        <p:txBody>
          <a:bodyPr wrap="square">
            <a:spAutoFit/>
          </a:bodyPr>
          <a:lstStyle/>
          <a:p>
            <a:pPr algn="just">
              <a:lnSpc>
                <a:spcPct val="150000"/>
              </a:lnSpc>
            </a:pPr>
            <a:r>
              <a:rPr lang="vi-VN" sz="2200" dirty="0"/>
              <a:t>Giá trị cực đại của suất điện động cảm ứng trong một khung dây quay trong từ trường có mối liên hệ với độ lớn của cảm ứng từ B, diện tích tiết diện thẳng của cuộn dây S, số vòng dây N và tần số quay f của khung dây. </a:t>
            </a:r>
            <a:endParaRPr lang="en-US" sz="2200" dirty="0"/>
          </a:p>
          <a:p>
            <a:pPr algn="just">
              <a:lnSpc>
                <a:spcPct val="150000"/>
              </a:lnSpc>
            </a:pPr>
            <a:r>
              <a:rPr lang="vi-VN" sz="2200" dirty="0"/>
              <a:t>Sử dụng định luật Faraday hãy giải thích tại sao suất điện động cảm ứng tỉ lệ thuận với các đại lượng này.</a:t>
            </a:r>
            <a:endParaRPr lang="en-US" sz="2200" dirty="0"/>
          </a:p>
        </p:txBody>
      </p:sp>
      <p:pic>
        <p:nvPicPr>
          <p:cNvPr id="4" name="Picture 3">
            <a:extLst>
              <a:ext uri="{FF2B5EF4-FFF2-40B4-BE49-F238E27FC236}">
                <a16:creationId xmlns:a16="http://schemas.microsoft.com/office/drawing/2014/main" id="{8EF9ED8B-7FDD-B39D-C131-A1F4B7C5C42B}"/>
              </a:ext>
            </a:extLst>
          </p:cNvPr>
          <p:cNvPicPr>
            <a:picLocks noChangeAspect="1"/>
          </p:cNvPicPr>
          <p:nvPr/>
        </p:nvPicPr>
        <p:blipFill>
          <a:blip r:embed="rId3"/>
          <a:stretch>
            <a:fillRect/>
          </a:stretch>
        </p:blipFill>
        <p:spPr>
          <a:xfrm>
            <a:off x="8051800" y="816529"/>
            <a:ext cx="704850" cy="802602"/>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070352-03B4-D453-2D65-78353FC2494F}"/>
              </a:ext>
            </a:extLst>
          </p:cNvPr>
          <p:cNvPicPr>
            <a:picLocks noChangeAspect="1"/>
          </p:cNvPicPr>
          <p:nvPr/>
        </p:nvPicPr>
        <p:blipFill>
          <a:blip r:embed="rId2"/>
          <a:srcRect t="3726"/>
          <a:stretch/>
        </p:blipFill>
        <p:spPr>
          <a:xfrm>
            <a:off x="0" y="822960"/>
            <a:ext cx="9144000" cy="4320540"/>
          </a:xfrm>
          <a:prstGeom prst="rect">
            <a:avLst/>
          </a:prstGeom>
        </p:spPr>
      </p:pic>
      <p:sp>
        <p:nvSpPr>
          <p:cNvPr id="5" name="TextBox 4">
            <a:extLst>
              <a:ext uri="{FF2B5EF4-FFF2-40B4-BE49-F238E27FC236}">
                <a16:creationId xmlns:a16="http://schemas.microsoft.com/office/drawing/2014/main" id="{BB81BE74-000D-5230-AA24-AED1B96D9550}"/>
              </a:ext>
            </a:extLst>
          </p:cNvPr>
          <p:cNvSpPr txBox="1"/>
          <p:nvPr/>
        </p:nvSpPr>
        <p:spPr>
          <a:xfrm>
            <a:off x="2236865" y="329625"/>
            <a:ext cx="467026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a:solidFill>
                  <a:schemeClr val="accent4">
                    <a:lumMod val="50000"/>
                  </a:schemeClr>
                </a:solidFill>
              </a:rPr>
              <a:t>TÓM TẮT KIẾN THỨC</a:t>
            </a:r>
            <a:endParaRPr kumimoji="0" lang="en-US" sz="3200" b="1" i="0" u="none" strike="noStrike" kern="0" cap="none" spc="0" normalizeH="0" baseline="0" noProof="0" dirty="0">
              <a:ln>
                <a:noFill/>
              </a:ln>
              <a:solidFill>
                <a:schemeClr val="accent4">
                  <a:lumMod val="50000"/>
                </a:schemeClr>
              </a:solidFill>
              <a:effectLst/>
              <a:uLnTx/>
              <a:uFillTx/>
            </a:endParaRPr>
          </a:p>
        </p:txBody>
      </p:sp>
      <p:pic>
        <p:nvPicPr>
          <p:cNvPr id="6" name="Picture 5">
            <a:extLst>
              <a:ext uri="{FF2B5EF4-FFF2-40B4-BE49-F238E27FC236}">
                <a16:creationId xmlns:a16="http://schemas.microsoft.com/office/drawing/2014/main" id="{311BA42C-24C5-05F8-5932-5F4B6820BB5E}"/>
              </a:ext>
            </a:extLst>
          </p:cNvPr>
          <p:cNvPicPr>
            <a:picLocks noChangeAspect="1"/>
          </p:cNvPicPr>
          <p:nvPr/>
        </p:nvPicPr>
        <p:blipFill>
          <a:blip r:embed="rId3"/>
          <a:stretch>
            <a:fillRect/>
          </a:stretch>
        </p:blipFill>
        <p:spPr>
          <a:xfrm>
            <a:off x="7706017" y="822960"/>
            <a:ext cx="1437982" cy="785924"/>
          </a:xfrm>
          <a:prstGeom prst="rect">
            <a:avLst/>
          </a:prstGeom>
        </p:spPr>
      </p:pic>
    </p:spTree>
    <p:extLst>
      <p:ext uri="{BB962C8B-B14F-4D97-AF65-F5344CB8AC3E}">
        <p14:creationId xmlns:p14="http://schemas.microsoft.com/office/powerpoint/2010/main" val="1661003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0"/>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400" b="1" dirty="0">
                <a:latin typeface="Arial" panose="020B0604020202020204" pitchFamily="34" charset="0"/>
                <a:cs typeface="Arial" panose="020B0604020202020204" pitchFamily="34" charset="0"/>
              </a:rPr>
              <a:t>HƯỚNG DẪN VỀ NHÀ</a:t>
            </a:r>
            <a:endParaRPr sz="3400" b="1"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5C4FD5A4-07AE-4BBC-257B-9023D95A3F60}"/>
              </a:ext>
            </a:extLst>
          </p:cNvPr>
          <p:cNvGrpSpPr/>
          <p:nvPr/>
        </p:nvGrpSpPr>
        <p:grpSpPr>
          <a:xfrm>
            <a:off x="530850" y="1458425"/>
            <a:ext cx="8098479" cy="3153132"/>
            <a:chOff x="530850" y="1458425"/>
            <a:chExt cx="8098479" cy="3153132"/>
          </a:xfrm>
        </p:grpSpPr>
        <p:sp>
          <p:nvSpPr>
            <p:cNvPr id="510" name="Google Shape;510;p40"/>
            <p:cNvSpPr/>
            <p:nvPr/>
          </p:nvSpPr>
          <p:spPr>
            <a:xfrm>
              <a:off x="530850" y="1458425"/>
              <a:ext cx="3967200" cy="1494600"/>
            </a:xfrm>
            <a:prstGeom prst="rect">
              <a:avLst/>
            </a:prstGeom>
            <a:solidFill>
              <a:schemeClr val="lt2"/>
            </a:solidFill>
            <a:ln>
              <a:noFill/>
            </a:ln>
          </p:spPr>
          <p:txBody>
            <a:bodyPr spcFirstLastPara="1" wrap="square" lIns="91425" tIns="91425" rIns="1371600" bIns="91425" anchor="t" anchorCtr="0">
              <a:noAutofit/>
            </a:bodyPr>
            <a:lstStyle/>
            <a:p>
              <a:pPr marL="0" lvl="0" indent="0" algn="l" rtl="0">
                <a:spcBef>
                  <a:spcPts val="0"/>
                </a:spcBef>
                <a:spcAft>
                  <a:spcPts val="0"/>
                </a:spcAft>
                <a:buNone/>
              </a:pPr>
              <a:endParaRPr dirty="0">
                <a:solidFill>
                  <a:schemeClr val="dk1"/>
                </a:solidFill>
                <a:latin typeface="Encode Sans Semi Condensed"/>
                <a:ea typeface="Encode Sans Semi Condensed"/>
                <a:cs typeface="Encode Sans Semi Condensed"/>
                <a:sym typeface="Encode Sans Semi Condensed"/>
              </a:endParaRPr>
            </a:p>
          </p:txBody>
        </p:sp>
        <p:sp>
          <p:nvSpPr>
            <p:cNvPr id="511" name="Google Shape;511;p40"/>
            <p:cNvSpPr/>
            <p:nvPr/>
          </p:nvSpPr>
          <p:spPr>
            <a:xfrm>
              <a:off x="4662129" y="1458425"/>
              <a:ext cx="3967200" cy="1494600"/>
            </a:xfrm>
            <a:prstGeom prst="rect">
              <a:avLst/>
            </a:prstGeom>
            <a:solidFill>
              <a:schemeClr val="lt2"/>
            </a:solidFill>
            <a:ln>
              <a:noFill/>
            </a:ln>
          </p:spPr>
          <p:txBody>
            <a:bodyPr spcFirstLastPara="1" wrap="square" lIns="1371600" tIns="91425" rIns="91425" bIns="91425" anchor="t" anchorCtr="0">
              <a:noAutofit/>
            </a:bodyPr>
            <a:lstStyle/>
            <a:p>
              <a:pPr marL="0" lvl="0" indent="0" algn="r" rtl="0">
                <a:spcBef>
                  <a:spcPts val="0"/>
                </a:spcBef>
                <a:spcAft>
                  <a:spcPts val="0"/>
                </a:spcAft>
                <a:buClr>
                  <a:schemeClr val="dk1"/>
                </a:buClr>
                <a:buSzPts val="1100"/>
                <a:buFont typeface="Arial"/>
                <a:buNone/>
              </a:pPr>
              <a:endParaRPr dirty="0">
                <a:solidFill>
                  <a:schemeClr val="dk1"/>
                </a:solidFill>
                <a:latin typeface="Encode Sans Semi Condensed"/>
                <a:ea typeface="Encode Sans Semi Condensed"/>
                <a:cs typeface="Encode Sans Semi Condensed"/>
                <a:sym typeface="Encode Sans Semi Condensed"/>
              </a:endParaRPr>
            </a:p>
          </p:txBody>
        </p:sp>
        <p:sp>
          <p:nvSpPr>
            <p:cNvPr id="512" name="Google Shape;512;p40"/>
            <p:cNvSpPr/>
            <p:nvPr/>
          </p:nvSpPr>
          <p:spPr>
            <a:xfrm>
              <a:off x="530850" y="3116957"/>
              <a:ext cx="3967200" cy="1494600"/>
            </a:xfrm>
            <a:prstGeom prst="rect">
              <a:avLst/>
            </a:prstGeom>
            <a:solidFill>
              <a:schemeClr val="lt2"/>
            </a:solidFill>
            <a:ln>
              <a:noFill/>
            </a:ln>
          </p:spPr>
          <p:txBody>
            <a:bodyPr spcFirstLastPara="1" wrap="square" lIns="91425" tIns="91425" rIns="1371600" bIns="91425" anchor="b" anchorCtr="0">
              <a:noAutofit/>
            </a:bodyPr>
            <a:lstStyle/>
            <a:p>
              <a:pPr marL="0" lvl="0" indent="0" algn="l" rtl="0">
                <a:spcBef>
                  <a:spcPts val="0"/>
                </a:spcBef>
                <a:spcAft>
                  <a:spcPts val="0"/>
                </a:spcAft>
                <a:buClr>
                  <a:schemeClr val="dk1"/>
                </a:buClr>
                <a:buSzPts val="1100"/>
                <a:buFont typeface="Arial"/>
                <a:buNone/>
              </a:pPr>
              <a:endParaRPr b="1" dirty="0">
                <a:solidFill>
                  <a:schemeClr val="dk1"/>
                </a:solidFill>
                <a:latin typeface="Encode Sans Semi Condensed"/>
                <a:ea typeface="Encode Sans Semi Condensed"/>
                <a:cs typeface="Encode Sans Semi Condensed"/>
                <a:sym typeface="Encode Sans Semi Condensed"/>
              </a:endParaRPr>
            </a:p>
          </p:txBody>
        </p:sp>
        <p:sp>
          <p:nvSpPr>
            <p:cNvPr id="513" name="Google Shape;513;p40"/>
            <p:cNvSpPr/>
            <p:nvPr/>
          </p:nvSpPr>
          <p:spPr>
            <a:xfrm>
              <a:off x="4662129" y="3116957"/>
              <a:ext cx="3967200" cy="1494600"/>
            </a:xfrm>
            <a:prstGeom prst="rect">
              <a:avLst/>
            </a:prstGeom>
            <a:solidFill>
              <a:schemeClr val="lt2"/>
            </a:solidFill>
            <a:ln>
              <a:noFill/>
            </a:ln>
          </p:spPr>
          <p:txBody>
            <a:bodyPr spcFirstLastPara="1" wrap="square" lIns="1371600" tIns="91425" rIns="91425" bIns="91425" anchor="b" anchorCtr="0">
              <a:noAutofit/>
            </a:bodyPr>
            <a:lstStyle/>
            <a:p>
              <a:pPr marL="0" lvl="0" indent="0" algn="r" rtl="0">
                <a:spcBef>
                  <a:spcPts val="0"/>
                </a:spcBef>
                <a:spcAft>
                  <a:spcPts val="0"/>
                </a:spcAft>
                <a:buClr>
                  <a:schemeClr val="dk1"/>
                </a:buClr>
                <a:buSzPts val="1100"/>
                <a:buFont typeface="Arial"/>
                <a:buNone/>
              </a:pPr>
              <a:endParaRPr dirty="0">
                <a:solidFill>
                  <a:schemeClr val="dk1"/>
                </a:solidFill>
                <a:latin typeface="Encode Sans Semi Condensed"/>
                <a:ea typeface="Encode Sans Semi Condensed"/>
                <a:cs typeface="Encode Sans Semi Condensed"/>
                <a:sym typeface="Encode Sans Semi Condensed"/>
              </a:endParaRPr>
            </a:p>
          </p:txBody>
        </p:sp>
        <p:sp>
          <p:nvSpPr>
            <p:cNvPr id="514" name="Google Shape;514;p40"/>
            <p:cNvSpPr/>
            <p:nvPr/>
          </p:nvSpPr>
          <p:spPr>
            <a:xfrm>
              <a:off x="3359215" y="1812096"/>
              <a:ext cx="2279700" cy="22797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rot="5400000">
              <a:off x="3523550" y="1812096"/>
              <a:ext cx="2279700" cy="2279700"/>
            </a:xfrm>
            <a:prstGeom prst="pie">
              <a:avLst>
                <a:gd name="adj1" fmla="val 10788866"/>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rot="10800000">
              <a:off x="3523550" y="1977721"/>
              <a:ext cx="2279700" cy="2279700"/>
            </a:xfrm>
            <a:prstGeom prst="pie">
              <a:avLst>
                <a:gd name="adj1" fmla="val 10788866"/>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rot="-5400000">
              <a:off x="3359215" y="1977721"/>
              <a:ext cx="2279700" cy="2279700"/>
            </a:xfrm>
            <a:prstGeom prst="pie">
              <a:avLst>
                <a:gd name="adj1" fmla="val 10788866"/>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F88E576-605D-8E1C-9A4E-913F03E8D915}"/>
                </a:ext>
              </a:extLst>
            </p:cNvPr>
            <p:cNvSpPr txBox="1"/>
            <p:nvPr/>
          </p:nvSpPr>
          <p:spPr>
            <a:xfrm>
              <a:off x="3784002" y="2249315"/>
              <a:ext cx="585418" cy="523220"/>
            </a:xfrm>
            <a:prstGeom prst="rect">
              <a:avLst/>
            </a:prstGeom>
            <a:noFill/>
          </p:spPr>
          <p:txBody>
            <a:bodyPr wrap="none" rtlCol="0">
              <a:spAutoFit/>
            </a:bodyPr>
            <a:lstStyle/>
            <a:p>
              <a:pPr algn="ctr"/>
              <a:r>
                <a:rPr lang="en-US" sz="2800" b="1" dirty="0"/>
                <a:t>01</a:t>
              </a:r>
            </a:p>
          </p:txBody>
        </p:sp>
        <p:sp>
          <p:nvSpPr>
            <p:cNvPr id="3" name="TextBox 2">
              <a:extLst>
                <a:ext uri="{FF2B5EF4-FFF2-40B4-BE49-F238E27FC236}">
                  <a16:creationId xmlns:a16="http://schemas.microsoft.com/office/drawing/2014/main" id="{78F4772F-E151-7DA2-8E03-4D4961A1759D}"/>
                </a:ext>
              </a:extLst>
            </p:cNvPr>
            <p:cNvSpPr txBox="1"/>
            <p:nvPr/>
          </p:nvSpPr>
          <p:spPr>
            <a:xfrm>
              <a:off x="4842956" y="2249315"/>
              <a:ext cx="585418" cy="523220"/>
            </a:xfrm>
            <a:prstGeom prst="rect">
              <a:avLst/>
            </a:prstGeom>
            <a:noFill/>
          </p:spPr>
          <p:txBody>
            <a:bodyPr wrap="none" rtlCol="0">
              <a:spAutoFit/>
            </a:bodyPr>
            <a:lstStyle/>
            <a:p>
              <a:pPr algn="ctr"/>
              <a:r>
                <a:rPr lang="en-US" sz="2800" b="1" dirty="0">
                  <a:solidFill>
                    <a:schemeClr val="bg1"/>
                  </a:solidFill>
                </a:rPr>
                <a:t>02</a:t>
              </a:r>
            </a:p>
          </p:txBody>
        </p:sp>
        <p:sp>
          <p:nvSpPr>
            <p:cNvPr id="4" name="TextBox 3">
              <a:extLst>
                <a:ext uri="{FF2B5EF4-FFF2-40B4-BE49-F238E27FC236}">
                  <a16:creationId xmlns:a16="http://schemas.microsoft.com/office/drawing/2014/main" id="{E94558BC-9ACA-E1AE-3B98-D250EBD34BB7}"/>
                </a:ext>
              </a:extLst>
            </p:cNvPr>
            <p:cNvSpPr txBox="1"/>
            <p:nvPr/>
          </p:nvSpPr>
          <p:spPr>
            <a:xfrm>
              <a:off x="3784002" y="3335134"/>
              <a:ext cx="585418" cy="523220"/>
            </a:xfrm>
            <a:prstGeom prst="rect">
              <a:avLst/>
            </a:prstGeom>
            <a:noFill/>
          </p:spPr>
          <p:txBody>
            <a:bodyPr wrap="none" rtlCol="0">
              <a:spAutoFit/>
            </a:bodyPr>
            <a:lstStyle/>
            <a:p>
              <a:pPr algn="ctr"/>
              <a:r>
                <a:rPr lang="en-US" sz="2800" b="1" dirty="0">
                  <a:solidFill>
                    <a:schemeClr val="bg1"/>
                  </a:solidFill>
                </a:rPr>
                <a:t>04</a:t>
              </a:r>
            </a:p>
          </p:txBody>
        </p:sp>
        <p:sp>
          <p:nvSpPr>
            <p:cNvPr id="5" name="TextBox 4">
              <a:extLst>
                <a:ext uri="{FF2B5EF4-FFF2-40B4-BE49-F238E27FC236}">
                  <a16:creationId xmlns:a16="http://schemas.microsoft.com/office/drawing/2014/main" id="{26A416B6-94F4-421D-93C1-77C53E49B3DF}"/>
                </a:ext>
              </a:extLst>
            </p:cNvPr>
            <p:cNvSpPr txBox="1"/>
            <p:nvPr/>
          </p:nvSpPr>
          <p:spPr>
            <a:xfrm>
              <a:off x="4842956" y="3335134"/>
              <a:ext cx="585418" cy="523220"/>
            </a:xfrm>
            <a:prstGeom prst="rect">
              <a:avLst/>
            </a:prstGeom>
            <a:noFill/>
          </p:spPr>
          <p:txBody>
            <a:bodyPr wrap="none" rtlCol="0">
              <a:spAutoFit/>
            </a:bodyPr>
            <a:lstStyle/>
            <a:p>
              <a:pPr algn="ctr"/>
              <a:r>
                <a:rPr lang="en-US" sz="2800" b="1" dirty="0">
                  <a:solidFill>
                    <a:schemeClr val="bg1"/>
                  </a:solidFill>
                </a:rPr>
                <a:t>03</a:t>
              </a:r>
            </a:p>
          </p:txBody>
        </p:sp>
        <p:sp>
          <p:nvSpPr>
            <p:cNvPr id="6" name="TextBox 5">
              <a:extLst>
                <a:ext uri="{FF2B5EF4-FFF2-40B4-BE49-F238E27FC236}">
                  <a16:creationId xmlns:a16="http://schemas.microsoft.com/office/drawing/2014/main" id="{8C80A38D-3FAC-598D-B2BA-FAA4BCCC1D87}"/>
                </a:ext>
              </a:extLst>
            </p:cNvPr>
            <p:cNvSpPr txBox="1"/>
            <p:nvPr/>
          </p:nvSpPr>
          <p:spPr>
            <a:xfrm>
              <a:off x="567162" y="1492362"/>
              <a:ext cx="3369837" cy="1045223"/>
            </a:xfrm>
            <a:prstGeom prst="rect">
              <a:avLst/>
            </a:prstGeom>
            <a:noFill/>
          </p:spPr>
          <p:txBody>
            <a:bodyPr wrap="square" rtlCol="0">
              <a:spAutoFit/>
            </a:bodyPr>
            <a:lstStyle/>
            <a:p>
              <a:pPr>
                <a:lnSpc>
                  <a:spcPct val="150000"/>
                </a:lnSpc>
              </a:pPr>
              <a:r>
                <a:rPr lang="en-US" sz="2200" dirty="0" err="1"/>
                <a:t>Ghi</a:t>
              </a:r>
              <a:r>
                <a:rPr lang="en-US" sz="2200" dirty="0"/>
                <a:t> </a:t>
              </a:r>
              <a:r>
                <a:rPr lang="en-US" sz="2200" dirty="0" err="1"/>
                <a:t>nhớ</a:t>
              </a:r>
              <a:r>
                <a:rPr lang="en-US" sz="2200" dirty="0"/>
                <a:t> </a:t>
              </a:r>
              <a:r>
                <a:rPr lang="en-US" sz="2200" dirty="0" err="1"/>
                <a:t>kiến</a:t>
              </a:r>
              <a:r>
                <a:rPr lang="en-US" sz="2200" dirty="0"/>
                <a:t> </a:t>
              </a:r>
              <a:r>
                <a:rPr lang="en-US" sz="2200" dirty="0" err="1"/>
                <a:t>thức</a:t>
              </a:r>
              <a:r>
                <a:rPr lang="en-US" sz="2200" dirty="0"/>
                <a:t> </a:t>
              </a:r>
              <a:r>
                <a:rPr lang="en-US" sz="2200" dirty="0" err="1"/>
                <a:t>đã</a:t>
              </a:r>
              <a:r>
                <a:rPr lang="en-US" sz="2200" dirty="0"/>
                <a:t> </a:t>
              </a:r>
              <a:r>
                <a:rPr lang="en-US" sz="2200" dirty="0" err="1"/>
                <a:t>học</a:t>
              </a:r>
              <a:r>
                <a:rPr lang="en-US" sz="2200" dirty="0"/>
                <a:t> </a:t>
              </a:r>
              <a:r>
                <a:rPr lang="en-US" sz="2200" dirty="0" err="1"/>
                <a:t>trong</a:t>
              </a:r>
              <a:r>
                <a:rPr lang="en-US" sz="2200" dirty="0"/>
                <a:t> </a:t>
              </a:r>
              <a:r>
                <a:rPr lang="en-US" sz="2200" dirty="0" err="1"/>
                <a:t>bài</a:t>
              </a:r>
              <a:endParaRPr lang="en-US" sz="2200" dirty="0"/>
            </a:p>
          </p:txBody>
        </p:sp>
        <p:sp>
          <p:nvSpPr>
            <p:cNvPr id="7" name="TextBox 6">
              <a:extLst>
                <a:ext uri="{FF2B5EF4-FFF2-40B4-BE49-F238E27FC236}">
                  <a16:creationId xmlns:a16="http://schemas.microsoft.com/office/drawing/2014/main" id="{72707832-55C6-F419-9B6C-2BEE5F83D5A1}"/>
                </a:ext>
              </a:extLst>
            </p:cNvPr>
            <p:cNvSpPr txBox="1"/>
            <p:nvPr/>
          </p:nvSpPr>
          <p:spPr>
            <a:xfrm>
              <a:off x="5143500" y="1520924"/>
              <a:ext cx="3400450" cy="1045223"/>
            </a:xfrm>
            <a:prstGeom prst="rect">
              <a:avLst/>
            </a:prstGeom>
            <a:noFill/>
          </p:spPr>
          <p:txBody>
            <a:bodyPr wrap="square" rtlCol="0">
              <a:spAutoFit/>
            </a:bodyPr>
            <a:lstStyle/>
            <a:p>
              <a:pPr algn="r">
                <a:lnSpc>
                  <a:spcPct val="150000"/>
                </a:lnSpc>
              </a:pPr>
              <a:r>
                <a:rPr lang="en-US" sz="2200" dirty="0"/>
                <a:t>Hoàn </a:t>
              </a:r>
              <a:r>
                <a:rPr lang="en-US" sz="2200" dirty="0" err="1"/>
                <a:t>thành</a:t>
              </a:r>
              <a:r>
                <a:rPr lang="en-US" sz="2200" dirty="0"/>
                <a:t> </a:t>
              </a:r>
              <a:r>
                <a:rPr lang="en-US" sz="2200" dirty="0" err="1"/>
                <a:t>bài</a:t>
              </a:r>
              <a:r>
                <a:rPr lang="en-US" sz="2200" dirty="0"/>
                <a:t> </a:t>
              </a:r>
              <a:r>
                <a:rPr lang="en-US" sz="2200" dirty="0" err="1"/>
                <a:t>Luyện</a:t>
              </a:r>
              <a:r>
                <a:rPr lang="en-US" sz="2200" dirty="0"/>
                <a:t> </a:t>
              </a:r>
              <a:r>
                <a:rPr lang="en-US" sz="2200" dirty="0" err="1"/>
                <a:t>tập</a:t>
              </a:r>
              <a:r>
                <a:rPr lang="en-US" sz="2200" dirty="0"/>
                <a:t> 2, 3 SGK tr.73, 77</a:t>
              </a:r>
            </a:p>
          </p:txBody>
        </p:sp>
        <p:sp>
          <p:nvSpPr>
            <p:cNvPr id="8" name="TextBox 7">
              <a:extLst>
                <a:ext uri="{FF2B5EF4-FFF2-40B4-BE49-F238E27FC236}">
                  <a16:creationId xmlns:a16="http://schemas.microsoft.com/office/drawing/2014/main" id="{23B107F9-B6A6-C2CF-9036-0B804FA5FDF2}"/>
                </a:ext>
              </a:extLst>
            </p:cNvPr>
            <p:cNvSpPr txBox="1"/>
            <p:nvPr/>
          </p:nvSpPr>
          <p:spPr>
            <a:xfrm>
              <a:off x="567161" y="3397829"/>
              <a:ext cx="3369837" cy="1045223"/>
            </a:xfrm>
            <a:prstGeom prst="rect">
              <a:avLst/>
            </a:prstGeom>
            <a:noFill/>
          </p:spPr>
          <p:txBody>
            <a:bodyPr wrap="square" rtlCol="0">
              <a:spAutoFit/>
            </a:bodyPr>
            <a:lstStyle/>
            <a:p>
              <a:pPr>
                <a:lnSpc>
                  <a:spcPct val="150000"/>
                </a:lnSpc>
              </a:pPr>
              <a:r>
                <a:rPr lang="en-US" sz="2200" dirty="0"/>
                <a:t>Hoàn </a:t>
              </a:r>
              <a:r>
                <a:rPr lang="en-US" sz="2200" dirty="0" err="1"/>
                <a:t>thành</a:t>
              </a:r>
              <a:r>
                <a:rPr lang="en-US" sz="2200" dirty="0"/>
                <a:t> </a:t>
              </a:r>
            </a:p>
            <a:p>
              <a:pPr>
                <a:lnSpc>
                  <a:spcPct val="150000"/>
                </a:lnSpc>
              </a:pPr>
              <a:r>
                <a:rPr lang="en-US" sz="2200" dirty="0" err="1"/>
                <a:t>bài</a:t>
              </a:r>
              <a:r>
                <a:rPr lang="en-US" sz="2200" dirty="0"/>
                <a:t> </a:t>
              </a:r>
              <a:r>
                <a:rPr lang="en-US" sz="2200" dirty="0" err="1"/>
                <a:t>tập</a:t>
              </a:r>
              <a:r>
                <a:rPr lang="en-US" sz="2200" dirty="0"/>
                <a:t> </a:t>
              </a:r>
              <a:r>
                <a:rPr lang="en-US" sz="2200" dirty="0" err="1"/>
                <a:t>phần</a:t>
              </a:r>
              <a:r>
                <a:rPr lang="en-US" sz="2200" dirty="0"/>
                <a:t> </a:t>
              </a:r>
              <a:r>
                <a:rPr lang="en-US" sz="2200" dirty="0" err="1"/>
                <a:t>Vận</a:t>
              </a:r>
              <a:r>
                <a:rPr lang="en-US" sz="2200" dirty="0"/>
                <a:t> </a:t>
              </a:r>
              <a:r>
                <a:rPr lang="en-US" sz="2200" dirty="0" err="1"/>
                <a:t>dụng</a:t>
              </a:r>
              <a:endParaRPr lang="en-US" sz="2200" dirty="0"/>
            </a:p>
          </p:txBody>
        </p:sp>
        <p:sp>
          <p:nvSpPr>
            <p:cNvPr id="9" name="TextBox 8">
              <a:extLst>
                <a:ext uri="{FF2B5EF4-FFF2-40B4-BE49-F238E27FC236}">
                  <a16:creationId xmlns:a16="http://schemas.microsoft.com/office/drawing/2014/main" id="{09A3639A-38FD-FFEE-F90D-25E147CBDA49}"/>
                </a:ext>
              </a:extLst>
            </p:cNvPr>
            <p:cNvSpPr txBox="1"/>
            <p:nvPr/>
          </p:nvSpPr>
          <p:spPr>
            <a:xfrm>
              <a:off x="4817636" y="3433981"/>
              <a:ext cx="3785448" cy="1045223"/>
            </a:xfrm>
            <a:prstGeom prst="rect">
              <a:avLst/>
            </a:prstGeom>
            <a:noFill/>
          </p:spPr>
          <p:txBody>
            <a:bodyPr wrap="square" rtlCol="0">
              <a:spAutoFit/>
            </a:bodyPr>
            <a:lstStyle/>
            <a:p>
              <a:pPr algn="r">
                <a:lnSpc>
                  <a:spcPct val="150000"/>
                </a:lnSpc>
              </a:pPr>
              <a:r>
                <a:rPr lang="en-US" sz="2200" dirty="0" err="1"/>
                <a:t>Đọc</a:t>
              </a:r>
              <a:r>
                <a:rPr lang="en-US" sz="2200" dirty="0"/>
                <a:t> </a:t>
              </a:r>
              <a:r>
                <a:rPr lang="en-US" sz="2200" b="1" dirty="0" err="1"/>
                <a:t>Bài</a:t>
              </a:r>
              <a:r>
                <a:rPr lang="en-US" sz="2200" b="1" dirty="0"/>
                <a:t> 4: </a:t>
              </a:r>
              <a:r>
                <a:rPr lang="en-US" sz="2200" b="1" dirty="0" err="1"/>
                <a:t>Đại</a:t>
              </a:r>
              <a:r>
                <a:rPr lang="en-US" sz="2200" b="1" dirty="0"/>
                <a:t> </a:t>
              </a:r>
              <a:r>
                <a:rPr lang="en-US" sz="2200" b="1" dirty="0" err="1"/>
                <a:t>cương</a:t>
              </a:r>
              <a:r>
                <a:rPr lang="en-US" sz="2200" b="1" dirty="0"/>
                <a:t> </a:t>
              </a:r>
            </a:p>
            <a:p>
              <a:pPr algn="r">
                <a:lnSpc>
                  <a:spcPct val="150000"/>
                </a:lnSpc>
              </a:pPr>
              <a:r>
                <a:rPr lang="en-US" sz="2200" b="1" dirty="0" err="1"/>
                <a:t>về</a:t>
              </a:r>
              <a:r>
                <a:rPr lang="en-US" sz="2200" b="1" dirty="0"/>
                <a:t> </a:t>
              </a:r>
              <a:r>
                <a:rPr lang="en-US" sz="2200" b="1" dirty="0" err="1"/>
                <a:t>dòng</a:t>
              </a:r>
              <a:r>
                <a:rPr lang="en-US" sz="2200" b="1" dirty="0"/>
                <a:t> </a:t>
              </a:r>
              <a:r>
                <a:rPr lang="en-US" sz="2200" b="1" dirty="0" err="1"/>
                <a:t>điện</a:t>
              </a:r>
              <a:r>
                <a:rPr lang="en-US" sz="2200" b="1" dirty="0"/>
                <a:t> </a:t>
              </a:r>
              <a:r>
                <a:rPr lang="en-US" sz="2200" b="1" dirty="0" err="1"/>
                <a:t>xoay</a:t>
              </a:r>
              <a:r>
                <a:rPr lang="en-US" sz="2200" b="1" dirty="0"/>
                <a:t> </a:t>
              </a:r>
              <a:r>
                <a:rPr lang="en-US" sz="2200" b="1" dirty="0" err="1"/>
                <a:t>chiều</a:t>
              </a:r>
              <a:endParaRPr lang="en-US" sz="2200" b="1" dirty="0"/>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45">
          <a:extLst>
            <a:ext uri="{FF2B5EF4-FFF2-40B4-BE49-F238E27FC236}">
              <a16:creationId xmlns:a16="http://schemas.microsoft.com/office/drawing/2014/main" id="{0DEAB4A1-5DFA-7FB9-19A9-797DF282E45D}"/>
            </a:ext>
          </a:extLst>
        </p:cNvPr>
        <p:cNvGrpSpPr/>
        <p:nvPr/>
      </p:nvGrpSpPr>
      <p:grpSpPr>
        <a:xfrm>
          <a:off x="0" y="0"/>
          <a:ext cx="0" cy="0"/>
          <a:chOff x="0" y="0"/>
          <a:chExt cx="0" cy="0"/>
        </a:xfrm>
      </p:grpSpPr>
      <p:sp>
        <p:nvSpPr>
          <p:cNvPr id="760" name="Google Shape;760;p18">
            <a:extLst>
              <a:ext uri="{FF2B5EF4-FFF2-40B4-BE49-F238E27FC236}">
                <a16:creationId xmlns:a16="http://schemas.microsoft.com/office/drawing/2014/main" id="{8EA6DABF-240C-A032-8544-FAF30F62F86A}"/>
              </a:ext>
            </a:extLst>
          </p:cNvPr>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Catamaran"/>
                <a:cs typeface="Catamaran"/>
                <a:sym typeface="Catamaran"/>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300" b="1" i="0" u="none" strike="noStrike" kern="0" cap="none" spc="0" normalizeH="0" baseline="0" noProof="0" dirty="0">
              <a:ln>
                <a:noFill/>
              </a:ln>
              <a:solidFill>
                <a:srgbClr val="FFFFFF"/>
              </a:solidFill>
              <a:effectLst/>
              <a:uLnTx/>
              <a:uFillTx/>
              <a:latin typeface="Catamaran"/>
              <a:cs typeface="Catamaran"/>
              <a:sym typeface="Catamaran"/>
            </a:endParaRPr>
          </a:p>
        </p:txBody>
      </p:sp>
      <p:sp>
        <p:nvSpPr>
          <p:cNvPr id="2" name="TextBox 1">
            <a:extLst>
              <a:ext uri="{FF2B5EF4-FFF2-40B4-BE49-F238E27FC236}">
                <a16:creationId xmlns:a16="http://schemas.microsoft.com/office/drawing/2014/main" id="{0307004A-33B4-3B69-FA4F-C4DECE5FBFA7}"/>
              </a:ext>
            </a:extLst>
          </p:cNvPr>
          <p:cNvSpPr txBox="1"/>
          <p:nvPr/>
        </p:nvSpPr>
        <p:spPr>
          <a:xfrm>
            <a:off x="584790" y="967858"/>
            <a:ext cx="7974419" cy="19981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4152C">
                    <a:lumMod val="75000"/>
                    <a:lumOff val="25000"/>
                  </a:srgbClr>
                </a:solidFill>
                <a:effectLst/>
                <a:uLnTx/>
                <a:uFillTx/>
                <a:latin typeface="Arial"/>
                <a:cs typeface="Arial"/>
                <a:sym typeface="Arial"/>
              </a:rPr>
              <a:t>HẸN GẶP LẠI CẢ LỚP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4152C">
                    <a:lumMod val="75000"/>
                    <a:lumOff val="25000"/>
                  </a:srgbClr>
                </a:solidFill>
                <a:effectLst/>
                <a:uLnTx/>
                <a:uFillTx/>
                <a:latin typeface="Arial"/>
                <a:cs typeface="Arial"/>
                <a:sym typeface="Arial"/>
              </a:rPr>
              <a:t>Ở CÁC BÀI HỌC TIẾP THEO!</a:t>
            </a:r>
          </a:p>
        </p:txBody>
      </p:sp>
    </p:spTree>
    <p:extLst>
      <p:ext uri="{BB962C8B-B14F-4D97-AF65-F5344CB8AC3E}">
        <p14:creationId xmlns:p14="http://schemas.microsoft.com/office/powerpoint/2010/main" val="251769870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9"/>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2. Đơn vị đo từ thông </a:t>
            </a:r>
            <a:endParaRPr b="1" dirty="0">
              <a:latin typeface="Arial" panose="020B0604020202020204" pitchFamily="34" charset="0"/>
              <a:cs typeface="Arial" panose="020B0604020202020204" pitchFamily="34" charset="0"/>
            </a:endParaRPr>
          </a:p>
        </p:txBody>
      </p:sp>
      <p:sp>
        <p:nvSpPr>
          <p:cNvPr id="206" name="Google Shape;206;p19"/>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9" name="TextBox 8">
            <a:extLst>
              <a:ext uri="{FF2B5EF4-FFF2-40B4-BE49-F238E27FC236}">
                <a16:creationId xmlns:a16="http://schemas.microsoft.com/office/drawing/2014/main" id="{7DC4F974-3FA4-6250-84C8-BF60BD3BB0B7}"/>
              </a:ext>
            </a:extLst>
          </p:cNvPr>
          <p:cNvSpPr txBox="1"/>
          <p:nvPr/>
        </p:nvSpPr>
        <p:spPr>
          <a:xfrm>
            <a:off x="877186" y="1729485"/>
            <a:ext cx="7389627" cy="2882840"/>
          </a:xfrm>
          <a:prstGeom prst="rect">
            <a:avLst/>
          </a:prstGeom>
          <a:noFill/>
        </p:spPr>
        <p:txBody>
          <a:bodyPr wrap="square">
            <a:spAutoFit/>
          </a:bodyPr>
          <a:lstStyle/>
          <a:p>
            <a:pPr marL="342900" marR="0" indent="-342900" algn="just">
              <a:lnSpc>
                <a:spcPct val="150000"/>
              </a:lnSpc>
              <a:spcAft>
                <a:spcPts val="800"/>
              </a:spcAft>
              <a:buBlip>
                <a:blip r:embed="rId3"/>
              </a:buBlip>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weber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Wb).</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150000"/>
              </a:lnSpc>
              <a:spcAft>
                <a:spcPts val="800"/>
              </a:spcAft>
              <a:buBlip>
                <a:blip r:embed="rId3"/>
              </a:buBlip>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weber (1 Wb)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m</a:t>
            </a:r>
            <a:r>
              <a:rPr lang="en-US" sz="24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T.</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Blip>
                <a:blip r:embed="rId3"/>
              </a:buBlip>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Wb = 1 T. 1 m</a:t>
            </a:r>
            <a:r>
              <a:rPr lang="en-US" sz="24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619D3FC-3E32-70A4-93BE-85717B3A6D55}"/>
            </a:ext>
          </a:extLst>
        </p:cNvPr>
        <p:cNvGrpSpPr/>
        <p:nvPr/>
      </p:nvGrpSpPr>
      <p:grpSpPr>
        <a:xfrm>
          <a:off x="0" y="0"/>
          <a:ext cx="0" cy="0"/>
          <a:chOff x="0" y="0"/>
          <a:chExt cx="0" cy="0"/>
        </a:xfrm>
      </p:grpSpPr>
      <p:pic>
        <p:nvPicPr>
          <p:cNvPr id="4" name="Join_file_132436344">
            <a:hlinkClick r:id="" action="ppaction://media"/>
            <a:extLst>
              <a:ext uri="{FF2B5EF4-FFF2-40B4-BE49-F238E27FC236}">
                <a16:creationId xmlns:a16="http://schemas.microsoft.com/office/drawing/2014/main" id="{2CA91305-7E4D-EC4B-A663-334220D2D2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934" y="0"/>
            <a:ext cx="7924132" cy="4457324"/>
          </a:xfrm>
          <a:prstGeom prst="rect">
            <a:avLst/>
          </a:prstGeom>
        </p:spPr>
      </p:pic>
      <p:pic>
        <p:nvPicPr>
          <p:cNvPr id="6" name="Picture 5">
            <a:extLst>
              <a:ext uri="{FF2B5EF4-FFF2-40B4-BE49-F238E27FC236}">
                <a16:creationId xmlns:a16="http://schemas.microsoft.com/office/drawing/2014/main" id="{264111F3-5395-A8E5-04E7-093DB39E5F8F}"/>
              </a:ext>
            </a:extLst>
          </p:cNvPr>
          <p:cNvPicPr>
            <a:picLocks noChangeAspect="1"/>
          </p:cNvPicPr>
          <p:nvPr/>
        </p:nvPicPr>
        <p:blipFill>
          <a:blip r:embed="rId5"/>
          <a:stretch>
            <a:fillRect/>
          </a:stretch>
        </p:blipFill>
        <p:spPr>
          <a:xfrm>
            <a:off x="4151339" y="1805708"/>
            <a:ext cx="841321" cy="835224"/>
          </a:xfrm>
          <a:prstGeom prst="rect">
            <a:avLst/>
          </a:prstGeom>
        </p:spPr>
      </p:pic>
      <p:sp>
        <p:nvSpPr>
          <p:cNvPr id="7" name="TextBox 6">
            <a:extLst>
              <a:ext uri="{FF2B5EF4-FFF2-40B4-BE49-F238E27FC236}">
                <a16:creationId xmlns:a16="http://schemas.microsoft.com/office/drawing/2014/main" id="{7A12B6A1-F1F3-2D22-6BCD-DD6955BA6A5A}"/>
              </a:ext>
            </a:extLst>
          </p:cNvPr>
          <p:cNvSpPr txBox="1"/>
          <p:nvPr/>
        </p:nvSpPr>
        <p:spPr>
          <a:xfrm>
            <a:off x="1306526" y="4559592"/>
            <a:ext cx="6530955" cy="430887"/>
          </a:xfrm>
          <a:prstGeom prst="rect">
            <a:avLst/>
          </a:prstGeom>
          <a:noFill/>
        </p:spPr>
        <p:txBody>
          <a:bodyPr wrap="none" rtlCol="0">
            <a:spAutoFit/>
          </a:bodyPr>
          <a:lstStyle/>
          <a:p>
            <a:pPr algn="ctr"/>
            <a:r>
              <a:rPr lang="en-US" sz="2200" b="1" dirty="0">
                <a:solidFill>
                  <a:schemeClr val="bg1">
                    <a:lumMod val="75000"/>
                    <a:lumOff val="25000"/>
                  </a:schemeClr>
                </a:solidFill>
              </a:rPr>
              <a:t>Video: </a:t>
            </a:r>
            <a:r>
              <a:rPr lang="en-US" sz="2200" b="1" dirty="0" err="1">
                <a:solidFill>
                  <a:schemeClr val="bg1">
                    <a:lumMod val="75000"/>
                    <a:lumOff val="25000"/>
                  </a:schemeClr>
                </a:solidFill>
              </a:rPr>
              <a:t>Tìm</a:t>
            </a:r>
            <a:r>
              <a:rPr lang="en-US" sz="2200" b="1" dirty="0">
                <a:solidFill>
                  <a:schemeClr val="bg1">
                    <a:lumMod val="75000"/>
                    <a:lumOff val="25000"/>
                  </a:schemeClr>
                </a:solidFill>
              </a:rPr>
              <a:t> </a:t>
            </a:r>
            <a:r>
              <a:rPr lang="en-US" sz="2200" b="1" dirty="0" err="1">
                <a:solidFill>
                  <a:schemeClr val="bg1">
                    <a:lumMod val="75000"/>
                    <a:lumOff val="25000"/>
                  </a:schemeClr>
                </a:solidFill>
              </a:rPr>
              <a:t>hiểu</a:t>
            </a:r>
            <a:r>
              <a:rPr lang="en-US" sz="2200" b="1" dirty="0">
                <a:solidFill>
                  <a:schemeClr val="bg1">
                    <a:lumMod val="75000"/>
                    <a:lumOff val="25000"/>
                  </a:schemeClr>
                </a:solidFill>
              </a:rPr>
              <a:t> </a:t>
            </a:r>
            <a:r>
              <a:rPr lang="en-US" sz="2200" b="1" dirty="0" err="1">
                <a:solidFill>
                  <a:schemeClr val="bg1">
                    <a:lumMod val="75000"/>
                    <a:lumOff val="25000"/>
                  </a:schemeClr>
                </a:solidFill>
              </a:rPr>
              <a:t>từ</a:t>
            </a:r>
            <a:r>
              <a:rPr lang="en-US" sz="2200" b="1" dirty="0">
                <a:solidFill>
                  <a:schemeClr val="bg1">
                    <a:lumMod val="75000"/>
                    <a:lumOff val="25000"/>
                  </a:schemeClr>
                </a:solidFill>
              </a:rPr>
              <a:t> </a:t>
            </a:r>
            <a:r>
              <a:rPr lang="en-US" sz="2200" b="1" dirty="0" err="1">
                <a:solidFill>
                  <a:schemeClr val="bg1">
                    <a:lumMod val="75000"/>
                    <a:lumOff val="25000"/>
                  </a:schemeClr>
                </a:solidFill>
              </a:rPr>
              <a:t>thông</a:t>
            </a:r>
            <a:r>
              <a:rPr lang="en-US" sz="2200" b="1" dirty="0">
                <a:solidFill>
                  <a:schemeClr val="bg1">
                    <a:lumMod val="75000"/>
                    <a:lumOff val="25000"/>
                  </a:schemeClr>
                </a:solidFill>
              </a:rPr>
              <a:t> </a:t>
            </a:r>
            <a:r>
              <a:rPr lang="en-US" sz="2200" b="1" dirty="0" err="1">
                <a:solidFill>
                  <a:schemeClr val="bg1">
                    <a:lumMod val="75000"/>
                    <a:lumOff val="25000"/>
                  </a:schemeClr>
                </a:solidFill>
              </a:rPr>
              <a:t>và</a:t>
            </a:r>
            <a:r>
              <a:rPr lang="en-US" sz="2200" b="1" dirty="0">
                <a:solidFill>
                  <a:schemeClr val="bg1">
                    <a:lumMod val="75000"/>
                    <a:lumOff val="25000"/>
                  </a:schemeClr>
                </a:solidFill>
              </a:rPr>
              <a:t> </a:t>
            </a:r>
            <a:r>
              <a:rPr lang="en-US" sz="2200" b="1" dirty="0" err="1">
                <a:solidFill>
                  <a:schemeClr val="bg1">
                    <a:lumMod val="75000"/>
                    <a:lumOff val="25000"/>
                  </a:schemeClr>
                </a:solidFill>
              </a:rPr>
              <a:t>đơn</a:t>
            </a:r>
            <a:r>
              <a:rPr lang="en-US" sz="2200" b="1" dirty="0">
                <a:solidFill>
                  <a:schemeClr val="bg1">
                    <a:lumMod val="75000"/>
                    <a:lumOff val="25000"/>
                  </a:schemeClr>
                </a:solidFill>
              </a:rPr>
              <a:t> </a:t>
            </a:r>
            <a:r>
              <a:rPr lang="en-US" sz="2200" b="1" dirty="0" err="1">
                <a:solidFill>
                  <a:schemeClr val="bg1">
                    <a:lumMod val="75000"/>
                    <a:lumOff val="25000"/>
                  </a:schemeClr>
                </a:solidFill>
              </a:rPr>
              <a:t>vị</a:t>
            </a:r>
            <a:r>
              <a:rPr lang="en-US" sz="2200" b="1" dirty="0">
                <a:solidFill>
                  <a:schemeClr val="bg1">
                    <a:lumMod val="75000"/>
                    <a:lumOff val="25000"/>
                  </a:schemeClr>
                </a:solidFill>
              </a:rPr>
              <a:t> </a:t>
            </a:r>
            <a:r>
              <a:rPr lang="en-US" sz="2200" b="1" dirty="0" err="1">
                <a:solidFill>
                  <a:schemeClr val="bg1">
                    <a:lumMod val="75000"/>
                    <a:lumOff val="25000"/>
                  </a:schemeClr>
                </a:solidFill>
              </a:rPr>
              <a:t>đo</a:t>
            </a:r>
            <a:r>
              <a:rPr lang="en-US" sz="2200" b="1" dirty="0">
                <a:solidFill>
                  <a:schemeClr val="bg1">
                    <a:lumMod val="75000"/>
                    <a:lumOff val="25000"/>
                  </a:schemeClr>
                </a:solidFill>
              </a:rPr>
              <a:t> </a:t>
            </a:r>
            <a:r>
              <a:rPr lang="en-US" sz="2200" b="1" dirty="0" err="1">
                <a:solidFill>
                  <a:schemeClr val="bg1">
                    <a:lumMod val="75000"/>
                    <a:lumOff val="25000"/>
                  </a:schemeClr>
                </a:solidFill>
              </a:rPr>
              <a:t>từ</a:t>
            </a:r>
            <a:r>
              <a:rPr lang="en-US" sz="2200" b="1" dirty="0">
                <a:solidFill>
                  <a:schemeClr val="bg1">
                    <a:lumMod val="75000"/>
                    <a:lumOff val="25000"/>
                  </a:schemeClr>
                </a:solidFill>
              </a:rPr>
              <a:t> </a:t>
            </a:r>
            <a:r>
              <a:rPr lang="en-US" sz="2200" b="1" dirty="0" err="1">
                <a:solidFill>
                  <a:schemeClr val="bg1">
                    <a:lumMod val="75000"/>
                    <a:lumOff val="25000"/>
                  </a:schemeClr>
                </a:solidFill>
              </a:rPr>
              <a:t>thông</a:t>
            </a:r>
            <a:endParaRPr lang="en-US" sz="2200" b="1" dirty="0">
              <a:solidFill>
                <a:schemeClr val="bg1">
                  <a:lumMod val="75000"/>
                  <a:lumOff val="25000"/>
                </a:schemeClr>
              </a:solidFill>
            </a:endParaRPr>
          </a:p>
        </p:txBody>
      </p:sp>
    </p:spTree>
    <p:extLst>
      <p:ext uri="{BB962C8B-B14F-4D97-AF65-F5344CB8AC3E}">
        <p14:creationId xmlns:p14="http://schemas.microsoft.com/office/powerpoint/2010/main" val="24056209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Ferdinand template">
  <a:themeElements>
    <a:clrScheme name="Custom 347">
      <a:dk1>
        <a:srgbClr val="343A4E"/>
      </a:dk1>
      <a:lt1>
        <a:srgbClr val="FFFFFF"/>
      </a:lt1>
      <a:dk2>
        <a:srgbClr val="707A96"/>
      </a:dk2>
      <a:lt2>
        <a:srgbClr val="EEEFF3"/>
      </a:lt2>
      <a:accent1>
        <a:srgbClr val="ACD701"/>
      </a:accent1>
      <a:accent2>
        <a:srgbClr val="69B636"/>
      </a:accent2>
      <a:accent3>
        <a:srgbClr val="32A318"/>
      </a:accent3>
      <a:accent4>
        <a:srgbClr val="9EACD1"/>
      </a:accent4>
      <a:accent5>
        <a:srgbClr val="707A96"/>
      </a:accent5>
      <a:accent6>
        <a:srgbClr val="394057"/>
      </a:accent6>
      <a:hlink>
        <a:srgbClr val="0E99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ubert template">
  <a:themeElements>
    <a:clrScheme name="Custom 347">
      <a:dk1>
        <a:srgbClr val="FFFFFF"/>
      </a:dk1>
      <a:lt1>
        <a:srgbClr val="04152C"/>
      </a:lt1>
      <a:dk2>
        <a:srgbClr val="CAD3E2"/>
      </a:dk2>
      <a:lt2>
        <a:srgbClr val="4C5E81"/>
      </a:lt2>
      <a:accent1>
        <a:srgbClr val="8097FF"/>
      </a:accent1>
      <a:accent2>
        <a:srgbClr val="3BE5CC"/>
      </a:accent2>
      <a:accent3>
        <a:srgbClr val="FFC229"/>
      </a:accent3>
      <a:accent4>
        <a:srgbClr val="FF826C"/>
      </a:accent4>
      <a:accent5>
        <a:srgbClr val="A54FA5"/>
      </a:accent5>
      <a:accent6>
        <a:srgbClr val="F00286"/>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722</TotalTime>
  <Words>3669</Words>
  <Application>Microsoft Office PowerPoint</Application>
  <PresentationFormat>On-screen Show (16:9)</PresentationFormat>
  <Paragraphs>325</Paragraphs>
  <Slides>78</Slides>
  <Notes>32</Notes>
  <HiddenSlides>0</HiddenSlides>
  <MMClips>6</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78</vt:i4>
      </vt:variant>
    </vt:vector>
  </HeadingPairs>
  <TitlesOfParts>
    <vt:vector size="91" baseType="lpstr">
      <vt:lpstr>Cambria Math</vt:lpstr>
      <vt:lpstr>Encode Sans Semi Condensed</vt:lpstr>
      <vt:lpstr>Wingdings</vt:lpstr>
      <vt:lpstr>Catamaran</vt:lpstr>
      <vt:lpstr>Arial</vt:lpstr>
      <vt:lpstr>Encode Sans Semi Condensed Light</vt:lpstr>
      <vt:lpstr>Times New Roman</vt:lpstr>
      <vt:lpstr>Calibri</vt:lpstr>
      <vt:lpstr>Fira Sans Extra Condensed</vt:lpstr>
      <vt:lpstr>Encode Sans Semi Condensed SemiBold</vt:lpstr>
      <vt:lpstr>Catamaran Light</vt:lpstr>
      <vt:lpstr>Ferdinand template</vt:lpstr>
      <vt:lpstr>Hubert template</vt:lpstr>
      <vt:lpstr>PowerPoint Presentation</vt:lpstr>
      <vt:lpstr>KHỞI ĐỘNG</vt:lpstr>
      <vt:lpstr>BÀI 3:  CẢM ỨNG ĐIỆN TỪ</vt:lpstr>
      <vt:lpstr>NỘI DUNG BÀI HỌC</vt:lpstr>
      <vt:lpstr>I.</vt:lpstr>
      <vt:lpstr>PowerPoint Presentation</vt:lpstr>
      <vt:lpstr>1. Định nghĩa</vt:lpstr>
      <vt:lpstr>2. Đơn vị đo từ thông </vt:lpstr>
      <vt:lpstr>PowerPoint Presentation</vt:lpstr>
      <vt:lpstr>PowerPoint Presentation</vt:lpstr>
      <vt:lpstr>II.</vt:lpstr>
      <vt:lpstr>1. Thí nghiệm về hiện tượng cảm ứng điện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Kết luận </vt:lpstr>
      <vt:lpstr>2. Kết luận </vt:lpstr>
      <vt:lpstr>3. Định luật Lenz</vt:lpstr>
      <vt:lpstr>PowerPoint Presentation</vt:lpstr>
      <vt:lpstr>PowerPoint Presentation</vt:lpstr>
      <vt:lpstr>4. Định luật Faraday</vt:lpstr>
      <vt:lpstr>PowerPoint Presentation</vt:lpstr>
      <vt:lpstr>III.</vt:lpstr>
      <vt:lpstr>1. Suất điện động cảm ứng trong một đoạn dây dẫn chuyển động trong từ trường</vt:lpstr>
      <vt:lpstr>PowerPoint Presentation</vt:lpstr>
      <vt:lpstr>PowerPoint Presentation</vt:lpstr>
      <vt:lpstr>PowerPoint Presentation</vt:lpstr>
      <vt:lpstr>2. Ví dụ vận dụng các định luật Lenz và Faraday</vt:lpstr>
      <vt:lpstr>PowerPoint Presentation</vt:lpstr>
      <vt:lpstr>PowerPoint Presentation</vt:lpstr>
      <vt:lpstr>PowerPoint Presentation</vt:lpstr>
      <vt:lpstr>IV.</vt:lpstr>
      <vt:lpstr>PowerPoint Presentation</vt:lpstr>
      <vt:lpstr>1. Hãm chuyển động bằng điện từ</vt:lpstr>
      <vt:lpstr>PowerPoint Presentation</vt:lpstr>
      <vt:lpstr>PowerPoint Presentation</vt:lpstr>
      <vt:lpstr>PowerPoint Presentation</vt:lpstr>
      <vt:lpstr>PowerPoint Presentation</vt:lpstr>
      <vt:lpstr>PowerPoint Presentation</vt:lpstr>
      <vt:lpstr>2. Làm giảm tác hại của dòng điện xoáy</vt:lpstr>
      <vt:lpstr>3. Hiện tượng cảm ứng giữa hai cuộn dây</vt:lpstr>
      <vt:lpstr>3. Hiện tượng cảm ứng giữa hai cuộn dây</vt:lpstr>
      <vt:lpstr>PowerPoint Presentation</vt:lpstr>
      <vt:lpstr>V.</vt:lpstr>
      <vt:lpstr>1. Điện trường biến thiên và từ trường biến thiên</vt:lpstr>
      <vt:lpstr>PowerPoint Presentation</vt:lpstr>
      <vt:lpstr>PowerPoint Presentation</vt:lpstr>
      <vt:lpstr>PowerPoint Presentation</vt:lpstr>
      <vt:lpstr>PowerPoint Presentation</vt:lpstr>
      <vt:lpstr>2. Mô hình sóng điện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lastModifiedBy>Administrator</cp:lastModifiedBy>
  <cp:revision>8</cp:revision>
  <dcterms:modified xsi:type="dcterms:W3CDTF">2025-09-07T07:28:40Z</dcterms:modified>
</cp:coreProperties>
</file>