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56" r:id="rId3"/>
    <p:sldId id="272" r:id="rId4"/>
    <p:sldId id="260" r:id="rId5"/>
    <p:sldId id="265" r:id="rId6"/>
    <p:sldId id="269" r:id="rId7"/>
    <p:sldId id="270" r:id="rId8"/>
    <p:sldId id="263" r:id="rId9"/>
    <p:sldId id="317" r:id="rId10"/>
    <p:sldId id="316" r:id="rId11"/>
    <p:sldId id="319" r:id="rId12"/>
    <p:sldId id="262" r:id="rId13"/>
    <p:sldId id="279" r:id="rId14"/>
    <p:sldId id="278" r:id="rId15"/>
    <p:sldId id="326" r:id="rId16"/>
    <p:sldId id="324" r:id="rId17"/>
    <p:sldId id="325" r:id="rId18"/>
    <p:sldId id="313" r:id="rId19"/>
    <p:sldId id="327" r:id="rId20"/>
    <p:sldId id="328" r:id="rId21"/>
    <p:sldId id="329" r:id="rId22"/>
    <p:sldId id="330" r:id="rId23"/>
    <p:sldId id="331" r:id="rId24"/>
    <p:sldId id="311" r:id="rId25"/>
    <p:sldId id="268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32" r:id="rId37"/>
    <p:sldId id="307" r:id="rId38"/>
    <p:sldId id="333" r:id="rId39"/>
    <p:sldId id="334" r:id="rId40"/>
    <p:sldId id="335" r:id="rId41"/>
    <p:sldId id="336" r:id="rId42"/>
    <p:sldId id="259" r:id="rId43"/>
    <p:sldId id="288" r:id="rId44"/>
    <p:sldId id="271" r:id="rId45"/>
  </p:sldIdLst>
  <p:sldSz cx="18288000" cy="10287000"/>
  <p:notesSz cx="6858000" cy="9144000"/>
  <p:embeddedFontLst>
    <p:embeddedFont>
      <p:font typeface="Cambria Math" panose="02040503050406030204" pitchFamily="18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6A0181-63F8-40AB-8A68-7A41D0DEA8E8}" v="1460" dt="2024-11-16T06:36:49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0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y Phạm" userId="e891c0452da6819e" providerId="LiveId" clId="{336A0181-63F8-40AB-8A68-7A41D0DEA8E8}"/>
    <pc:docChg chg="undo custSel addSld delSld modSld sldOrd">
      <pc:chgData name="Vy Phạm" userId="e891c0452da6819e" providerId="LiveId" clId="{336A0181-63F8-40AB-8A68-7A41D0DEA8E8}" dt="2024-11-16T06:36:55.085" v="3290" actId="1076"/>
      <pc:docMkLst>
        <pc:docMk/>
      </pc:docMkLst>
      <pc:sldChg chg="addSp modSp mod modAnim">
        <pc:chgData name="Vy Phạm" userId="e891c0452da6819e" providerId="LiveId" clId="{336A0181-63F8-40AB-8A68-7A41D0DEA8E8}" dt="2024-11-16T06:32:34.782" v="3217" actId="20577"/>
        <pc:sldMkLst>
          <pc:docMk/>
          <pc:sldMk cId="0" sldId="256"/>
        </pc:sldMkLst>
        <pc:spChg chg="mod">
          <ac:chgData name="Vy Phạm" userId="e891c0452da6819e" providerId="LiveId" clId="{336A0181-63F8-40AB-8A68-7A41D0DEA8E8}" dt="2024-11-16T06:32:34.782" v="3217" actId="20577"/>
          <ac:spMkLst>
            <pc:docMk/>
            <pc:sldMk cId="0" sldId="256"/>
            <ac:spMk id="15" creationId="{00000000-0000-0000-0000-000000000000}"/>
          </ac:spMkLst>
        </pc:spChg>
        <pc:picChg chg="add mod">
          <ac:chgData name="Vy Phạm" userId="e891c0452da6819e" providerId="LiveId" clId="{336A0181-63F8-40AB-8A68-7A41D0DEA8E8}" dt="2024-11-14T08:54:56.715" v="3057" actId="1076"/>
          <ac:picMkLst>
            <pc:docMk/>
            <pc:sldMk cId="0" sldId="256"/>
            <ac:picMk id="5" creationId="{A39FD92E-D2F1-CA8F-2FC6-D0E8207C92DD}"/>
          </ac:picMkLst>
        </pc:picChg>
      </pc:sldChg>
      <pc:sldChg chg="del">
        <pc:chgData name="Vy Phạm" userId="e891c0452da6819e" providerId="LiveId" clId="{336A0181-63F8-40AB-8A68-7A41D0DEA8E8}" dt="2024-11-14T08:09:45.547" v="2826" actId="47"/>
        <pc:sldMkLst>
          <pc:docMk/>
          <pc:sldMk cId="0" sldId="258"/>
        </pc:sldMkLst>
      </pc:sldChg>
      <pc:sldChg chg="modSp mod ord modAnim">
        <pc:chgData name="Vy Phạm" userId="e891c0452da6819e" providerId="LiveId" clId="{336A0181-63F8-40AB-8A68-7A41D0DEA8E8}" dt="2024-11-14T08:32:50.832" v="2988"/>
        <pc:sldMkLst>
          <pc:docMk/>
          <pc:sldMk cId="0" sldId="259"/>
        </pc:sldMkLst>
        <pc:spChg chg="mod">
          <ac:chgData name="Vy Phạm" userId="e891c0452da6819e" providerId="LiveId" clId="{336A0181-63F8-40AB-8A68-7A41D0DEA8E8}" dt="2024-11-14T08:08:37.959" v="2750" actId="20577"/>
          <ac:spMkLst>
            <pc:docMk/>
            <pc:sldMk cId="0" sldId="259"/>
            <ac:spMk id="12" creationId="{6188F1EA-6B26-B769-4F38-9C04C87FC3D5}"/>
          </ac:spMkLst>
        </pc:spChg>
      </pc:sldChg>
      <pc:sldChg chg="addSp delSp modSp mod ord delAnim modAnim">
        <pc:chgData name="Vy Phạm" userId="e891c0452da6819e" providerId="LiveId" clId="{336A0181-63F8-40AB-8A68-7A41D0DEA8E8}" dt="2024-11-14T08:21:45.492" v="2853"/>
        <pc:sldMkLst>
          <pc:docMk/>
          <pc:sldMk cId="0" sldId="260"/>
        </pc:sldMkLst>
        <pc:spChg chg="del">
          <ac:chgData name="Vy Phạm" userId="e891c0452da6819e" providerId="LiveId" clId="{336A0181-63F8-40AB-8A68-7A41D0DEA8E8}" dt="2024-11-14T04:44:44.167" v="36" actId="478"/>
          <ac:spMkLst>
            <pc:docMk/>
            <pc:sldMk cId="0" sldId="260"/>
            <ac:spMk id="2" creationId="{00000000-0000-0000-0000-000000000000}"/>
          </ac:spMkLst>
        </pc:spChg>
        <pc:spChg chg="add mod">
          <ac:chgData name="Vy Phạm" userId="e891c0452da6819e" providerId="LiveId" clId="{336A0181-63F8-40AB-8A68-7A41D0DEA8E8}" dt="2024-11-14T04:47:26.818" v="92" actId="14100"/>
          <ac:spMkLst>
            <pc:docMk/>
            <pc:sldMk cId="0" sldId="260"/>
            <ac:spMk id="4" creationId="{92BF13C3-DC00-ED85-CD1A-7A69D1F1767E}"/>
          </ac:spMkLst>
        </pc:spChg>
        <pc:spChg chg="del">
          <ac:chgData name="Vy Phạm" userId="e891c0452da6819e" providerId="LiveId" clId="{336A0181-63F8-40AB-8A68-7A41D0DEA8E8}" dt="2024-11-14T04:45:30.761" v="80" actId="478"/>
          <ac:spMkLst>
            <pc:docMk/>
            <pc:sldMk cId="0" sldId="260"/>
            <ac:spMk id="13" creationId="{00000000-0000-0000-0000-000000000000}"/>
          </ac:spMkLst>
        </pc:spChg>
        <pc:spChg chg="del mod">
          <ac:chgData name="Vy Phạm" userId="e891c0452da6819e" providerId="LiveId" clId="{336A0181-63F8-40AB-8A68-7A41D0DEA8E8}" dt="2024-11-14T04:45:34.465" v="82" actId="478"/>
          <ac:spMkLst>
            <pc:docMk/>
            <pc:sldMk cId="0" sldId="260"/>
            <ac:spMk id="27" creationId="{00000000-0000-0000-0000-000000000000}"/>
          </ac:spMkLst>
        </pc:spChg>
        <pc:spChg chg="del mod">
          <ac:chgData name="Vy Phạm" userId="e891c0452da6819e" providerId="LiveId" clId="{336A0181-63F8-40AB-8A68-7A41D0DEA8E8}" dt="2024-11-14T04:44:46.720" v="38" actId="478"/>
          <ac:spMkLst>
            <pc:docMk/>
            <pc:sldMk cId="0" sldId="260"/>
            <ac:spMk id="31" creationId="{A0FCD04C-DE56-46A7-2AB0-80046414B434}"/>
          </ac:spMkLst>
        </pc:spChg>
        <pc:picChg chg="add mod modCrop">
          <ac:chgData name="Vy Phạm" userId="e891c0452da6819e" providerId="LiveId" clId="{336A0181-63F8-40AB-8A68-7A41D0DEA8E8}" dt="2024-11-14T04:47:35.079" v="95" actId="1076"/>
          <ac:picMkLst>
            <pc:docMk/>
            <pc:sldMk cId="0" sldId="260"/>
            <ac:picMk id="5" creationId="{9D67A61B-2042-C98A-97C5-2B72EC639469}"/>
          </ac:picMkLst>
        </pc:picChg>
        <pc:picChg chg="add mod">
          <ac:chgData name="Vy Phạm" userId="e891c0452da6819e" providerId="LiveId" clId="{336A0181-63F8-40AB-8A68-7A41D0DEA8E8}" dt="2024-11-14T04:47:58.247" v="99" actId="1076"/>
          <ac:picMkLst>
            <pc:docMk/>
            <pc:sldMk cId="0" sldId="260"/>
            <ac:picMk id="6" creationId="{613E50B0-9E5B-02C6-1DE1-0EBAD920917A}"/>
          </ac:picMkLst>
        </pc:picChg>
        <pc:picChg chg="del">
          <ac:chgData name="Vy Phạm" userId="e891c0452da6819e" providerId="LiveId" clId="{336A0181-63F8-40AB-8A68-7A41D0DEA8E8}" dt="2024-11-14T04:44:47.312" v="39" actId="478"/>
          <ac:picMkLst>
            <pc:docMk/>
            <pc:sldMk cId="0" sldId="260"/>
            <ac:picMk id="32" creationId="{31259A82-798B-058E-60BC-2750D706033D}"/>
          </ac:picMkLst>
        </pc:picChg>
        <pc:picChg chg="del">
          <ac:chgData name="Vy Phạm" userId="e891c0452da6819e" providerId="LiveId" clId="{336A0181-63F8-40AB-8A68-7A41D0DEA8E8}" dt="2024-11-14T04:44:49.141" v="40" actId="478"/>
          <ac:picMkLst>
            <pc:docMk/>
            <pc:sldMk cId="0" sldId="260"/>
            <ac:picMk id="5122" creationId="{4E52E7BD-56A5-0EE1-3E30-60FF6AAF2AEF}"/>
          </ac:picMkLst>
        </pc:picChg>
      </pc:sldChg>
      <pc:sldChg chg="addSp modSp mod ord modTransition modAnim">
        <pc:chgData name="Vy Phạm" userId="e891c0452da6819e" providerId="LiveId" clId="{336A0181-63F8-40AB-8A68-7A41D0DEA8E8}" dt="2024-11-14T08:33:41.775" v="3028"/>
        <pc:sldMkLst>
          <pc:docMk/>
          <pc:sldMk cId="0" sldId="262"/>
        </pc:sldMkLst>
        <pc:spChg chg="add mod">
          <ac:chgData name="Vy Phạm" userId="e891c0452da6819e" providerId="LiveId" clId="{336A0181-63F8-40AB-8A68-7A41D0DEA8E8}" dt="2024-11-14T06:05:19.163" v="833" actId="1076"/>
          <ac:spMkLst>
            <pc:docMk/>
            <pc:sldMk cId="0" sldId="262"/>
            <ac:spMk id="10" creationId="{86A2182E-44DF-2A0C-E332-C54A34B1C088}"/>
          </ac:spMkLst>
        </pc:spChg>
        <pc:spChg chg="mod">
          <ac:chgData name="Vy Phạm" userId="e891c0452da6819e" providerId="LiveId" clId="{336A0181-63F8-40AB-8A68-7A41D0DEA8E8}" dt="2024-11-14T06:05:14.850" v="832" actId="1076"/>
          <ac:spMkLst>
            <pc:docMk/>
            <pc:sldMk cId="0" sldId="262"/>
            <ac:spMk id="23" creationId="{00000000-0000-0000-0000-000000000000}"/>
          </ac:spMkLst>
        </pc:spChg>
        <pc:picChg chg="add mod">
          <ac:chgData name="Vy Phạm" userId="e891c0452da6819e" providerId="LiveId" clId="{336A0181-63F8-40AB-8A68-7A41D0DEA8E8}" dt="2024-11-14T06:05:19.163" v="833" actId="1076"/>
          <ac:picMkLst>
            <pc:docMk/>
            <pc:sldMk cId="0" sldId="262"/>
            <ac:picMk id="9" creationId="{CA9AD9C0-D831-2183-BA48-480DC9F31860}"/>
          </ac:picMkLst>
        </pc:picChg>
      </pc:sldChg>
      <pc:sldChg chg="addSp delSp modSp mod ord modTransition delAnim modAnim">
        <pc:chgData name="Vy Phạm" userId="e891c0452da6819e" providerId="LiveId" clId="{336A0181-63F8-40AB-8A68-7A41D0DEA8E8}" dt="2024-11-14T08:33:46.583" v="3038"/>
        <pc:sldMkLst>
          <pc:docMk/>
          <pc:sldMk cId="0" sldId="263"/>
        </pc:sldMkLst>
        <pc:spChg chg="mod">
          <ac:chgData name="Vy Phạm" userId="e891c0452da6819e" providerId="LiveId" clId="{336A0181-63F8-40AB-8A68-7A41D0DEA8E8}" dt="2024-11-14T05:31:54.615" v="305" actId="14100"/>
          <ac:spMkLst>
            <pc:docMk/>
            <pc:sldMk cId="0" sldId="263"/>
            <ac:spMk id="20" creationId="{B9C7832D-C192-8656-D9A5-C17C81925CD4}"/>
          </ac:spMkLst>
        </pc:spChg>
        <pc:spChg chg="mod">
          <ac:chgData name="Vy Phạm" userId="e891c0452da6819e" providerId="LiveId" clId="{336A0181-63F8-40AB-8A68-7A41D0DEA8E8}" dt="2024-11-14T05:31:58.406" v="306" actId="14100"/>
          <ac:spMkLst>
            <pc:docMk/>
            <pc:sldMk cId="0" sldId="263"/>
            <ac:spMk id="21" creationId="{7182ADE1-FF6C-618E-FFDB-118211AEEBDA}"/>
          </ac:spMkLst>
        </pc:spChg>
        <pc:spChg chg="mod">
          <ac:chgData name="Vy Phạm" userId="e891c0452da6819e" providerId="LiveId" clId="{336A0181-63F8-40AB-8A68-7A41D0DEA8E8}" dt="2024-11-14T05:32:19.392" v="308"/>
          <ac:spMkLst>
            <pc:docMk/>
            <pc:sldMk cId="0" sldId="263"/>
            <ac:spMk id="23" creationId="{DD3041A1-0C71-1E11-C4C7-21C20264A922}"/>
          </ac:spMkLst>
        </pc:spChg>
        <pc:spChg chg="mod">
          <ac:chgData name="Vy Phạm" userId="e891c0452da6819e" providerId="LiveId" clId="{336A0181-63F8-40AB-8A68-7A41D0DEA8E8}" dt="2024-11-14T05:32:52.652" v="326" actId="1076"/>
          <ac:spMkLst>
            <pc:docMk/>
            <pc:sldMk cId="0" sldId="263"/>
            <ac:spMk id="24" creationId="{B2A673CD-A3B5-96D1-921D-99F2EB4A8CAC}"/>
          </ac:spMkLst>
        </pc:spChg>
        <pc:spChg chg="mod">
          <ac:chgData name="Vy Phạm" userId="e891c0452da6819e" providerId="LiveId" clId="{336A0181-63F8-40AB-8A68-7A41D0DEA8E8}" dt="2024-11-14T05:33:14.252" v="332" actId="1076"/>
          <ac:spMkLst>
            <pc:docMk/>
            <pc:sldMk cId="0" sldId="263"/>
            <ac:spMk id="26" creationId="{3365BB0D-658E-9B96-F266-840291E593D8}"/>
          </ac:spMkLst>
        </pc:spChg>
        <pc:spChg chg="del mod">
          <ac:chgData name="Vy Phạm" userId="e891c0452da6819e" providerId="LiveId" clId="{336A0181-63F8-40AB-8A68-7A41D0DEA8E8}" dt="2024-11-14T05:31:20.269" v="301" actId="478"/>
          <ac:spMkLst>
            <pc:docMk/>
            <pc:sldMk cId="0" sldId="263"/>
            <ac:spMk id="28" creationId="{EE1B8574-1023-EDA9-2E3F-0DB73E63F7A9}"/>
          </ac:spMkLst>
        </pc:spChg>
        <pc:spChg chg="add del mod">
          <ac:chgData name="Vy Phạm" userId="e891c0452da6819e" providerId="LiveId" clId="{336A0181-63F8-40AB-8A68-7A41D0DEA8E8}" dt="2024-11-14T05:35:24.582" v="351" actId="478"/>
          <ac:spMkLst>
            <pc:docMk/>
            <pc:sldMk cId="0" sldId="263"/>
            <ac:spMk id="30" creationId="{5692D719-298E-C4FA-621E-069FC1361F53}"/>
          </ac:spMkLst>
        </pc:spChg>
        <pc:grpChg chg="add del mod">
          <ac:chgData name="Vy Phạm" userId="e891c0452da6819e" providerId="LiveId" clId="{336A0181-63F8-40AB-8A68-7A41D0DEA8E8}" dt="2024-11-14T05:32:17.604" v="307" actId="478"/>
          <ac:grpSpMkLst>
            <pc:docMk/>
            <pc:sldMk cId="0" sldId="263"/>
            <ac:grpSpMk id="19" creationId="{D385692A-2E4B-1FE9-3A5F-09FC6D11C546}"/>
          </ac:grpSpMkLst>
        </pc:grpChg>
        <pc:grpChg chg="add mod">
          <ac:chgData name="Vy Phạm" userId="e891c0452da6819e" providerId="LiveId" clId="{336A0181-63F8-40AB-8A68-7A41D0DEA8E8}" dt="2024-11-14T05:33:07.669" v="330" actId="1076"/>
          <ac:grpSpMkLst>
            <pc:docMk/>
            <pc:sldMk cId="0" sldId="263"/>
            <ac:grpSpMk id="22" creationId="{8FB7B0E1-34F6-C4C8-CFE0-024E6CCAB356}"/>
          </ac:grpSpMkLst>
        </pc:grpChg>
        <pc:picChg chg="add del mod">
          <ac:chgData name="Vy Phạm" userId="e891c0452da6819e" providerId="LiveId" clId="{336A0181-63F8-40AB-8A68-7A41D0DEA8E8}" dt="2024-11-14T05:35:23.289" v="350" actId="478"/>
          <ac:picMkLst>
            <pc:docMk/>
            <pc:sldMk cId="0" sldId="263"/>
            <ac:picMk id="27" creationId="{2A86364A-0375-1164-2742-5FC1E3C32382}"/>
          </ac:picMkLst>
        </pc:picChg>
        <pc:picChg chg="add mod modCrop">
          <ac:chgData name="Vy Phạm" userId="e891c0452da6819e" providerId="LiveId" clId="{336A0181-63F8-40AB-8A68-7A41D0DEA8E8}" dt="2024-11-14T05:35:50.470" v="358" actId="1076"/>
          <ac:picMkLst>
            <pc:docMk/>
            <pc:sldMk cId="0" sldId="263"/>
            <ac:picMk id="31" creationId="{B7439CE0-574D-E61F-AA51-BEE839A60F21}"/>
          </ac:picMkLst>
        </pc:picChg>
      </pc:sldChg>
      <pc:sldChg chg="del">
        <pc:chgData name="Vy Phạm" userId="e891c0452da6819e" providerId="LiveId" clId="{336A0181-63F8-40AB-8A68-7A41D0DEA8E8}" dt="2024-11-14T08:09:48.397" v="2837" actId="47"/>
        <pc:sldMkLst>
          <pc:docMk/>
          <pc:sldMk cId="0" sldId="264"/>
        </pc:sldMkLst>
      </pc:sldChg>
      <pc:sldChg chg="ord modAnim">
        <pc:chgData name="Vy Phạm" userId="e891c0452da6819e" providerId="LiveId" clId="{336A0181-63F8-40AB-8A68-7A41D0DEA8E8}" dt="2024-11-14T08:21:54.195" v="2855"/>
        <pc:sldMkLst>
          <pc:docMk/>
          <pc:sldMk cId="0" sldId="265"/>
        </pc:sldMkLst>
      </pc:sldChg>
      <pc:sldChg chg="modSp mod ord modTransition modAnim">
        <pc:chgData name="Vy Phạm" userId="e891c0452da6819e" providerId="LiveId" clId="{336A0181-63F8-40AB-8A68-7A41D0DEA8E8}" dt="2024-11-14T08:33:29.055" v="3007"/>
        <pc:sldMkLst>
          <pc:docMk/>
          <pc:sldMk cId="0" sldId="268"/>
        </pc:sldMkLst>
        <pc:spChg chg="mod">
          <ac:chgData name="Vy Phạm" userId="e891c0452da6819e" providerId="LiveId" clId="{336A0181-63F8-40AB-8A68-7A41D0DEA8E8}" dt="2024-11-14T07:46:35.070" v="2285" actId="1076"/>
          <ac:spMkLst>
            <pc:docMk/>
            <pc:sldMk cId="0" sldId="268"/>
            <ac:spMk id="10" creationId="{00000000-0000-0000-0000-000000000000}"/>
          </ac:spMkLst>
        </pc:spChg>
      </pc:sldChg>
      <pc:sldChg chg="modSp mod ord modTransition modAnim">
        <pc:chgData name="Vy Phạm" userId="e891c0452da6819e" providerId="LiveId" clId="{336A0181-63F8-40AB-8A68-7A41D0DEA8E8}" dt="2024-11-14T08:33:50.624" v="3047"/>
        <pc:sldMkLst>
          <pc:docMk/>
          <pc:sldMk cId="0" sldId="269"/>
        </pc:sldMkLst>
        <pc:spChg chg="mod">
          <ac:chgData name="Vy Phạm" userId="e891c0452da6819e" providerId="LiveId" clId="{336A0181-63F8-40AB-8A68-7A41D0DEA8E8}" dt="2024-11-14T04:51:11.806" v="169" actId="113"/>
          <ac:spMkLst>
            <pc:docMk/>
            <pc:sldMk cId="0" sldId="269"/>
            <ac:spMk id="13" creationId="{00000000-0000-0000-0000-000000000000}"/>
          </ac:spMkLst>
        </pc:spChg>
        <pc:spChg chg="mod">
          <ac:chgData name="Vy Phạm" userId="e891c0452da6819e" providerId="LiveId" clId="{336A0181-63F8-40AB-8A68-7A41D0DEA8E8}" dt="2024-11-14T04:51:36.118" v="226" actId="113"/>
          <ac:spMkLst>
            <pc:docMk/>
            <pc:sldMk cId="0" sldId="269"/>
            <ac:spMk id="14" creationId="{00000000-0000-0000-0000-000000000000}"/>
          </ac:spMkLst>
        </pc:spChg>
      </pc:sldChg>
      <pc:sldChg chg="addSp modSp mod ord modTransition modAnim">
        <pc:chgData name="Vy Phạm" userId="e891c0452da6819e" providerId="LiveId" clId="{336A0181-63F8-40AB-8A68-7A41D0DEA8E8}" dt="2024-11-14T08:33:47.996" v="3040"/>
        <pc:sldMkLst>
          <pc:docMk/>
          <pc:sldMk cId="0" sldId="270"/>
        </pc:sldMkLst>
        <pc:spChg chg="mod">
          <ac:chgData name="Vy Phạm" userId="e891c0452da6819e" providerId="LiveId" clId="{336A0181-63F8-40AB-8A68-7A41D0DEA8E8}" dt="2024-11-14T05:30:58.818" v="294" actId="1076"/>
          <ac:spMkLst>
            <pc:docMk/>
            <pc:sldMk cId="0" sldId="270"/>
            <ac:spMk id="2" creationId="{00000000-0000-0000-0000-000000000000}"/>
          </ac:spMkLst>
        </pc:spChg>
        <pc:spChg chg="add mod">
          <ac:chgData name="Vy Phạm" userId="e891c0452da6819e" providerId="LiveId" clId="{336A0181-63F8-40AB-8A68-7A41D0DEA8E8}" dt="2024-11-14T05:30:53.382" v="293" actId="1076"/>
          <ac:spMkLst>
            <pc:docMk/>
            <pc:sldMk cId="0" sldId="270"/>
            <ac:spMk id="5" creationId="{53BF0696-AB17-AB50-D996-89EF4CBFBD30}"/>
          </ac:spMkLst>
        </pc:spChg>
        <pc:picChg chg="add mod">
          <ac:chgData name="Vy Phạm" userId="e891c0452da6819e" providerId="LiveId" clId="{336A0181-63F8-40AB-8A68-7A41D0DEA8E8}" dt="2024-11-14T05:30:53.382" v="293" actId="1076"/>
          <ac:picMkLst>
            <pc:docMk/>
            <pc:sldMk cId="0" sldId="270"/>
            <ac:picMk id="3" creationId="{10EC3C76-D8AD-900C-3A33-5C8EADC709CF}"/>
          </ac:picMkLst>
        </pc:picChg>
      </pc:sldChg>
      <pc:sldChg chg="addSp modSp mod ord modTransition modAnim">
        <pc:chgData name="Vy Phạm" userId="e891c0452da6819e" providerId="LiveId" clId="{336A0181-63F8-40AB-8A68-7A41D0DEA8E8}" dt="2024-11-16T06:36:55.085" v="3290" actId="1076"/>
        <pc:sldMkLst>
          <pc:docMk/>
          <pc:sldMk cId="0" sldId="271"/>
        </pc:sldMkLst>
        <pc:spChg chg="mod">
          <ac:chgData name="Vy Phạm" userId="e891c0452da6819e" providerId="LiveId" clId="{336A0181-63F8-40AB-8A68-7A41D0DEA8E8}" dt="2024-11-16T06:36:55.085" v="3290" actId="1076"/>
          <ac:spMkLst>
            <pc:docMk/>
            <pc:sldMk cId="0" sldId="271"/>
            <ac:spMk id="8" creationId="{00000000-0000-0000-0000-000000000000}"/>
          </ac:spMkLst>
        </pc:spChg>
        <pc:picChg chg="add mod">
          <ac:chgData name="Vy Phạm" userId="e891c0452da6819e" providerId="LiveId" clId="{336A0181-63F8-40AB-8A68-7A41D0DEA8E8}" dt="2024-11-14T08:57:07.769" v="3077" actId="1076"/>
          <ac:picMkLst>
            <pc:docMk/>
            <pc:sldMk cId="0" sldId="271"/>
            <ac:picMk id="4" creationId="{2594432A-7F4C-4C31-CE1B-16FFE25ECC38}"/>
          </ac:picMkLst>
        </pc:picChg>
      </pc:sldChg>
      <pc:sldChg chg="addSp delSp modSp mod modTransition delAnim modAnim">
        <pc:chgData name="Vy Phạm" userId="e891c0452da6819e" providerId="LiveId" clId="{336A0181-63F8-40AB-8A68-7A41D0DEA8E8}" dt="2024-11-14T08:33:53.848" v="3052"/>
        <pc:sldMkLst>
          <pc:docMk/>
          <pc:sldMk cId="2368066879" sldId="272"/>
        </pc:sldMkLst>
        <pc:spChg chg="mod">
          <ac:chgData name="Vy Phạm" userId="e891c0452da6819e" providerId="LiveId" clId="{336A0181-63F8-40AB-8A68-7A41D0DEA8E8}" dt="2024-11-14T04:42:04.314" v="4"/>
          <ac:spMkLst>
            <pc:docMk/>
            <pc:sldMk cId="2368066879" sldId="272"/>
            <ac:spMk id="4" creationId="{BE17D7C2-2214-80C9-0287-A6808D2A40CE}"/>
          </ac:spMkLst>
        </pc:spChg>
        <pc:spChg chg="mod">
          <ac:chgData name="Vy Phạm" userId="e891c0452da6819e" providerId="LiveId" clId="{336A0181-63F8-40AB-8A68-7A41D0DEA8E8}" dt="2024-11-14T04:42:38.218" v="18" actId="207"/>
          <ac:spMkLst>
            <pc:docMk/>
            <pc:sldMk cId="2368066879" sldId="272"/>
            <ac:spMk id="5" creationId="{F19B02F3-5C62-9F6A-483F-00BCEDA78F54}"/>
          </ac:spMkLst>
        </pc:spChg>
        <pc:spChg chg="mod">
          <ac:chgData name="Vy Phạm" userId="e891c0452da6819e" providerId="LiveId" clId="{336A0181-63F8-40AB-8A68-7A41D0DEA8E8}" dt="2024-11-14T04:42:31.653" v="17" actId="5793"/>
          <ac:spMkLst>
            <pc:docMk/>
            <pc:sldMk cId="2368066879" sldId="272"/>
            <ac:spMk id="6" creationId="{91982C57-21BD-A1AE-C039-51FADF13907E}"/>
          </ac:spMkLst>
        </pc:spChg>
        <pc:spChg chg="mod">
          <ac:chgData name="Vy Phạm" userId="e891c0452da6819e" providerId="LiveId" clId="{336A0181-63F8-40AB-8A68-7A41D0DEA8E8}" dt="2024-11-14T04:42:04.314" v="4"/>
          <ac:spMkLst>
            <pc:docMk/>
            <pc:sldMk cId="2368066879" sldId="272"/>
            <ac:spMk id="7" creationId="{2FAA53C5-E2D3-57F6-3AB7-AD24AAD943E9}"/>
          </ac:spMkLst>
        </pc:spChg>
        <pc:spChg chg="mod">
          <ac:chgData name="Vy Phạm" userId="e891c0452da6819e" providerId="LiveId" clId="{336A0181-63F8-40AB-8A68-7A41D0DEA8E8}" dt="2024-11-14T04:42:43.758" v="20" actId="1076"/>
          <ac:spMkLst>
            <pc:docMk/>
            <pc:sldMk cId="2368066879" sldId="272"/>
            <ac:spMk id="28" creationId="{00000000-0000-0000-0000-000000000000}"/>
          </ac:spMkLst>
        </pc:spChg>
        <pc:spChg chg="del">
          <ac:chgData name="Vy Phạm" userId="e891c0452da6819e" providerId="LiveId" clId="{336A0181-63F8-40AB-8A68-7A41D0DEA8E8}" dt="2024-11-14T04:41:57.727" v="0" actId="478"/>
          <ac:spMkLst>
            <pc:docMk/>
            <pc:sldMk cId="2368066879" sldId="272"/>
            <ac:spMk id="31" creationId="{C598ACD6-1A72-CF6A-3328-4CEACDF821D0}"/>
          </ac:spMkLst>
        </pc:spChg>
        <pc:spChg chg="del">
          <ac:chgData name="Vy Phạm" userId="e891c0452da6819e" providerId="LiveId" clId="{336A0181-63F8-40AB-8A68-7A41D0DEA8E8}" dt="2024-11-14T04:42:00.392" v="2" actId="478"/>
          <ac:spMkLst>
            <pc:docMk/>
            <pc:sldMk cId="2368066879" sldId="272"/>
            <ac:spMk id="34" creationId="{6D8988DD-2E4C-3DA0-EA9F-674BD9F00FAF}"/>
          </ac:spMkLst>
        </pc:spChg>
        <pc:spChg chg="del">
          <ac:chgData name="Vy Phạm" userId="e891c0452da6819e" providerId="LiveId" clId="{336A0181-63F8-40AB-8A68-7A41D0DEA8E8}" dt="2024-11-14T04:42:02.299" v="3" actId="478"/>
          <ac:spMkLst>
            <pc:docMk/>
            <pc:sldMk cId="2368066879" sldId="272"/>
            <ac:spMk id="36" creationId="{0D556B25-33A0-1E25-2D59-0C1242A4590C}"/>
          </ac:spMkLst>
        </pc:spChg>
        <pc:grpChg chg="add mod">
          <ac:chgData name="Vy Phạm" userId="e891c0452da6819e" providerId="LiveId" clId="{336A0181-63F8-40AB-8A68-7A41D0DEA8E8}" dt="2024-11-14T04:43:33.325" v="29" actId="1076"/>
          <ac:grpSpMkLst>
            <pc:docMk/>
            <pc:sldMk cId="2368066879" sldId="272"/>
            <ac:grpSpMk id="3" creationId="{E7C297CF-0905-B937-9E63-E8A8B7A3E1A1}"/>
          </ac:grpSpMkLst>
        </pc:grpChg>
        <pc:picChg chg="add mod">
          <ac:chgData name="Vy Phạm" userId="e891c0452da6819e" providerId="LiveId" clId="{336A0181-63F8-40AB-8A68-7A41D0DEA8E8}" dt="2024-11-14T04:43:30.477" v="28" actId="1076"/>
          <ac:picMkLst>
            <pc:docMk/>
            <pc:sldMk cId="2368066879" sldId="272"/>
            <ac:picMk id="8" creationId="{524E1789-854A-DED8-457D-2A4EE3012259}"/>
          </ac:picMkLst>
        </pc:picChg>
        <pc:picChg chg="del">
          <ac:chgData name="Vy Phạm" userId="e891c0452da6819e" providerId="LiveId" clId="{336A0181-63F8-40AB-8A68-7A41D0DEA8E8}" dt="2024-11-14T04:41:58.347" v="1" actId="478"/>
          <ac:picMkLst>
            <pc:docMk/>
            <pc:sldMk cId="2368066879" sldId="272"/>
            <ac:picMk id="32" creationId="{223D87EE-A981-09F0-D89E-D5107B839215}"/>
          </ac:picMkLst>
        </pc:picChg>
        <pc:picChg chg="del">
          <ac:chgData name="Vy Phạm" userId="e891c0452da6819e" providerId="LiveId" clId="{336A0181-63F8-40AB-8A68-7A41D0DEA8E8}" dt="2024-11-14T04:42:02.299" v="3" actId="478"/>
          <ac:picMkLst>
            <pc:docMk/>
            <pc:sldMk cId="2368066879" sldId="272"/>
            <ac:picMk id="1026" creationId="{2FE349C4-CF5D-82AF-5248-E7B8FA20D1D8}"/>
          </ac:picMkLst>
        </pc:picChg>
      </pc:sldChg>
      <pc:sldChg chg="del">
        <pc:chgData name="Vy Phạm" userId="e891c0452da6819e" providerId="LiveId" clId="{336A0181-63F8-40AB-8A68-7A41D0DEA8E8}" dt="2024-11-14T08:09:44.774" v="2823" actId="47"/>
        <pc:sldMkLst>
          <pc:docMk/>
          <pc:sldMk cId="1911128686" sldId="273"/>
        </pc:sldMkLst>
      </pc:sldChg>
      <pc:sldChg chg="del">
        <pc:chgData name="Vy Phạm" userId="e891c0452da6819e" providerId="LiveId" clId="{336A0181-63F8-40AB-8A68-7A41D0DEA8E8}" dt="2024-11-14T08:09:46.999" v="2830" actId="47"/>
        <pc:sldMkLst>
          <pc:docMk/>
          <pc:sldMk cId="889131698" sldId="276"/>
        </pc:sldMkLst>
      </pc:sldChg>
      <pc:sldChg chg="addSp delSp modSp mod ord modTransition delAnim modAnim">
        <pc:chgData name="Vy Phạm" userId="e891c0452da6819e" providerId="LiveId" clId="{336A0181-63F8-40AB-8A68-7A41D0DEA8E8}" dt="2024-11-14T08:33:39.996" v="3026"/>
        <pc:sldMkLst>
          <pc:docMk/>
          <pc:sldMk cId="4000852042" sldId="278"/>
        </pc:sldMkLst>
        <pc:spChg chg="del">
          <ac:chgData name="Vy Phạm" userId="e891c0452da6819e" providerId="LiveId" clId="{336A0181-63F8-40AB-8A68-7A41D0DEA8E8}" dt="2024-11-14T06:16:41.229" v="1046" actId="478"/>
          <ac:spMkLst>
            <pc:docMk/>
            <pc:sldMk cId="4000852042" sldId="278"/>
            <ac:spMk id="2" creationId="{00000000-0000-0000-0000-000000000000}"/>
          </ac:spMkLst>
        </pc:spChg>
        <pc:spChg chg="add mod">
          <ac:chgData name="Vy Phạm" userId="e891c0452da6819e" providerId="LiveId" clId="{336A0181-63F8-40AB-8A68-7A41D0DEA8E8}" dt="2024-11-14T06:26:17.046" v="1177" actId="255"/>
          <ac:spMkLst>
            <pc:docMk/>
            <pc:sldMk cId="4000852042" sldId="278"/>
            <ac:spMk id="5" creationId="{D44D5811-9D1F-4F24-E81E-D3E2E55D10D0}"/>
          </ac:spMkLst>
        </pc:spChg>
        <pc:spChg chg="mod">
          <ac:chgData name="Vy Phạm" userId="e891c0452da6819e" providerId="LiveId" clId="{336A0181-63F8-40AB-8A68-7A41D0DEA8E8}" dt="2024-11-14T06:20:01.349" v="1100" actId="208"/>
          <ac:spMkLst>
            <pc:docMk/>
            <pc:sldMk cId="4000852042" sldId="278"/>
            <ac:spMk id="7" creationId="{1848191A-7178-B6AF-DC31-0BE05F9E91F5}"/>
          </ac:spMkLst>
        </pc:spChg>
        <pc:spChg chg="mod">
          <ac:chgData name="Vy Phạm" userId="e891c0452da6819e" providerId="LiveId" clId="{336A0181-63F8-40AB-8A68-7A41D0DEA8E8}" dt="2024-11-14T06:20:36.653" v="1111" actId="1076"/>
          <ac:spMkLst>
            <pc:docMk/>
            <pc:sldMk cId="4000852042" sldId="278"/>
            <ac:spMk id="8" creationId="{C829D3BC-BD06-9FDE-997E-CC149B114E15}"/>
          </ac:spMkLst>
        </pc:spChg>
        <pc:spChg chg="mod">
          <ac:chgData name="Vy Phạm" userId="e891c0452da6819e" providerId="LiveId" clId="{336A0181-63F8-40AB-8A68-7A41D0DEA8E8}" dt="2024-11-14T06:26:05.810" v="1175" actId="1076"/>
          <ac:spMkLst>
            <pc:docMk/>
            <pc:sldMk cId="4000852042" sldId="278"/>
            <ac:spMk id="9" creationId="{20054C1B-2AD6-E270-2428-C2D86728A95C}"/>
          </ac:spMkLst>
        </pc:spChg>
        <pc:spChg chg="mod">
          <ac:chgData name="Vy Phạm" userId="e891c0452da6819e" providerId="LiveId" clId="{336A0181-63F8-40AB-8A68-7A41D0DEA8E8}" dt="2024-11-14T06:25:50.388" v="1170" actId="114"/>
          <ac:spMkLst>
            <pc:docMk/>
            <pc:sldMk cId="4000852042" sldId="278"/>
            <ac:spMk id="12" creationId="{8953855F-A00D-E8BA-23EF-0D620544A4E6}"/>
          </ac:spMkLst>
        </pc:spChg>
        <pc:spChg chg="del">
          <ac:chgData name="Vy Phạm" userId="e891c0452da6819e" providerId="LiveId" clId="{336A0181-63F8-40AB-8A68-7A41D0DEA8E8}" dt="2024-11-14T06:16:38.828" v="1045" actId="478"/>
          <ac:spMkLst>
            <pc:docMk/>
            <pc:sldMk cId="4000852042" sldId="278"/>
            <ac:spMk id="13" creationId="{00000000-0000-0000-0000-000000000000}"/>
          </ac:spMkLst>
        </pc:spChg>
        <pc:spChg chg="mod">
          <ac:chgData name="Vy Phạm" userId="e891c0452da6819e" providerId="LiveId" clId="{336A0181-63F8-40AB-8A68-7A41D0DEA8E8}" dt="2024-11-14T06:21:11.010" v="1118" actId="14100"/>
          <ac:spMkLst>
            <pc:docMk/>
            <pc:sldMk cId="4000852042" sldId="278"/>
            <ac:spMk id="21" creationId="{CEFD0DB7-D190-14E9-B052-4E151A205B96}"/>
          </ac:spMkLst>
        </pc:spChg>
        <pc:spChg chg="del mod">
          <ac:chgData name="Vy Phạm" userId="e891c0452da6819e" providerId="LiveId" clId="{336A0181-63F8-40AB-8A68-7A41D0DEA8E8}" dt="2024-11-14T06:20:59.892" v="1115" actId="478"/>
          <ac:spMkLst>
            <pc:docMk/>
            <pc:sldMk cId="4000852042" sldId="278"/>
            <ac:spMk id="22" creationId="{5BD79F38-75D9-0763-5A98-55A2E4FF650E}"/>
          </ac:spMkLst>
        </pc:spChg>
        <pc:spChg chg="mod">
          <ac:chgData name="Vy Phạm" userId="e891c0452da6819e" providerId="LiveId" clId="{336A0181-63F8-40AB-8A68-7A41D0DEA8E8}" dt="2024-11-14T06:22:30.038" v="1129"/>
          <ac:spMkLst>
            <pc:docMk/>
            <pc:sldMk cId="4000852042" sldId="278"/>
            <ac:spMk id="24" creationId="{B2F450B3-1BEB-A251-85FC-BFCD60D93E7E}"/>
          </ac:spMkLst>
        </pc:spChg>
        <pc:spChg chg="mod">
          <ac:chgData name="Vy Phạm" userId="e891c0452da6819e" providerId="LiveId" clId="{336A0181-63F8-40AB-8A68-7A41D0DEA8E8}" dt="2024-11-14T06:25:53.034" v="1171" actId="114"/>
          <ac:spMkLst>
            <pc:docMk/>
            <pc:sldMk cId="4000852042" sldId="278"/>
            <ac:spMk id="25" creationId="{534F0CD9-FE6A-747F-D95C-0083777A8863}"/>
          </ac:spMkLst>
        </pc:spChg>
        <pc:grpChg chg="add mod">
          <ac:chgData name="Vy Phạm" userId="e891c0452da6819e" providerId="LiveId" clId="{336A0181-63F8-40AB-8A68-7A41D0DEA8E8}" dt="2024-11-14T06:26:11.902" v="1176" actId="1076"/>
          <ac:grpSpMkLst>
            <pc:docMk/>
            <pc:sldMk cId="4000852042" sldId="278"/>
            <ac:grpSpMk id="6" creationId="{372B704F-1A83-0BBA-C8E2-92C71A0217F4}"/>
          </ac:grpSpMkLst>
        </pc:grpChg>
        <pc:grpChg chg="add mod">
          <ac:chgData name="Vy Phạm" userId="e891c0452da6819e" providerId="LiveId" clId="{336A0181-63F8-40AB-8A68-7A41D0DEA8E8}" dt="2024-11-14T06:24:45.931" v="1164" actId="1076"/>
          <ac:grpSpMkLst>
            <pc:docMk/>
            <pc:sldMk cId="4000852042" sldId="278"/>
            <ac:grpSpMk id="10" creationId="{65A61E1E-96F7-5F58-5901-866513572FA5}"/>
          </ac:grpSpMkLst>
        </pc:grpChg>
        <pc:grpChg chg="del mod">
          <ac:chgData name="Vy Phạm" userId="e891c0452da6819e" providerId="LiveId" clId="{336A0181-63F8-40AB-8A68-7A41D0DEA8E8}" dt="2024-11-14T06:20:59.892" v="1115" actId="478"/>
          <ac:grpSpMkLst>
            <pc:docMk/>
            <pc:sldMk cId="4000852042" sldId="278"/>
            <ac:grpSpMk id="11" creationId="{F832E6B0-86B5-0F98-5F40-EEBFE22FE814}"/>
          </ac:grpSpMkLst>
        </pc:grpChg>
        <pc:grpChg chg="add mod">
          <ac:chgData name="Vy Phạm" userId="e891c0452da6819e" providerId="LiveId" clId="{336A0181-63F8-40AB-8A68-7A41D0DEA8E8}" dt="2024-11-14T06:24:50.295" v="1165" actId="14100"/>
          <ac:grpSpMkLst>
            <pc:docMk/>
            <pc:sldMk cId="4000852042" sldId="278"/>
            <ac:grpSpMk id="23" creationId="{8D7269BD-3F2A-EE1E-D882-13F8F2E9DF84}"/>
          </ac:grpSpMkLst>
        </pc:grpChg>
        <pc:picChg chg="del">
          <ac:chgData name="Vy Phạm" userId="e891c0452da6819e" providerId="LiveId" clId="{336A0181-63F8-40AB-8A68-7A41D0DEA8E8}" dt="2024-11-14T06:17:31.093" v="1095" actId="478"/>
          <ac:picMkLst>
            <pc:docMk/>
            <pc:sldMk cId="4000852042" sldId="278"/>
            <ac:picMk id="3" creationId="{4AC3B78F-1AE9-34A6-FDB7-7F22EEAC16DC}"/>
          </ac:picMkLst>
        </pc:picChg>
        <pc:picChg chg="del">
          <ac:chgData name="Vy Phạm" userId="e891c0452da6819e" providerId="LiveId" clId="{336A0181-63F8-40AB-8A68-7A41D0DEA8E8}" dt="2024-11-14T06:17:31.093" v="1095" actId="478"/>
          <ac:picMkLst>
            <pc:docMk/>
            <pc:sldMk cId="4000852042" sldId="278"/>
            <ac:picMk id="4" creationId="{3526DAC5-7A93-999A-2502-F3E6B84A1F5B}"/>
          </ac:picMkLst>
        </pc:picChg>
        <pc:picChg chg="add mod modCrop">
          <ac:chgData name="Vy Phạm" userId="e891c0452da6819e" providerId="LiveId" clId="{336A0181-63F8-40AB-8A68-7A41D0DEA8E8}" dt="2024-11-14T06:24:45.931" v="1164" actId="1076"/>
          <ac:picMkLst>
            <pc:docMk/>
            <pc:sldMk cId="4000852042" sldId="278"/>
            <ac:picMk id="27" creationId="{F9F27049-8571-51D1-99C3-E24407794ECC}"/>
          </ac:picMkLst>
        </pc:picChg>
        <pc:picChg chg="add mod">
          <ac:chgData name="Vy Phạm" userId="e891c0452da6819e" providerId="LiveId" clId="{336A0181-63F8-40AB-8A68-7A41D0DEA8E8}" dt="2024-11-14T06:25:00.156" v="1168" actId="1076"/>
          <ac:picMkLst>
            <pc:docMk/>
            <pc:sldMk cId="4000852042" sldId="278"/>
            <ac:picMk id="28" creationId="{CB09E026-3FF4-949A-6D3E-8DD17280243D}"/>
          </ac:picMkLst>
        </pc:picChg>
      </pc:sldChg>
      <pc:sldChg chg="addSp delSp modSp mod ord modTransition modAnim">
        <pc:chgData name="Vy Phạm" userId="e891c0452da6819e" providerId="LiveId" clId="{336A0181-63F8-40AB-8A68-7A41D0DEA8E8}" dt="2024-11-14T08:33:41.050" v="3027"/>
        <pc:sldMkLst>
          <pc:docMk/>
          <pc:sldMk cId="1049640342" sldId="279"/>
        </pc:sldMkLst>
        <pc:spChg chg="mod">
          <ac:chgData name="Vy Phạm" userId="e891c0452da6819e" providerId="LiveId" clId="{336A0181-63F8-40AB-8A68-7A41D0DEA8E8}" dt="2024-11-14T06:12:37.210" v="981" actId="14100"/>
          <ac:spMkLst>
            <pc:docMk/>
            <pc:sldMk cId="1049640342" sldId="279"/>
            <ac:spMk id="4" creationId="{33B9FAC0-E559-7B2C-9F28-1F78586DA94F}"/>
          </ac:spMkLst>
        </pc:spChg>
        <pc:spChg chg="mod">
          <ac:chgData name="Vy Phạm" userId="e891c0452da6819e" providerId="LiveId" clId="{336A0181-63F8-40AB-8A68-7A41D0DEA8E8}" dt="2024-11-14T06:12:40.019" v="982" actId="14100"/>
          <ac:spMkLst>
            <pc:docMk/>
            <pc:sldMk cId="1049640342" sldId="279"/>
            <ac:spMk id="5" creationId="{7FB20B27-08D8-20AC-3A2B-44458B3EF8EC}"/>
          </ac:spMkLst>
        </pc:spChg>
        <pc:spChg chg="del">
          <ac:chgData name="Vy Phạm" userId="e891c0452da6819e" providerId="LiveId" clId="{336A0181-63F8-40AB-8A68-7A41D0DEA8E8}" dt="2024-11-14T06:06:11.149" v="837" actId="478"/>
          <ac:spMkLst>
            <pc:docMk/>
            <pc:sldMk cId="1049640342" sldId="279"/>
            <ac:spMk id="6" creationId="{3F7DCB53-82F0-3EBD-F5E2-573AB6E7AD5F}"/>
          </ac:spMkLst>
        </pc:spChg>
        <pc:spChg chg="mod">
          <ac:chgData name="Vy Phạm" userId="e891c0452da6819e" providerId="LiveId" clId="{336A0181-63F8-40AB-8A68-7A41D0DEA8E8}" dt="2024-11-14T06:13:08.277" v="988" actId="14100"/>
          <ac:spMkLst>
            <pc:docMk/>
            <pc:sldMk cId="1049640342" sldId="279"/>
            <ac:spMk id="11" creationId="{C923A431-E89F-97E5-8B01-AEE6B9B958DE}"/>
          </ac:spMkLst>
        </pc:spChg>
        <pc:spChg chg="del">
          <ac:chgData name="Vy Phạm" userId="e891c0452da6819e" providerId="LiveId" clId="{336A0181-63F8-40AB-8A68-7A41D0DEA8E8}" dt="2024-11-14T06:06:11.149" v="837" actId="478"/>
          <ac:spMkLst>
            <pc:docMk/>
            <pc:sldMk cId="1049640342" sldId="279"/>
            <ac:spMk id="12" creationId="{DF09060B-212A-291E-4B9F-5C3C747932BF}"/>
          </ac:spMkLst>
        </pc:spChg>
        <pc:spChg chg="mod">
          <ac:chgData name="Vy Phạm" userId="e891c0452da6819e" providerId="LiveId" clId="{336A0181-63F8-40AB-8A68-7A41D0DEA8E8}" dt="2024-11-14T06:12:53.213" v="985" actId="14100"/>
          <ac:spMkLst>
            <pc:docMk/>
            <pc:sldMk cId="1049640342" sldId="279"/>
            <ac:spMk id="13" creationId="{00B05522-27CA-0024-180E-DAA34CBEBCF4}"/>
          </ac:spMkLst>
        </pc:spChg>
        <pc:spChg chg="del">
          <ac:chgData name="Vy Phạm" userId="e891c0452da6819e" providerId="LiveId" clId="{336A0181-63F8-40AB-8A68-7A41D0DEA8E8}" dt="2024-11-14T06:06:11.149" v="837" actId="478"/>
          <ac:spMkLst>
            <pc:docMk/>
            <pc:sldMk cId="1049640342" sldId="279"/>
            <ac:spMk id="14" creationId="{00000000-0000-0000-0000-000000000000}"/>
          </ac:spMkLst>
        </pc:spChg>
        <pc:spChg chg="mod">
          <ac:chgData name="Vy Phạm" userId="e891c0452da6819e" providerId="LiveId" clId="{336A0181-63F8-40AB-8A68-7A41D0DEA8E8}" dt="2024-11-14T06:09:10.747" v="918"/>
          <ac:spMkLst>
            <pc:docMk/>
            <pc:sldMk cId="1049640342" sldId="279"/>
            <ac:spMk id="16" creationId="{208D65B1-FDE1-BD7D-CDF0-559C91EC33BF}"/>
          </ac:spMkLst>
        </pc:spChg>
        <pc:spChg chg="mod">
          <ac:chgData name="Vy Phạm" userId="e891c0452da6819e" providerId="LiveId" clId="{336A0181-63F8-40AB-8A68-7A41D0DEA8E8}" dt="2024-11-14T06:11:12.659" v="980" actId="20577"/>
          <ac:spMkLst>
            <pc:docMk/>
            <pc:sldMk cId="1049640342" sldId="279"/>
            <ac:spMk id="17" creationId="{E59A4159-5767-17AA-A0C6-9C9A5D51713E}"/>
          </ac:spMkLst>
        </pc:spChg>
        <pc:spChg chg="mod">
          <ac:chgData name="Vy Phạm" userId="e891c0452da6819e" providerId="LiveId" clId="{336A0181-63F8-40AB-8A68-7A41D0DEA8E8}" dt="2024-11-14T06:09:50.619" v="944"/>
          <ac:spMkLst>
            <pc:docMk/>
            <pc:sldMk cId="1049640342" sldId="279"/>
            <ac:spMk id="22" creationId="{3F91D8FE-07FD-3DD8-845C-E3ACB7F1B082}"/>
          </ac:spMkLst>
        </pc:spChg>
        <pc:spChg chg="mod">
          <ac:chgData name="Vy Phạm" userId="e891c0452da6819e" providerId="LiveId" clId="{336A0181-63F8-40AB-8A68-7A41D0DEA8E8}" dt="2024-11-14T06:09:50.619" v="944"/>
          <ac:spMkLst>
            <pc:docMk/>
            <pc:sldMk cId="1049640342" sldId="279"/>
            <ac:spMk id="23" creationId="{517632E7-9CE3-0AFE-B030-740DD729979B}"/>
          </ac:spMkLst>
        </pc:spChg>
        <pc:spChg chg="add mod">
          <ac:chgData name="Vy Phạm" userId="e891c0452da6819e" providerId="LiveId" clId="{336A0181-63F8-40AB-8A68-7A41D0DEA8E8}" dt="2024-11-14T06:15:28.458" v="1040" actId="1076"/>
          <ac:spMkLst>
            <pc:docMk/>
            <pc:sldMk cId="1049640342" sldId="279"/>
            <ac:spMk id="24" creationId="{02EF7258-9DB1-059A-5522-94C84537C318}"/>
          </ac:spMkLst>
        </pc:spChg>
        <pc:grpChg chg="add mod">
          <ac:chgData name="Vy Phạm" userId="e891c0452da6819e" providerId="LiveId" clId="{336A0181-63F8-40AB-8A68-7A41D0DEA8E8}" dt="2024-11-14T06:14:30.003" v="999" actId="1076"/>
          <ac:grpSpMkLst>
            <pc:docMk/>
            <pc:sldMk cId="1049640342" sldId="279"/>
            <ac:grpSpMk id="2" creationId="{151BF747-21FE-40E3-5CF1-678D66F80157}"/>
          </ac:grpSpMkLst>
        </pc:grpChg>
        <pc:grpChg chg="del mod">
          <ac:chgData name="Vy Phạm" userId="e891c0452da6819e" providerId="LiveId" clId="{336A0181-63F8-40AB-8A68-7A41D0DEA8E8}" dt="2024-11-14T06:06:26.274" v="842" actId="478"/>
          <ac:grpSpMkLst>
            <pc:docMk/>
            <pc:sldMk cId="1049640342" sldId="279"/>
            <ac:grpSpMk id="3" creationId="{18A4CB17-707F-EB2B-DB97-2CE53748C680}"/>
          </ac:grpSpMkLst>
        </pc:grpChg>
        <pc:grpChg chg="add mod">
          <ac:chgData name="Vy Phạm" userId="e891c0452da6819e" providerId="LiveId" clId="{336A0181-63F8-40AB-8A68-7A41D0DEA8E8}" dt="2024-11-14T06:14:15.693" v="998" actId="1076"/>
          <ac:grpSpMkLst>
            <pc:docMk/>
            <pc:sldMk cId="1049640342" sldId="279"/>
            <ac:grpSpMk id="8" creationId="{AD17B52A-C90D-E222-45F3-477DBDA873C2}"/>
          </ac:grpSpMkLst>
        </pc:grpChg>
        <pc:grpChg chg="add mod">
          <ac:chgData name="Vy Phạm" userId="e891c0452da6819e" providerId="LiveId" clId="{336A0181-63F8-40AB-8A68-7A41D0DEA8E8}" dt="2024-11-14T06:13:51.778" v="994" actId="1076"/>
          <ac:grpSpMkLst>
            <pc:docMk/>
            <pc:sldMk cId="1049640342" sldId="279"/>
            <ac:grpSpMk id="15" creationId="{DD147413-A54A-4B2B-1CE3-C834375EBE24}"/>
          </ac:grpSpMkLst>
        </pc:grpChg>
        <pc:grpChg chg="del">
          <ac:chgData name="Vy Phạm" userId="e891c0452da6819e" providerId="LiveId" clId="{336A0181-63F8-40AB-8A68-7A41D0DEA8E8}" dt="2024-11-14T06:06:11.149" v="837" actId="478"/>
          <ac:grpSpMkLst>
            <pc:docMk/>
            <pc:sldMk cId="1049640342" sldId="279"/>
            <ac:grpSpMk id="18" creationId="{00000000-0000-0000-0000-000000000000}"/>
          </ac:grpSpMkLst>
        </pc:grpChg>
        <pc:grpChg chg="add mod">
          <ac:chgData name="Vy Phạm" userId="e891c0452da6819e" providerId="LiveId" clId="{336A0181-63F8-40AB-8A68-7A41D0DEA8E8}" dt="2024-11-14T06:14:11.319" v="997" actId="1076"/>
          <ac:grpSpMkLst>
            <pc:docMk/>
            <pc:sldMk cId="1049640342" sldId="279"/>
            <ac:grpSpMk id="21" creationId="{4810B648-AF71-46F6-2025-44F032871CF9}"/>
          </ac:grpSpMkLst>
        </pc:grpChg>
        <pc:picChg chg="del mod">
          <ac:chgData name="Vy Phạm" userId="e891c0452da6819e" providerId="LiveId" clId="{336A0181-63F8-40AB-8A68-7A41D0DEA8E8}" dt="2024-11-14T06:06:26.274" v="842" actId="478"/>
          <ac:picMkLst>
            <pc:docMk/>
            <pc:sldMk cId="1049640342" sldId="279"/>
            <ac:picMk id="7" creationId="{4A15CE6C-EFEA-EC81-32DF-E148EC7319BA}"/>
          </ac:picMkLst>
        </pc:picChg>
        <pc:picChg chg="del">
          <ac:chgData name="Vy Phạm" userId="e891c0452da6819e" providerId="LiveId" clId="{336A0181-63F8-40AB-8A68-7A41D0DEA8E8}" dt="2024-11-14T06:06:11.149" v="837" actId="478"/>
          <ac:picMkLst>
            <pc:docMk/>
            <pc:sldMk cId="1049640342" sldId="279"/>
            <ac:picMk id="9" creationId="{F6C991BE-6270-A3CE-10D0-8FEC8BBEBFE4}"/>
          </ac:picMkLst>
        </pc:picChg>
        <pc:picChg chg="del">
          <ac:chgData name="Vy Phạm" userId="e891c0452da6819e" providerId="LiveId" clId="{336A0181-63F8-40AB-8A68-7A41D0DEA8E8}" dt="2024-11-14T06:06:11.149" v="837" actId="478"/>
          <ac:picMkLst>
            <pc:docMk/>
            <pc:sldMk cId="1049640342" sldId="279"/>
            <ac:picMk id="10" creationId="{B9A4E7F2-705C-D8F2-652B-21E70C4DD364}"/>
          </ac:picMkLst>
        </pc:picChg>
        <pc:picChg chg="add mod">
          <ac:chgData name="Vy Phạm" userId="e891c0452da6819e" providerId="LiveId" clId="{336A0181-63F8-40AB-8A68-7A41D0DEA8E8}" dt="2024-11-14T06:15:29.904" v="1041" actId="1076"/>
          <ac:picMkLst>
            <pc:docMk/>
            <pc:sldMk cId="1049640342" sldId="279"/>
            <ac:picMk id="25" creationId="{5B34D0AB-016B-E1C8-A57D-3E23DFC5F15F}"/>
          </ac:picMkLst>
        </pc:picChg>
      </pc:sldChg>
      <pc:sldChg chg="del">
        <pc:chgData name="Vy Phạm" userId="e891c0452da6819e" providerId="LiveId" clId="{336A0181-63F8-40AB-8A68-7A41D0DEA8E8}" dt="2024-11-14T08:09:47.584" v="2833" actId="47"/>
        <pc:sldMkLst>
          <pc:docMk/>
          <pc:sldMk cId="2871491296" sldId="280"/>
        </pc:sldMkLst>
      </pc:sldChg>
      <pc:sldChg chg="del">
        <pc:chgData name="Vy Phạm" userId="e891c0452da6819e" providerId="LiveId" clId="{336A0181-63F8-40AB-8A68-7A41D0DEA8E8}" dt="2024-11-14T08:09:45.176" v="2824" actId="47"/>
        <pc:sldMkLst>
          <pc:docMk/>
          <pc:sldMk cId="2071635797" sldId="283"/>
        </pc:sldMkLst>
      </pc:sldChg>
      <pc:sldChg chg="del">
        <pc:chgData name="Vy Phạm" userId="e891c0452da6819e" providerId="LiveId" clId="{336A0181-63F8-40AB-8A68-7A41D0DEA8E8}" dt="2024-11-14T08:09:46.789" v="2829" actId="47"/>
        <pc:sldMkLst>
          <pc:docMk/>
          <pc:sldMk cId="1823699115" sldId="284"/>
        </pc:sldMkLst>
      </pc:sldChg>
      <pc:sldChg chg="del">
        <pc:chgData name="Vy Phạm" userId="e891c0452da6819e" providerId="LiveId" clId="{336A0181-63F8-40AB-8A68-7A41D0DEA8E8}" dt="2024-11-14T08:09:46.295" v="2828" actId="47"/>
        <pc:sldMkLst>
          <pc:docMk/>
          <pc:sldMk cId="19953036" sldId="285"/>
        </pc:sldMkLst>
      </pc:sldChg>
      <pc:sldChg chg="del">
        <pc:chgData name="Vy Phạm" userId="e891c0452da6819e" providerId="LiveId" clId="{336A0181-63F8-40AB-8A68-7A41D0DEA8E8}" dt="2024-11-14T08:09:45.685" v="2827" actId="47"/>
        <pc:sldMkLst>
          <pc:docMk/>
          <pc:sldMk cId="3153581702" sldId="286"/>
        </pc:sldMkLst>
      </pc:sldChg>
      <pc:sldChg chg="del">
        <pc:chgData name="Vy Phạm" userId="e891c0452da6819e" providerId="LiveId" clId="{336A0181-63F8-40AB-8A68-7A41D0DEA8E8}" dt="2024-11-14T08:09:45.374" v="2825" actId="47"/>
        <pc:sldMkLst>
          <pc:docMk/>
          <pc:sldMk cId="643759832" sldId="287"/>
        </pc:sldMkLst>
      </pc:sldChg>
      <pc:sldChg chg="modSp ord modTransition modAnim">
        <pc:chgData name="Vy Phạm" userId="e891c0452da6819e" providerId="LiveId" clId="{336A0181-63F8-40AB-8A68-7A41D0DEA8E8}" dt="2024-11-14T08:33:17.535" v="2995"/>
        <pc:sldMkLst>
          <pc:docMk/>
          <pc:sldMk cId="816233916" sldId="288"/>
        </pc:sldMkLst>
        <pc:spChg chg="mod">
          <ac:chgData name="Vy Phạm" userId="e891c0452da6819e" providerId="LiveId" clId="{336A0181-63F8-40AB-8A68-7A41D0DEA8E8}" dt="2024-11-14T08:09:21.854" v="2813" actId="20577"/>
          <ac:spMkLst>
            <pc:docMk/>
            <pc:sldMk cId="816233916" sldId="288"/>
            <ac:spMk id="27" creationId="{ACB182D7-8FF0-00AA-9CD9-E6C2AADE29FF}"/>
          </ac:spMkLst>
        </pc:spChg>
      </pc:sldChg>
      <pc:sldChg chg="del">
        <pc:chgData name="Vy Phạm" userId="e891c0452da6819e" providerId="LiveId" clId="{336A0181-63F8-40AB-8A68-7A41D0DEA8E8}" dt="2024-11-14T08:09:44.408" v="2821" actId="47"/>
        <pc:sldMkLst>
          <pc:docMk/>
          <pc:sldMk cId="413097735" sldId="290"/>
        </pc:sldMkLst>
      </pc:sldChg>
      <pc:sldChg chg="del">
        <pc:chgData name="Vy Phạm" userId="e891c0452da6819e" providerId="LiveId" clId="{336A0181-63F8-40AB-8A68-7A41D0DEA8E8}" dt="2024-11-14T08:09:44.581" v="2822" actId="47"/>
        <pc:sldMkLst>
          <pc:docMk/>
          <pc:sldMk cId="1325424922" sldId="291"/>
        </pc:sldMkLst>
      </pc:sldChg>
      <pc:sldChg chg="delSp mod ord">
        <pc:chgData name="Vy Phạm" userId="e891c0452da6819e" providerId="LiveId" clId="{336A0181-63F8-40AB-8A68-7A41D0DEA8E8}" dt="2024-11-16T06:35:43.521" v="3232" actId="478"/>
        <pc:sldMkLst>
          <pc:docMk/>
          <pc:sldMk cId="0" sldId="295"/>
        </pc:sldMkLst>
        <pc:picChg chg="del">
          <ac:chgData name="Vy Phạm" userId="e891c0452da6819e" providerId="LiveId" clId="{336A0181-63F8-40AB-8A68-7A41D0DEA8E8}" dt="2024-11-16T06:35:43.521" v="3232" actId="478"/>
          <ac:picMkLst>
            <pc:docMk/>
            <pc:sldMk cId="0" sldId="295"/>
            <ac:picMk id="175" creationId="{00000000-0000-0000-0000-000000000000}"/>
          </ac:picMkLst>
        </pc:picChg>
      </pc:sldChg>
      <pc:sldChg chg="delSp mod ord">
        <pc:chgData name="Vy Phạm" userId="e891c0452da6819e" providerId="LiveId" clId="{336A0181-63F8-40AB-8A68-7A41D0DEA8E8}" dt="2024-11-16T06:35:50.840" v="3233" actId="478"/>
        <pc:sldMkLst>
          <pc:docMk/>
          <pc:sldMk cId="0" sldId="296"/>
        </pc:sldMkLst>
        <pc:picChg chg="del">
          <ac:chgData name="Vy Phạm" userId="e891c0452da6819e" providerId="LiveId" clId="{336A0181-63F8-40AB-8A68-7A41D0DEA8E8}" dt="2024-11-16T06:35:50.840" v="3233" actId="478"/>
          <ac:picMkLst>
            <pc:docMk/>
            <pc:sldMk cId="0" sldId="296"/>
            <ac:picMk id="192" creationId="{00000000-0000-0000-0000-000000000000}"/>
          </ac:picMkLst>
        </pc:picChg>
      </pc:sldChg>
      <pc:sldChg chg="delSp mod ord">
        <pc:chgData name="Vy Phạm" userId="e891c0452da6819e" providerId="LiveId" clId="{336A0181-63F8-40AB-8A68-7A41D0DEA8E8}" dt="2024-11-16T06:35:53.811" v="3234" actId="478"/>
        <pc:sldMkLst>
          <pc:docMk/>
          <pc:sldMk cId="0" sldId="297"/>
        </pc:sldMkLst>
        <pc:picChg chg="del">
          <ac:chgData name="Vy Phạm" userId="e891c0452da6819e" providerId="LiveId" clId="{336A0181-63F8-40AB-8A68-7A41D0DEA8E8}" dt="2024-11-16T06:35:53.811" v="3234" actId="478"/>
          <ac:picMkLst>
            <pc:docMk/>
            <pc:sldMk cId="0" sldId="297"/>
            <ac:picMk id="209" creationId="{00000000-0000-0000-0000-000000000000}"/>
          </ac:picMkLst>
        </pc:picChg>
      </pc:sldChg>
      <pc:sldChg chg="delSp mod ord">
        <pc:chgData name="Vy Phạm" userId="e891c0452da6819e" providerId="LiveId" clId="{336A0181-63F8-40AB-8A68-7A41D0DEA8E8}" dt="2024-11-16T06:35:57.744" v="3235" actId="478"/>
        <pc:sldMkLst>
          <pc:docMk/>
          <pc:sldMk cId="0" sldId="298"/>
        </pc:sldMkLst>
        <pc:picChg chg="del">
          <ac:chgData name="Vy Phạm" userId="e891c0452da6819e" providerId="LiveId" clId="{336A0181-63F8-40AB-8A68-7A41D0DEA8E8}" dt="2024-11-16T06:35:57.744" v="3235" actId="478"/>
          <ac:picMkLst>
            <pc:docMk/>
            <pc:sldMk cId="0" sldId="298"/>
            <ac:picMk id="226" creationId="{00000000-0000-0000-0000-000000000000}"/>
          </ac:picMkLst>
        </pc:picChg>
      </pc:sldChg>
      <pc:sldChg chg="delSp mod ord">
        <pc:chgData name="Vy Phạm" userId="e891c0452da6819e" providerId="LiveId" clId="{336A0181-63F8-40AB-8A68-7A41D0DEA8E8}" dt="2024-11-16T06:36:00.990" v="3236" actId="478"/>
        <pc:sldMkLst>
          <pc:docMk/>
          <pc:sldMk cId="0" sldId="299"/>
        </pc:sldMkLst>
        <pc:picChg chg="del">
          <ac:chgData name="Vy Phạm" userId="e891c0452da6819e" providerId="LiveId" clId="{336A0181-63F8-40AB-8A68-7A41D0DEA8E8}" dt="2024-11-16T06:36:00.990" v="3236" actId="478"/>
          <ac:picMkLst>
            <pc:docMk/>
            <pc:sldMk cId="0" sldId="299"/>
            <ac:picMk id="243" creationId="{00000000-0000-0000-0000-000000000000}"/>
          </ac:picMkLst>
        </pc:picChg>
      </pc:sldChg>
      <pc:sldChg chg="delSp modSp mod ord">
        <pc:chgData name="Vy Phạm" userId="e891c0452da6819e" providerId="LiveId" clId="{336A0181-63F8-40AB-8A68-7A41D0DEA8E8}" dt="2024-11-16T06:36:04.395" v="3237" actId="478"/>
        <pc:sldMkLst>
          <pc:docMk/>
          <pc:sldMk cId="0" sldId="300"/>
        </pc:sldMkLst>
        <pc:spChg chg="mod">
          <ac:chgData name="Vy Phạm" userId="e891c0452da6819e" providerId="LiveId" clId="{336A0181-63F8-40AB-8A68-7A41D0DEA8E8}" dt="2024-11-14T07:39:27.954" v="2156" actId="20577"/>
          <ac:spMkLst>
            <pc:docMk/>
            <pc:sldMk cId="0" sldId="300"/>
            <ac:spMk id="257" creationId="{00000000-0000-0000-0000-000000000000}"/>
          </ac:spMkLst>
        </pc:spChg>
        <pc:spChg chg="mod">
          <ac:chgData name="Vy Phạm" userId="e891c0452da6819e" providerId="LiveId" clId="{336A0181-63F8-40AB-8A68-7A41D0DEA8E8}" dt="2024-11-14T07:39:05.277" v="2099" actId="20577"/>
          <ac:spMkLst>
            <pc:docMk/>
            <pc:sldMk cId="0" sldId="300"/>
            <ac:spMk id="258" creationId="{00000000-0000-0000-0000-000000000000}"/>
          </ac:spMkLst>
        </pc:spChg>
        <pc:spChg chg="mod">
          <ac:chgData name="Vy Phạm" userId="e891c0452da6819e" providerId="LiveId" clId="{336A0181-63F8-40AB-8A68-7A41D0DEA8E8}" dt="2024-11-14T07:39:22.292" v="2123" actId="1076"/>
          <ac:spMkLst>
            <pc:docMk/>
            <pc:sldMk cId="0" sldId="300"/>
            <ac:spMk id="259" creationId="{00000000-0000-0000-0000-000000000000}"/>
          </ac:spMkLst>
        </pc:spChg>
        <pc:picChg chg="del">
          <ac:chgData name="Vy Phạm" userId="e891c0452da6819e" providerId="LiveId" clId="{336A0181-63F8-40AB-8A68-7A41D0DEA8E8}" dt="2024-11-16T06:36:04.395" v="3237" actId="478"/>
          <ac:picMkLst>
            <pc:docMk/>
            <pc:sldMk cId="0" sldId="300"/>
            <ac:picMk id="260" creationId="{00000000-0000-0000-0000-000000000000}"/>
          </ac:picMkLst>
        </pc:picChg>
      </pc:sldChg>
      <pc:sldChg chg="delSp modSp mod ord">
        <pc:chgData name="Vy Phạm" userId="e891c0452da6819e" providerId="LiveId" clId="{336A0181-63F8-40AB-8A68-7A41D0DEA8E8}" dt="2024-11-16T06:36:06.378" v="3238" actId="478"/>
        <pc:sldMkLst>
          <pc:docMk/>
          <pc:sldMk cId="0" sldId="301"/>
        </pc:sldMkLst>
        <pc:spChg chg="mod">
          <ac:chgData name="Vy Phạm" userId="e891c0452da6819e" providerId="LiveId" clId="{336A0181-63F8-40AB-8A68-7A41D0DEA8E8}" dt="2024-11-14T07:41:18.447" v="2173" actId="2710"/>
          <ac:spMkLst>
            <pc:docMk/>
            <pc:sldMk cId="0" sldId="301"/>
            <ac:spMk id="272" creationId="{00000000-0000-0000-0000-000000000000}"/>
          </ac:spMkLst>
        </pc:spChg>
        <pc:spChg chg="mod">
          <ac:chgData name="Vy Phạm" userId="e891c0452da6819e" providerId="LiveId" clId="{336A0181-63F8-40AB-8A68-7A41D0DEA8E8}" dt="2024-11-14T07:41:25.380" v="2176" actId="2710"/>
          <ac:spMkLst>
            <pc:docMk/>
            <pc:sldMk cId="0" sldId="301"/>
            <ac:spMk id="275" creationId="{00000000-0000-0000-0000-000000000000}"/>
          </ac:spMkLst>
        </pc:spChg>
        <pc:spChg chg="mod">
          <ac:chgData name="Vy Phạm" userId="e891c0452da6819e" providerId="LiveId" clId="{336A0181-63F8-40AB-8A68-7A41D0DEA8E8}" dt="2024-11-14T07:41:30.041" v="2177" actId="1076"/>
          <ac:spMkLst>
            <pc:docMk/>
            <pc:sldMk cId="0" sldId="301"/>
            <ac:spMk id="276" creationId="{00000000-0000-0000-0000-000000000000}"/>
          </ac:spMkLst>
        </pc:spChg>
        <pc:picChg chg="del">
          <ac:chgData name="Vy Phạm" userId="e891c0452da6819e" providerId="LiveId" clId="{336A0181-63F8-40AB-8A68-7A41D0DEA8E8}" dt="2024-11-16T06:36:06.378" v="3238" actId="478"/>
          <ac:picMkLst>
            <pc:docMk/>
            <pc:sldMk cId="0" sldId="301"/>
            <ac:picMk id="277" creationId="{00000000-0000-0000-0000-000000000000}"/>
          </ac:picMkLst>
        </pc:picChg>
      </pc:sldChg>
      <pc:sldChg chg="delSp modSp mod ord">
        <pc:chgData name="Vy Phạm" userId="e891c0452da6819e" providerId="LiveId" clId="{336A0181-63F8-40AB-8A68-7A41D0DEA8E8}" dt="2024-11-16T06:36:07.985" v="3239" actId="478"/>
        <pc:sldMkLst>
          <pc:docMk/>
          <pc:sldMk cId="0" sldId="302"/>
        </pc:sldMkLst>
        <pc:spChg chg="mod">
          <ac:chgData name="Vy Phạm" userId="e891c0452da6819e" providerId="LiveId" clId="{336A0181-63F8-40AB-8A68-7A41D0DEA8E8}" dt="2024-11-14T07:42:24.304" v="2189" actId="20577"/>
          <ac:spMkLst>
            <pc:docMk/>
            <pc:sldMk cId="0" sldId="302"/>
            <ac:spMk id="289" creationId="{00000000-0000-0000-0000-000000000000}"/>
          </ac:spMkLst>
        </pc:spChg>
        <pc:spChg chg="mod">
          <ac:chgData name="Vy Phạm" userId="e891c0452da6819e" providerId="LiveId" clId="{336A0181-63F8-40AB-8A68-7A41D0DEA8E8}" dt="2024-11-14T07:43:02.619" v="2201" actId="20577"/>
          <ac:spMkLst>
            <pc:docMk/>
            <pc:sldMk cId="0" sldId="302"/>
            <ac:spMk id="290" creationId="{00000000-0000-0000-0000-000000000000}"/>
          </ac:spMkLst>
        </pc:spChg>
        <pc:spChg chg="mod">
          <ac:chgData name="Vy Phạm" userId="e891c0452da6819e" providerId="LiveId" clId="{336A0181-63F8-40AB-8A68-7A41D0DEA8E8}" dt="2024-11-14T07:42:47.226" v="2197" actId="122"/>
          <ac:spMkLst>
            <pc:docMk/>
            <pc:sldMk cId="0" sldId="302"/>
            <ac:spMk id="291" creationId="{00000000-0000-0000-0000-000000000000}"/>
          </ac:spMkLst>
        </pc:spChg>
        <pc:spChg chg="mod">
          <ac:chgData name="Vy Phạm" userId="e891c0452da6819e" providerId="LiveId" clId="{336A0181-63F8-40AB-8A68-7A41D0DEA8E8}" dt="2024-11-14T07:43:15.557" v="2207" actId="20577"/>
          <ac:spMkLst>
            <pc:docMk/>
            <pc:sldMk cId="0" sldId="302"/>
            <ac:spMk id="292" creationId="{00000000-0000-0000-0000-000000000000}"/>
          </ac:spMkLst>
        </pc:spChg>
        <pc:spChg chg="mod">
          <ac:chgData name="Vy Phạm" userId="e891c0452da6819e" providerId="LiveId" clId="{336A0181-63F8-40AB-8A68-7A41D0DEA8E8}" dt="2024-11-14T07:42:28.861" v="2190" actId="1076"/>
          <ac:spMkLst>
            <pc:docMk/>
            <pc:sldMk cId="0" sldId="302"/>
            <ac:spMk id="293" creationId="{00000000-0000-0000-0000-000000000000}"/>
          </ac:spMkLst>
        </pc:spChg>
        <pc:picChg chg="del">
          <ac:chgData name="Vy Phạm" userId="e891c0452da6819e" providerId="LiveId" clId="{336A0181-63F8-40AB-8A68-7A41D0DEA8E8}" dt="2024-11-16T06:36:07.985" v="3239" actId="478"/>
          <ac:picMkLst>
            <pc:docMk/>
            <pc:sldMk cId="0" sldId="302"/>
            <ac:picMk id="294" creationId="{00000000-0000-0000-0000-000000000000}"/>
          </ac:picMkLst>
        </pc:picChg>
      </pc:sldChg>
      <pc:sldChg chg="delSp modSp mod ord">
        <pc:chgData name="Vy Phạm" userId="e891c0452da6819e" providerId="LiveId" clId="{336A0181-63F8-40AB-8A68-7A41D0DEA8E8}" dt="2024-11-16T06:36:09.947" v="3240" actId="478"/>
        <pc:sldMkLst>
          <pc:docMk/>
          <pc:sldMk cId="0" sldId="303"/>
        </pc:sldMkLst>
        <pc:spChg chg="mod">
          <ac:chgData name="Vy Phạm" userId="e891c0452da6819e" providerId="LiveId" clId="{336A0181-63F8-40AB-8A68-7A41D0DEA8E8}" dt="2024-11-14T07:43:31.081" v="2211" actId="20577"/>
          <ac:spMkLst>
            <pc:docMk/>
            <pc:sldMk cId="0" sldId="303"/>
            <ac:spMk id="306" creationId="{00000000-0000-0000-0000-000000000000}"/>
          </ac:spMkLst>
        </pc:spChg>
        <pc:spChg chg="mod">
          <ac:chgData name="Vy Phạm" userId="e891c0452da6819e" providerId="LiveId" clId="{336A0181-63F8-40AB-8A68-7A41D0DEA8E8}" dt="2024-11-14T07:44:02.205" v="2223" actId="20577"/>
          <ac:spMkLst>
            <pc:docMk/>
            <pc:sldMk cId="0" sldId="303"/>
            <ac:spMk id="307" creationId="{00000000-0000-0000-0000-000000000000}"/>
          </ac:spMkLst>
        </pc:spChg>
        <pc:spChg chg="mod">
          <ac:chgData name="Vy Phạm" userId="e891c0452da6819e" providerId="LiveId" clId="{336A0181-63F8-40AB-8A68-7A41D0DEA8E8}" dt="2024-11-14T07:43:42.435" v="2217" actId="20577"/>
          <ac:spMkLst>
            <pc:docMk/>
            <pc:sldMk cId="0" sldId="303"/>
            <ac:spMk id="308" creationId="{00000000-0000-0000-0000-000000000000}"/>
          </ac:spMkLst>
        </pc:spChg>
        <pc:spChg chg="mod">
          <ac:chgData name="Vy Phạm" userId="e891c0452da6819e" providerId="LiveId" clId="{336A0181-63F8-40AB-8A68-7A41D0DEA8E8}" dt="2024-11-14T07:44:30.124" v="2236" actId="20577"/>
          <ac:spMkLst>
            <pc:docMk/>
            <pc:sldMk cId="0" sldId="303"/>
            <ac:spMk id="309" creationId="{00000000-0000-0000-0000-000000000000}"/>
          </ac:spMkLst>
        </pc:spChg>
        <pc:spChg chg="mod">
          <ac:chgData name="Vy Phạm" userId="e891c0452da6819e" providerId="LiveId" clId="{336A0181-63F8-40AB-8A68-7A41D0DEA8E8}" dt="2024-11-14T07:44:36.315" v="2237" actId="1076"/>
          <ac:spMkLst>
            <pc:docMk/>
            <pc:sldMk cId="0" sldId="303"/>
            <ac:spMk id="310" creationId="{00000000-0000-0000-0000-000000000000}"/>
          </ac:spMkLst>
        </pc:spChg>
        <pc:picChg chg="del">
          <ac:chgData name="Vy Phạm" userId="e891c0452da6819e" providerId="LiveId" clId="{336A0181-63F8-40AB-8A68-7A41D0DEA8E8}" dt="2024-11-16T06:36:09.947" v="3240" actId="478"/>
          <ac:picMkLst>
            <pc:docMk/>
            <pc:sldMk cId="0" sldId="303"/>
            <ac:picMk id="311" creationId="{00000000-0000-0000-0000-000000000000}"/>
          </ac:picMkLst>
        </pc:picChg>
      </pc:sldChg>
      <pc:sldChg chg="delSp modSp mod ord">
        <pc:chgData name="Vy Phạm" userId="e891c0452da6819e" providerId="LiveId" clId="{336A0181-63F8-40AB-8A68-7A41D0DEA8E8}" dt="2024-11-16T06:36:11.227" v="3241" actId="478"/>
        <pc:sldMkLst>
          <pc:docMk/>
          <pc:sldMk cId="0" sldId="304"/>
        </pc:sldMkLst>
        <pc:spChg chg="mod">
          <ac:chgData name="Vy Phạm" userId="e891c0452da6819e" providerId="LiveId" clId="{336A0181-63F8-40AB-8A68-7A41D0DEA8E8}" dt="2024-11-14T07:44:43.165" v="2238" actId="2710"/>
          <ac:spMkLst>
            <pc:docMk/>
            <pc:sldMk cId="0" sldId="304"/>
            <ac:spMk id="323" creationId="{00000000-0000-0000-0000-000000000000}"/>
          </ac:spMkLst>
        </pc:spChg>
        <pc:spChg chg="mod">
          <ac:chgData name="Vy Phạm" userId="e891c0452da6819e" providerId="LiveId" clId="{336A0181-63F8-40AB-8A68-7A41D0DEA8E8}" dt="2024-11-14T07:45:17.584" v="2254" actId="20577"/>
          <ac:spMkLst>
            <pc:docMk/>
            <pc:sldMk cId="0" sldId="304"/>
            <ac:spMk id="325" creationId="{00000000-0000-0000-0000-000000000000}"/>
          </ac:spMkLst>
        </pc:spChg>
        <pc:spChg chg="mod">
          <ac:chgData name="Vy Phạm" userId="e891c0452da6819e" providerId="LiveId" clId="{336A0181-63F8-40AB-8A68-7A41D0DEA8E8}" dt="2024-11-14T07:45:25.582" v="2255" actId="1076"/>
          <ac:spMkLst>
            <pc:docMk/>
            <pc:sldMk cId="0" sldId="304"/>
            <ac:spMk id="327" creationId="{00000000-0000-0000-0000-000000000000}"/>
          </ac:spMkLst>
        </pc:spChg>
        <pc:picChg chg="del">
          <ac:chgData name="Vy Phạm" userId="e891c0452da6819e" providerId="LiveId" clId="{336A0181-63F8-40AB-8A68-7A41D0DEA8E8}" dt="2024-11-16T06:36:11.227" v="3241" actId="478"/>
          <ac:picMkLst>
            <pc:docMk/>
            <pc:sldMk cId="0" sldId="304"/>
            <ac:picMk id="328" creationId="{00000000-0000-0000-0000-000000000000}"/>
          </ac:picMkLst>
        </pc:picChg>
      </pc:sldChg>
      <pc:sldChg chg="del">
        <pc:chgData name="Vy Phạm" userId="e891c0452da6819e" providerId="LiveId" clId="{336A0181-63F8-40AB-8A68-7A41D0DEA8E8}" dt="2024-11-14T08:09:44.244" v="2820" actId="47"/>
        <pc:sldMkLst>
          <pc:docMk/>
          <pc:sldMk cId="3739528367" sldId="305"/>
        </pc:sldMkLst>
      </pc:sldChg>
      <pc:sldChg chg="del">
        <pc:chgData name="Vy Phạm" userId="e891c0452da6819e" providerId="LiveId" clId="{336A0181-63F8-40AB-8A68-7A41D0DEA8E8}" dt="2024-11-14T08:09:44.047" v="2819" actId="47"/>
        <pc:sldMkLst>
          <pc:docMk/>
          <pc:sldMk cId="437240513" sldId="306"/>
        </pc:sldMkLst>
      </pc:sldChg>
      <pc:sldChg chg="addSp delSp modSp mod ord modTransition delAnim modAnim">
        <pc:chgData name="Vy Phạm" userId="e891c0452da6819e" providerId="LiveId" clId="{336A0181-63F8-40AB-8A68-7A41D0DEA8E8}" dt="2024-11-14T08:33:23.098" v="3005"/>
        <pc:sldMkLst>
          <pc:docMk/>
          <pc:sldMk cId="1292337441" sldId="307"/>
        </pc:sldMkLst>
        <pc:spChg chg="del mod">
          <ac:chgData name="Vy Phạm" userId="e891c0452da6819e" providerId="LiveId" clId="{336A0181-63F8-40AB-8A68-7A41D0DEA8E8}" dt="2024-11-14T07:47:41.435" v="2333" actId="478"/>
          <ac:spMkLst>
            <pc:docMk/>
            <pc:sldMk cId="1292337441" sldId="307"/>
            <ac:spMk id="3" creationId="{29058010-0364-998B-9A25-3AD2097F18E6}"/>
          </ac:spMkLst>
        </pc:spChg>
        <pc:spChg chg="add del mod">
          <ac:chgData name="Vy Phạm" userId="e891c0452da6819e" providerId="LiveId" clId="{336A0181-63F8-40AB-8A68-7A41D0DEA8E8}" dt="2024-11-14T07:48:53.234" v="2352" actId="478"/>
          <ac:spMkLst>
            <pc:docMk/>
            <pc:sldMk cId="1292337441" sldId="307"/>
            <ac:spMk id="4" creationId="{43D0D67F-D27C-3C1B-0DDD-A76C715D0EE8}"/>
          </ac:spMkLst>
        </pc:spChg>
        <pc:spChg chg="del">
          <ac:chgData name="Vy Phạm" userId="e891c0452da6819e" providerId="LiveId" clId="{336A0181-63F8-40AB-8A68-7A41D0DEA8E8}" dt="2024-11-14T07:47:23.994" v="2326" actId="478"/>
          <ac:spMkLst>
            <pc:docMk/>
            <pc:sldMk cId="1292337441" sldId="307"/>
            <ac:spMk id="7" creationId="{252F0B9C-429D-8702-9413-0EC565DFEE65}"/>
          </ac:spMkLst>
        </pc:spChg>
        <pc:spChg chg="mod">
          <ac:chgData name="Vy Phạm" userId="e891c0452da6819e" providerId="LiveId" clId="{336A0181-63F8-40AB-8A68-7A41D0DEA8E8}" dt="2024-11-14T07:49:32.834" v="2377" actId="2711"/>
          <ac:spMkLst>
            <pc:docMk/>
            <pc:sldMk cId="1292337441" sldId="307"/>
            <ac:spMk id="9" creationId="{7BA3946C-CE30-5FBA-C8C5-FA303D964183}"/>
          </ac:spMkLst>
        </pc:spChg>
        <pc:spChg chg="mod">
          <ac:chgData name="Vy Phạm" userId="e891c0452da6819e" providerId="LiveId" clId="{336A0181-63F8-40AB-8A68-7A41D0DEA8E8}" dt="2024-11-14T07:49:29.015" v="2376"/>
          <ac:spMkLst>
            <pc:docMk/>
            <pc:sldMk cId="1292337441" sldId="307"/>
            <ac:spMk id="10" creationId="{9DCEBCBE-EF7C-7DCD-378C-95617E240526}"/>
          </ac:spMkLst>
        </pc:spChg>
        <pc:spChg chg="add del">
          <ac:chgData name="Vy Phạm" userId="e891c0452da6819e" providerId="LiveId" clId="{336A0181-63F8-40AB-8A68-7A41D0DEA8E8}" dt="2024-11-14T07:50:01.564" v="2379" actId="22"/>
          <ac:spMkLst>
            <pc:docMk/>
            <pc:sldMk cId="1292337441" sldId="307"/>
            <ac:spMk id="12" creationId="{A99E8B8F-DBCD-5138-EE10-8331E0FE3E86}"/>
          </ac:spMkLst>
        </pc:spChg>
        <pc:spChg chg="del">
          <ac:chgData name="Vy Phạm" userId="e891c0452da6819e" providerId="LiveId" clId="{336A0181-63F8-40AB-8A68-7A41D0DEA8E8}" dt="2024-11-14T07:47:27.259" v="2328" actId="478"/>
          <ac:spMkLst>
            <pc:docMk/>
            <pc:sldMk cId="1292337441" sldId="307"/>
            <ac:spMk id="13" creationId="{00000000-0000-0000-0000-000000000000}"/>
          </ac:spMkLst>
        </pc:spChg>
        <pc:spChg chg="del">
          <ac:chgData name="Vy Phạm" userId="e891c0452da6819e" providerId="LiveId" clId="{336A0181-63F8-40AB-8A68-7A41D0DEA8E8}" dt="2024-11-14T07:47:29.062" v="2329" actId="478"/>
          <ac:spMkLst>
            <pc:docMk/>
            <pc:sldMk cId="1292337441" sldId="307"/>
            <ac:spMk id="14" creationId="{00000000-0000-0000-0000-000000000000}"/>
          </ac:spMkLst>
        </pc:spChg>
        <pc:spChg chg="add mod">
          <ac:chgData name="Vy Phạm" userId="e891c0452da6819e" providerId="LiveId" clId="{336A0181-63F8-40AB-8A68-7A41D0DEA8E8}" dt="2024-11-14T07:52:08.562" v="2428" actId="12"/>
          <ac:spMkLst>
            <pc:docMk/>
            <pc:sldMk cId="1292337441" sldId="307"/>
            <ac:spMk id="22" creationId="{5AC694BF-5F4E-2159-9EB4-77E26314A8E1}"/>
          </ac:spMkLst>
        </pc:spChg>
        <pc:spChg chg="add mod">
          <ac:chgData name="Vy Phạm" userId="e891c0452da6819e" providerId="LiveId" clId="{336A0181-63F8-40AB-8A68-7A41D0DEA8E8}" dt="2024-11-14T07:52:05.742" v="2427" actId="12"/>
          <ac:spMkLst>
            <pc:docMk/>
            <pc:sldMk cId="1292337441" sldId="307"/>
            <ac:spMk id="25" creationId="{A64E5176-0EBE-1C15-479C-25875B2B74AD}"/>
          </ac:spMkLst>
        </pc:spChg>
        <pc:grpChg chg="add mod">
          <ac:chgData name="Vy Phạm" userId="e891c0452da6819e" providerId="LiveId" clId="{336A0181-63F8-40AB-8A68-7A41D0DEA8E8}" dt="2024-11-14T07:49:29.015" v="2376"/>
          <ac:grpSpMkLst>
            <pc:docMk/>
            <pc:sldMk cId="1292337441" sldId="307"/>
            <ac:grpSpMk id="8" creationId="{3DF26CF2-83A5-F6EC-31C0-78C7867745FE}"/>
          </ac:grpSpMkLst>
        </pc:grpChg>
        <pc:picChg chg="del">
          <ac:chgData name="Vy Phạm" userId="e891c0452da6819e" providerId="LiveId" clId="{336A0181-63F8-40AB-8A68-7A41D0DEA8E8}" dt="2024-11-14T07:47:17.327" v="2324" actId="478"/>
          <ac:picMkLst>
            <pc:docMk/>
            <pc:sldMk cId="1292337441" sldId="307"/>
            <ac:picMk id="5" creationId="{9A298A4D-DBD2-A9CD-D75F-2ED9E3852F81}"/>
          </ac:picMkLst>
        </pc:picChg>
        <pc:picChg chg="del">
          <ac:chgData name="Vy Phạm" userId="e891c0452da6819e" providerId="LiveId" clId="{336A0181-63F8-40AB-8A68-7A41D0DEA8E8}" dt="2024-11-14T07:47:19.163" v="2325" actId="478"/>
          <ac:picMkLst>
            <pc:docMk/>
            <pc:sldMk cId="1292337441" sldId="307"/>
            <ac:picMk id="6" creationId="{53EDC92E-65BC-300E-AD29-4D8F48A6E54A}"/>
          </ac:picMkLst>
        </pc:picChg>
        <pc:picChg chg="add mod">
          <ac:chgData name="Vy Phạm" userId="e891c0452da6819e" providerId="LiveId" clId="{336A0181-63F8-40AB-8A68-7A41D0DEA8E8}" dt="2024-11-14T07:52:19.139" v="2430" actId="1076"/>
          <ac:picMkLst>
            <pc:docMk/>
            <pc:sldMk cId="1292337441" sldId="307"/>
            <ac:picMk id="23" creationId="{E873F2B6-5265-2B6C-92AA-06B9187B882B}"/>
          </ac:picMkLst>
        </pc:picChg>
      </pc:sldChg>
      <pc:sldChg chg="del">
        <pc:chgData name="Vy Phạm" userId="e891c0452da6819e" providerId="LiveId" clId="{336A0181-63F8-40AB-8A68-7A41D0DEA8E8}" dt="2024-11-14T08:09:43.723" v="2818" actId="47"/>
        <pc:sldMkLst>
          <pc:docMk/>
          <pc:sldMk cId="2630586834" sldId="308"/>
        </pc:sldMkLst>
      </pc:sldChg>
      <pc:sldChg chg="del">
        <pc:chgData name="Vy Phạm" userId="e891c0452da6819e" providerId="LiveId" clId="{336A0181-63F8-40AB-8A68-7A41D0DEA8E8}" dt="2024-11-14T08:09:43.281" v="2817" actId="47"/>
        <pc:sldMkLst>
          <pc:docMk/>
          <pc:sldMk cId="847833316" sldId="309"/>
        </pc:sldMkLst>
      </pc:sldChg>
      <pc:sldChg chg="del">
        <pc:chgData name="Vy Phạm" userId="e891c0452da6819e" providerId="LiveId" clId="{336A0181-63F8-40AB-8A68-7A41D0DEA8E8}" dt="2024-11-14T08:09:42.900" v="2816" actId="47"/>
        <pc:sldMkLst>
          <pc:docMk/>
          <pc:sldMk cId="1186492003" sldId="310"/>
        </pc:sldMkLst>
      </pc:sldChg>
      <pc:sldChg chg="ord">
        <pc:chgData name="Vy Phạm" userId="e891c0452da6819e" providerId="LiveId" clId="{336A0181-63F8-40AB-8A68-7A41D0DEA8E8}" dt="2024-11-14T07:31:48.545" v="2046"/>
        <pc:sldMkLst>
          <pc:docMk/>
          <pc:sldMk cId="186584804" sldId="311"/>
        </pc:sldMkLst>
      </pc:sldChg>
      <pc:sldChg chg="add del">
        <pc:chgData name="Vy Phạm" userId="e891c0452da6819e" providerId="LiveId" clId="{336A0181-63F8-40AB-8A68-7A41D0DEA8E8}" dt="2024-11-14T08:09:47.104" v="2831" actId="47"/>
        <pc:sldMkLst>
          <pc:docMk/>
          <pc:sldMk cId="1019623915" sldId="312"/>
        </pc:sldMkLst>
      </pc:sldChg>
      <pc:sldChg chg="addSp delSp modSp add mod ord modTransition delAnim modAnim">
        <pc:chgData name="Vy Phạm" userId="e891c0452da6819e" providerId="LiveId" clId="{336A0181-63F8-40AB-8A68-7A41D0DEA8E8}" dt="2024-11-14T08:33:33.376" v="3011"/>
        <pc:sldMkLst>
          <pc:docMk/>
          <pc:sldMk cId="3903417194" sldId="313"/>
        </pc:sldMkLst>
        <pc:spChg chg="mod">
          <ac:chgData name="Vy Phạm" userId="e891c0452da6819e" providerId="LiveId" clId="{336A0181-63F8-40AB-8A68-7A41D0DEA8E8}" dt="2024-11-14T06:48:21.416" v="1396" actId="20577"/>
          <ac:spMkLst>
            <pc:docMk/>
            <pc:sldMk cId="3903417194" sldId="313"/>
            <ac:spMk id="2" creationId="{B16EF143-5893-04C6-7208-3D14525851C7}"/>
          </ac:spMkLst>
        </pc:spChg>
        <pc:spChg chg="add del mod">
          <ac:chgData name="Vy Phạm" userId="e891c0452da6819e" providerId="LiveId" clId="{336A0181-63F8-40AB-8A68-7A41D0DEA8E8}" dt="2024-11-14T06:49:47.638" v="1397" actId="478"/>
          <ac:spMkLst>
            <pc:docMk/>
            <pc:sldMk cId="3903417194" sldId="313"/>
            <ac:spMk id="4" creationId="{9DF0A3A0-1B53-BB00-2160-44904A6535D7}"/>
          </ac:spMkLst>
        </pc:spChg>
        <pc:spChg chg="add mod">
          <ac:chgData name="Vy Phạm" userId="e891c0452da6819e" providerId="LiveId" clId="{336A0181-63F8-40AB-8A68-7A41D0DEA8E8}" dt="2024-11-14T06:50:19.487" v="1411" actId="114"/>
          <ac:spMkLst>
            <pc:docMk/>
            <pc:sldMk cId="3903417194" sldId="313"/>
            <ac:spMk id="9" creationId="{108921DB-ACA2-6D62-291E-B47429D0AEEB}"/>
          </ac:spMkLst>
        </pc:spChg>
        <pc:spChg chg="add mod">
          <ac:chgData name="Vy Phạm" userId="e891c0452da6819e" providerId="LiveId" clId="{336A0181-63F8-40AB-8A68-7A41D0DEA8E8}" dt="2024-11-14T07:27:14.349" v="1977" actId="20577"/>
          <ac:spMkLst>
            <pc:docMk/>
            <pc:sldMk cId="3903417194" sldId="313"/>
            <ac:spMk id="10" creationId="{F26B357D-9F9D-59D7-B5B3-878218BFBF04}"/>
          </ac:spMkLst>
        </pc:spChg>
        <pc:spChg chg="del">
          <ac:chgData name="Vy Phạm" userId="e891c0452da6819e" providerId="LiveId" clId="{336A0181-63F8-40AB-8A68-7A41D0DEA8E8}" dt="2024-11-14T06:35:34.456" v="1264" actId="478"/>
          <ac:spMkLst>
            <pc:docMk/>
            <pc:sldMk cId="3903417194" sldId="313"/>
            <ac:spMk id="27" creationId="{47A2EEA1-81F5-BAD6-3211-999CBD800607}"/>
          </ac:spMkLst>
        </pc:spChg>
        <pc:spChg chg="del">
          <ac:chgData name="Vy Phạm" userId="e891c0452da6819e" providerId="LiveId" clId="{336A0181-63F8-40AB-8A68-7A41D0DEA8E8}" dt="2024-11-14T06:27:17.163" v="1246" actId="478"/>
          <ac:spMkLst>
            <pc:docMk/>
            <pc:sldMk cId="3903417194" sldId="313"/>
            <ac:spMk id="31" creationId="{53181A4F-E78B-6AC3-02E5-EEC0A9A1ED22}"/>
          </ac:spMkLst>
        </pc:spChg>
        <pc:picChg chg="add del mod">
          <ac:chgData name="Vy Phạm" userId="e891c0452da6819e" providerId="LiveId" clId="{336A0181-63F8-40AB-8A68-7A41D0DEA8E8}" dt="2024-11-14T06:40:42.162" v="1304" actId="478"/>
          <ac:picMkLst>
            <pc:docMk/>
            <pc:sldMk cId="3903417194" sldId="313"/>
            <ac:picMk id="5" creationId="{368E0BBC-6A66-04AB-DC61-D13DA4F373A7}"/>
          </ac:picMkLst>
        </pc:picChg>
        <pc:picChg chg="add del mod">
          <ac:chgData name="Vy Phạm" userId="e891c0452da6819e" providerId="LiveId" clId="{336A0181-63F8-40AB-8A68-7A41D0DEA8E8}" dt="2024-11-14T06:49:48.389" v="1398" actId="478"/>
          <ac:picMkLst>
            <pc:docMk/>
            <pc:sldMk cId="3903417194" sldId="313"/>
            <ac:picMk id="6" creationId="{89C6BCD1-E178-2CC1-70D4-511C18499982}"/>
          </ac:picMkLst>
        </pc:picChg>
        <pc:picChg chg="add mod">
          <ac:chgData name="Vy Phạm" userId="e891c0452da6819e" providerId="LiveId" clId="{336A0181-63F8-40AB-8A68-7A41D0DEA8E8}" dt="2024-11-14T06:49:53.827" v="1402" actId="1076"/>
          <ac:picMkLst>
            <pc:docMk/>
            <pc:sldMk cId="3903417194" sldId="313"/>
            <ac:picMk id="7" creationId="{D10AB712-BB87-F162-9A57-1B379B25ADDD}"/>
          </ac:picMkLst>
        </pc:picChg>
        <pc:picChg chg="del">
          <ac:chgData name="Vy Phạm" userId="e891c0452da6819e" providerId="LiveId" clId="{336A0181-63F8-40AB-8A68-7A41D0DEA8E8}" dt="2024-11-14T06:27:16.022" v="1245" actId="478"/>
          <ac:picMkLst>
            <pc:docMk/>
            <pc:sldMk cId="3903417194" sldId="313"/>
            <ac:picMk id="32" creationId="{079DB56A-872A-67EA-737E-5F1FA4E466A2}"/>
          </ac:picMkLst>
        </pc:picChg>
        <pc:picChg chg="del">
          <ac:chgData name="Vy Phạm" userId="e891c0452da6819e" providerId="LiveId" clId="{336A0181-63F8-40AB-8A68-7A41D0DEA8E8}" dt="2024-11-14T06:27:18.158" v="1247" actId="478"/>
          <ac:picMkLst>
            <pc:docMk/>
            <pc:sldMk cId="3903417194" sldId="313"/>
            <ac:picMk id="5122" creationId="{B19779C7-347F-5F32-073F-CF2F23B45E73}"/>
          </ac:picMkLst>
        </pc:picChg>
      </pc:sldChg>
      <pc:sldChg chg="add del">
        <pc:chgData name="Vy Phạm" userId="e891c0452da6819e" providerId="LiveId" clId="{336A0181-63F8-40AB-8A68-7A41D0DEA8E8}" dt="2024-11-14T08:09:48.688" v="2839" actId="47"/>
        <pc:sldMkLst>
          <pc:docMk/>
          <pc:sldMk cId="413171388" sldId="314"/>
        </pc:sldMkLst>
      </pc:sldChg>
      <pc:sldChg chg="add del">
        <pc:chgData name="Vy Phạm" userId="e891c0452da6819e" providerId="LiveId" clId="{336A0181-63F8-40AB-8A68-7A41D0DEA8E8}" dt="2024-11-14T08:09:48.502" v="2838" actId="47"/>
        <pc:sldMkLst>
          <pc:docMk/>
          <pc:sldMk cId="1994317921" sldId="315"/>
        </pc:sldMkLst>
      </pc:sldChg>
      <pc:sldChg chg="addSp delSp modSp add mod ord modTransition delAnim modAnim">
        <pc:chgData name="Vy Phạm" userId="e891c0452da6819e" providerId="LiveId" clId="{336A0181-63F8-40AB-8A68-7A41D0DEA8E8}" dt="2024-11-14T08:33:43.964" v="3032"/>
        <pc:sldMkLst>
          <pc:docMk/>
          <pc:sldMk cId="671509280" sldId="316"/>
        </pc:sldMkLst>
        <pc:spChg chg="mod">
          <ac:chgData name="Vy Phạm" userId="e891c0452da6819e" providerId="LiveId" clId="{336A0181-63F8-40AB-8A68-7A41D0DEA8E8}" dt="2024-11-14T05:40:53.004" v="466" actId="20577"/>
          <ac:spMkLst>
            <pc:docMk/>
            <pc:sldMk cId="671509280" sldId="316"/>
            <ac:spMk id="2" creationId="{F2B00F8F-36EC-99A0-7B3D-5193B69C969C}"/>
          </ac:spMkLst>
        </pc:spChg>
        <pc:spChg chg="add mod">
          <ac:chgData name="Vy Phạm" userId="e891c0452da6819e" providerId="LiveId" clId="{336A0181-63F8-40AB-8A68-7A41D0DEA8E8}" dt="2024-11-14T05:59:47.123" v="689" actId="1076"/>
          <ac:spMkLst>
            <pc:docMk/>
            <pc:sldMk cId="671509280" sldId="316"/>
            <ac:spMk id="11" creationId="{54D71335-60A7-0F7A-9855-FA8BDB4E57F0}"/>
          </ac:spMkLst>
        </pc:spChg>
        <pc:spChg chg="add mod">
          <ac:chgData name="Vy Phạm" userId="e891c0452da6819e" providerId="LiveId" clId="{336A0181-63F8-40AB-8A68-7A41D0DEA8E8}" dt="2024-11-14T05:59:44.954" v="688" actId="1076"/>
          <ac:spMkLst>
            <pc:docMk/>
            <pc:sldMk cId="671509280" sldId="316"/>
            <ac:spMk id="12" creationId="{F80D4396-8887-0A7B-2DA5-A53A592DF0A9}"/>
          </ac:spMkLst>
        </pc:spChg>
        <pc:spChg chg="add mod">
          <ac:chgData name="Vy Phạm" userId="e891c0452da6819e" providerId="LiveId" clId="{336A0181-63F8-40AB-8A68-7A41D0DEA8E8}" dt="2024-11-14T05:59:44.954" v="688" actId="1076"/>
          <ac:spMkLst>
            <pc:docMk/>
            <pc:sldMk cId="671509280" sldId="316"/>
            <ac:spMk id="25" creationId="{E28C206B-EBF9-A0EA-9D60-482180979B00}"/>
          </ac:spMkLst>
        </pc:spChg>
        <pc:spChg chg="add mod">
          <ac:chgData name="Vy Phạm" userId="e891c0452da6819e" providerId="LiveId" clId="{336A0181-63F8-40AB-8A68-7A41D0DEA8E8}" dt="2024-11-14T05:59:44.954" v="688" actId="1076"/>
          <ac:spMkLst>
            <pc:docMk/>
            <pc:sldMk cId="671509280" sldId="316"/>
            <ac:spMk id="26" creationId="{885258A0-39D4-9D4D-1516-D580D51F4A99}"/>
          </ac:spMkLst>
        </pc:spChg>
        <pc:spChg chg="del mod">
          <ac:chgData name="Vy Phạm" userId="e891c0452da6819e" providerId="LiveId" clId="{336A0181-63F8-40AB-8A68-7A41D0DEA8E8}" dt="2024-11-14T06:00:04.668" v="715" actId="478"/>
          <ac:spMkLst>
            <pc:docMk/>
            <pc:sldMk cId="671509280" sldId="316"/>
            <ac:spMk id="27" creationId="{C43B3EA2-6855-2687-BD44-1F5D5A22BE84}"/>
          </ac:spMkLst>
        </pc:spChg>
        <pc:spChg chg="del">
          <ac:chgData name="Vy Phạm" userId="e891c0452da6819e" providerId="LiveId" clId="{336A0181-63F8-40AB-8A68-7A41D0DEA8E8}" dt="2024-11-14T05:41:44.516" v="470" actId="478"/>
          <ac:spMkLst>
            <pc:docMk/>
            <pc:sldMk cId="671509280" sldId="316"/>
            <ac:spMk id="31" creationId="{03E7CC16-BFB1-781B-37FA-D5B40C88ADBA}"/>
          </ac:spMkLst>
        </pc:spChg>
        <pc:spChg chg="add mod">
          <ac:chgData name="Vy Phạm" userId="e891c0452da6819e" providerId="LiveId" clId="{336A0181-63F8-40AB-8A68-7A41D0DEA8E8}" dt="2024-11-14T05:59:44.954" v="688" actId="1076"/>
          <ac:spMkLst>
            <pc:docMk/>
            <pc:sldMk cId="671509280" sldId="316"/>
            <ac:spMk id="34" creationId="{103ACC57-D602-28A9-9AD8-BCB7ACEDFF4E}"/>
          </ac:spMkLst>
        </pc:spChg>
        <pc:spChg chg="add mod">
          <ac:chgData name="Vy Phạm" userId="e891c0452da6819e" providerId="LiveId" clId="{336A0181-63F8-40AB-8A68-7A41D0DEA8E8}" dt="2024-11-14T05:59:44.954" v="688" actId="1076"/>
          <ac:spMkLst>
            <pc:docMk/>
            <pc:sldMk cId="671509280" sldId="316"/>
            <ac:spMk id="37" creationId="{368A4916-8F42-724C-A3AC-1702CD62F54A}"/>
          </ac:spMkLst>
        </pc:spChg>
        <pc:spChg chg="add mod">
          <ac:chgData name="Vy Phạm" userId="e891c0452da6819e" providerId="LiveId" clId="{336A0181-63F8-40AB-8A68-7A41D0DEA8E8}" dt="2024-11-14T05:59:44.954" v="688" actId="1076"/>
          <ac:spMkLst>
            <pc:docMk/>
            <pc:sldMk cId="671509280" sldId="316"/>
            <ac:spMk id="39" creationId="{36C47924-2A17-E755-5CE2-BFA2A885D23E}"/>
          </ac:spMkLst>
        </pc:spChg>
        <pc:spChg chg="add mod">
          <ac:chgData name="Vy Phạm" userId="e891c0452da6819e" providerId="LiveId" clId="{336A0181-63F8-40AB-8A68-7A41D0DEA8E8}" dt="2024-11-14T05:59:44.954" v="688" actId="1076"/>
          <ac:spMkLst>
            <pc:docMk/>
            <pc:sldMk cId="671509280" sldId="316"/>
            <ac:spMk id="41" creationId="{3C881CF8-8071-B3C3-5C20-11A7D56B69BC}"/>
          </ac:spMkLst>
        </pc:spChg>
        <pc:spChg chg="add mod">
          <ac:chgData name="Vy Phạm" userId="e891c0452da6819e" providerId="LiveId" clId="{336A0181-63F8-40AB-8A68-7A41D0DEA8E8}" dt="2024-11-14T05:59:44.954" v="688" actId="1076"/>
          <ac:spMkLst>
            <pc:docMk/>
            <pc:sldMk cId="671509280" sldId="316"/>
            <ac:spMk id="42" creationId="{71562E4A-0202-7005-8B15-082F1A8FAB91}"/>
          </ac:spMkLst>
        </pc:spChg>
        <pc:spChg chg="add mod">
          <ac:chgData name="Vy Phạm" userId="e891c0452da6819e" providerId="LiveId" clId="{336A0181-63F8-40AB-8A68-7A41D0DEA8E8}" dt="2024-11-14T05:59:44.954" v="688" actId="1076"/>
          <ac:spMkLst>
            <pc:docMk/>
            <pc:sldMk cId="671509280" sldId="316"/>
            <ac:spMk id="43" creationId="{40D69484-9094-6B96-15AC-0BB97BAB2C0B}"/>
          </ac:spMkLst>
        </pc:spChg>
        <pc:spChg chg="add mod">
          <ac:chgData name="Vy Phạm" userId="e891c0452da6819e" providerId="LiveId" clId="{336A0181-63F8-40AB-8A68-7A41D0DEA8E8}" dt="2024-11-14T05:59:44.954" v="688" actId="1076"/>
          <ac:spMkLst>
            <pc:docMk/>
            <pc:sldMk cId="671509280" sldId="316"/>
            <ac:spMk id="44" creationId="{D5AE15A5-5689-350E-A0B6-C5A7DAB2F0C8}"/>
          </ac:spMkLst>
        </pc:spChg>
        <pc:spChg chg="add mod">
          <ac:chgData name="Vy Phạm" userId="e891c0452da6819e" providerId="LiveId" clId="{336A0181-63F8-40AB-8A68-7A41D0DEA8E8}" dt="2024-11-14T05:59:44.954" v="688" actId="1076"/>
          <ac:spMkLst>
            <pc:docMk/>
            <pc:sldMk cId="671509280" sldId="316"/>
            <ac:spMk id="45" creationId="{5BE8665E-25C7-3C63-6A4D-6928CA181B3D}"/>
          </ac:spMkLst>
        </pc:spChg>
        <pc:spChg chg="add mod">
          <ac:chgData name="Vy Phạm" userId="e891c0452da6819e" providerId="LiveId" clId="{336A0181-63F8-40AB-8A68-7A41D0DEA8E8}" dt="2024-11-14T06:00:08.400" v="716" actId="1076"/>
          <ac:spMkLst>
            <pc:docMk/>
            <pc:sldMk cId="671509280" sldId="316"/>
            <ac:spMk id="46" creationId="{DA361574-E0D3-C74C-5B8F-EB90B33B52A7}"/>
          </ac:spMkLst>
        </pc:spChg>
        <pc:spChg chg="add del mod">
          <ac:chgData name="Vy Phạm" userId="e891c0452da6819e" providerId="LiveId" clId="{336A0181-63F8-40AB-8A68-7A41D0DEA8E8}" dt="2024-11-14T05:57:36.532" v="613" actId="478"/>
          <ac:spMkLst>
            <pc:docMk/>
            <pc:sldMk cId="671509280" sldId="316"/>
            <ac:spMk id="48" creationId="{0151BFBD-A3CD-C285-8851-55D5E6B0193A}"/>
          </ac:spMkLst>
        </pc:spChg>
        <pc:picChg chg="add del mod">
          <ac:chgData name="Vy Phạm" userId="e891c0452da6819e" providerId="LiveId" clId="{336A0181-63F8-40AB-8A68-7A41D0DEA8E8}" dt="2024-11-14T05:41:48.666" v="474" actId="478"/>
          <ac:picMkLst>
            <pc:docMk/>
            <pc:sldMk cId="671509280" sldId="316"/>
            <ac:picMk id="3" creationId="{430C7E97-3F25-9EDD-1412-1F5A581612E6}"/>
          </ac:picMkLst>
        </pc:picChg>
        <pc:picChg chg="add del mod modCrop">
          <ac:chgData name="Vy Phạm" userId="e891c0452da6819e" providerId="LiveId" clId="{336A0181-63F8-40AB-8A68-7A41D0DEA8E8}" dt="2024-11-14T05:45:20.793" v="482" actId="478"/>
          <ac:picMkLst>
            <pc:docMk/>
            <pc:sldMk cId="671509280" sldId="316"/>
            <ac:picMk id="5" creationId="{1047E801-2BE8-461E-3269-8F373663E769}"/>
          </ac:picMkLst>
        </pc:picChg>
        <pc:picChg chg="add del mod">
          <ac:chgData name="Vy Phạm" userId="e891c0452da6819e" providerId="LiveId" clId="{336A0181-63F8-40AB-8A68-7A41D0DEA8E8}" dt="2024-11-14T05:45:40.497" v="486" actId="478"/>
          <ac:picMkLst>
            <pc:docMk/>
            <pc:sldMk cId="671509280" sldId="316"/>
            <ac:picMk id="7" creationId="{B98986AD-1E08-C216-1015-4B0A14CC37A6}"/>
          </ac:picMkLst>
        </pc:picChg>
        <pc:picChg chg="add del mod">
          <ac:chgData name="Vy Phạm" userId="e891c0452da6819e" providerId="LiveId" clId="{336A0181-63F8-40AB-8A68-7A41D0DEA8E8}" dt="2024-11-14T05:55:12.637" v="588" actId="478"/>
          <ac:picMkLst>
            <pc:docMk/>
            <pc:sldMk cId="671509280" sldId="316"/>
            <ac:picMk id="9" creationId="{DE204525-A2C1-0B5B-F215-243001796732}"/>
          </ac:picMkLst>
        </pc:picChg>
        <pc:picChg chg="del">
          <ac:chgData name="Vy Phạm" userId="e891c0452da6819e" providerId="LiveId" clId="{336A0181-63F8-40AB-8A68-7A41D0DEA8E8}" dt="2024-11-14T05:41:41.227" v="468" actId="478"/>
          <ac:picMkLst>
            <pc:docMk/>
            <pc:sldMk cId="671509280" sldId="316"/>
            <ac:picMk id="32" creationId="{1F93E278-2F14-02EC-8BA4-AEB0DABAEF02}"/>
          </ac:picMkLst>
        </pc:picChg>
        <pc:picChg chg="add mod">
          <ac:chgData name="Vy Phạm" userId="e891c0452da6819e" providerId="LiveId" clId="{336A0181-63F8-40AB-8A68-7A41D0DEA8E8}" dt="2024-11-14T06:00:11.853" v="717" actId="1076"/>
          <ac:picMkLst>
            <pc:docMk/>
            <pc:sldMk cId="671509280" sldId="316"/>
            <ac:picMk id="47" creationId="{24DE7A29-295B-E02E-10D8-C36B99EFC99B}"/>
          </ac:picMkLst>
        </pc:picChg>
        <pc:picChg chg="del">
          <ac:chgData name="Vy Phạm" userId="e891c0452da6819e" providerId="LiveId" clId="{336A0181-63F8-40AB-8A68-7A41D0DEA8E8}" dt="2024-11-14T05:40:55.472" v="467" actId="478"/>
          <ac:picMkLst>
            <pc:docMk/>
            <pc:sldMk cId="671509280" sldId="316"/>
            <ac:picMk id="5122" creationId="{9CE99AC4-B1DB-AF3C-9745-703A5E8C213F}"/>
          </ac:picMkLst>
        </pc:picChg>
        <pc:cxnChg chg="add del mod">
          <ac:chgData name="Vy Phạm" userId="e891c0452da6819e" providerId="LiveId" clId="{336A0181-63F8-40AB-8A68-7A41D0DEA8E8}" dt="2024-11-14T05:49:49.200" v="529" actId="478"/>
          <ac:cxnSpMkLst>
            <pc:docMk/>
            <pc:sldMk cId="671509280" sldId="316"/>
            <ac:cxnSpMk id="22" creationId="{CE72A571-C9BB-11F1-2CEC-D1D02D1EDB52}"/>
          </ac:cxnSpMkLst>
        </pc:cxnChg>
        <pc:cxnChg chg="add mod">
          <ac:chgData name="Vy Phạm" userId="e891c0452da6819e" providerId="LiveId" clId="{336A0181-63F8-40AB-8A68-7A41D0DEA8E8}" dt="2024-11-14T05:59:44.954" v="688" actId="1076"/>
          <ac:cxnSpMkLst>
            <pc:docMk/>
            <pc:sldMk cId="671509280" sldId="316"/>
            <ac:cxnSpMk id="23" creationId="{323943A0-418A-A8EC-B8D4-2DBB7BE91CD7}"/>
          </ac:cxnSpMkLst>
        </pc:cxnChg>
        <pc:cxnChg chg="add del mod">
          <ac:chgData name="Vy Phạm" userId="e891c0452da6819e" providerId="LiveId" clId="{336A0181-63F8-40AB-8A68-7A41D0DEA8E8}" dt="2024-11-14T05:50:15.962" v="534" actId="478"/>
          <ac:cxnSpMkLst>
            <pc:docMk/>
            <pc:sldMk cId="671509280" sldId="316"/>
            <ac:cxnSpMk id="24" creationId="{61CB4B03-9D0A-2B1A-1E8D-447B9FD1FE2E}"/>
          </ac:cxnSpMkLst>
        </pc:cxnChg>
        <pc:cxnChg chg="add mod">
          <ac:chgData name="Vy Phạm" userId="e891c0452da6819e" providerId="LiveId" clId="{336A0181-63F8-40AB-8A68-7A41D0DEA8E8}" dt="2024-11-14T05:59:44.954" v="688" actId="1076"/>
          <ac:cxnSpMkLst>
            <pc:docMk/>
            <pc:sldMk cId="671509280" sldId="316"/>
            <ac:cxnSpMk id="30" creationId="{0E788D8B-F0BF-AD9D-B8A6-EEF50ED6EF8C}"/>
          </ac:cxnSpMkLst>
        </pc:cxnChg>
        <pc:cxnChg chg="add mod">
          <ac:chgData name="Vy Phạm" userId="e891c0452da6819e" providerId="LiveId" clId="{336A0181-63F8-40AB-8A68-7A41D0DEA8E8}" dt="2024-11-14T05:59:44.954" v="688" actId="1076"/>
          <ac:cxnSpMkLst>
            <pc:docMk/>
            <pc:sldMk cId="671509280" sldId="316"/>
            <ac:cxnSpMk id="33" creationId="{E04C9A57-68C5-160C-ED3B-D2F6B985FC94}"/>
          </ac:cxnSpMkLst>
        </pc:cxnChg>
        <pc:cxnChg chg="add mod">
          <ac:chgData name="Vy Phạm" userId="e891c0452da6819e" providerId="LiveId" clId="{336A0181-63F8-40AB-8A68-7A41D0DEA8E8}" dt="2024-11-14T05:59:44.954" v="688" actId="1076"/>
          <ac:cxnSpMkLst>
            <pc:docMk/>
            <pc:sldMk cId="671509280" sldId="316"/>
            <ac:cxnSpMk id="36" creationId="{BC58E42D-4AC6-CBBA-5F37-41222ABB8768}"/>
          </ac:cxnSpMkLst>
        </pc:cxnChg>
        <pc:cxnChg chg="add mod">
          <ac:chgData name="Vy Phạm" userId="e891c0452da6819e" providerId="LiveId" clId="{336A0181-63F8-40AB-8A68-7A41D0DEA8E8}" dt="2024-11-14T05:59:44.954" v="688" actId="1076"/>
          <ac:cxnSpMkLst>
            <pc:docMk/>
            <pc:sldMk cId="671509280" sldId="316"/>
            <ac:cxnSpMk id="38" creationId="{7876683D-C45F-89FB-FEC9-91D7FAAC30CE}"/>
          </ac:cxnSpMkLst>
        </pc:cxnChg>
      </pc:sldChg>
      <pc:sldChg chg="addSp delSp modSp add mod ord modTransition modAnim">
        <pc:chgData name="Vy Phạm" userId="e891c0452da6819e" providerId="LiveId" clId="{336A0181-63F8-40AB-8A68-7A41D0DEA8E8}" dt="2024-11-14T08:33:44.836" v="3033"/>
        <pc:sldMkLst>
          <pc:docMk/>
          <pc:sldMk cId="3461117902" sldId="317"/>
        </pc:sldMkLst>
        <pc:spChg chg="mod">
          <ac:chgData name="Vy Phạm" userId="e891c0452da6819e" providerId="LiveId" clId="{336A0181-63F8-40AB-8A68-7A41D0DEA8E8}" dt="2024-11-14T05:37:37.126" v="425" actId="1076"/>
          <ac:spMkLst>
            <pc:docMk/>
            <pc:sldMk cId="3461117902" sldId="317"/>
            <ac:spMk id="2" creationId="{E57FE8E7-062C-F5D7-76E4-2994C6BE4E3C}"/>
          </ac:spMkLst>
        </pc:spChg>
        <pc:spChg chg="del">
          <ac:chgData name="Vy Phạm" userId="e891c0452da6819e" providerId="LiveId" clId="{336A0181-63F8-40AB-8A68-7A41D0DEA8E8}" dt="2024-11-14T05:37:39.909" v="428" actId="478"/>
          <ac:spMkLst>
            <pc:docMk/>
            <pc:sldMk cId="3461117902" sldId="317"/>
            <ac:spMk id="13" creationId="{14536F9F-82E4-3695-9D95-E044C4C28096}"/>
          </ac:spMkLst>
        </pc:spChg>
        <pc:spChg chg="del">
          <ac:chgData name="Vy Phạm" userId="e891c0452da6819e" providerId="LiveId" clId="{336A0181-63F8-40AB-8A68-7A41D0DEA8E8}" dt="2024-11-14T05:37:41.535" v="429" actId="478"/>
          <ac:spMkLst>
            <pc:docMk/>
            <pc:sldMk cId="3461117902" sldId="317"/>
            <ac:spMk id="14" creationId="{9B5C9652-AEF2-229A-C615-FE9E1CCD80F5}"/>
          </ac:spMkLst>
        </pc:spChg>
        <pc:spChg chg="del">
          <ac:chgData name="Vy Phạm" userId="e891c0452da6819e" providerId="LiveId" clId="{336A0181-63F8-40AB-8A68-7A41D0DEA8E8}" dt="2024-11-14T05:37:38.770" v="427" actId="478"/>
          <ac:spMkLst>
            <pc:docMk/>
            <pc:sldMk cId="3461117902" sldId="317"/>
            <ac:spMk id="27" creationId="{E7AEDDFC-A325-38D9-5D38-D1237104CEAE}"/>
          </ac:spMkLst>
        </pc:spChg>
        <pc:spChg chg="mod">
          <ac:chgData name="Vy Phạm" userId="e891c0452da6819e" providerId="LiveId" clId="{336A0181-63F8-40AB-8A68-7A41D0DEA8E8}" dt="2024-11-14T05:37:34.614" v="424" actId="1076"/>
          <ac:spMkLst>
            <pc:docMk/>
            <pc:sldMk cId="3461117902" sldId="317"/>
            <ac:spMk id="31" creationId="{6CA778C6-3A82-D12C-5207-541A963B3334}"/>
          </ac:spMkLst>
        </pc:spChg>
        <pc:picChg chg="add mod ord">
          <ac:chgData name="Vy Phạm" userId="e891c0452da6819e" providerId="LiveId" clId="{336A0181-63F8-40AB-8A68-7A41D0DEA8E8}" dt="2024-11-14T05:38:41.433" v="433" actId="167"/>
          <ac:picMkLst>
            <pc:docMk/>
            <pc:sldMk cId="3461117902" sldId="317"/>
            <ac:picMk id="3" creationId="{18979E62-9F74-CBF1-0C28-02D242B7B4AC}"/>
          </ac:picMkLst>
        </pc:picChg>
        <pc:picChg chg="add mod modCrop">
          <ac:chgData name="Vy Phạm" userId="e891c0452da6819e" providerId="LiveId" clId="{336A0181-63F8-40AB-8A68-7A41D0DEA8E8}" dt="2024-11-14T05:39:15.129" v="439" actId="1076"/>
          <ac:picMkLst>
            <pc:docMk/>
            <pc:sldMk cId="3461117902" sldId="317"/>
            <ac:picMk id="4" creationId="{91B5D2A5-CBFE-1D54-6346-C4F1A78598B9}"/>
          </ac:picMkLst>
        </pc:picChg>
        <pc:picChg chg="del">
          <ac:chgData name="Vy Phạm" userId="e891c0452da6819e" providerId="LiveId" clId="{336A0181-63F8-40AB-8A68-7A41D0DEA8E8}" dt="2024-11-14T05:37:37.782" v="426" actId="478"/>
          <ac:picMkLst>
            <pc:docMk/>
            <pc:sldMk cId="3461117902" sldId="317"/>
            <ac:picMk id="32" creationId="{A1A99D14-628D-B593-A14A-9342EF85E6EB}"/>
          </ac:picMkLst>
        </pc:picChg>
        <pc:picChg chg="del">
          <ac:chgData name="Vy Phạm" userId="e891c0452da6819e" providerId="LiveId" clId="{336A0181-63F8-40AB-8A68-7A41D0DEA8E8}" dt="2024-11-14T05:37:30.323" v="422" actId="478"/>
          <ac:picMkLst>
            <pc:docMk/>
            <pc:sldMk cId="3461117902" sldId="317"/>
            <ac:picMk id="5122" creationId="{7ADF2B5D-BE6A-6168-6EDA-810560A8C63C}"/>
          </ac:picMkLst>
        </pc:picChg>
      </pc:sldChg>
      <pc:sldChg chg="add del">
        <pc:chgData name="Vy Phạm" userId="e891c0452da6819e" providerId="LiveId" clId="{336A0181-63F8-40AB-8A68-7A41D0DEA8E8}" dt="2024-11-14T08:09:49.460" v="2840" actId="47"/>
        <pc:sldMkLst>
          <pc:docMk/>
          <pc:sldMk cId="1628027767" sldId="318"/>
        </pc:sldMkLst>
      </pc:sldChg>
      <pc:sldChg chg="addSp delSp modSp add mod modTransition modAnim">
        <pc:chgData name="Vy Phạm" userId="e891c0452da6819e" providerId="LiveId" clId="{336A0181-63F8-40AB-8A68-7A41D0DEA8E8}" dt="2024-11-16T06:33:07.682" v="3221"/>
        <pc:sldMkLst>
          <pc:docMk/>
          <pc:sldMk cId="1842179637" sldId="319"/>
        </pc:sldMkLst>
        <pc:spChg chg="mod">
          <ac:chgData name="Vy Phạm" userId="e891c0452da6819e" providerId="LiveId" clId="{336A0181-63F8-40AB-8A68-7A41D0DEA8E8}" dt="2024-11-14T06:00:55.669" v="761" actId="20577"/>
          <ac:spMkLst>
            <pc:docMk/>
            <pc:sldMk cId="1842179637" sldId="319"/>
            <ac:spMk id="2" creationId="{023E70F7-31DB-A411-8678-A08CB9C7C617}"/>
          </ac:spMkLst>
        </pc:spChg>
        <pc:spChg chg="add mod">
          <ac:chgData name="Vy Phạm" userId="e891c0452da6819e" providerId="LiveId" clId="{336A0181-63F8-40AB-8A68-7A41D0DEA8E8}" dt="2024-11-14T06:03:37.050" v="805" actId="1076"/>
          <ac:spMkLst>
            <pc:docMk/>
            <pc:sldMk cId="1842179637" sldId="319"/>
            <ac:spMk id="4" creationId="{40F1DF35-D928-7CFB-80D8-A35DC85E2F50}"/>
          </ac:spMkLst>
        </pc:spChg>
        <pc:spChg chg="del">
          <ac:chgData name="Vy Phạm" userId="e891c0452da6819e" providerId="LiveId" clId="{336A0181-63F8-40AB-8A68-7A41D0DEA8E8}" dt="2024-11-14T06:02:19.948" v="762" actId="478"/>
          <ac:spMkLst>
            <pc:docMk/>
            <pc:sldMk cId="1842179637" sldId="319"/>
            <ac:spMk id="11" creationId="{94C5F101-9C32-B79A-EAC6-8CD8A8408F59}"/>
          </ac:spMkLst>
        </pc:spChg>
        <pc:spChg chg="del">
          <ac:chgData name="Vy Phạm" userId="e891c0452da6819e" providerId="LiveId" clId="{336A0181-63F8-40AB-8A68-7A41D0DEA8E8}" dt="2024-11-14T06:02:19.948" v="762" actId="478"/>
          <ac:spMkLst>
            <pc:docMk/>
            <pc:sldMk cId="1842179637" sldId="319"/>
            <ac:spMk id="12" creationId="{574FC8C6-8247-5180-E35C-A6D5083B8FA0}"/>
          </ac:spMkLst>
        </pc:spChg>
        <pc:spChg chg="del">
          <ac:chgData name="Vy Phạm" userId="e891c0452da6819e" providerId="LiveId" clId="{336A0181-63F8-40AB-8A68-7A41D0DEA8E8}" dt="2024-11-14T06:02:19.948" v="762" actId="478"/>
          <ac:spMkLst>
            <pc:docMk/>
            <pc:sldMk cId="1842179637" sldId="319"/>
            <ac:spMk id="25" creationId="{FA5EA3EC-60F7-0DDB-B574-0FA60424F9F8}"/>
          </ac:spMkLst>
        </pc:spChg>
        <pc:spChg chg="del">
          <ac:chgData name="Vy Phạm" userId="e891c0452da6819e" providerId="LiveId" clId="{336A0181-63F8-40AB-8A68-7A41D0DEA8E8}" dt="2024-11-14T06:02:19.948" v="762" actId="478"/>
          <ac:spMkLst>
            <pc:docMk/>
            <pc:sldMk cId="1842179637" sldId="319"/>
            <ac:spMk id="26" creationId="{53A89673-67F5-5CD4-3E15-9ECB389A49D4}"/>
          </ac:spMkLst>
        </pc:spChg>
        <pc:spChg chg="del">
          <ac:chgData name="Vy Phạm" userId="e891c0452da6819e" providerId="LiveId" clId="{336A0181-63F8-40AB-8A68-7A41D0DEA8E8}" dt="2024-11-14T06:02:19.948" v="762" actId="478"/>
          <ac:spMkLst>
            <pc:docMk/>
            <pc:sldMk cId="1842179637" sldId="319"/>
            <ac:spMk id="34" creationId="{3D1D1946-FFBC-C31A-5080-116CCBED22A1}"/>
          </ac:spMkLst>
        </pc:spChg>
        <pc:spChg chg="del">
          <ac:chgData name="Vy Phạm" userId="e891c0452da6819e" providerId="LiveId" clId="{336A0181-63F8-40AB-8A68-7A41D0DEA8E8}" dt="2024-11-14T06:02:19.948" v="762" actId="478"/>
          <ac:spMkLst>
            <pc:docMk/>
            <pc:sldMk cId="1842179637" sldId="319"/>
            <ac:spMk id="37" creationId="{FD7D70BF-97DF-381D-1DBB-20C50185FD31}"/>
          </ac:spMkLst>
        </pc:spChg>
        <pc:spChg chg="del">
          <ac:chgData name="Vy Phạm" userId="e891c0452da6819e" providerId="LiveId" clId="{336A0181-63F8-40AB-8A68-7A41D0DEA8E8}" dt="2024-11-14T06:02:19.948" v="762" actId="478"/>
          <ac:spMkLst>
            <pc:docMk/>
            <pc:sldMk cId="1842179637" sldId="319"/>
            <ac:spMk id="39" creationId="{30D3D705-DCD2-0A8C-0D3C-CDB75E576C87}"/>
          </ac:spMkLst>
        </pc:spChg>
        <pc:spChg chg="del">
          <ac:chgData name="Vy Phạm" userId="e891c0452da6819e" providerId="LiveId" clId="{336A0181-63F8-40AB-8A68-7A41D0DEA8E8}" dt="2024-11-14T06:02:19.948" v="762" actId="478"/>
          <ac:spMkLst>
            <pc:docMk/>
            <pc:sldMk cId="1842179637" sldId="319"/>
            <ac:spMk id="41" creationId="{449073E9-48C7-92FC-8BC5-74CE62FDFD44}"/>
          </ac:spMkLst>
        </pc:spChg>
        <pc:spChg chg="del">
          <ac:chgData name="Vy Phạm" userId="e891c0452da6819e" providerId="LiveId" clId="{336A0181-63F8-40AB-8A68-7A41D0DEA8E8}" dt="2024-11-14T06:02:19.948" v="762" actId="478"/>
          <ac:spMkLst>
            <pc:docMk/>
            <pc:sldMk cId="1842179637" sldId="319"/>
            <ac:spMk id="42" creationId="{B7D5F7A2-6AE7-A9EE-2324-2911D4FB97A4}"/>
          </ac:spMkLst>
        </pc:spChg>
        <pc:spChg chg="del">
          <ac:chgData name="Vy Phạm" userId="e891c0452da6819e" providerId="LiveId" clId="{336A0181-63F8-40AB-8A68-7A41D0DEA8E8}" dt="2024-11-14T06:02:19.948" v="762" actId="478"/>
          <ac:spMkLst>
            <pc:docMk/>
            <pc:sldMk cId="1842179637" sldId="319"/>
            <ac:spMk id="43" creationId="{FA0ACC58-C24E-D1D9-D87F-8E3189DD17B2}"/>
          </ac:spMkLst>
        </pc:spChg>
        <pc:spChg chg="del">
          <ac:chgData name="Vy Phạm" userId="e891c0452da6819e" providerId="LiveId" clId="{336A0181-63F8-40AB-8A68-7A41D0DEA8E8}" dt="2024-11-14T06:02:19.948" v="762" actId="478"/>
          <ac:spMkLst>
            <pc:docMk/>
            <pc:sldMk cId="1842179637" sldId="319"/>
            <ac:spMk id="44" creationId="{4E3F3E25-4D69-3F28-A821-85055A300F88}"/>
          </ac:spMkLst>
        </pc:spChg>
        <pc:spChg chg="del">
          <ac:chgData name="Vy Phạm" userId="e891c0452da6819e" providerId="LiveId" clId="{336A0181-63F8-40AB-8A68-7A41D0DEA8E8}" dt="2024-11-14T06:02:19.948" v="762" actId="478"/>
          <ac:spMkLst>
            <pc:docMk/>
            <pc:sldMk cId="1842179637" sldId="319"/>
            <ac:spMk id="45" creationId="{273C43A0-508C-A9DB-88D9-38A0666EE830}"/>
          </ac:spMkLst>
        </pc:spChg>
        <pc:spChg chg="del">
          <ac:chgData name="Vy Phạm" userId="e891c0452da6819e" providerId="LiveId" clId="{336A0181-63F8-40AB-8A68-7A41D0DEA8E8}" dt="2024-11-14T06:02:19.948" v="762" actId="478"/>
          <ac:spMkLst>
            <pc:docMk/>
            <pc:sldMk cId="1842179637" sldId="319"/>
            <ac:spMk id="46" creationId="{D6507F1F-1397-2BAE-B855-40E23E821812}"/>
          </ac:spMkLst>
        </pc:spChg>
        <pc:picChg chg="add mod">
          <ac:chgData name="Vy Phạm" userId="e891c0452da6819e" providerId="LiveId" clId="{336A0181-63F8-40AB-8A68-7A41D0DEA8E8}" dt="2024-11-14T06:04:13.649" v="809" actId="1076"/>
          <ac:picMkLst>
            <pc:docMk/>
            <pc:sldMk cId="1842179637" sldId="319"/>
            <ac:picMk id="5" creationId="{5697BF8F-081E-2CBD-0A0B-EB5939784DFF}"/>
          </ac:picMkLst>
        </pc:picChg>
        <pc:picChg chg="add mod">
          <ac:chgData name="Vy Phạm" userId="e891c0452da6819e" providerId="LiveId" clId="{336A0181-63F8-40AB-8A68-7A41D0DEA8E8}" dt="2024-11-14T08:55:23.878" v="3061" actId="1076"/>
          <ac:picMkLst>
            <pc:docMk/>
            <pc:sldMk cId="1842179637" sldId="319"/>
            <ac:picMk id="6" creationId="{9A3AF0ED-4002-88A0-44C5-A384D480235A}"/>
          </ac:picMkLst>
        </pc:picChg>
        <pc:picChg chg="del">
          <ac:chgData name="Vy Phạm" userId="e891c0452da6819e" providerId="LiveId" clId="{336A0181-63F8-40AB-8A68-7A41D0DEA8E8}" dt="2024-11-14T06:02:19.948" v="762" actId="478"/>
          <ac:picMkLst>
            <pc:docMk/>
            <pc:sldMk cId="1842179637" sldId="319"/>
            <ac:picMk id="47" creationId="{EA7BD8AF-F263-AEB6-AAFB-FFE8F86399EB}"/>
          </ac:picMkLst>
        </pc:picChg>
        <pc:cxnChg chg="del">
          <ac:chgData name="Vy Phạm" userId="e891c0452da6819e" providerId="LiveId" clId="{336A0181-63F8-40AB-8A68-7A41D0DEA8E8}" dt="2024-11-14T06:02:19.948" v="762" actId="478"/>
          <ac:cxnSpMkLst>
            <pc:docMk/>
            <pc:sldMk cId="1842179637" sldId="319"/>
            <ac:cxnSpMk id="23" creationId="{8105058C-A539-C7A9-5670-8DD0F730F586}"/>
          </ac:cxnSpMkLst>
        </pc:cxnChg>
        <pc:cxnChg chg="del">
          <ac:chgData name="Vy Phạm" userId="e891c0452da6819e" providerId="LiveId" clId="{336A0181-63F8-40AB-8A68-7A41D0DEA8E8}" dt="2024-11-14T06:02:19.948" v="762" actId="478"/>
          <ac:cxnSpMkLst>
            <pc:docMk/>
            <pc:sldMk cId="1842179637" sldId="319"/>
            <ac:cxnSpMk id="30" creationId="{69133316-39A1-2FE1-8D01-D1C14836CA9D}"/>
          </ac:cxnSpMkLst>
        </pc:cxnChg>
        <pc:cxnChg chg="del">
          <ac:chgData name="Vy Phạm" userId="e891c0452da6819e" providerId="LiveId" clId="{336A0181-63F8-40AB-8A68-7A41D0DEA8E8}" dt="2024-11-14T06:02:19.948" v="762" actId="478"/>
          <ac:cxnSpMkLst>
            <pc:docMk/>
            <pc:sldMk cId="1842179637" sldId="319"/>
            <ac:cxnSpMk id="33" creationId="{D67B69CC-830A-53DB-0E66-9C63616F2970}"/>
          </ac:cxnSpMkLst>
        </pc:cxnChg>
        <pc:cxnChg chg="del">
          <ac:chgData name="Vy Phạm" userId="e891c0452da6819e" providerId="LiveId" clId="{336A0181-63F8-40AB-8A68-7A41D0DEA8E8}" dt="2024-11-14T06:02:19.948" v="762" actId="478"/>
          <ac:cxnSpMkLst>
            <pc:docMk/>
            <pc:sldMk cId="1842179637" sldId="319"/>
            <ac:cxnSpMk id="36" creationId="{13B28744-30A0-466F-6D32-254EB06FF564}"/>
          </ac:cxnSpMkLst>
        </pc:cxnChg>
        <pc:cxnChg chg="del">
          <ac:chgData name="Vy Phạm" userId="e891c0452da6819e" providerId="LiveId" clId="{336A0181-63F8-40AB-8A68-7A41D0DEA8E8}" dt="2024-11-14T06:02:19.948" v="762" actId="478"/>
          <ac:cxnSpMkLst>
            <pc:docMk/>
            <pc:sldMk cId="1842179637" sldId="319"/>
            <ac:cxnSpMk id="38" creationId="{C8678238-E2C6-B953-E378-90101F2EF176}"/>
          </ac:cxnSpMkLst>
        </pc:cxnChg>
      </pc:sldChg>
      <pc:sldChg chg="add del">
        <pc:chgData name="Vy Phạm" userId="e891c0452da6819e" providerId="LiveId" clId="{336A0181-63F8-40AB-8A68-7A41D0DEA8E8}" dt="2024-11-14T08:09:47.282" v="2832" actId="47"/>
        <pc:sldMkLst>
          <pc:docMk/>
          <pc:sldMk cId="905807362" sldId="320"/>
        </pc:sldMkLst>
      </pc:sldChg>
      <pc:sldChg chg="add del">
        <pc:chgData name="Vy Phạm" userId="e891c0452da6819e" providerId="LiveId" clId="{336A0181-63F8-40AB-8A68-7A41D0DEA8E8}" dt="2024-11-14T08:09:47.724" v="2834" actId="47"/>
        <pc:sldMkLst>
          <pc:docMk/>
          <pc:sldMk cId="2630240799" sldId="321"/>
        </pc:sldMkLst>
      </pc:sldChg>
      <pc:sldChg chg="add del">
        <pc:chgData name="Vy Phạm" userId="e891c0452da6819e" providerId="LiveId" clId="{336A0181-63F8-40AB-8A68-7A41D0DEA8E8}" dt="2024-11-14T08:09:47.935" v="2835" actId="47"/>
        <pc:sldMkLst>
          <pc:docMk/>
          <pc:sldMk cId="1445741406" sldId="322"/>
        </pc:sldMkLst>
      </pc:sldChg>
      <pc:sldChg chg="add del">
        <pc:chgData name="Vy Phạm" userId="e891c0452da6819e" providerId="LiveId" clId="{336A0181-63F8-40AB-8A68-7A41D0DEA8E8}" dt="2024-11-14T08:09:48.134" v="2836" actId="47"/>
        <pc:sldMkLst>
          <pc:docMk/>
          <pc:sldMk cId="4253871653" sldId="323"/>
        </pc:sldMkLst>
      </pc:sldChg>
      <pc:sldChg chg="addSp delSp modSp add mod modTransition modAnim">
        <pc:chgData name="Vy Phạm" userId="e891c0452da6819e" providerId="LiveId" clId="{336A0181-63F8-40AB-8A68-7A41D0DEA8E8}" dt="2024-11-16T06:35:24.216" v="3231" actId="478"/>
        <pc:sldMkLst>
          <pc:docMk/>
          <pc:sldMk cId="1676417091" sldId="324"/>
        </pc:sldMkLst>
        <pc:spChg chg="mod">
          <ac:chgData name="Vy Phạm" userId="e891c0452da6819e" providerId="LiveId" clId="{336A0181-63F8-40AB-8A68-7A41D0DEA8E8}" dt="2024-11-14T06:39:12.476" v="1282" actId="20577"/>
          <ac:spMkLst>
            <pc:docMk/>
            <pc:sldMk cId="1676417091" sldId="324"/>
            <ac:spMk id="2" creationId="{822FF363-800B-1712-5274-95AE39515E61}"/>
          </ac:spMkLst>
        </pc:spChg>
        <pc:spChg chg="mod">
          <ac:chgData name="Vy Phạm" userId="e891c0452da6819e" providerId="LiveId" clId="{336A0181-63F8-40AB-8A68-7A41D0DEA8E8}" dt="2024-11-14T07:10:28.084" v="1682" actId="20577"/>
          <ac:spMkLst>
            <pc:docMk/>
            <pc:sldMk cId="1676417091" sldId="324"/>
            <ac:spMk id="4" creationId="{7A948B7C-9054-2530-6CB1-D98532AF8E4B}"/>
          </ac:spMkLst>
        </pc:spChg>
        <pc:picChg chg="add mod">
          <ac:chgData name="Vy Phạm" userId="e891c0452da6819e" providerId="LiveId" clId="{336A0181-63F8-40AB-8A68-7A41D0DEA8E8}" dt="2024-11-14T06:40:32.514" v="1303" actId="1076"/>
          <ac:picMkLst>
            <pc:docMk/>
            <pc:sldMk cId="1676417091" sldId="324"/>
            <ac:picMk id="3" creationId="{11D64EAA-F947-35CD-2840-8842ECB4948C}"/>
          </ac:picMkLst>
        </pc:picChg>
        <pc:picChg chg="del">
          <ac:chgData name="Vy Phạm" userId="e891c0452da6819e" providerId="LiveId" clId="{336A0181-63F8-40AB-8A68-7A41D0DEA8E8}" dt="2024-11-14T06:40:03.614" v="1301" actId="478"/>
          <ac:picMkLst>
            <pc:docMk/>
            <pc:sldMk cId="1676417091" sldId="324"/>
            <ac:picMk id="5" creationId="{31CCEBDA-9E07-7247-34B1-5B70405C3DF2}"/>
          </ac:picMkLst>
        </pc:picChg>
        <pc:picChg chg="add del mod modCrop">
          <ac:chgData name="Vy Phạm" userId="e891c0452da6819e" providerId="LiveId" clId="{336A0181-63F8-40AB-8A68-7A41D0DEA8E8}" dt="2024-11-16T06:35:24.216" v="3231" actId="478"/>
          <ac:picMkLst>
            <pc:docMk/>
            <pc:sldMk cId="1676417091" sldId="324"/>
            <ac:picMk id="6" creationId="{80B8657B-8F08-5CEE-3170-EC2F489506BA}"/>
          </ac:picMkLst>
        </pc:picChg>
      </pc:sldChg>
      <pc:sldChg chg="addSp delSp modSp add mod ord modTransition delAnim modAnim">
        <pc:chgData name="Vy Phạm" userId="e891c0452da6819e" providerId="LiveId" clId="{336A0181-63F8-40AB-8A68-7A41D0DEA8E8}" dt="2024-11-14T08:55:59.166" v="3067" actId="1076"/>
        <pc:sldMkLst>
          <pc:docMk/>
          <pc:sldMk cId="931370908" sldId="325"/>
        </pc:sldMkLst>
        <pc:spChg chg="add mod">
          <ac:chgData name="Vy Phạm" userId="e891c0452da6819e" providerId="LiveId" clId="{336A0181-63F8-40AB-8A68-7A41D0DEA8E8}" dt="2024-11-14T06:48:03.260" v="1359" actId="1076"/>
          <ac:spMkLst>
            <pc:docMk/>
            <pc:sldMk cId="931370908" sldId="325"/>
            <ac:spMk id="3" creationId="{CC6AE8B9-D159-5E69-9785-C570C39765B6}"/>
          </ac:spMkLst>
        </pc:spChg>
        <pc:spChg chg="mod">
          <ac:chgData name="Vy Phạm" userId="e891c0452da6819e" providerId="LiveId" clId="{336A0181-63F8-40AB-8A68-7A41D0DEA8E8}" dt="2024-11-14T06:44:20.472" v="1335" actId="14100"/>
          <ac:spMkLst>
            <pc:docMk/>
            <pc:sldMk cId="931370908" sldId="325"/>
            <ac:spMk id="5" creationId="{417151CD-8590-A8D7-7C7B-95D8D1A79CB9}"/>
          </ac:spMkLst>
        </pc:spChg>
        <pc:grpChg chg="del">
          <ac:chgData name="Vy Phạm" userId="e891c0452da6819e" providerId="LiveId" clId="{336A0181-63F8-40AB-8A68-7A41D0DEA8E8}" dt="2024-11-14T06:46:42.733" v="1336" actId="478"/>
          <ac:grpSpMkLst>
            <pc:docMk/>
            <pc:sldMk cId="931370908" sldId="325"/>
            <ac:grpSpMk id="6" creationId="{F10FAEAE-DF98-A0D6-08E0-202AE6A751DB}"/>
          </ac:grpSpMkLst>
        </pc:grpChg>
        <pc:grpChg chg="del">
          <ac:chgData name="Vy Phạm" userId="e891c0452da6819e" providerId="LiveId" clId="{336A0181-63F8-40AB-8A68-7A41D0DEA8E8}" dt="2024-11-14T06:46:45.210" v="1337" actId="478"/>
          <ac:grpSpMkLst>
            <pc:docMk/>
            <pc:sldMk cId="931370908" sldId="325"/>
            <ac:grpSpMk id="10" creationId="{8D222FC7-67E8-A850-2300-93180F43E10D}"/>
          </ac:grpSpMkLst>
        </pc:grpChg>
        <pc:grpChg chg="del">
          <ac:chgData name="Vy Phạm" userId="e891c0452da6819e" providerId="LiveId" clId="{336A0181-63F8-40AB-8A68-7A41D0DEA8E8}" dt="2024-11-14T06:46:45.210" v="1337" actId="478"/>
          <ac:grpSpMkLst>
            <pc:docMk/>
            <pc:sldMk cId="931370908" sldId="325"/>
            <ac:grpSpMk id="23" creationId="{276967B9-A87B-0662-5898-FE01E893F81F}"/>
          </ac:grpSpMkLst>
        </pc:grpChg>
        <pc:picChg chg="add mod">
          <ac:chgData name="Vy Phạm" userId="e891c0452da6819e" providerId="LiveId" clId="{336A0181-63F8-40AB-8A68-7A41D0DEA8E8}" dt="2024-11-14T06:47:08.214" v="1345" actId="1076"/>
          <ac:picMkLst>
            <pc:docMk/>
            <pc:sldMk cId="931370908" sldId="325"/>
            <ac:picMk id="4" creationId="{3F3DAF0A-440F-D602-1976-736E3E7ECA68}"/>
          </ac:picMkLst>
        </pc:picChg>
        <pc:picChg chg="add mod">
          <ac:chgData name="Vy Phạm" userId="e891c0452da6819e" providerId="LiveId" clId="{336A0181-63F8-40AB-8A68-7A41D0DEA8E8}" dt="2024-11-14T08:55:59.166" v="3067" actId="1076"/>
          <ac:picMkLst>
            <pc:docMk/>
            <pc:sldMk cId="931370908" sldId="325"/>
            <ac:picMk id="11" creationId="{0E377385-815B-A6C5-3E6D-3BCCF8332460}"/>
          </ac:picMkLst>
        </pc:picChg>
        <pc:picChg chg="del">
          <ac:chgData name="Vy Phạm" userId="e891c0452da6819e" providerId="LiveId" clId="{336A0181-63F8-40AB-8A68-7A41D0DEA8E8}" dt="2024-11-14T06:46:45.210" v="1337" actId="478"/>
          <ac:picMkLst>
            <pc:docMk/>
            <pc:sldMk cId="931370908" sldId="325"/>
            <ac:picMk id="27" creationId="{C4699A8A-1010-047C-650B-D9B305DA10EC}"/>
          </ac:picMkLst>
        </pc:picChg>
        <pc:picChg chg="del">
          <ac:chgData name="Vy Phạm" userId="e891c0452da6819e" providerId="LiveId" clId="{336A0181-63F8-40AB-8A68-7A41D0DEA8E8}" dt="2024-11-14T06:46:45.210" v="1337" actId="478"/>
          <ac:picMkLst>
            <pc:docMk/>
            <pc:sldMk cId="931370908" sldId="325"/>
            <ac:picMk id="28" creationId="{1FCD2D6B-91E3-EF55-8EBF-3EB73ACAE7B4}"/>
          </ac:picMkLst>
        </pc:picChg>
      </pc:sldChg>
      <pc:sldChg chg="addSp modSp add mod modTransition modAnim">
        <pc:chgData name="Vy Phạm" userId="e891c0452da6819e" providerId="LiveId" clId="{336A0181-63F8-40AB-8A68-7A41D0DEA8E8}" dt="2024-11-14T08:55:44.025" v="3064" actId="1076"/>
        <pc:sldMkLst>
          <pc:docMk/>
          <pc:sldMk cId="387247171" sldId="326"/>
        </pc:sldMkLst>
        <pc:spChg chg="mod">
          <ac:chgData name="Vy Phạm" userId="e891c0452da6819e" providerId="LiveId" clId="{336A0181-63F8-40AB-8A68-7A41D0DEA8E8}" dt="2024-11-14T07:10:18.625" v="1679" actId="20577"/>
          <ac:spMkLst>
            <pc:docMk/>
            <pc:sldMk cId="387247171" sldId="326"/>
            <ac:spMk id="4" creationId="{8DD75008-C165-11A1-7F4D-C88274CE1A2B}"/>
          </ac:spMkLst>
        </pc:spChg>
        <pc:picChg chg="add mod">
          <ac:chgData name="Vy Phạm" userId="e891c0452da6819e" providerId="LiveId" clId="{336A0181-63F8-40AB-8A68-7A41D0DEA8E8}" dt="2024-11-14T08:55:44.025" v="3064" actId="1076"/>
          <ac:picMkLst>
            <pc:docMk/>
            <pc:sldMk cId="387247171" sldId="326"/>
            <ac:picMk id="3" creationId="{D6892F14-8769-0C67-2EFE-9AA94E14478F}"/>
          </ac:picMkLst>
        </pc:picChg>
      </pc:sldChg>
      <pc:sldChg chg="addSp delSp modSp add mod modAnim">
        <pc:chgData name="Vy Phạm" userId="e891c0452da6819e" providerId="LiveId" clId="{336A0181-63F8-40AB-8A68-7A41D0DEA8E8}" dt="2024-11-14T09:13:53.285" v="3081"/>
        <pc:sldMkLst>
          <pc:docMk/>
          <pc:sldMk cId="2743933564" sldId="327"/>
        </pc:sldMkLst>
        <pc:spChg chg="mod">
          <ac:chgData name="Vy Phạm" userId="e891c0452da6819e" providerId="LiveId" clId="{336A0181-63F8-40AB-8A68-7A41D0DEA8E8}" dt="2024-11-14T06:59:53.122" v="1587" actId="20577"/>
          <ac:spMkLst>
            <pc:docMk/>
            <pc:sldMk cId="2743933564" sldId="327"/>
            <ac:spMk id="2" creationId="{A3BB8EA5-0D90-78F5-7FA6-215350EFB0BD}"/>
          </ac:spMkLst>
        </pc:spChg>
        <pc:spChg chg="mod">
          <ac:chgData name="Vy Phạm" userId="e891c0452da6819e" providerId="LiveId" clId="{336A0181-63F8-40AB-8A68-7A41D0DEA8E8}" dt="2024-11-14T07:00:34.253" v="1602" actId="1076"/>
          <ac:spMkLst>
            <pc:docMk/>
            <pc:sldMk cId="2743933564" sldId="327"/>
            <ac:spMk id="9" creationId="{25C36BCF-8C85-3C2A-DBA5-B20749366377}"/>
          </ac:spMkLst>
        </pc:spChg>
        <pc:spChg chg="mod">
          <ac:chgData name="Vy Phạm" userId="e891c0452da6819e" providerId="LiveId" clId="{336A0181-63F8-40AB-8A68-7A41D0DEA8E8}" dt="2024-11-14T07:27:02.388" v="1972" actId="20577"/>
          <ac:spMkLst>
            <pc:docMk/>
            <pc:sldMk cId="2743933564" sldId="327"/>
            <ac:spMk id="10" creationId="{216322E0-7702-5DB2-E219-D7B75EB0EA6C}"/>
          </ac:spMkLst>
        </pc:spChg>
        <pc:picChg chg="add mod ord">
          <ac:chgData name="Vy Phạm" userId="e891c0452da6819e" providerId="LiveId" clId="{336A0181-63F8-40AB-8A68-7A41D0DEA8E8}" dt="2024-11-14T07:00:39.378" v="1605" actId="167"/>
          <ac:picMkLst>
            <pc:docMk/>
            <pc:sldMk cId="2743933564" sldId="327"/>
            <ac:picMk id="3" creationId="{CD1FBA48-64E0-681A-6525-9F17593B48A8}"/>
          </ac:picMkLst>
        </pc:picChg>
        <pc:picChg chg="del">
          <ac:chgData name="Vy Phạm" userId="e891c0452da6819e" providerId="LiveId" clId="{336A0181-63F8-40AB-8A68-7A41D0DEA8E8}" dt="2024-11-14T07:00:04.875" v="1588" actId="478"/>
          <ac:picMkLst>
            <pc:docMk/>
            <pc:sldMk cId="2743933564" sldId="327"/>
            <ac:picMk id="7" creationId="{D1FF0CFE-D286-B33A-1F09-11C9CE7E7D9E}"/>
          </ac:picMkLst>
        </pc:picChg>
      </pc:sldChg>
      <pc:sldChg chg="addSp delSp modSp add mod ord modTransition modAnim">
        <pc:chgData name="Vy Phạm" userId="e891c0452da6819e" providerId="LiveId" clId="{336A0181-63F8-40AB-8A68-7A41D0DEA8E8}" dt="2024-11-14T09:14:47.946" v="3095"/>
        <pc:sldMkLst>
          <pc:docMk/>
          <pc:sldMk cId="2923413631" sldId="328"/>
        </pc:sldMkLst>
        <pc:spChg chg="mod">
          <ac:chgData name="Vy Phạm" userId="e891c0452da6819e" providerId="LiveId" clId="{336A0181-63F8-40AB-8A68-7A41D0DEA8E8}" dt="2024-11-14T07:20:31.471" v="1846" actId="1076"/>
          <ac:spMkLst>
            <pc:docMk/>
            <pc:sldMk cId="2923413631" sldId="328"/>
            <ac:spMk id="3" creationId="{D0E3EF43-61FA-CE52-4C40-05B8B9DA6297}"/>
          </ac:spMkLst>
        </pc:spChg>
        <pc:spChg chg="mod">
          <ac:chgData name="Vy Phạm" userId="e891c0452da6819e" providerId="LiveId" clId="{336A0181-63F8-40AB-8A68-7A41D0DEA8E8}" dt="2024-11-14T07:11:29.801" v="1704" actId="14100"/>
          <ac:spMkLst>
            <pc:docMk/>
            <pc:sldMk cId="2923413631" sldId="328"/>
            <ac:spMk id="5" creationId="{9870A217-0E0F-183A-FCD4-1A6B5AFB759A}"/>
          </ac:spMkLst>
        </pc:spChg>
        <pc:spChg chg="add mod">
          <ac:chgData name="Vy Phạm" userId="e891c0452da6819e" providerId="LiveId" clId="{336A0181-63F8-40AB-8A68-7A41D0DEA8E8}" dt="2024-11-14T07:15:19.469" v="1718" actId="114"/>
          <ac:spMkLst>
            <pc:docMk/>
            <pc:sldMk cId="2923413631" sldId="328"/>
            <ac:spMk id="7" creationId="{A7BF1860-D02B-F82C-8DCB-04870E2525C4}"/>
          </ac:spMkLst>
        </pc:spChg>
        <pc:picChg chg="add mod">
          <ac:chgData name="Vy Phạm" userId="e891c0452da6819e" providerId="LiveId" clId="{336A0181-63F8-40AB-8A68-7A41D0DEA8E8}" dt="2024-11-14T07:14:52.069" v="1709" actId="1076"/>
          <ac:picMkLst>
            <pc:docMk/>
            <pc:sldMk cId="2923413631" sldId="328"/>
            <ac:picMk id="2" creationId="{8A40E6A5-61F8-BDAA-2D49-48D1337C6D46}"/>
          </ac:picMkLst>
        </pc:picChg>
        <pc:picChg chg="del">
          <ac:chgData name="Vy Phạm" userId="e891c0452da6819e" providerId="LiveId" clId="{336A0181-63F8-40AB-8A68-7A41D0DEA8E8}" dt="2024-11-14T07:14:46.586" v="1705" actId="478"/>
          <ac:picMkLst>
            <pc:docMk/>
            <pc:sldMk cId="2923413631" sldId="328"/>
            <ac:picMk id="4" creationId="{1DEC8CB3-A9B8-2979-6CBF-6252A820D409}"/>
          </ac:picMkLst>
        </pc:picChg>
      </pc:sldChg>
      <pc:sldChg chg="addSp delSp modSp add mod modTransition modAnim">
        <pc:chgData name="Vy Phạm" userId="e891c0452da6819e" providerId="LiveId" clId="{336A0181-63F8-40AB-8A68-7A41D0DEA8E8}" dt="2024-11-14T09:16:11.780" v="3112"/>
        <pc:sldMkLst>
          <pc:docMk/>
          <pc:sldMk cId="2791758709" sldId="329"/>
        </pc:sldMkLst>
        <pc:spChg chg="del">
          <ac:chgData name="Vy Phạm" userId="e891c0452da6819e" providerId="LiveId" clId="{336A0181-63F8-40AB-8A68-7A41D0DEA8E8}" dt="2024-11-14T07:22:38.703" v="1870" actId="478"/>
          <ac:spMkLst>
            <pc:docMk/>
            <pc:sldMk cId="2791758709" sldId="329"/>
            <ac:spMk id="3" creationId="{7CB6D140-E6CD-8A41-5A42-DD34CB9CD959}"/>
          </ac:spMkLst>
        </pc:spChg>
        <pc:spChg chg="mod">
          <ac:chgData name="Vy Phạm" userId="e891c0452da6819e" providerId="LiveId" clId="{336A0181-63F8-40AB-8A68-7A41D0DEA8E8}" dt="2024-11-14T07:20:53.709" v="1866" actId="20577"/>
          <ac:spMkLst>
            <pc:docMk/>
            <pc:sldMk cId="2791758709" sldId="329"/>
            <ac:spMk id="5" creationId="{E7A2915B-8232-723B-FA0A-81E5CF9B8D1F}"/>
          </ac:spMkLst>
        </pc:spChg>
        <pc:spChg chg="add mod">
          <ac:chgData name="Vy Phạm" userId="e891c0452da6819e" providerId="LiveId" clId="{336A0181-63F8-40AB-8A68-7A41D0DEA8E8}" dt="2024-11-14T07:23:49.795" v="1891" actId="2711"/>
          <ac:spMkLst>
            <pc:docMk/>
            <pc:sldMk cId="2791758709" sldId="329"/>
            <ac:spMk id="6" creationId="{3E6F7BB7-C648-37D5-D8E6-3306E1243267}"/>
          </ac:spMkLst>
        </pc:spChg>
        <pc:spChg chg="del">
          <ac:chgData name="Vy Phạm" userId="e891c0452da6819e" providerId="LiveId" clId="{336A0181-63F8-40AB-8A68-7A41D0DEA8E8}" dt="2024-11-14T07:22:35.566" v="1868" actId="478"/>
          <ac:spMkLst>
            <pc:docMk/>
            <pc:sldMk cId="2791758709" sldId="329"/>
            <ac:spMk id="7" creationId="{760B8D6E-9A9A-B5F0-87AB-A4DF0862A486}"/>
          </ac:spMkLst>
        </pc:spChg>
        <pc:picChg chg="del">
          <ac:chgData name="Vy Phạm" userId="e891c0452da6819e" providerId="LiveId" clId="{336A0181-63F8-40AB-8A68-7A41D0DEA8E8}" dt="2024-11-14T07:22:33.690" v="1867" actId="478"/>
          <ac:picMkLst>
            <pc:docMk/>
            <pc:sldMk cId="2791758709" sldId="329"/>
            <ac:picMk id="2" creationId="{A3148D8C-36AC-019A-84BC-6B612AE6EA09}"/>
          </ac:picMkLst>
        </pc:picChg>
        <pc:picChg chg="add mod">
          <ac:chgData name="Vy Phạm" userId="e891c0452da6819e" providerId="LiveId" clId="{336A0181-63F8-40AB-8A68-7A41D0DEA8E8}" dt="2024-11-14T07:22:41.895" v="1872" actId="1076"/>
          <ac:picMkLst>
            <pc:docMk/>
            <pc:sldMk cId="2791758709" sldId="329"/>
            <ac:picMk id="4" creationId="{D6EBC1E1-4F85-EB5C-B244-A491F1AB44DE}"/>
          </ac:picMkLst>
        </pc:picChg>
        <pc:picChg chg="add mod">
          <ac:chgData name="Vy Phạm" userId="e891c0452da6819e" providerId="LiveId" clId="{336A0181-63F8-40AB-8A68-7A41D0DEA8E8}" dt="2024-11-14T08:56:16.769" v="3070" actId="1076"/>
          <ac:picMkLst>
            <pc:docMk/>
            <pc:sldMk cId="2791758709" sldId="329"/>
            <ac:picMk id="8" creationId="{24B43496-E555-65EB-0A14-F44E2166F060}"/>
          </ac:picMkLst>
        </pc:picChg>
      </pc:sldChg>
      <pc:sldChg chg="addSp delSp modSp add mod ord modTransition modAnim">
        <pc:chgData name="Vy Phạm" userId="e891c0452da6819e" providerId="LiveId" clId="{336A0181-63F8-40AB-8A68-7A41D0DEA8E8}" dt="2024-11-14T09:15:11.150" v="3100"/>
        <pc:sldMkLst>
          <pc:docMk/>
          <pc:sldMk cId="1451350406" sldId="330"/>
        </pc:sldMkLst>
        <pc:spChg chg="mod">
          <ac:chgData name="Vy Phạm" userId="e891c0452da6819e" providerId="LiveId" clId="{336A0181-63F8-40AB-8A68-7A41D0DEA8E8}" dt="2024-11-14T07:24:16.734" v="1927" actId="20577"/>
          <ac:spMkLst>
            <pc:docMk/>
            <pc:sldMk cId="1451350406" sldId="330"/>
            <ac:spMk id="2" creationId="{649EB4CF-CF24-049B-5FD8-9252FDD0C958}"/>
          </ac:spMkLst>
        </pc:spChg>
        <pc:spChg chg="add mod">
          <ac:chgData name="Vy Phạm" userId="e891c0452da6819e" providerId="LiveId" clId="{336A0181-63F8-40AB-8A68-7A41D0DEA8E8}" dt="2024-11-14T07:27:40.979" v="1980" actId="1076"/>
          <ac:spMkLst>
            <pc:docMk/>
            <pc:sldMk cId="1451350406" sldId="330"/>
            <ac:spMk id="6" creationId="{FA3D70EA-813C-D538-3C84-C900285861B5}"/>
          </ac:spMkLst>
        </pc:spChg>
        <pc:spChg chg="del">
          <ac:chgData name="Vy Phạm" userId="e891c0452da6819e" providerId="LiveId" clId="{336A0181-63F8-40AB-8A68-7A41D0DEA8E8}" dt="2024-11-14T07:24:53.754" v="1929" actId="478"/>
          <ac:spMkLst>
            <pc:docMk/>
            <pc:sldMk cId="1451350406" sldId="330"/>
            <ac:spMk id="9" creationId="{40D68ED9-ED86-CCC0-6926-64BFF3972459}"/>
          </ac:spMkLst>
        </pc:spChg>
        <pc:spChg chg="mod">
          <ac:chgData name="Vy Phạm" userId="e891c0452da6819e" providerId="LiveId" clId="{336A0181-63F8-40AB-8A68-7A41D0DEA8E8}" dt="2024-11-14T07:27:36.315" v="1979" actId="1076"/>
          <ac:spMkLst>
            <pc:docMk/>
            <pc:sldMk cId="1451350406" sldId="330"/>
            <ac:spMk id="10" creationId="{DBA581E5-F871-14AE-7EC3-24BAC1C4C788}"/>
          </ac:spMkLst>
        </pc:spChg>
        <pc:picChg chg="add mod ord modCrop">
          <ac:chgData name="Vy Phạm" userId="e891c0452da6819e" providerId="LiveId" clId="{336A0181-63F8-40AB-8A68-7A41D0DEA8E8}" dt="2024-11-14T07:27:40.979" v="1980" actId="1076"/>
          <ac:picMkLst>
            <pc:docMk/>
            <pc:sldMk cId="1451350406" sldId="330"/>
            <ac:picMk id="4" creationId="{AFDDA78C-4AFB-2027-0D3F-7E5587243976}"/>
          </ac:picMkLst>
        </pc:picChg>
        <pc:picChg chg="del">
          <ac:chgData name="Vy Phạm" userId="e891c0452da6819e" providerId="LiveId" clId="{336A0181-63F8-40AB-8A68-7A41D0DEA8E8}" dt="2024-11-14T07:24:52.306" v="1928" actId="478"/>
          <ac:picMkLst>
            <pc:docMk/>
            <pc:sldMk cId="1451350406" sldId="330"/>
            <ac:picMk id="7" creationId="{DCAFCFF2-F12D-9C9C-CE27-93A8DF5E500F}"/>
          </ac:picMkLst>
        </pc:picChg>
      </pc:sldChg>
      <pc:sldChg chg="addSp delSp modSp add mod modTransition modAnim">
        <pc:chgData name="Vy Phạm" userId="e891c0452da6819e" providerId="LiveId" clId="{336A0181-63F8-40AB-8A68-7A41D0DEA8E8}" dt="2024-11-14T08:33:30.473" v="3009"/>
        <pc:sldMkLst>
          <pc:docMk/>
          <pc:sldMk cId="2461118797" sldId="331"/>
        </pc:sldMkLst>
        <pc:spChg chg="mod">
          <ac:chgData name="Vy Phạm" userId="e891c0452da6819e" providerId="LiveId" clId="{336A0181-63F8-40AB-8A68-7A41D0DEA8E8}" dt="2024-11-14T07:27:49.824" v="2001" actId="20577"/>
          <ac:spMkLst>
            <pc:docMk/>
            <pc:sldMk cId="2461118797" sldId="331"/>
            <ac:spMk id="2" creationId="{16141A36-C227-AC59-2AEC-6D65CB80DAB8}"/>
          </ac:spMkLst>
        </pc:spChg>
        <pc:spChg chg="del">
          <ac:chgData name="Vy Phạm" userId="e891c0452da6819e" providerId="LiveId" clId="{336A0181-63F8-40AB-8A68-7A41D0DEA8E8}" dt="2024-11-14T07:27:53.655" v="2003" actId="478"/>
          <ac:spMkLst>
            <pc:docMk/>
            <pc:sldMk cId="2461118797" sldId="331"/>
            <ac:spMk id="6" creationId="{E49D761C-0F99-0E87-4FA0-21E207AA0495}"/>
          </ac:spMkLst>
        </pc:spChg>
        <pc:spChg chg="add mod">
          <ac:chgData name="Vy Phạm" userId="e891c0452da6819e" providerId="LiveId" clId="{336A0181-63F8-40AB-8A68-7A41D0DEA8E8}" dt="2024-11-14T07:29:37.104" v="2025" actId="114"/>
          <ac:spMkLst>
            <pc:docMk/>
            <pc:sldMk cId="2461118797" sldId="331"/>
            <ac:spMk id="8" creationId="{E7A837B6-8934-39A4-1907-878C8485A54C}"/>
          </ac:spMkLst>
        </pc:spChg>
        <pc:spChg chg="mod">
          <ac:chgData name="Vy Phạm" userId="e891c0452da6819e" providerId="LiveId" clId="{336A0181-63F8-40AB-8A68-7A41D0DEA8E8}" dt="2024-11-14T07:31:18.833" v="2044" actId="20577"/>
          <ac:spMkLst>
            <pc:docMk/>
            <pc:sldMk cId="2461118797" sldId="331"/>
            <ac:spMk id="10" creationId="{4122D800-E6E6-87A3-AF61-EF6B1F005EA1}"/>
          </ac:spMkLst>
        </pc:spChg>
        <pc:picChg chg="del">
          <ac:chgData name="Vy Phạm" userId="e891c0452da6819e" providerId="LiveId" clId="{336A0181-63F8-40AB-8A68-7A41D0DEA8E8}" dt="2024-11-14T07:27:52.359" v="2002" actId="478"/>
          <ac:picMkLst>
            <pc:docMk/>
            <pc:sldMk cId="2461118797" sldId="331"/>
            <ac:picMk id="4" creationId="{9D02AB05-3961-92C3-866A-63C493FD7072}"/>
          </ac:picMkLst>
        </pc:picChg>
        <pc:picChg chg="add mod modCrop">
          <ac:chgData name="Vy Phạm" userId="e891c0452da6819e" providerId="LiveId" clId="{336A0181-63F8-40AB-8A68-7A41D0DEA8E8}" dt="2024-11-14T07:29:12.283" v="2016" actId="1076"/>
          <ac:picMkLst>
            <pc:docMk/>
            <pc:sldMk cId="2461118797" sldId="331"/>
            <ac:picMk id="5" creationId="{1FF946FC-9B38-6559-4EE4-869C91660D3A}"/>
          </ac:picMkLst>
        </pc:picChg>
      </pc:sldChg>
      <pc:sldChg chg="addSp modSp add mod ord modTransition modAnim">
        <pc:chgData name="Vy Phạm" userId="e891c0452da6819e" providerId="LiveId" clId="{336A0181-63F8-40AB-8A68-7A41D0DEA8E8}" dt="2024-11-14T08:56:47.815" v="3074" actId="1076"/>
        <pc:sldMkLst>
          <pc:docMk/>
          <pc:sldMk cId="3756800732" sldId="332"/>
        </pc:sldMkLst>
        <pc:spChg chg="mod">
          <ac:chgData name="Vy Phạm" userId="e891c0452da6819e" providerId="LiveId" clId="{336A0181-63F8-40AB-8A68-7A41D0DEA8E8}" dt="2024-11-14T07:46:46.954" v="2314" actId="20577"/>
          <ac:spMkLst>
            <pc:docMk/>
            <pc:sldMk cId="3756800732" sldId="332"/>
            <ac:spMk id="10" creationId="{45933E72-CBB1-E73E-777A-824E645C7F5C}"/>
          </ac:spMkLst>
        </pc:spChg>
        <pc:picChg chg="add mod">
          <ac:chgData name="Vy Phạm" userId="e891c0452da6819e" providerId="LiveId" clId="{336A0181-63F8-40AB-8A68-7A41D0DEA8E8}" dt="2024-11-14T08:56:47.815" v="3074" actId="1076"/>
          <ac:picMkLst>
            <pc:docMk/>
            <pc:sldMk cId="3756800732" sldId="332"/>
            <ac:picMk id="8" creationId="{3E5952C6-031C-7BDE-B40F-0091473E54F3}"/>
          </ac:picMkLst>
        </pc:picChg>
      </pc:sldChg>
      <pc:sldChg chg="addSp delSp modSp add mod modTransition modAnim">
        <pc:chgData name="Vy Phạm" userId="e891c0452da6819e" providerId="LiveId" clId="{336A0181-63F8-40AB-8A68-7A41D0DEA8E8}" dt="2024-11-14T08:33:22.090" v="3003"/>
        <pc:sldMkLst>
          <pc:docMk/>
          <pc:sldMk cId="3052273704" sldId="333"/>
        </pc:sldMkLst>
        <pc:spChg chg="mod">
          <ac:chgData name="Vy Phạm" userId="e891c0452da6819e" providerId="LiveId" clId="{336A0181-63F8-40AB-8A68-7A41D0DEA8E8}" dt="2024-11-14T07:53:44.795" v="2477" actId="20577"/>
          <ac:spMkLst>
            <pc:docMk/>
            <pc:sldMk cId="3052273704" sldId="333"/>
            <ac:spMk id="9" creationId="{ED6B5CCE-EDDD-AC97-9822-73E43A98A311}"/>
          </ac:spMkLst>
        </pc:spChg>
        <pc:spChg chg="mod">
          <ac:chgData name="Vy Phạm" userId="e891c0452da6819e" providerId="LiveId" clId="{336A0181-63F8-40AB-8A68-7A41D0DEA8E8}" dt="2024-11-14T07:53:31.116" v="2460"/>
          <ac:spMkLst>
            <pc:docMk/>
            <pc:sldMk cId="3052273704" sldId="333"/>
            <ac:spMk id="10" creationId="{53847855-3119-C302-2996-563C7AC611DD}"/>
          </ac:spMkLst>
        </pc:spChg>
        <pc:spChg chg="mod">
          <ac:chgData name="Vy Phạm" userId="e891c0452da6819e" providerId="LiveId" clId="{336A0181-63F8-40AB-8A68-7A41D0DEA8E8}" dt="2024-11-14T07:56:12.397" v="2514" actId="2711"/>
          <ac:spMkLst>
            <pc:docMk/>
            <pc:sldMk cId="3052273704" sldId="333"/>
            <ac:spMk id="22" creationId="{A18CB04F-D823-F068-EA37-27800B5CBE9A}"/>
          </ac:spMkLst>
        </pc:spChg>
        <pc:grpChg chg="mod">
          <ac:chgData name="Vy Phạm" userId="e891c0452da6819e" providerId="LiveId" clId="{336A0181-63F8-40AB-8A68-7A41D0DEA8E8}" dt="2024-11-14T07:53:31.116" v="2460"/>
          <ac:grpSpMkLst>
            <pc:docMk/>
            <pc:sldMk cId="3052273704" sldId="333"/>
            <ac:grpSpMk id="8" creationId="{65AE201A-E389-8949-7781-4D3D3B9DF8F9}"/>
          </ac:grpSpMkLst>
        </pc:grpChg>
        <pc:picChg chg="add mod">
          <ac:chgData name="Vy Phạm" userId="e891c0452da6819e" providerId="LiveId" clId="{336A0181-63F8-40AB-8A68-7A41D0DEA8E8}" dt="2024-11-14T07:56:24.712" v="2518" actId="1076"/>
          <ac:picMkLst>
            <pc:docMk/>
            <pc:sldMk cId="3052273704" sldId="333"/>
            <ac:picMk id="2" creationId="{CDD8813D-CA38-D62C-32CA-2EF84B308765}"/>
          </ac:picMkLst>
        </pc:picChg>
        <pc:picChg chg="del">
          <ac:chgData name="Vy Phạm" userId="e891c0452da6819e" providerId="LiveId" clId="{336A0181-63F8-40AB-8A68-7A41D0DEA8E8}" dt="2024-11-14T07:56:06.469" v="2513" actId="478"/>
          <ac:picMkLst>
            <pc:docMk/>
            <pc:sldMk cId="3052273704" sldId="333"/>
            <ac:picMk id="23" creationId="{6B92EF9A-5AB9-3BAB-81B3-7F66DF4B2078}"/>
          </ac:picMkLst>
        </pc:picChg>
      </pc:sldChg>
      <pc:sldChg chg="addSp delSp modSp add mod modTransition modAnim">
        <pc:chgData name="Vy Phạm" userId="e891c0452da6819e" providerId="LiveId" clId="{336A0181-63F8-40AB-8A68-7A41D0DEA8E8}" dt="2024-11-14T08:33:21.145" v="3001"/>
        <pc:sldMkLst>
          <pc:docMk/>
          <pc:sldMk cId="2548784260" sldId="334"/>
        </pc:sldMkLst>
        <pc:spChg chg="mod">
          <ac:chgData name="Vy Phạm" userId="e891c0452da6819e" providerId="LiveId" clId="{336A0181-63F8-40AB-8A68-7A41D0DEA8E8}" dt="2024-11-14T07:58:36.660" v="2533" actId="20577"/>
          <ac:spMkLst>
            <pc:docMk/>
            <pc:sldMk cId="2548784260" sldId="334"/>
            <ac:spMk id="9" creationId="{A619A97F-5B37-AFB5-9159-48E3ED231C07}"/>
          </ac:spMkLst>
        </pc:spChg>
        <pc:spChg chg="mod">
          <ac:chgData name="Vy Phạm" userId="e891c0452da6819e" providerId="LiveId" clId="{336A0181-63F8-40AB-8A68-7A41D0DEA8E8}" dt="2024-11-14T07:58:16.026" v="2520" actId="20577"/>
          <ac:spMkLst>
            <pc:docMk/>
            <pc:sldMk cId="2548784260" sldId="334"/>
            <ac:spMk id="10" creationId="{514E4124-4D13-1A3D-2D47-CE7A878734AD}"/>
          </ac:spMkLst>
        </pc:spChg>
        <pc:spChg chg="mod">
          <ac:chgData name="Vy Phạm" userId="e891c0452da6819e" providerId="LiveId" clId="{336A0181-63F8-40AB-8A68-7A41D0DEA8E8}" dt="2024-11-14T08:00:23.720" v="2639" actId="14100"/>
          <ac:spMkLst>
            <pc:docMk/>
            <pc:sldMk cId="2548784260" sldId="334"/>
            <ac:spMk id="22" creationId="{6A7CDDF5-6A94-6DA6-940D-A82152C539E8}"/>
          </ac:spMkLst>
        </pc:spChg>
        <pc:spChg chg="del">
          <ac:chgData name="Vy Phạm" userId="e891c0452da6819e" providerId="LiveId" clId="{336A0181-63F8-40AB-8A68-7A41D0DEA8E8}" dt="2024-11-14T07:58:57.830" v="2535" actId="478"/>
          <ac:spMkLst>
            <pc:docMk/>
            <pc:sldMk cId="2548784260" sldId="334"/>
            <ac:spMk id="25" creationId="{0887D552-472E-0D33-8CDE-CD588183AC41}"/>
          </ac:spMkLst>
        </pc:spChg>
        <pc:grpChg chg="mod">
          <ac:chgData name="Vy Phạm" userId="e891c0452da6819e" providerId="LiveId" clId="{336A0181-63F8-40AB-8A68-7A41D0DEA8E8}" dt="2024-11-14T07:58:16.026" v="2520" actId="20577"/>
          <ac:grpSpMkLst>
            <pc:docMk/>
            <pc:sldMk cId="2548784260" sldId="334"/>
            <ac:grpSpMk id="8" creationId="{72991C10-A01C-CEE6-10DB-6CBF52C9C6A8}"/>
          </ac:grpSpMkLst>
        </pc:grpChg>
        <pc:picChg chg="del">
          <ac:chgData name="Vy Phạm" userId="e891c0452da6819e" providerId="LiveId" clId="{336A0181-63F8-40AB-8A68-7A41D0DEA8E8}" dt="2024-11-14T07:58:56.570" v="2534" actId="478"/>
          <ac:picMkLst>
            <pc:docMk/>
            <pc:sldMk cId="2548784260" sldId="334"/>
            <ac:picMk id="2" creationId="{8DF7E869-8C4A-EA63-A760-9B70331FA34A}"/>
          </ac:picMkLst>
        </pc:picChg>
        <pc:picChg chg="add mod">
          <ac:chgData name="Vy Phạm" userId="e891c0452da6819e" providerId="LiveId" clId="{336A0181-63F8-40AB-8A68-7A41D0DEA8E8}" dt="2024-11-14T08:01:09.207" v="2643" actId="1076"/>
          <ac:picMkLst>
            <pc:docMk/>
            <pc:sldMk cId="2548784260" sldId="334"/>
            <ac:picMk id="3" creationId="{6C2357A6-2AAC-B701-0986-617FB5C074B5}"/>
          </ac:picMkLst>
        </pc:picChg>
      </pc:sldChg>
      <pc:sldChg chg="addSp delSp modSp add mod modTransition modAnim">
        <pc:chgData name="Vy Phạm" userId="e891c0452da6819e" providerId="LiveId" clId="{336A0181-63F8-40AB-8A68-7A41D0DEA8E8}" dt="2024-11-14T08:33:20.117" v="2999"/>
        <pc:sldMkLst>
          <pc:docMk/>
          <pc:sldMk cId="2327782761" sldId="335"/>
        </pc:sldMkLst>
        <pc:spChg chg="mod">
          <ac:chgData name="Vy Phạm" userId="e891c0452da6819e" providerId="LiveId" clId="{336A0181-63F8-40AB-8A68-7A41D0DEA8E8}" dt="2024-11-14T08:03:46.067" v="2685" actId="1076"/>
          <ac:spMkLst>
            <pc:docMk/>
            <pc:sldMk cId="2327782761" sldId="335"/>
            <ac:spMk id="9" creationId="{59025C20-1F6E-1CA1-14C1-B744F951DD76}"/>
          </ac:spMkLst>
        </pc:spChg>
        <pc:spChg chg="mod">
          <ac:chgData name="Vy Phạm" userId="e891c0452da6819e" providerId="LiveId" clId="{336A0181-63F8-40AB-8A68-7A41D0DEA8E8}" dt="2024-11-14T08:03:36.793" v="2682" actId="255"/>
          <ac:spMkLst>
            <pc:docMk/>
            <pc:sldMk cId="2327782761" sldId="335"/>
            <ac:spMk id="10" creationId="{0FA3D51C-E6D6-CE68-CDC3-535718DA5BB6}"/>
          </ac:spMkLst>
        </pc:spChg>
        <pc:spChg chg="mod">
          <ac:chgData name="Vy Phạm" userId="e891c0452da6819e" providerId="LiveId" clId="{336A0181-63F8-40AB-8A68-7A41D0DEA8E8}" dt="2024-11-14T08:03:36.793" v="2682" actId="255"/>
          <ac:spMkLst>
            <pc:docMk/>
            <pc:sldMk cId="2327782761" sldId="335"/>
            <ac:spMk id="16" creationId="{142B0A8C-5AA8-DEA3-9F2B-33004A653B6F}"/>
          </ac:spMkLst>
        </pc:spChg>
        <pc:spChg chg="mod">
          <ac:chgData name="Vy Phạm" userId="e891c0452da6819e" providerId="LiveId" clId="{336A0181-63F8-40AB-8A68-7A41D0DEA8E8}" dt="2024-11-14T08:03:36.793" v="2682" actId="255"/>
          <ac:spMkLst>
            <pc:docMk/>
            <pc:sldMk cId="2327782761" sldId="335"/>
            <ac:spMk id="17" creationId="{0D37DE5D-1208-5DFA-1CD8-15B01C7C8A74}"/>
          </ac:spMkLst>
        </pc:spChg>
        <pc:spChg chg="mod">
          <ac:chgData name="Vy Phạm" userId="e891c0452da6819e" providerId="LiveId" clId="{336A0181-63F8-40AB-8A68-7A41D0DEA8E8}" dt="2024-11-14T08:03:36.793" v="2682" actId="255"/>
          <ac:spMkLst>
            <pc:docMk/>
            <pc:sldMk cId="2327782761" sldId="335"/>
            <ac:spMk id="19" creationId="{00E64EAC-B526-D588-6E75-F867C67B03CD}"/>
          </ac:spMkLst>
        </pc:spChg>
        <pc:spChg chg="mod">
          <ac:chgData name="Vy Phạm" userId="e891c0452da6819e" providerId="LiveId" clId="{336A0181-63F8-40AB-8A68-7A41D0DEA8E8}" dt="2024-11-14T08:03:36.793" v="2682" actId="255"/>
          <ac:spMkLst>
            <pc:docMk/>
            <pc:sldMk cId="2327782761" sldId="335"/>
            <ac:spMk id="20" creationId="{B644A8D4-1034-79F8-84EF-6D49725A4672}"/>
          </ac:spMkLst>
        </pc:spChg>
        <pc:spChg chg="mod">
          <ac:chgData name="Vy Phạm" userId="e891c0452da6819e" providerId="LiveId" clId="{336A0181-63F8-40AB-8A68-7A41D0DEA8E8}" dt="2024-11-14T08:04:36.646" v="2704" actId="1076"/>
          <ac:spMkLst>
            <pc:docMk/>
            <pc:sldMk cId="2327782761" sldId="335"/>
            <ac:spMk id="22" creationId="{E8F58910-0274-5651-F148-D8AF59E3DBD8}"/>
          </ac:spMkLst>
        </pc:spChg>
        <pc:grpChg chg="mod">
          <ac:chgData name="Vy Phạm" userId="e891c0452da6819e" providerId="LiveId" clId="{336A0181-63F8-40AB-8A68-7A41D0DEA8E8}" dt="2024-11-14T08:03:56.123" v="2688" actId="1076"/>
          <ac:grpSpMkLst>
            <pc:docMk/>
            <pc:sldMk cId="2327782761" sldId="335"/>
            <ac:grpSpMk id="8" creationId="{E599D5A1-3454-33E7-86A8-AE66EF1E7B71}"/>
          </ac:grpSpMkLst>
        </pc:grpChg>
        <pc:picChg chg="add mod">
          <ac:chgData name="Vy Phạm" userId="e891c0452da6819e" providerId="LiveId" clId="{336A0181-63F8-40AB-8A68-7A41D0DEA8E8}" dt="2024-11-14T08:04:51.871" v="2708" actId="1076"/>
          <ac:picMkLst>
            <pc:docMk/>
            <pc:sldMk cId="2327782761" sldId="335"/>
            <ac:picMk id="2" creationId="{CCE80405-2788-0490-6E35-FCAB7C19D25F}"/>
          </ac:picMkLst>
        </pc:picChg>
        <pc:picChg chg="del">
          <ac:chgData name="Vy Phạm" userId="e891c0452da6819e" providerId="LiveId" clId="{336A0181-63F8-40AB-8A68-7A41D0DEA8E8}" dt="2024-11-14T08:02:07.822" v="2659" actId="478"/>
          <ac:picMkLst>
            <pc:docMk/>
            <pc:sldMk cId="2327782761" sldId="335"/>
            <ac:picMk id="3" creationId="{D76FB2EE-618B-B98F-EF20-59C2F682E29E}"/>
          </ac:picMkLst>
        </pc:picChg>
      </pc:sldChg>
      <pc:sldChg chg="addSp delSp modSp add mod modTransition modAnim">
        <pc:chgData name="Vy Phạm" userId="e891c0452da6819e" providerId="LiveId" clId="{336A0181-63F8-40AB-8A68-7A41D0DEA8E8}" dt="2024-11-14T08:33:18.978" v="2997"/>
        <pc:sldMkLst>
          <pc:docMk/>
          <pc:sldMk cId="4062860402" sldId="336"/>
        </pc:sldMkLst>
        <pc:spChg chg="add mod">
          <ac:chgData name="Vy Phạm" userId="e891c0452da6819e" providerId="LiveId" clId="{336A0181-63F8-40AB-8A68-7A41D0DEA8E8}" dt="2024-11-14T08:06:26.760" v="2739" actId="1076"/>
          <ac:spMkLst>
            <pc:docMk/>
            <pc:sldMk cId="4062860402" sldId="336"/>
            <ac:spMk id="3" creationId="{C567D4BE-62EE-EA2E-0440-C5FC939455A9}"/>
          </ac:spMkLst>
        </pc:spChg>
        <pc:spChg chg="mod">
          <ac:chgData name="Vy Phạm" userId="e891c0452da6819e" providerId="LiveId" clId="{336A0181-63F8-40AB-8A68-7A41D0DEA8E8}" dt="2024-11-14T08:05:34.452" v="2726" actId="20577"/>
          <ac:spMkLst>
            <pc:docMk/>
            <pc:sldMk cId="4062860402" sldId="336"/>
            <ac:spMk id="9" creationId="{C161D62F-3B01-AFE7-4146-B2516E052C4A}"/>
          </ac:spMkLst>
        </pc:spChg>
        <pc:spChg chg="del mod">
          <ac:chgData name="Vy Phạm" userId="e891c0452da6819e" providerId="LiveId" clId="{336A0181-63F8-40AB-8A68-7A41D0DEA8E8}" dt="2024-11-14T08:05:53.042" v="2730" actId="478"/>
          <ac:spMkLst>
            <pc:docMk/>
            <pc:sldMk cId="4062860402" sldId="336"/>
            <ac:spMk id="22" creationId="{F80662D7-B304-9ED1-D9BD-6FD4012BE5A8}"/>
          </ac:spMkLst>
        </pc:spChg>
        <pc:grpChg chg="mod">
          <ac:chgData name="Vy Phạm" userId="e891c0452da6819e" providerId="LiveId" clId="{336A0181-63F8-40AB-8A68-7A41D0DEA8E8}" dt="2024-11-14T08:05:28.321" v="2722" actId="14100"/>
          <ac:grpSpMkLst>
            <pc:docMk/>
            <pc:sldMk cId="4062860402" sldId="336"/>
            <ac:grpSpMk id="8" creationId="{1C4C3F17-7A58-ABB9-8999-DFEC1BCA293A}"/>
          </ac:grpSpMkLst>
        </pc:grpChg>
        <pc:picChg chg="del">
          <ac:chgData name="Vy Phạm" userId="e891c0452da6819e" providerId="LiveId" clId="{336A0181-63F8-40AB-8A68-7A41D0DEA8E8}" dt="2024-11-14T08:05:54.101" v="2731" actId="478"/>
          <ac:picMkLst>
            <pc:docMk/>
            <pc:sldMk cId="4062860402" sldId="336"/>
            <ac:picMk id="2" creationId="{9520326F-29CE-0BF3-7CB5-76924C9B3D36}"/>
          </ac:picMkLst>
        </pc:picChg>
        <pc:picChg chg="add mod">
          <ac:chgData name="Vy Phạm" userId="e891c0452da6819e" providerId="LiveId" clId="{336A0181-63F8-40AB-8A68-7A41D0DEA8E8}" dt="2024-11-14T08:06:45.704" v="2744" actId="1076"/>
          <ac:picMkLst>
            <pc:docMk/>
            <pc:sldMk cId="4062860402" sldId="336"/>
            <ac:picMk id="4" creationId="{4F43455D-D2DE-0FEF-AC0B-021709580BB8}"/>
          </ac:picMkLst>
        </pc:picChg>
      </pc:sldChg>
      <pc:sldChg chg="add del">
        <pc:chgData name="Vy Phạm" userId="e891c0452da6819e" providerId="LiveId" clId="{336A0181-63F8-40AB-8A68-7A41D0DEA8E8}" dt="2024-11-14T08:05:07.196" v="2711" actId="47"/>
        <pc:sldMkLst>
          <pc:docMk/>
          <pc:sldMk cId="417243342" sldId="3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1498D-C6B6-40C9-9340-19B0100F3242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8B678-913E-498E-8F97-1A251788FCF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8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8B678-913E-498E-8F97-1A251788FCF1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824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01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59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3000">
                <a:solidFill>
                  <a:srgbClr val="888888"/>
                </a:solidFill>
              </a:defRPr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700">
                <a:solidFill>
                  <a:srgbClr val="888888"/>
                </a:solidFill>
              </a:defRPr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38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00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31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6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26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609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4200"/>
            </a:lvl2pPr>
            <a:lvl3pPr marL="2057400" lvl="2" indent="-5715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4pPr>
            <a:lvl5pPr marL="3429000" lvl="4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5pPr>
            <a:lvl6pPr marL="4114800" lvl="5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6pPr>
            <a:lvl7pPr marL="4800600" lvl="6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7pPr>
            <a:lvl8pPr marL="5486400" lvl="7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8pPr>
            <a:lvl9pPr marL="6172200" lvl="8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69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02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10700147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2699147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8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89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9.svg"/><Relationship Id="rId7" Type="http://schemas.openxmlformats.org/officeDocument/2006/relationships/image" Target="../media/image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sv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68879" y="-1257300"/>
            <a:ext cx="4493997" cy="449399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5400000">
            <a:off x="16602270" y="-15179"/>
            <a:ext cx="1050785" cy="2277134"/>
          </a:xfrm>
          <a:custGeom>
            <a:avLst/>
            <a:gdLst/>
            <a:ahLst/>
            <a:cxnLst/>
            <a:rect l="l" t="t" r="r" b="b"/>
            <a:pathLst>
              <a:path w="1050785" h="2277134">
                <a:moveTo>
                  <a:pt x="0" y="0"/>
                </a:moveTo>
                <a:lnTo>
                  <a:pt x="1050786" y="0"/>
                </a:lnTo>
                <a:lnTo>
                  <a:pt x="1050786" y="2277134"/>
                </a:lnTo>
                <a:lnTo>
                  <a:pt x="0" y="2277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495" r="-36818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-260210" y="8091158"/>
            <a:ext cx="1050785" cy="2277134"/>
          </a:xfrm>
          <a:custGeom>
            <a:avLst/>
            <a:gdLst/>
            <a:ahLst/>
            <a:cxnLst/>
            <a:rect l="l" t="t" r="r" b="b"/>
            <a:pathLst>
              <a:path w="1050785" h="2277134">
                <a:moveTo>
                  <a:pt x="0" y="0"/>
                </a:moveTo>
                <a:lnTo>
                  <a:pt x="1050785" y="0"/>
                </a:lnTo>
                <a:lnTo>
                  <a:pt x="1050785" y="2277134"/>
                </a:lnTo>
                <a:lnTo>
                  <a:pt x="0" y="2277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495" r="-36818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790575" y="2753166"/>
            <a:ext cx="10639851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NHIỆT LIỆT CHÀO MỪNG CÁC EM ĐẾN VỚI BÀI HỌC MỚI!</a:t>
            </a:r>
            <a:endParaRPr lang="en-US" sz="72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0B8C4C9D-9858-36ED-FFA9-0681215FE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868879" y="3708939"/>
            <a:ext cx="7370135" cy="657261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39FD92E-D2F1-CA8F-2FC6-D0E8207C9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82" y="311557"/>
            <a:ext cx="1182618" cy="286438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0729A-831A-DD24-4DD0-8F711A5CA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23E70F7-31DB-A411-8678-A08CB9C7C617}"/>
              </a:ext>
            </a:extLst>
          </p:cNvPr>
          <p:cNvSpPr txBox="1"/>
          <p:nvPr/>
        </p:nvSpPr>
        <p:spPr>
          <a:xfrm>
            <a:off x="2379515" y="692954"/>
            <a:ext cx="13528972" cy="849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18"/>
              </a:lnSpc>
            </a:pPr>
            <a:r>
              <a:rPr lang="en-US" sz="44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2. </a:t>
            </a:r>
            <a:r>
              <a:rPr lang="en-US" sz="4400" b="1" dirty="0" err="1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Nguyên</a:t>
            </a:r>
            <a:r>
              <a:rPr lang="en-US" sz="44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 </a:t>
            </a:r>
            <a:r>
              <a:rPr lang="en-US" sz="4400" b="1" dirty="0" err="1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lí</a:t>
            </a:r>
            <a:r>
              <a:rPr lang="en-US" sz="44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 </a:t>
            </a:r>
            <a:r>
              <a:rPr lang="en-US" sz="4400" b="1" dirty="0" err="1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làm</a:t>
            </a:r>
            <a:r>
              <a:rPr lang="en-US" sz="44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 </a:t>
            </a:r>
            <a:r>
              <a:rPr lang="en-US" sz="4400" b="1" dirty="0" err="1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việc</a:t>
            </a:r>
            <a:endParaRPr lang="en-US" sz="44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B5C1714-8D75-4392-DE8B-4C83E6F0016C}"/>
              </a:ext>
            </a:extLst>
          </p:cNvPr>
          <p:cNvSpPr/>
          <p:nvPr/>
        </p:nvSpPr>
        <p:spPr>
          <a:xfrm rot="-5400000" flipH="1" flipV="1">
            <a:off x="-2807723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6452700"/>
                </a:moveTo>
                <a:lnTo>
                  <a:pt x="0" y="6452700"/>
                </a:lnTo>
                <a:lnTo>
                  <a:pt x="0" y="0"/>
                </a:lnTo>
                <a:lnTo>
                  <a:pt x="6997958" y="0"/>
                </a:lnTo>
                <a:lnTo>
                  <a:pt x="6997958" y="64527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5AD9639-6F44-7023-6EB9-8BD0D4F3F680}"/>
              </a:ext>
            </a:extLst>
          </p:cNvPr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5E7BC810-817C-8662-3F28-3308FC7F07D1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C2B0F32-C343-9143-E9B4-A23E22E5A44C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E199051-FFC6-C110-24A3-24FD569A98F4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FE095F99-9DE7-6D0A-B153-0C6D7519244E}"/>
              </a:ext>
            </a:extLst>
          </p:cNvPr>
          <p:cNvGrpSpPr/>
          <p:nvPr/>
        </p:nvGrpSpPr>
        <p:grpSpPr>
          <a:xfrm>
            <a:off x="16801887" y="13823222"/>
            <a:ext cx="6896313" cy="58907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E85EB04-F3DB-9C42-3EB8-2B00036A2D5E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4033E897-0B06-9006-4660-7A5523E0B809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0F1DF35-D928-7CFB-80D8-A35DC85E2F50}"/>
                  </a:ext>
                </a:extLst>
              </p:cNvPr>
              <p:cNvSpPr txBox="1"/>
              <p:nvPr/>
            </p:nvSpPr>
            <p:spPr>
              <a:xfrm>
                <a:off x="990600" y="1941435"/>
                <a:ext cx="9116138" cy="73647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vi-VN" sz="4000" dirty="0"/>
                  <a:t>Khuếch đại sự chênh lệch giữa điện áp lối vào và không đảo sau đó ra kết quả đưa tới lối ra.</a:t>
                </a:r>
              </a:p>
              <a:p>
                <a:pPr marL="571500" indent="-5715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vi-VN" sz="4000" dirty="0"/>
                  <a:t>Khi có tín hiệu đến đầu vào không đảo thì tín hiệu đầu ra cùng dấu với tín hiệu vào.</a:t>
                </a:r>
              </a:p>
              <a:p>
                <a:pPr marL="571500" indent="-5715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vi-VN" sz="4000" dirty="0"/>
                  <a:t>Hệ số khuếch đại A của khuếch đại thuật toán lớn, có thể tới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vi-VN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vi-VN" sz="4000" dirty="0"/>
                  <a:t>.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0F1DF35-D928-7CFB-80D8-A35DC85E2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941435"/>
                <a:ext cx="9116138" cy="7364708"/>
              </a:xfrm>
              <a:prstGeom prst="rect">
                <a:avLst/>
              </a:prstGeom>
              <a:blipFill>
                <a:blip r:embed="rId4"/>
                <a:stretch>
                  <a:fillRect l="-2140" r="-1472" b="-25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ình ảnh 4">
            <a:extLst>
              <a:ext uri="{FF2B5EF4-FFF2-40B4-BE49-F238E27FC236}">
                <a16:creationId xmlns:a16="http://schemas.microsoft.com/office/drawing/2014/main" id="{5697BF8F-081E-2CBD-0A0B-EB5939784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2400" y="3216921"/>
            <a:ext cx="4552226" cy="466024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A3AF0ED-4002-88A0-44C5-A384D4802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7800" y="9434777"/>
            <a:ext cx="1402175" cy="2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56886" y="5143500"/>
            <a:ext cx="10460800" cy="104608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74721" y="7964380"/>
            <a:ext cx="6393541" cy="639354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 flipV="1">
            <a:off x="10688752" y="0"/>
            <a:ext cx="7832799" cy="6618715"/>
          </a:xfrm>
          <a:custGeom>
            <a:avLst/>
            <a:gdLst/>
            <a:ahLst/>
            <a:cxnLst/>
            <a:rect l="l" t="t" r="r" b="b"/>
            <a:pathLst>
              <a:path w="7832799" h="6618715">
                <a:moveTo>
                  <a:pt x="7832799" y="6618715"/>
                </a:moveTo>
                <a:lnTo>
                  <a:pt x="0" y="6618715"/>
                </a:lnTo>
                <a:lnTo>
                  <a:pt x="0" y="0"/>
                </a:lnTo>
                <a:lnTo>
                  <a:pt x="7832799" y="0"/>
                </a:lnTo>
                <a:lnTo>
                  <a:pt x="7832799" y="661871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23" name="TextBox 23"/>
          <p:cNvSpPr txBox="1"/>
          <p:nvPr/>
        </p:nvSpPr>
        <p:spPr>
          <a:xfrm>
            <a:off x="1143000" y="4432816"/>
            <a:ext cx="10896600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ỨNG DỤNG CỦA KHUẾCH ĐẠI THUẬT TOÁN</a:t>
            </a:r>
            <a:endParaRPr lang="en-US" sz="66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A9AD9C0-D831-2183-BA48-480DC9F31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247900"/>
            <a:ext cx="1719221" cy="173141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6A2182E-44DF-2A0C-E332-C54A34B1C088}"/>
              </a:ext>
            </a:extLst>
          </p:cNvPr>
          <p:cNvSpPr txBox="1"/>
          <p:nvPr/>
        </p:nvSpPr>
        <p:spPr>
          <a:xfrm>
            <a:off x="5981469" y="2259234"/>
            <a:ext cx="1066800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23586"/>
                </a:solidFill>
                <a:effectLst/>
                <a:uLnTx/>
                <a:uFillTx/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II. </a:t>
            </a: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151BF747-21FE-40E3-5CF1-678D66F80157}"/>
              </a:ext>
            </a:extLst>
          </p:cNvPr>
          <p:cNvGrpSpPr/>
          <p:nvPr/>
        </p:nvGrpSpPr>
        <p:grpSpPr>
          <a:xfrm>
            <a:off x="877784" y="1115784"/>
            <a:ext cx="5562600" cy="9603720"/>
            <a:chOff x="297543" y="1757657"/>
            <a:chExt cx="2651571" cy="3616582"/>
          </a:xfrm>
        </p:grpSpPr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7FB20B27-08D8-20AC-3A2B-44458B3EF8EC}"/>
                </a:ext>
              </a:extLst>
            </p:cNvPr>
            <p:cNvSpPr/>
            <p:nvPr/>
          </p:nvSpPr>
          <p:spPr>
            <a:xfrm>
              <a:off x="297543" y="1757657"/>
              <a:ext cx="2651571" cy="3302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1630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3B9FAC0-E559-7B2C-9F28-1F78586DA94F}"/>
                </a:ext>
              </a:extLst>
            </p:cNvPr>
            <p:cNvSpPr txBox="1"/>
            <p:nvPr/>
          </p:nvSpPr>
          <p:spPr>
            <a:xfrm>
              <a:off x="373743" y="1757657"/>
              <a:ext cx="2575371" cy="361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Nhóm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1: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Tìm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hiểu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về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khuếch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đại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sau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: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1.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Trình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ứng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dụng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khuếch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2.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Phân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biệt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khuếch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3.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Nêu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đặc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điểm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hiệu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sau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khuếch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khuếch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viết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thức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điện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áp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sau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khuếch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roup 11">
            <a:extLst>
              <a:ext uri="{FF2B5EF4-FFF2-40B4-BE49-F238E27FC236}">
                <a16:creationId xmlns:a16="http://schemas.microsoft.com/office/drawing/2014/main" id="{AD17B52A-C90D-E222-45F3-477DBDA873C2}"/>
              </a:ext>
            </a:extLst>
          </p:cNvPr>
          <p:cNvGrpSpPr/>
          <p:nvPr/>
        </p:nvGrpSpPr>
        <p:grpSpPr>
          <a:xfrm>
            <a:off x="6778669" y="1099456"/>
            <a:ext cx="3329035" cy="8784686"/>
            <a:chOff x="17847" y="1757657"/>
            <a:chExt cx="2326735" cy="3308149"/>
          </a:xfrm>
        </p:grpSpPr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C923A431-E89F-97E5-8B01-AEE6B9B958DE}"/>
                </a:ext>
              </a:extLst>
            </p:cNvPr>
            <p:cNvSpPr/>
            <p:nvPr/>
          </p:nvSpPr>
          <p:spPr>
            <a:xfrm>
              <a:off x="17847" y="1763806"/>
              <a:ext cx="2326735" cy="3302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1630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00B05522-27CA-0024-180E-DAA34CBEBCF4}"/>
                </a:ext>
              </a:extLst>
            </p:cNvPr>
            <p:cNvSpPr txBox="1"/>
            <p:nvPr/>
          </p:nvSpPr>
          <p:spPr>
            <a:xfrm>
              <a:off x="94046" y="1757657"/>
              <a:ext cx="2092553" cy="3060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Nhóm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2: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Tìm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hiểu</a:t>
              </a:r>
              <a:r>
                <a:rPr lang="en-US" sz="3200" i="1" kern="0" dirty="0">
                  <a:solidFill>
                    <a:srgbClr val="C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i="1" kern="0" dirty="0" err="1">
                  <a:solidFill>
                    <a:srgbClr val="C00000"/>
                  </a:solidFill>
                  <a:latin typeface="Arial"/>
                  <a:cs typeface="Arial"/>
                  <a:sym typeface="Arial"/>
                </a:rPr>
                <a:t>cộng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sau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: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1.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Trình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ứng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dụng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2.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Phân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biệt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DD147413-A54A-4B2B-1CE3-C834375EBE24}"/>
              </a:ext>
            </a:extLst>
          </p:cNvPr>
          <p:cNvGrpSpPr/>
          <p:nvPr/>
        </p:nvGrpSpPr>
        <p:grpSpPr>
          <a:xfrm>
            <a:off x="14722909" y="1104900"/>
            <a:ext cx="2871835" cy="8768358"/>
            <a:chOff x="297543" y="1757657"/>
            <a:chExt cx="2859314" cy="3302000"/>
          </a:xfrm>
        </p:grpSpPr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208D65B1-FDE1-BD7D-CDF0-559C91EC33BF}"/>
                </a:ext>
              </a:extLst>
            </p:cNvPr>
            <p:cNvSpPr/>
            <p:nvPr/>
          </p:nvSpPr>
          <p:spPr>
            <a:xfrm>
              <a:off x="297543" y="1757657"/>
              <a:ext cx="2859314" cy="3302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1630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E59A4159-5767-17AA-A0C6-9C9A5D51713E}"/>
                </a:ext>
              </a:extLst>
            </p:cNvPr>
            <p:cNvSpPr txBox="1"/>
            <p:nvPr/>
          </p:nvSpPr>
          <p:spPr>
            <a:xfrm>
              <a:off x="373743" y="1757657"/>
              <a:ext cx="2706914" cy="278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Nhóm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4: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Tìm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hiểu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so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sánh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sau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: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1.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Trình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ứng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dụng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so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sánh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2.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Phân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biệt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so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sánh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so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sánh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11">
            <a:extLst>
              <a:ext uri="{FF2B5EF4-FFF2-40B4-BE49-F238E27FC236}">
                <a16:creationId xmlns:a16="http://schemas.microsoft.com/office/drawing/2014/main" id="{4810B648-AF71-46F6-2025-44F032871CF9}"/>
              </a:ext>
            </a:extLst>
          </p:cNvPr>
          <p:cNvGrpSpPr/>
          <p:nvPr/>
        </p:nvGrpSpPr>
        <p:grpSpPr>
          <a:xfrm>
            <a:off x="10445989" y="1099456"/>
            <a:ext cx="3938635" cy="8768358"/>
            <a:chOff x="297543" y="1757657"/>
            <a:chExt cx="2859314" cy="3302000"/>
          </a:xfrm>
        </p:grpSpPr>
        <p:sp>
          <p:nvSpPr>
            <p:cNvPr id="22" name="Rectangle 7">
              <a:extLst>
                <a:ext uri="{FF2B5EF4-FFF2-40B4-BE49-F238E27FC236}">
                  <a16:creationId xmlns:a16="http://schemas.microsoft.com/office/drawing/2014/main" id="{3F91D8FE-07FD-3DD8-845C-E3ACB7F1B082}"/>
                </a:ext>
              </a:extLst>
            </p:cNvPr>
            <p:cNvSpPr/>
            <p:nvPr/>
          </p:nvSpPr>
          <p:spPr>
            <a:xfrm>
              <a:off x="297543" y="1757657"/>
              <a:ext cx="2859314" cy="3302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D1630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517632E7-9CE3-0AFE-B030-740DD729979B}"/>
                </a:ext>
              </a:extLst>
            </p:cNvPr>
            <p:cNvSpPr txBox="1"/>
            <p:nvPr/>
          </p:nvSpPr>
          <p:spPr>
            <a:xfrm>
              <a:off x="373743" y="1757657"/>
              <a:ext cx="2706914" cy="2420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Nhóm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3: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Tìm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hiểu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trừ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sau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: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1.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Trình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ứng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dụng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trừ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hiệu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2.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Viết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biểu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thức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điện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áp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trừ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2EF7258-9DB1-059A-5522-94C84537C318}"/>
              </a:ext>
            </a:extLst>
          </p:cNvPr>
          <p:cNvSpPr txBox="1"/>
          <p:nvPr/>
        </p:nvSpPr>
        <p:spPr>
          <a:xfrm>
            <a:off x="7086600" y="1904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vi-VN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B34D0AB-016B-E1C8-A57D-3E23DFC5F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543" y="141316"/>
            <a:ext cx="1081681" cy="8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4034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/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10068119"/>
            <a:ext cx="18288000" cy="218881"/>
            <a:chOff x="0" y="0"/>
            <a:chExt cx="4816593" cy="576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5" name="Hình bình hành 4">
            <a:extLst>
              <a:ext uri="{FF2B5EF4-FFF2-40B4-BE49-F238E27FC236}">
                <a16:creationId xmlns:a16="http://schemas.microsoft.com/office/drawing/2014/main" id="{D44D5811-9D1F-4F24-E81E-D3E2E55D10D0}"/>
              </a:ext>
            </a:extLst>
          </p:cNvPr>
          <p:cNvSpPr/>
          <p:nvPr/>
        </p:nvSpPr>
        <p:spPr>
          <a:xfrm>
            <a:off x="-609600" y="571500"/>
            <a:ext cx="6858000" cy="99060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khuếch</a:t>
            </a: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vi-VN" sz="4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45">
            <a:extLst>
              <a:ext uri="{FF2B5EF4-FFF2-40B4-BE49-F238E27FC236}">
                <a16:creationId xmlns:a16="http://schemas.microsoft.com/office/drawing/2014/main" id="{372B704F-1A83-0BBA-C8E2-92C71A0217F4}"/>
              </a:ext>
            </a:extLst>
          </p:cNvPr>
          <p:cNvGrpSpPr/>
          <p:nvPr/>
        </p:nvGrpSpPr>
        <p:grpSpPr>
          <a:xfrm>
            <a:off x="1002272" y="1971046"/>
            <a:ext cx="4343400" cy="7162799"/>
            <a:chOff x="292622" y="3112410"/>
            <a:chExt cx="1531258" cy="1916790"/>
          </a:xfrm>
        </p:grpSpPr>
        <p:sp>
          <p:nvSpPr>
            <p:cNvPr id="7" name="Rectangle: Diagonal Corners Rounded 42">
              <a:extLst>
                <a:ext uri="{FF2B5EF4-FFF2-40B4-BE49-F238E27FC236}">
                  <a16:creationId xmlns:a16="http://schemas.microsoft.com/office/drawing/2014/main" id="{1848191A-7178-B6AF-DC31-0BE05F9E91F5}"/>
                </a:ext>
              </a:extLst>
            </p:cNvPr>
            <p:cNvSpPr/>
            <p:nvPr/>
          </p:nvSpPr>
          <p:spPr>
            <a:xfrm>
              <a:off x="372451" y="3184980"/>
              <a:ext cx="1451429" cy="1844220"/>
            </a:xfrm>
            <a:prstGeom prst="round2DiagRect">
              <a:avLst/>
            </a:prstGeom>
            <a:noFill/>
            <a:ln w="127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1630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: Diagonal Corners Rounded 41">
              <a:extLst>
                <a:ext uri="{FF2B5EF4-FFF2-40B4-BE49-F238E27FC236}">
                  <a16:creationId xmlns:a16="http://schemas.microsoft.com/office/drawing/2014/main" id="{C829D3BC-BD06-9FDE-997E-CC149B114E15}"/>
                </a:ext>
              </a:extLst>
            </p:cNvPr>
            <p:cNvSpPr/>
            <p:nvPr/>
          </p:nvSpPr>
          <p:spPr>
            <a:xfrm>
              <a:off x="292622" y="3112410"/>
              <a:ext cx="1451429" cy="1844220"/>
            </a:xfrm>
            <a:prstGeom prst="round2Diag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1630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44">
              <a:extLst>
                <a:ext uri="{FF2B5EF4-FFF2-40B4-BE49-F238E27FC236}">
                  <a16:creationId xmlns:a16="http://schemas.microsoft.com/office/drawing/2014/main" id="{20054C1B-2AD6-E270-2428-C2D86728A95C}"/>
                </a:ext>
              </a:extLst>
            </p:cNvPr>
            <p:cNvSpPr txBox="1"/>
            <p:nvPr/>
          </p:nvSpPr>
          <p:spPr>
            <a:xfrm>
              <a:off x="473883" y="3622195"/>
              <a:ext cx="1119072" cy="735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</a:t>
              </a: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ăng cường biên độ tín hiệu vào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36">
            <a:extLst>
              <a:ext uri="{FF2B5EF4-FFF2-40B4-BE49-F238E27FC236}">
                <a16:creationId xmlns:a16="http://schemas.microsoft.com/office/drawing/2014/main" id="{65A61E1E-96F7-5F58-5901-866513572FA5}"/>
              </a:ext>
            </a:extLst>
          </p:cNvPr>
          <p:cNvGrpSpPr/>
          <p:nvPr/>
        </p:nvGrpSpPr>
        <p:grpSpPr>
          <a:xfrm>
            <a:off x="6151052" y="1992817"/>
            <a:ext cx="8382000" cy="3133599"/>
            <a:chOff x="4368800" y="483891"/>
            <a:chExt cx="3500266" cy="3017799"/>
          </a:xfrm>
        </p:grpSpPr>
        <p:sp>
          <p:nvSpPr>
            <p:cNvPr id="21" name="Rectangle: Rounded Corners 1">
              <a:extLst>
                <a:ext uri="{FF2B5EF4-FFF2-40B4-BE49-F238E27FC236}">
                  <a16:creationId xmlns:a16="http://schemas.microsoft.com/office/drawing/2014/main" id="{CEFD0DB7-D190-14E9-B052-4E151A205B96}"/>
                </a:ext>
              </a:extLst>
            </p:cNvPr>
            <p:cNvSpPr/>
            <p:nvPr/>
          </p:nvSpPr>
          <p:spPr>
            <a:xfrm>
              <a:off x="4368800" y="483891"/>
              <a:ext cx="3500266" cy="3017799"/>
            </a:xfrm>
            <a:prstGeom prst="roundRect">
              <a:avLst>
                <a:gd name="adj" fmla="val 7760"/>
              </a:avLst>
            </a:prstGeom>
            <a:solidFill>
              <a:srgbClr val="FFFFFF"/>
            </a:solidFill>
            <a:ln w="25400" cap="flat" cmpd="sng" algn="ctr">
              <a:solidFill>
                <a:srgbClr val="B4B4B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1630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TextBox 35">
              <a:extLst>
                <a:ext uri="{FF2B5EF4-FFF2-40B4-BE49-F238E27FC236}">
                  <a16:creationId xmlns:a16="http://schemas.microsoft.com/office/drawing/2014/main" id="{8953855F-A00D-E8BA-23EF-0D620544A4E6}"/>
                </a:ext>
              </a:extLst>
            </p:cNvPr>
            <p:cNvSpPr txBox="1"/>
            <p:nvPr/>
          </p:nvSpPr>
          <p:spPr>
            <a:xfrm>
              <a:off x="4445374" y="1122735"/>
              <a:ext cx="2534221" cy="1757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Khuếch đại đảo: </a:t>
              </a: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đặt tín hiệu ở lối vào đảo (-).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36">
            <a:extLst>
              <a:ext uri="{FF2B5EF4-FFF2-40B4-BE49-F238E27FC236}">
                <a16:creationId xmlns:a16="http://schemas.microsoft.com/office/drawing/2014/main" id="{8D7269BD-3F2A-EE1E-D882-13F8F2E9DF84}"/>
              </a:ext>
            </a:extLst>
          </p:cNvPr>
          <p:cNvGrpSpPr/>
          <p:nvPr/>
        </p:nvGrpSpPr>
        <p:grpSpPr>
          <a:xfrm>
            <a:off x="6118395" y="5731401"/>
            <a:ext cx="8382000" cy="3133599"/>
            <a:chOff x="4368800" y="483891"/>
            <a:chExt cx="3500266" cy="3017799"/>
          </a:xfrm>
        </p:grpSpPr>
        <p:sp>
          <p:nvSpPr>
            <p:cNvPr id="24" name="Rectangle: Rounded Corners 1">
              <a:extLst>
                <a:ext uri="{FF2B5EF4-FFF2-40B4-BE49-F238E27FC236}">
                  <a16:creationId xmlns:a16="http://schemas.microsoft.com/office/drawing/2014/main" id="{B2F450B3-1BEB-A251-85FC-BFCD60D93E7E}"/>
                </a:ext>
              </a:extLst>
            </p:cNvPr>
            <p:cNvSpPr/>
            <p:nvPr/>
          </p:nvSpPr>
          <p:spPr>
            <a:xfrm>
              <a:off x="4368800" y="483891"/>
              <a:ext cx="3500266" cy="3017799"/>
            </a:xfrm>
            <a:prstGeom prst="roundRect">
              <a:avLst>
                <a:gd name="adj" fmla="val 7760"/>
              </a:avLst>
            </a:prstGeom>
            <a:solidFill>
              <a:srgbClr val="FFFFFF"/>
            </a:solidFill>
            <a:ln w="25400" cap="flat" cmpd="sng" algn="ctr">
              <a:solidFill>
                <a:srgbClr val="B4B4B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1630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TextBox 35">
              <a:extLst>
                <a:ext uri="{FF2B5EF4-FFF2-40B4-BE49-F238E27FC236}">
                  <a16:creationId xmlns:a16="http://schemas.microsoft.com/office/drawing/2014/main" id="{534F0CD9-FE6A-747F-D95C-0083777A8863}"/>
                </a:ext>
              </a:extLst>
            </p:cNvPr>
            <p:cNvSpPr txBox="1"/>
            <p:nvPr/>
          </p:nvSpPr>
          <p:spPr>
            <a:xfrm>
              <a:off x="4445374" y="771886"/>
              <a:ext cx="2547858" cy="2646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Khuếch đại không đảo</a:t>
              </a: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: đặt tín hiệu ở lối vào không đảo (+)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Hình ảnh 26" descr="Ảnh có chứa văn bản, ảnh chụp màn hình, biểu đồ, phần mềm&#10;&#10;Mô tả được tạo tự động">
            <a:extLst>
              <a:ext uri="{FF2B5EF4-FFF2-40B4-BE49-F238E27FC236}">
                <a16:creationId xmlns:a16="http://schemas.microsoft.com/office/drawing/2014/main" id="{F9F27049-8571-51D1-99C3-E24407794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1" t="39521" r="32501" b="21430"/>
          <a:stretch/>
        </p:blipFill>
        <p:spPr>
          <a:xfrm>
            <a:off x="12406638" y="2349674"/>
            <a:ext cx="4506452" cy="263976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CB09E026-3FF4-949A-6D3E-8DD172802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6427" y="5863442"/>
            <a:ext cx="4083207" cy="28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5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rush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E4D7B-D38B-2764-E359-345C5F6C0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B028135-E647-A753-41DF-75FD35D74119}"/>
              </a:ext>
            </a:extLst>
          </p:cNvPr>
          <p:cNvSpPr txBox="1"/>
          <p:nvPr/>
        </p:nvSpPr>
        <p:spPr>
          <a:xfrm>
            <a:off x="2379515" y="470494"/>
            <a:ext cx="13528972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ctr">
              <a:lnSpc>
                <a:spcPts val="7218"/>
              </a:lnSpc>
              <a:buFont typeface="Wingdings" panose="05000000000000000000" pitchFamily="2" charset="2"/>
              <a:buChar char="§"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Khi qua mạch khuếch đại đảo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C1BC042-479A-08E9-297E-E0A1AFA0F360}"/>
              </a:ext>
            </a:extLst>
          </p:cNvPr>
          <p:cNvSpPr/>
          <p:nvPr/>
        </p:nvSpPr>
        <p:spPr>
          <a:xfrm rot="-5400000" flipH="1" flipV="1">
            <a:off x="-2807723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6452700"/>
                </a:moveTo>
                <a:lnTo>
                  <a:pt x="0" y="6452700"/>
                </a:lnTo>
                <a:lnTo>
                  <a:pt x="0" y="0"/>
                </a:lnTo>
                <a:lnTo>
                  <a:pt x="6997958" y="0"/>
                </a:lnTo>
                <a:lnTo>
                  <a:pt x="6997958" y="64527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7CA662B-B087-2B01-9C45-DCDA00376D96}"/>
              </a:ext>
            </a:extLst>
          </p:cNvPr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01641F08-F222-2F4B-706A-4580E7659EBB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13EFD52-F078-A7CF-D3F7-6289F061E49C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C43F42F9-DA96-3A05-6FF3-03E0D23CA2DB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4D9D1DCF-C8B4-A981-4992-2AEE5A49E142}"/>
              </a:ext>
            </a:extLst>
          </p:cNvPr>
          <p:cNvGrpSpPr/>
          <p:nvPr/>
        </p:nvGrpSpPr>
        <p:grpSpPr>
          <a:xfrm>
            <a:off x="16801887" y="13823222"/>
            <a:ext cx="6896313" cy="58907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CC113C8-D6CC-76AA-FD2C-CA90DB35CBA6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AA54C400-37A9-B1C4-47B0-F21DFD47F95F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DD75008-C165-11A1-7F4D-C88274CE1A2B}"/>
                  </a:ext>
                </a:extLst>
              </p:cNvPr>
              <p:cNvSpPr txBox="1"/>
              <p:nvPr/>
            </p:nvSpPr>
            <p:spPr>
              <a:xfrm>
                <a:off x="1600200" y="2545097"/>
                <a:ext cx="7391400" cy="5841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Tx/>
                  <a:buChar char="-"/>
                </a:pPr>
                <a:r>
                  <a:rPr lang="vi-VN" sz="4000" dirty="0"/>
                  <a:t>Tín hiệu sau khuếch đại có đặc điểm đảo dấu và biên độ lớn hơn tín hiệu vào. </a:t>
                </a:r>
              </a:p>
              <a:p>
                <a:pPr marL="571500" indent="-571500">
                  <a:lnSpc>
                    <a:spcPct val="150000"/>
                  </a:lnSpc>
                  <a:buFontTx/>
                  <a:buChar char="-"/>
                </a:pPr>
                <a:r>
                  <a:rPr lang="vi-VN" sz="4000" dirty="0"/>
                  <a:t>Công thức: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40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ra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vi-VN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vi-VN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o</m:t>
                          </m:r>
                        </m:sub>
                      </m:sSub>
                    </m:oMath>
                  </m:oMathPara>
                </a14:m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8DD75008-C165-11A1-7F4D-C88274CE1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545097"/>
                <a:ext cx="7391400" cy="5841407"/>
              </a:xfrm>
              <a:prstGeom prst="rect">
                <a:avLst/>
              </a:prstGeom>
              <a:blipFill>
                <a:blip r:embed="rId4"/>
                <a:stretch>
                  <a:fillRect l="-2640" r="-33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5">
            <a:extLst>
              <a:ext uri="{FF2B5EF4-FFF2-40B4-BE49-F238E27FC236}">
                <a16:creationId xmlns:a16="http://schemas.microsoft.com/office/drawing/2014/main" id="{20AC9D23-05E6-E04C-8C1B-81E00DFF9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895" y="3012976"/>
            <a:ext cx="7147684" cy="472963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6892F14-8769-0C67-2EFE-9AA94E144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9391532"/>
            <a:ext cx="1533323" cy="30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DB2E5-9C43-9AF2-CBF9-6698A0B25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22FF363-800B-1712-5274-95AE39515E61}"/>
              </a:ext>
            </a:extLst>
          </p:cNvPr>
          <p:cNvSpPr txBox="1"/>
          <p:nvPr/>
        </p:nvSpPr>
        <p:spPr>
          <a:xfrm>
            <a:off x="2379515" y="470494"/>
            <a:ext cx="13528972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ctr">
              <a:lnSpc>
                <a:spcPts val="7218"/>
              </a:lnSpc>
              <a:buFont typeface="Wingdings" panose="05000000000000000000" pitchFamily="2" charset="2"/>
              <a:buChar char="§"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Khi qua mạch khuếch đại không đảo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A81028C-950B-2299-4DD6-58A1B66A7791}"/>
              </a:ext>
            </a:extLst>
          </p:cNvPr>
          <p:cNvSpPr/>
          <p:nvPr/>
        </p:nvSpPr>
        <p:spPr>
          <a:xfrm rot="-5400000" flipH="1" flipV="1">
            <a:off x="-2807723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6452700"/>
                </a:moveTo>
                <a:lnTo>
                  <a:pt x="0" y="6452700"/>
                </a:lnTo>
                <a:lnTo>
                  <a:pt x="0" y="0"/>
                </a:lnTo>
                <a:lnTo>
                  <a:pt x="6997958" y="0"/>
                </a:lnTo>
                <a:lnTo>
                  <a:pt x="6997958" y="64527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2F0C319-F538-55B8-E075-47070E1D4505}"/>
              </a:ext>
            </a:extLst>
          </p:cNvPr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EA18F00-2A52-294A-2296-5F56B9155FD7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CEBA08E-9B4D-0178-E39A-B68CA3D4846D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4B12C37-C1C3-84C5-28CF-3D4DAD7AD61E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6E028DAA-FAE0-E229-BE6B-998E0F704815}"/>
              </a:ext>
            </a:extLst>
          </p:cNvPr>
          <p:cNvGrpSpPr/>
          <p:nvPr/>
        </p:nvGrpSpPr>
        <p:grpSpPr>
          <a:xfrm>
            <a:off x="16801887" y="13823222"/>
            <a:ext cx="6896313" cy="58907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3FBAE0AD-C71E-6C52-E6C7-0E04920F6EBB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7455193D-C0BC-4815-D233-BB1FD4270AB5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7A948B7C-9054-2530-6CB1-D98532AF8E4B}"/>
                  </a:ext>
                </a:extLst>
              </p:cNvPr>
              <p:cNvSpPr txBox="1"/>
              <p:nvPr/>
            </p:nvSpPr>
            <p:spPr>
              <a:xfrm>
                <a:off x="1600200" y="2545097"/>
                <a:ext cx="7391400" cy="5841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vi-VN" sz="4000" dirty="0"/>
                  <a:t>Tín hiệu sau khuếch đại có đặc điểm cùng dấu và biên độ lớn hơn tín hiệu vào.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vi-VN" sz="4000" dirty="0"/>
                  <a:t>Công thức: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40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ra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vi-VN" sz="40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vi-VN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 </m:t>
                      </m:r>
                      <m:sSub>
                        <m:sSubPr>
                          <m:ctrlPr>
                            <a:rPr lang="vi-VN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à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o</m:t>
                          </m:r>
                        </m:sub>
                      </m:sSub>
                    </m:oMath>
                  </m:oMathPara>
                </a14:m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7A948B7C-9054-2530-6CB1-D98532AF8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545097"/>
                <a:ext cx="7391400" cy="5841407"/>
              </a:xfrm>
              <a:prstGeom prst="rect">
                <a:avLst/>
              </a:prstGeom>
              <a:blipFill>
                <a:blip r:embed="rId4"/>
                <a:stretch>
                  <a:fillRect l="-2640" r="-28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Hình ảnh 2">
            <a:extLst>
              <a:ext uri="{FF2B5EF4-FFF2-40B4-BE49-F238E27FC236}">
                <a16:creationId xmlns:a16="http://schemas.microsoft.com/office/drawing/2014/main" id="{11D64EAA-F947-35CD-2840-8842ECB49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2059" y="2957473"/>
            <a:ext cx="6974428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0E2EB-5ED0-AFED-BC9E-02EBC965A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768DF166-4846-B851-A25D-C502780A3653}"/>
              </a:ext>
            </a:extLst>
          </p:cNvPr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3515EBC1-C9C6-260D-2AF4-15AF3231662F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56567DA-C120-1F22-501D-897784FF2771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65EB6F02-FF30-9B71-3AAF-F873CE0E40AF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04CBF525-D7C0-010A-E8A9-4CF2F10D10D9}"/>
              </a:ext>
            </a:extLst>
          </p:cNvPr>
          <p:cNvGrpSpPr/>
          <p:nvPr/>
        </p:nvGrpSpPr>
        <p:grpSpPr>
          <a:xfrm>
            <a:off x="0" y="10068119"/>
            <a:ext cx="18288000" cy="218881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6DD36976-4970-B99A-3D81-32670129AED8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A6123E9C-A98C-61BF-A103-E692DA41EB97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5" name="Hình bình hành 4">
            <a:extLst>
              <a:ext uri="{FF2B5EF4-FFF2-40B4-BE49-F238E27FC236}">
                <a16:creationId xmlns:a16="http://schemas.microsoft.com/office/drawing/2014/main" id="{417151CD-8590-A8D7-7C7B-95D8D1A79CB9}"/>
              </a:ext>
            </a:extLst>
          </p:cNvPr>
          <p:cNvSpPr/>
          <p:nvPr/>
        </p:nvSpPr>
        <p:spPr>
          <a:xfrm>
            <a:off x="-609600" y="571500"/>
            <a:ext cx="5728838" cy="99060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vi-VN" sz="4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C6AE8B9-D159-5E69-9785-C570C39765B6}"/>
              </a:ext>
            </a:extLst>
          </p:cNvPr>
          <p:cNvSpPr txBox="1"/>
          <p:nvPr/>
        </p:nvSpPr>
        <p:spPr>
          <a:xfrm>
            <a:off x="8839200" y="2960347"/>
            <a:ext cx="7364185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/>
              <a:t>Sử dụng khuếch đại thuật toán để thực hiện phép cộng đối với các tín hiệu điện áp đầu vào.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F3DAF0A-440F-D602-1976-736E3E7EC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324100"/>
            <a:ext cx="6364776" cy="600508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E377385-815B-A6C5-3E6D-3BCCF8332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5400" y="9403495"/>
            <a:ext cx="1484531" cy="29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7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FC3E5-40E1-4E75-F772-EDA5B1EA7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16EF143-5893-04C6-7208-3D14525851C7}"/>
              </a:ext>
            </a:extLst>
          </p:cNvPr>
          <p:cNvSpPr txBox="1"/>
          <p:nvPr/>
        </p:nvSpPr>
        <p:spPr>
          <a:xfrm>
            <a:off x="2379515" y="470494"/>
            <a:ext cx="13528972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ctr">
              <a:lnSpc>
                <a:spcPts val="7218"/>
              </a:lnSpc>
              <a:buFont typeface="Wingdings" panose="05000000000000000000" pitchFamily="2" charset="2"/>
              <a:buChar char="§"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Mạch cộng đảo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736B852-8321-A451-1446-D182252E0B1C}"/>
              </a:ext>
            </a:extLst>
          </p:cNvPr>
          <p:cNvSpPr/>
          <p:nvPr/>
        </p:nvSpPr>
        <p:spPr>
          <a:xfrm rot="-5400000" flipH="1" flipV="1">
            <a:off x="-2807723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6452700"/>
                </a:moveTo>
                <a:lnTo>
                  <a:pt x="0" y="6452700"/>
                </a:lnTo>
                <a:lnTo>
                  <a:pt x="0" y="0"/>
                </a:lnTo>
                <a:lnTo>
                  <a:pt x="6997958" y="0"/>
                </a:lnTo>
                <a:lnTo>
                  <a:pt x="6997958" y="64527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5C7935F-B092-1D3D-422B-CAAD573DB14C}"/>
              </a:ext>
            </a:extLst>
          </p:cNvPr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ED37C314-04CD-9E81-2AC0-28CFB80C1E3A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138F3C8-6D30-678A-6EDF-93C830121006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23A872D5-10CD-EA1C-E930-E74DA0A9E049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09884E58-08A8-5C09-3DD5-CFFA822F56EE}"/>
              </a:ext>
            </a:extLst>
          </p:cNvPr>
          <p:cNvGrpSpPr/>
          <p:nvPr/>
        </p:nvGrpSpPr>
        <p:grpSpPr>
          <a:xfrm>
            <a:off x="16801887" y="13823222"/>
            <a:ext cx="6896313" cy="58907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38FBD12-E0F7-7E8D-CE06-A2D34B5DAF54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98DB8170-7BC8-575C-C9F7-EE4E8387662E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10AB712-BB87-F162-9A57-1B379B25A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49430"/>
            <a:ext cx="7687694" cy="378814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8921DB-ACA2-6D62-291E-B47429D0AEEB}"/>
              </a:ext>
            </a:extLst>
          </p:cNvPr>
          <p:cNvSpPr txBox="1"/>
          <p:nvPr/>
        </p:nvSpPr>
        <p:spPr>
          <a:xfrm>
            <a:off x="754745" y="7037570"/>
            <a:ext cx="7027333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i="1" dirty="0"/>
              <a:t>Hình 19.5. </a:t>
            </a:r>
            <a:r>
              <a:rPr lang="vi-VN" sz="3600" i="1" dirty="0"/>
              <a:t>Mạch cộng đảo dùng khuếch đại thuật toán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26B357D-9F9D-59D7-B5B3-878218BFBF04}"/>
                  </a:ext>
                </a:extLst>
              </p:cNvPr>
              <p:cNvSpPr txBox="1"/>
              <p:nvPr/>
            </p:nvSpPr>
            <p:spPr>
              <a:xfrm>
                <a:off x="8876075" y="2745819"/>
                <a:ext cx="8657180" cy="5705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b="1" i="1" dirty="0"/>
                  <a:t>Công thức: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en-US" sz="3600" kern="100" baseline="-25000" dirty="0">
                    <a:solidFill>
                      <a:prstClr val="black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ra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=(</m:t>
                    </m:r>
                    <m:f>
                      <m:fPr>
                        <m:ctrlPr>
                          <a:rPr lang="vi-VN" sz="36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1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600" kern="100" baseline="-250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ht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kern="1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600" kern="100" baseline="-250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  <m:r>
                      <m:rPr>
                        <m:nor/>
                      </m:rPr>
                      <a:rPr lang="en-US" sz="3600" kern="1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U</m:t>
                    </m:r>
                    <m:r>
                      <m:rPr>
                        <m:nor/>
                      </m:rPr>
                      <a:rPr lang="en-US" sz="3600" kern="100" baseline="-250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vi-VN" sz="36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1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600" kern="100" baseline="-250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ht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kern="1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600" kern="100" baseline="-250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3600" kern="1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U</m:t>
                    </m:r>
                    <m:r>
                      <m:rPr>
                        <m:nor/>
                      </m:rPr>
                      <a:rPr lang="en-US" sz="3600" kern="100" baseline="-250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600" b="0" i="1" kern="100" baseline="-250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+ ...+ </m:t>
                    </m:r>
                    <m:f>
                      <m:fPr>
                        <m:ctrlPr>
                          <a:rPr lang="vi-VN" sz="36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1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600" kern="100" baseline="-250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ht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kern="1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3600" kern="100" baseline="-250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n</m:t>
                        </m:r>
                      </m:den>
                    </m:f>
                    <m:r>
                      <m:rPr>
                        <m:nor/>
                      </m:rPr>
                      <a:rPr lang="en-US" sz="3600" kern="1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U</m:t>
                    </m:r>
                    <m:r>
                      <m:rPr>
                        <m:nor/>
                      </m:rPr>
                      <a:rPr lang="en-US" sz="3600" kern="100" baseline="-250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n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36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3600" kern="100" baseline="-25000" dirty="0">
                    <a:solidFill>
                      <a:prstClr val="black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pt-BR" sz="3600" dirty="0">
                    <a:cs typeface="Arial" panose="020B0604020202020204" pitchFamily="34" charset="0"/>
                  </a:rPr>
                  <a:t>,</a:t>
                </a:r>
                <a:r>
                  <a:rPr lang="en-US" sz="36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R</a:t>
                </a:r>
                <a:r>
                  <a:rPr lang="en-US" sz="3600" kern="100" baseline="-25000" dirty="0">
                    <a:solidFill>
                      <a:prstClr val="black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3600" dirty="0">
                    <a:cs typeface="Arial" panose="020B0604020202020204" pitchFamily="34" charset="0"/>
                  </a:rPr>
                  <a:t>,</a:t>
                </a:r>
                <a:r>
                  <a:rPr lang="en-US" sz="36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R</a:t>
                </a:r>
                <a:r>
                  <a:rPr lang="vi-VN" sz="3600" kern="100" baseline="-25000" dirty="0">
                    <a:solidFill>
                      <a:prstClr val="black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3600" dirty="0">
                    <a:solidFill>
                      <a:prstClr val="black"/>
                    </a:solidFill>
                  </a:rPr>
                  <a:t> </a:t>
                </a:r>
                <a:r>
                  <a:rPr lang="pt-BR" sz="3600" dirty="0">
                    <a:cs typeface="Arial" panose="020B0604020202020204" pitchFamily="34" charset="0"/>
                  </a:rPr>
                  <a:t>,.. </a:t>
                </a:r>
                <a:r>
                  <a:rPr kumimoji="0" lang="en-US" sz="36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3600" kern="100" baseline="-25000" dirty="0">
                    <a:solidFill>
                      <a:prstClr val="black"/>
                    </a:solidFill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n</a:t>
                </a:r>
                <a:r>
                  <a:rPr kumimoji="0" lang="en-US" sz="3600" b="0" i="0" u="none" strike="noStrike" kern="1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điện trở đầu vào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kumimoji="0" lang="en-US" sz="36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R</a:t>
                </a:r>
                <a:r>
                  <a:rPr kumimoji="0" lang="en-US" sz="3600" b="0" i="0" u="none" strike="noStrike" kern="1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ht</a:t>
                </a:r>
                <a:r>
                  <a:rPr kumimoji="0" lang="en-US" sz="3600" b="0" i="0" u="none" strike="noStrike" kern="1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điện trở hồi tiếp của mạch.</a:t>
                </a:r>
              </a:p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Ø"/>
                </a:pP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3600" kern="100" baseline="-250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ht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= R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= R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=…R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kern="100" dirty="0" err="1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: </a:t>
                </a:r>
                <a:endParaRPr lang="vi-VN" sz="3600" kern="1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= - (U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+U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+…+U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)</a:t>
                </a:r>
                <a:endParaRPr lang="vi-VN" sz="3600" kern="1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26B357D-9F9D-59D7-B5B3-878218BFB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075" y="2745819"/>
                <a:ext cx="8657180" cy="5705857"/>
              </a:xfrm>
              <a:prstGeom prst="rect">
                <a:avLst/>
              </a:prstGeom>
              <a:blipFill>
                <a:blip r:embed="rId5"/>
                <a:stretch>
                  <a:fillRect l="-2113" b="-1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3417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2650C-FD82-5996-9B82-13D25991A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D1FBA48-64E0-681A-6525-9F17593B4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903" y="2552700"/>
            <a:ext cx="7388369" cy="436389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A3BB8EA5-0D90-78F5-7FA6-215350EFB0BD}"/>
              </a:ext>
            </a:extLst>
          </p:cNvPr>
          <p:cNvSpPr txBox="1"/>
          <p:nvPr/>
        </p:nvSpPr>
        <p:spPr>
          <a:xfrm>
            <a:off x="2379515" y="470494"/>
            <a:ext cx="13528972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ctr">
              <a:lnSpc>
                <a:spcPts val="7218"/>
              </a:lnSpc>
              <a:buFont typeface="Wingdings" panose="05000000000000000000" pitchFamily="2" charset="2"/>
              <a:buChar char="§"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Mạch cộng không đảo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3AC821A-947C-206B-98B9-0678CE156C6F}"/>
              </a:ext>
            </a:extLst>
          </p:cNvPr>
          <p:cNvSpPr/>
          <p:nvPr/>
        </p:nvSpPr>
        <p:spPr>
          <a:xfrm rot="-5400000" flipH="1" flipV="1">
            <a:off x="-2807723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6452700"/>
                </a:moveTo>
                <a:lnTo>
                  <a:pt x="0" y="6452700"/>
                </a:lnTo>
                <a:lnTo>
                  <a:pt x="0" y="0"/>
                </a:lnTo>
                <a:lnTo>
                  <a:pt x="6997958" y="0"/>
                </a:lnTo>
                <a:lnTo>
                  <a:pt x="6997958" y="64527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F4ADFBB-FEA6-3FB4-323A-913DCCF6929F}"/>
              </a:ext>
            </a:extLst>
          </p:cNvPr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CBE2A43-2844-C30F-2198-01CB2BF39CA4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EDC8643A-2578-3F02-AF61-42E48ADCB03F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0FA6E59-7B64-95DC-DDC5-2C47B967ACA3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E539FB4A-40F6-67C2-5671-9949D728951C}"/>
              </a:ext>
            </a:extLst>
          </p:cNvPr>
          <p:cNvGrpSpPr/>
          <p:nvPr/>
        </p:nvGrpSpPr>
        <p:grpSpPr>
          <a:xfrm>
            <a:off x="16801887" y="13823222"/>
            <a:ext cx="6896313" cy="58907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ED8DE28-FEB8-1F31-4815-156467F724ED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BF1B2D3E-B73C-BBE5-7A62-588159A47CA6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5C36BCF-8C85-3C2A-DBA5-B20749366377}"/>
              </a:ext>
            </a:extLst>
          </p:cNvPr>
          <p:cNvSpPr txBox="1"/>
          <p:nvPr/>
        </p:nvSpPr>
        <p:spPr>
          <a:xfrm>
            <a:off x="10488903" y="7092837"/>
            <a:ext cx="7027333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i="1" dirty="0"/>
              <a:t>Hình 19.6. </a:t>
            </a:r>
            <a:r>
              <a:rPr lang="vi-VN" sz="3600" i="1" dirty="0"/>
              <a:t>Mạch cộng không đảo dùng khuếch đại thuật toán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16322E0-7702-5DB2-E219-D7B75EB0EA6C}"/>
                  </a:ext>
                </a:extLst>
              </p:cNvPr>
              <p:cNvSpPr txBox="1"/>
              <p:nvPr/>
            </p:nvSpPr>
            <p:spPr>
              <a:xfrm>
                <a:off x="1295400" y="1986818"/>
                <a:ext cx="8657180" cy="7011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- Công thức: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ra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vi-VN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vi-VN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  <m:r>
                                <m:rPr>
                                  <m:nor/>
                                </m:rPr>
                                <a:rPr lang="en-US" sz="3600" b="0" i="0" smtClean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t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R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 (</m:t>
                      </m:r>
                      <m:f>
                        <m:fPr>
                          <m:ctrlPr>
                            <a:rPr lang="vi-VN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U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U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…</m:t>
                          </m:r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U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n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n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…</m:t>
                          </m:r>
                          <m:f>
                            <m:f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3600" i="0">
                                      <a:effectLst/>
                                      <a:latin typeface="Arial" panose="020B0604020202020204" pitchFamily="34" charset="0"/>
                                      <a:ea typeface="Aptos" panose="020B0004020202020204" pitchFamily="34" charset="0"/>
                                      <a:cs typeface="Arial" panose="020B0604020202020204" pitchFamily="34" charset="0"/>
                                    </a:rPr>
                                    <m:t>n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i="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- Khi </a:t>
                </a:r>
                <a:r>
                  <a:rPr lang="en-US" sz="36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kern="1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en-US" sz="3600" kern="1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trở</a:t>
                </a:r>
                <a:r>
                  <a:rPr lang="en-US" sz="3600" kern="1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R</a:t>
                </a:r>
                <a:r>
                  <a:rPr lang="en-US" sz="3600" kern="100" baseline="-250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3600" kern="1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= R</a:t>
                </a:r>
                <a:r>
                  <a:rPr lang="en-US" sz="3600" kern="100" baseline="-250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600" kern="1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= …= R</a:t>
                </a:r>
                <a:r>
                  <a:rPr lang="en-US" sz="3600" kern="100" baseline="-250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600" kern="1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kern="1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:</a:t>
                </a:r>
                <a:endParaRPr lang="vi-VN" sz="3600" kern="100" dirty="0"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ra</m:t>
                          </m:r>
                        </m:sub>
                      </m:sSub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i="0" kern="100"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3600" i="0" kern="100"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600" i="0" kern="100"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3600" i="0" kern="100"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vi-VN" sz="36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ht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sz="3600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R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i="0" kern="100"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)(</m:t>
                      </m:r>
                      <m:f>
                        <m:fPr>
                          <m:ctrlPr>
                            <a:rPr lang="vi-VN" sz="3600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U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3600" i="0" kern="100"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vi-VN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U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3600" i="0" kern="100"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600" i="0" kern="100"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…</m:t>
                          </m:r>
                          <m:r>
                            <m:rPr>
                              <m:nor/>
                            </m:rPr>
                            <a:rPr lang="en-US" sz="3600" i="0" kern="100"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vi-VN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U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>
                                  <a:solidFill>
                                    <a:prstClr val="black"/>
                                  </a:solidFill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sz="3600" b="0" i="0" kern="100" smtClean="0"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n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i="0" kern="100"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vi-VN" sz="3600" kern="100" dirty="0"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16322E0-7702-5DB2-E219-D7B75EB0E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986818"/>
                <a:ext cx="8657180" cy="7011535"/>
              </a:xfrm>
              <a:prstGeom prst="rect">
                <a:avLst/>
              </a:prstGeom>
              <a:blipFill>
                <a:blip r:embed="rId5"/>
                <a:stretch>
                  <a:fillRect l="-21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393356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DA7CA-D052-E87E-9EDC-3852A0F6F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223116D0-4EBD-025B-7E2C-19629A13B3C8}"/>
              </a:ext>
            </a:extLst>
          </p:cNvPr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EEE8D3A-430D-CB28-1027-C200BC70D938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CDA86DF-A6FD-E3AC-D877-DA3B29131F3F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C1C1B524-4AD0-416D-18B7-1CA6AC2C2E09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12A27700-8177-DD7E-6D67-E1C7F520DE41}"/>
              </a:ext>
            </a:extLst>
          </p:cNvPr>
          <p:cNvGrpSpPr/>
          <p:nvPr/>
        </p:nvGrpSpPr>
        <p:grpSpPr>
          <a:xfrm>
            <a:off x="0" y="10068119"/>
            <a:ext cx="18288000" cy="218881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3C695EE-087C-C08F-6D3C-0DEFBC7102F0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3F420558-E1E6-FDF0-433E-147D1E397E20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5" name="Hình bình hành 4">
            <a:extLst>
              <a:ext uri="{FF2B5EF4-FFF2-40B4-BE49-F238E27FC236}">
                <a16:creationId xmlns:a16="http://schemas.microsoft.com/office/drawing/2014/main" id="{9870A217-0E0F-183A-FCD4-1A6B5AFB759A}"/>
              </a:ext>
            </a:extLst>
          </p:cNvPr>
          <p:cNvSpPr/>
          <p:nvPr/>
        </p:nvSpPr>
        <p:spPr>
          <a:xfrm>
            <a:off x="-609600" y="571500"/>
            <a:ext cx="5181600" cy="99060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lang="vi-VN" sz="4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0E3EF43-61FA-CE52-4C40-05B8B9DA6297}"/>
                  </a:ext>
                </a:extLst>
              </p:cNvPr>
              <p:cNvSpPr txBox="1"/>
              <p:nvPr/>
            </p:nvSpPr>
            <p:spPr>
              <a:xfrm>
                <a:off x="8305800" y="2019300"/>
                <a:ext cx="8458200" cy="6834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3600" b="1" i="1" dirty="0"/>
                  <a:t>Ứng dụng: </a:t>
                </a:r>
                <a:r>
                  <a:rPr lang="vi-VN" sz="3600" dirty="0"/>
                  <a:t>thực hiện phép trừ đối với các tín hiệu đầu vào.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3600" b="1" i="1" dirty="0"/>
                  <a:t>Công thức: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ra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vi-VN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b="0" i="0" smtClean="0"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f>
                        <m:fPr>
                          <m:ctrlPr>
                            <a:rPr lang="vi-VN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)(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vi-VN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vi-VN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vi-VN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vi-VN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vi-VN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Khi R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= R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=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=R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= U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36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- U</a:t>
                </a:r>
                <a:r>
                  <a:rPr lang="en-US" sz="3600" kern="100" baseline="-250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kern="1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0E3EF43-61FA-CE52-4C40-05B8B9DA6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2019300"/>
                <a:ext cx="8458200" cy="6834563"/>
              </a:xfrm>
              <a:prstGeom prst="rect">
                <a:avLst/>
              </a:prstGeom>
              <a:blipFill>
                <a:blip r:embed="rId4"/>
                <a:stretch>
                  <a:fillRect l="-2235" r="-2163" b="-240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Hình ảnh 1">
            <a:extLst>
              <a:ext uri="{FF2B5EF4-FFF2-40B4-BE49-F238E27FC236}">
                <a16:creationId xmlns:a16="http://schemas.microsoft.com/office/drawing/2014/main" id="{8A40E6A5-61F8-BDAA-2D49-48D1337C6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770742"/>
            <a:ext cx="5250565" cy="403496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7BF1860-D02B-F82C-8DCB-04870E2525C4}"/>
              </a:ext>
            </a:extLst>
          </p:cNvPr>
          <p:cNvSpPr txBox="1"/>
          <p:nvPr/>
        </p:nvSpPr>
        <p:spPr>
          <a:xfrm>
            <a:off x="238589" y="6805709"/>
            <a:ext cx="7364185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i="1" dirty="0"/>
              <a:t>Hình 19.7. </a:t>
            </a:r>
            <a:r>
              <a:rPr lang="vi-VN" sz="3600" i="1" dirty="0"/>
              <a:t>Mạch trừ dùng khuếch đại thuật toán</a:t>
            </a:r>
          </a:p>
        </p:txBody>
      </p:sp>
    </p:spTree>
    <p:extLst>
      <p:ext uri="{BB962C8B-B14F-4D97-AF65-F5344CB8AC3E}">
        <p14:creationId xmlns:p14="http://schemas.microsoft.com/office/powerpoint/2010/main" val="2923413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restig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84958" y="495300"/>
            <a:ext cx="13528972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18"/>
              </a:lnSpc>
            </a:pPr>
            <a:r>
              <a:rPr lang="vi-VN" sz="66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KHỞI ĐỘNG</a:t>
            </a:r>
            <a:endParaRPr lang="en-US" sz="66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13" name="Freeform 13"/>
          <p:cNvSpPr/>
          <p:nvPr/>
        </p:nvSpPr>
        <p:spPr>
          <a:xfrm rot="-5400000" flipH="1" flipV="1">
            <a:off x="-2807723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6452700"/>
                </a:moveTo>
                <a:lnTo>
                  <a:pt x="0" y="6452700"/>
                </a:lnTo>
                <a:lnTo>
                  <a:pt x="0" y="0"/>
                </a:lnTo>
                <a:lnTo>
                  <a:pt x="6997958" y="0"/>
                </a:lnTo>
                <a:lnTo>
                  <a:pt x="6997958" y="64527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/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10068119"/>
            <a:ext cx="18288000" cy="218881"/>
            <a:chOff x="0" y="0"/>
            <a:chExt cx="4816593" cy="576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8" name="AutoShape 28"/>
          <p:cNvSpPr/>
          <p:nvPr/>
        </p:nvSpPr>
        <p:spPr>
          <a:xfrm>
            <a:off x="6774605" y="9410700"/>
            <a:ext cx="4738790" cy="0"/>
          </a:xfrm>
          <a:prstGeom prst="line">
            <a:avLst/>
          </a:prstGeom>
          <a:ln w="66675" cap="flat">
            <a:solidFill>
              <a:srgbClr val="12358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E7C297CF-0905-B937-9E63-E8A8B7A3E1A1}"/>
              </a:ext>
            </a:extLst>
          </p:cNvPr>
          <p:cNvGrpSpPr/>
          <p:nvPr/>
        </p:nvGrpSpPr>
        <p:grpSpPr>
          <a:xfrm>
            <a:off x="9712539" y="1424668"/>
            <a:ext cx="6553201" cy="9067793"/>
            <a:chOff x="4572000" y="1019807"/>
            <a:chExt cx="4339772" cy="4904843"/>
          </a:xfrm>
        </p:grpSpPr>
        <p:sp>
          <p:nvSpPr>
            <p:cNvPr id="4" name="Rectangle: Diagonal Corners Rounded 17">
              <a:extLst>
                <a:ext uri="{FF2B5EF4-FFF2-40B4-BE49-F238E27FC236}">
                  <a16:creationId xmlns:a16="http://schemas.microsoft.com/office/drawing/2014/main" id="{BE17D7C2-2214-80C9-0287-A6808D2A40CE}"/>
                </a:ext>
              </a:extLst>
            </p:cNvPr>
            <p:cNvSpPr/>
            <p:nvPr/>
          </p:nvSpPr>
          <p:spPr>
            <a:xfrm>
              <a:off x="4680858" y="1607398"/>
              <a:ext cx="4230914" cy="3336172"/>
            </a:xfrm>
            <a:prstGeom prst="round2DiagRect">
              <a:avLst/>
            </a:prstGeom>
            <a:noFill/>
            <a:ln w="25400" cap="flat" cmpd="sng" algn="ctr">
              <a:solidFill>
                <a:srgbClr val="FFFFFF">
                  <a:lumMod val="6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1630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Rectangle: Diagonal Corners Rounded 15">
              <a:extLst>
                <a:ext uri="{FF2B5EF4-FFF2-40B4-BE49-F238E27FC236}">
                  <a16:creationId xmlns:a16="http://schemas.microsoft.com/office/drawing/2014/main" id="{F19B02F3-5C62-9F6A-483F-00BCEDA78F54}"/>
                </a:ext>
              </a:extLst>
            </p:cNvPr>
            <p:cNvSpPr/>
            <p:nvPr/>
          </p:nvSpPr>
          <p:spPr>
            <a:xfrm>
              <a:off x="4572000" y="1484026"/>
              <a:ext cx="4230914" cy="3336172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1630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91982C57-21BD-A1AE-C039-51FADF13907E}"/>
                </a:ext>
              </a:extLst>
            </p:cNvPr>
            <p:cNvSpPr txBox="1"/>
            <p:nvPr/>
          </p:nvSpPr>
          <p:spPr>
            <a:xfrm>
              <a:off x="4651918" y="1876218"/>
              <a:ext cx="4034881" cy="4048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Trong các mạch điện tử người ta thường sử dụng các khuếch đại thuật toán. Trình bày những hiểu biết của em về khuếch đại thuật toán.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FAA53C5-E2D3-57F6-3AB7-AD24AAD943E9}"/>
                </a:ext>
              </a:extLst>
            </p:cNvPr>
            <p:cNvSpPr/>
            <p:nvPr/>
          </p:nvSpPr>
          <p:spPr>
            <a:xfrm>
              <a:off x="6101063" y="1019807"/>
              <a:ext cx="1172787" cy="859066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24E1789-854A-DED8-457D-2A4EE3012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260" y="1993568"/>
            <a:ext cx="5858062" cy="70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66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restig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265BA-FB3A-A971-70AD-77D9C841D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6D17E5EB-6B73-0E12-B0D9-428D68414041}"/>
              </a:ext>
            </a:extLst>
          </p:cNvPr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300D7B21-8AC4-C05C-E531-9CE3D225FE45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EA209236-7991-D682-D505-DFDEBD2A9FB4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BBD953E-5CBF-C5D9-BDB8-D1DA2546A93B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EA363321-05BE-8203-7321-274CD5570096}"/>
              </a:ext>
            </a:extLst>
          </p:cNvPr>
          <p:cNvGrpSpPr/>
          <p:nvPr/>
        </p:nvGrpSpPr>
        <p:grpSpPr>
          <a:xfrm>
            <a:off x="0" y="10068119"/>
            <a:ext cx="18288000" cy="218881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E871412-4ACC-781A-AC2F-CEC55E0AADC8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70F04B20-2E37-1FC7-156E-A98D4E2C3833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5" name="Hình bình hành 4">
            <a:extLst>
              <a:ext uri="{FF2B5EF4-FFF2-40B4-BE49-F238E27FC236}">
                <a16:creationId xmlns:a16="http://schemas.microsoft.com/office/drawing/2014/main" id="{E7A2915B-8232-723B-FA0A-81E5CF9B8D1F}"/>
              </a:ext>
            </a:extLst>
          </p:cNvPr>
          <p:cNvSpPr/>
          <p:nvPr/>
        </p:nvSpPr>
        <p:spPr>
          <a:xfrm>
            <a:off x="-609600" y="571500"/>
            <a:ext cx="6248400" cy="99060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endParaRPr lang="vi-VN" sz="4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6EBC1E1-4F85-EB5C-B244-A491F1AB4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198" y="3370411"/>
            <a:ext cx="5514975" cy="4554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3E6F7BB7-C648-37D5-D8E6-3306E1243267}"/>
                  </a:ext>
                </a:extLst>
              </p:cNvPr>
              <p:cNvSpPr/>
              <p:nvPr/>
            </p:nvSpPr>
            <p:spPr>
              <a:xfrm>
                <a:off x="9448800" y="2324100"/>
                <a:ext cx="6408000" cy="591329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vi-VN" sz="44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 dụng: </a:t>
                </a:r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điện áp vào U vào với một giá trị điện áp ngưỡng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vi-VN" sz="44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U</m:t>
                        </m:r>
                      </m:e>
                      <m:sub>
                        <m:r>
                          <m:rPr>
                            <m:nor/>
                          </m:rPr>
                          <a:rPr lang="vi-VN" sz="44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3E6F7BB7-C648-37D5-D8E6-3306E12432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2324100"/>
                <a:ext cx="6408000" cy="591329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Hình ảnh 7">
            <a:extLst>
              <a:ext uri="{FF2B5EF4-FFF2-40B4-BE49-F238E27FC236}">
                <a16:creationId xmlns:a16="http://schemas.microsoft.com/office/drawing/2014/main" id="{24B43496-E555-65EB-0A14-F44E2166F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9405987"/>
            <a:ext cx="1319951" cy="26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5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033C3-967E-D543-DDD5-C10AB7B15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phần mềm, Phần mềm đa phương tiện, Biểu tượng máy tính&#10;&#10;Mô tả được tạo tự động">
            <a:extLst>
              <a:ext uri="{FF2B5EF4-FFF2-40B4-BE49-F238E27FC236}">
                <a16:creationId xmlns:a16="http://schemas.microsoft.com/office/drawing/2014/main" id="{AFDDA78C-4AFB-2027-0D3F-7E5587243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6" t="55952" r="28751" b="10794"/>
          <a:stretch/>
        </p:blipFill>
        <p:spPr>
          <a:xfrm>
            <a:off x="727351" y="2209137"/>
            <a:ext cx="8077201" cy="5014086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649EB4CF-CF24-049B-5FD8-9252FDD0C958}"/>
              </a:ext>
            </a:extLst>
          </p:cNvPr>
          <p:cNvSpPr txBox="1"/>
          <p:nvPr/>
        </p:nvSpPr>
        <p:spPr>
          <a:xfrm>
            <a:off x="2379515" y="470494"/>
            <a:ext cx="13528972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ctr">
              <a:lnSpc>
                <a:spcPts val="7218"/>
              </a:lnSpc>
              <a:buFont typeface="Wingdings" panose="05000000000000000000" pitchFamily="2" charset="2"/>
              <a:buChar char="§"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Mạch so sánh đảo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01A320E-3CB8-C247-9E74-142736D75AF6}"/>
              </a:ext>
            </a:extLst>
          </p:cNvPr>
          <p:cNvSpPr/>
          <p:nvPr/>
        </p:nvSpPr>
        <p:spPr>
          <a:xfrm rot="-5400000" flipH="1" flipV="1">
            <a:off x="-2807723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6452700"/>
                </a:moveTo>
                <a:lnTo>
                  <a:pt x="0" y="6452700"/>
                </a:lnTo>
                <a:lnTo>
                  <a:pt x="0" y="0"/>
                </a:lnTo>
                <a:lnTo>
                  <a:pt x="6997958" y="0"/>
                </a:lnTo>
                <a:lnTo>
                  <a:pt x="6997958" y="64527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7F8C642-5FF9-1917-E0DF-B640268AC739}"/>
              </a:ext>
            </a:extLst>
          </p:cNvPr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CC7A3BC4-6D42-63C5-3D5A-1502F283DCF6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3725D3E-BB84-5ED2-276F-91066349F08F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E8356ABA-F338-32D6-8715-026E5AF6D23E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F31B2E2F-7DEE-E957-296D-56BD99199C5B}"/>
              </a:ext>
            </a:extLst>
          </p:cNvPr>
          <p:cNvGrpSpPr/>
          <p:nvPr/>
        </p:nvGrpSpPr>
        <p:grpSpPr>
          <a:xfrm>
            <a:off x="16801887" y="13823222"/>
            <a:ext cx="6896313" cy="58907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F46ACAFF-88B6-4034-9C30-9FA45E9717A6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62E1E79C-67AE-A8BA-3B54-F498774998B3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BA581E5-F871-14AE-7EC3-24BAC1C4C788}"/>
              </a:ext>
            </a:extLst>
          </p:cNvPr>
          <p:cNvSpPr txBox="1"/>
          <p:nvPr/>
        </p:nvSpPr>
        <p:spPr>
          <a:xfrm>
            <a:off x="9525000" y="3001759"/>
            <a:ext cx="8617855" cy="397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4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đảo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4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áp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ra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  <a:endParaRPr lang="vi-VN" sz="4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</a:t>
            </a:r>
            <a:r>
              <a:rPr lang="en-US" sz="4000" kern="100" baseline="-25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ra 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= -E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U </a:t>
            </a:r>
            <a:r>
              <a:rPr lang="en-US" sz="4000" kern="100" baseline="-250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kern="100" baseline="-250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&gt; U </a:t>
            </a:r>
            <a:r>
              <a:rPr lang="en-US" sz="4000" kern="100" baseline="-250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ra</a:t>
            </a:r>
            <a:endParaRPr lang="vi-VN" sz="4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 </a:t>
            </a:r>
            <a:r>
              <a:rPr lang="en-US" sz="4000" kern="100" baseline="-250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ra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= +E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U </a:t>
            </a:r>
            <a:r>
              <a:rPr lang="en-US" sz="4000" kern="100" baseline="-250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&lt; U </a:t>
            </a:r>
            <a:r>
              <a:rPr lang="en-US" sz="4000" kern="100" baseline="-250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ra</a:t>
            </a:r>
            <a:endParaRPr lang="vi-VN" sz="4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3D70EA-813C-D538-3C84-C900285861B5}"/>
              </a:ext>
            </a:extLst>
          </p:cNvPr>
          <p:cNvSpPr txBox="1"/>
          <p:nvPr/>
        </p:nvSpPr>
        <p:spPr>
          <a:xfrm>
            <a:off x="1413151" y="7428958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Hình 19.8. </a:t>
            </a:r>
            <a:r>
              <a:rPr lang="de-DE" sz="3600" i="1" dirty="0">
                <a:latin typeface="Arial" panose="020B0604020202020204" pitchFamily="34" charset="0"/>
                <a:cs typeface="Arial" panose="020B0604020202020204" pitchFamily="34" charset="0"/>
              </a:rPr>
              <a:t>Mạch so sánh đảo</a:t>
            </a:r>
            <a:endParaRPr lang="vi-VN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3504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8A0A2-55F7-9AD7-A3E2-6DB3E8AA1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6141A36-C227-AC59-2AEC-6D65CB80DAB8}"/>
              </a:ext>
            </a:extLst>
          </p:cNvPr>
          <p:cNvSpPr txBox="1"/>
          <p:nvPr/>
        </p:nvSpPr>
        <p:spPr>
          <a:xfrm>
            <a:off x="2379515" y="470494"/>
            <a:ext cx="13528972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ctr">
              <a:lnSpc>
                <a:spcPts val="7218"/>
              </a:lnSpc>
              <a:buFont typeface="Wingdings" panose="05000000000000000000" pitchFamily="2" charset="2"/>
              <a:buChar char="§"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Mạch so sánh không đảo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7FA3E3E-2BFB-A10D-024D-A941B6CD2605}"/>
              </a:ext>
            </a:extLst>
          </p:cNvPr>
          <p:cNvSpPr/>
          <p:nvPr/>
        </p:nvSpPr>
        <p:spPr>
          <a:xfrm rot="-5400000" flipH="1" flipV="1">
            <a:off x="-2807723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6452700"/>
                </a:moveTo>
                <a:lnTo>
                  <a:pt x="0" y="6452700"/>
                </a:lnTo>
                <a:lnTo>
                  <a:pt x="0" y="0"/>
                </a:lnTo>
                <a:lnTo>
                  <a:pt x="6997958" y="0"/>
                </a:lnTo>
                <a:lnTo>
                  <a:pt x="6997958" y="64527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840DCF6-2326-BA03-87F5-83D8C6D0E207}"/>
              </a:ext>
            </a:extLst>
          </p:cNvPr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518378A1-1A8C-7433-D6D6-778F208E7026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B49A3C7-0F7B-3D8E-5095-3AD0D56C16A5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32BE5FE-D998-F284-66AC-A82FCF22A593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C616475A-1C4B-593D-D377-975B55386147}"/>
              </a:ext>
            </a:extLst>
          </p:cNvPr>
          <p:cNvGrpSpPr/>
          <p:nvPr/>
        </p:nvGrpSpPr>
        <p:grpSpPr>
          <a:xfrm>
            <a:off x="16801887" y="13823222"/>
            <a:ext cx="6896313" cy="58907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A2E044F-42A7-C60F-FF29-C85B2F814000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86AB852B-AEFE-BD39-7AAD-ED120D09E790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122D800-E6E6-87A3-AF61-EF6B1F005EA1}"/>
              </a:ext>
            </a:extLst>
          </p:cNvPr>
          <p:cNvSpPr txBox="1"/>
          <p:nvPr/>
        </p:nvSpPr>
        <p:spPr>
          <a:xfrm>
            <a:off x="1524000" y="2937231"/>
            <a:ext cx="8617855" cy="397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vi-VN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Tín hiệu đầu vào không đảo. 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vi-VN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Điện áp đầu ra: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</a:t>
            </a:r>
            <a:r>
              <a:rPr kumimoji="0" lang="en-US" sz="4000" b="0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ra 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= +E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U </a:t>
            </a:r>
            <a:r>
              <a:rPr kumimoji="0" lang="en-US" sz="4000" b="0" i="0" u="none" strike="noStrike" kern="1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&gt; U </a:t>
            </a:r>
            <a:r>
              <a:rPr kumimoji="0" lang="en-US" sz="4000" b="0" i="0" u="none" strike="noStrike" kern="1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ra</a:t>
            </a:r>
            <a:endParaRPr kumimoji="0" lang="vi-VN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 </a:t>
            </a:r>
            <a:r>
              <a:rPr kumimoji="0" lang="en-US" sz="4000" b="0" i="0" u="none" strike="noStrike" kern="1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= -E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U </a:t>
            </a:r>
            <a:r>
              <a:rPr kumimoji="0" lang="en-US" sz="4000" b="0" i="0" u="none" strike="noStrike" kern="1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&lt; U </a:t>
            </a:r>
            <a:r>
              <a:rPr kumimoji="0" lang="en-US" sz="4000" b="0" i="0" u="none" strike="noStrike" kern="1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ra</a:t>
            </a:r>
            <a:endParaRPr kumimoji="0" lang="vi-VN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Hình ảnh 4" descr="Ảnh có chứa văn bản, phần mềm, Phần mềm đa phương tiện, Phần mềm đồ họa&#10;&#10;Mô tả được tạo tự động">
            <a:extLst>
              <a:ext uri="{FF2B5EF4-FFF2-40B4-BE49-F238E27FC236}">
                <a16:creationId xmlns:a16="http://schemas.microsoft.com/office/drawing/2014/main" id="{1FF946FC-9B38-6559-4EE4-869C91660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7" t="33207" r="40000" b="22301"/>
          <a:stretch/>
        </p:blipFill>
        <p:spPr>
          <a:xfrm>
            <a:off x="9152021" y="2147477"/>
            <a:ext cx="7739108" cy="525913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7A837B6-8934-39A4-1907-878C8485A54C}"/>
              </a:ext>
            </a:extLst>
          </p:cNvPr>
          <p:cNvSpPr txBox="1"/>
          <p:nvPr/>
        </p:nvSpPr>
        <p:spPr>
          <a:xfrm>
            <a:off x="9351277" y="7808948"/>
            <a:ext cx="7946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1" dirty="0"/>
              <a:t>Hình 19.9. </a:t>
            </a:r>
            <a:r>
              <a:rPr lang="vi-VN" sz="3600" i="1" dirty="0"/>
              <a:t>Mạch so sánh không đảo</a:t>
            </a:r>
          </a:p>
        </p:txBody>
      </p:sp>
    </p:spTree>
    <p:extLst>
      <p:ext uri="{BB962C8B-B14F-4D97-AF65-F5344CB8AC3E}">
        <p14:creationId xmlns:p14="http://schemas.microsoft.com/office/powerpoint/2010/main" val="246111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938622A-5719-C133-093F-770CDE58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4036557"/>
            <a:ext cx="3945825" cy="61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424D597-479F-B3AD-0A1D-9E2223150FF2}"/>
              </a:ext>
            </a:extLst>
          </p:cNvPr>
          <p:cNvSpPr txBox="1"/>
          <p:nvPr/>
        </p:nvSpPr>
        <p:spPr>
          <a:xfrm>
            <a:off x="991659" y="1534659"/>
            <a:ext cx="14806533" cy="504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302F2F"/>
              </a:buClr>
              <a:buFont typeface="Arial" panose="020B0604020202020204" pitchFamily="34" charset="0"/>
              <a:buChar char="•"/>
            </a:pPr>
            <a:r>
              <a:rPr lang="vi-VN" sz="4400" kern="0" dirty="0">
                <a:solidFill>
                  <a:srgbClr val="302F2F"/>
                </a:solidFill>
                <a:cs typeface="Arial" panose="020B0604020202020204" pitchFamily="34" charset="0"/>
                <a:sym typeface="Arial"/>
              </a:rPr>
              <a:t>Bài giảng và giáo án này chỉ có duy nhất trên kenhgiaovien.com</a:t>
            </a:r>
          </a:p>
          <a:p>
            <a:pPr marL="342900" indent="-342900" algn="just">
              <a:lnSpc>
                <a:spcPct val="150000"/>
              </a:lnSpc>
              <a:buClr>
                <a:srgbClr val="302F2F"/>
              </a:buClr>
              <a:buFont typeface="Arial" panose="020B0604020202020204" pitchFamily="34" charset="0"/>
              <a:buChar char="•"/>
            </a:pPr>
            <a:r>
              <a:rPr lang="vi-VN" sz="4400" kern="0" dirty="0">
                <a:solidFill>
                  <a:srgbClr val="302F2F"/>
                </a:solidFill>
                <a:cs typeface="Arial" panose="020B0604020202020204" pitchFamily="34" charset="0"/>
                <a:sym typeface="Arial"/>
              </a:rPr>
              <a:t>Bất cứ nơi nào đăng bán lại đều là đánh cắp bản quyền và hưởng lợi bất chính trên công sức của giáo viên. </a:t>
            </a:r>
          </a:p>
          <a:p>
            <a:pPr marL="342900" indent="-342900" algn="just">
              <a:lnSpc>
                <a:spcPct val="150000"/>
              </a:lnSpc>
              <a:buClr>
                <a:srgbClr val="302F2F"/>
              </a:buClr>
              <a:buFont typeface="Arial" panose="020B0604020202020204" pitchFamily="34" charset="0"/>
              <a:buChar char="•"/>
            </a:pPr>
            <a:r>
              <a:rPr lang="vi-VN" sz="4400" kern="0" dirty="0">
                <a:solidFill>
                  <a:srgbClr val="302F2F"/>
                </a:solidFill>
                <a:cs typeface="Arial" panose="020B0604020202020204" pitchFamily="34" charset="0"/>
                <a:sym typeface="Arial"/>
              </a:rPr>
              <a:t>Vui lòng không tiếp tay cho hành vi xấu.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B8C723A-D55E-8A25-0563-66A98E97125D}"/>
              </a:ext>
            </a:extLst>
          </p:cNvPr>
          <p:cNvSpPr txBox="1"/>
          <p:nvPr/>
        </p:nvSpPr>
        <p:spPr>
          <a:xfrm>
            <a:off x="2590800" y="6984472"/>
            <a:ext cx="6947677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solidFill>
                  <a:srgbClr val="302F2F"/>
                </a:solidFill>
                <a:cs typeface="Arial" panose="020B0604020202020204" pitchFamily="34" charset="0"/>
                <a:sym typeface="Arial"/>
              </a:rPr>
              <a:t>https://kenhgiaovien.com/ </a:t>
            </a:r>
          </a:p>
        </p:txBody>
      </p:sp>
      <p:pic>
        <p:nvPicPr>
          <p:cNvPr id="5" name="Picture 6" descr="A colorful letter g on a black background&#10;&#10;Description automatically generated">
            <a:extLst>
              <a:ext uri="{FF2B5EF4-FFF2-40B4-BE49-F238E27FC236}">
                <a16:creationId xmlns:a16="http://schemas.microsoft.com/office/drawing/2014/main" id="{3103B0D0-27B1-26AA-1DA1-108774B72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74" y="7130573"/>
            <a:ext cx="745426" cy="7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ưu Đồ: Thay đổi Tiến Trình 5">
            <a:extLst>
              <a:ext uri="{FF2B5EF4-FFF2-40B4-BE49-F238E27FC236}">
                <a16:creationId xmlns:a16="http://schemas.microsoft.com/office/drawing/2014/main" id="{0F169059-FC44-7AF4-ACD8-02C8935B6158}"/>
              </a:ext>
            </a:extLst>
          </p:cNvPr>
          <p:cNvSpPr/>
          <p:nvPr/>
        </p:nvSpPr>
        <p:spPr>
          <a:xfrm>
            <a:off x="1665785" y="6984472"/>
            <a:ext cx="7557206" cy="1077597"/>
          </a:xfrm>
          <a:prstGeom prst="flowChartAlternateProcess">
            <a:avLst/>
          </a:prstGeom>
          <a:noFill/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endParaRPr lang="vi-VN" sz="2200" kern="0">
              <a:solidFill>
                <a:srgbClr val="302F2F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72D86EF-29C9-96F2-DD47-DAB0F2D2822C}"/>
              </a:ext>
            </a:extLst>
          </p:cNvPr>
          <p:cNvSpPr txBox="1"/>
          <p:nvPr/>
        </p:nvSpPr>
        <p:spPr>
          <a:xfrm>
            <a:off x="5715000" y="8470036"/>
            <a:ext cx="5359852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400" kern="0" dirty="0" err="1">
                <a:solidFill>
                  <a:srgbClr val="302F2F"/>
                </a:solidFill>
                <a:cs typeface="Arial" panose="020B0604020202020204" pitchFamily="34" charset="0"/>
                <a:sym typeface="Arial"/>
              </a:rPr>
              <a:t>Zalo</a:t>
            </a:r>
            <a:r>
              <a:rPr lang="vi-VN" sz="4400" kern="0" dirty="0">
                <a:solidFill>
                  <a:srgbClr val="302F2F"/>
                </a:solidFill>
                <a:cs typeface="Arial" panose="020B0604020202020204" pitchFamily="34" charset="0"/>
                <a:sym typeface="Arial"/>
              </a:rPr>
              <a:t>: 0386 168 725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206CAE3-E3E0-6339-149C-5A2315E7F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406" y="-10026"/>
            <a:ext cx="3463188" cy="151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84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979572" cy="10287000"/>
            <a:chOff x="0" y="0"/>
            <a:chExt cx="18382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38241" cy="2709333"/>
            </a:xfrm>
            <a:custGeom>
              <a:avLst/>
              <a:gdLst/>
              <a:ahLst/>
              <a:cxnLst/>
              <a:rect l="l" t="t" r="r" b="b"/>
              <a:pathLst>
                <a:path w="1838241" h="2709333">
                  <a:moveTo>
                    <a:pt x="0" y="0"/>
                  </a:moveTo>
                  <a:lnTo>
                    <a:pt x="1838241" y="0"/>
                  </a:lnTo>
                  <a:lnTo>
                    <a:pt x="18382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3824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3976488" cy="10287000"/>
            <a:chOff x="0" y="0"/>
            <a:chExt cx="1047305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7305" cy="2709333"/>
            </a:xfrm>
            <a:custGeom>
              <a:avLst/>
              <a:gdLst/>
              <a:ahLst/>
              <a:cxnLst/>
              <a:rect l="l" t="t" r="r" b="b"/>
              <a:pathLst>
                <a:path w="1047305" h="2709333">
                  <a:moveTo>
                    <a:pt x="0" y="0"/>
                  </a:moveTo>
                  <a:lnTo>
                    <a:pt x="1047305" y="0"/>
                  </a:lnTo>
                  <a:lnTo>
                    <a:pt x="104730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4730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153400" y="3976555"/>
            <a:ext cx="8955914" cy="263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LUYỆN TẬP</a:t>
            </a:r>
          </a:p>
          <a:p>
            <a:pPr algn="ctr">
              <a:lnSpc>
                <a:spcPct val="150000"/>
              </a:lnSpc>
            </a:pPr>
            <a:r>
              <a:rPr lang="vi-VN" sz="55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(Trắc nghiệm)</a:t>
            </a:r>
            <a:endParaRPr lang="en-US" sz="55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3339B1F-DE14-4CE1-8698-FAC81876F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55" y="2104656"/>
            <a:ext cx="5871661" cy="6380033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3"/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165" name="Google Shape;165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3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FFFFFF"/>
              </a:buClr>
              <a:buSzPts val="1800"/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1821872" y="628551"/>
            <a:ext cx="14818227" cy="16193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1: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thuật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toán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1819823" y="2701554"/>
            <a:ext cx="7322129" cy="304191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Mạch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hệ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1819822" y="5931475"/>
            <a:ext cx="7335914" cy="304191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Mạch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hệ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9317970" y="2701554"/>
            <a:ext cx="7322129" cy="304191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Mạch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hệ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9315918" y="5931475"/>
            <a:ext cx="7322129" cy="304191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Mạch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hai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hệ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1826714" y="5902871"/>
            <a:ext cx="7335914" cy="3070514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just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vi-VN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Mạch tích hợp có hai lối vào, một lối ra và hệ số khuếch đại lớn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449" y="7452430"/>
            <a:ext cx="2303181" cy="294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"/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182" name="Google Shape;182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5" name="Google Shape;185;p4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"/>
          <p:cNvSpPr/>
          <p:nvPr/>
        </p:nvSpPr>
        <p:spPr>
          <a:xfrm>
            <a:off x="1520375" y="546224"/>
            <a:ext cx="15568058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Kí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hiệu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đầy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đủ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mạch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thuật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toán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"/>
          <p:cNvSpPr/>
          <p:nvPr/>
        </p:nvSpPr>
        <p:spPr>
          <a:xfrm>
            <a:off x="2189745" y="2811857"/>
            <a:ext cx="6802583" cy="335467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"/>
          <p:cNvSpPr/>
          <p:nvPr/>
        </p:nvSpPr>
        <p:spPr>
          <a:xfrm>
            <a:off x="2189746" y="6483848"/>
            <a:ext cx="6802583" cy="335467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"/>
          <p:cNvSpPr/>
          <p:nvPr/>
        </p:nvSpPr>
        <p:spPr>
          <a:xfrm>
            <a:off x="9532270" y="2811857"/>
            <a:ext cx="6802584" cy="335467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"/>
          <p:cNvSpPr/>
          <p:nvPr/>
        </p:nvSpPr>
        <p:spPr>
          <a:xfrm>
            <a:off x="9515339" y="6483848"/>
            <a:ext cx="6802584" cy="335467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449" y="7452430"/>
            <a:ext cx="2303181" cy="294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20A0419-CE43-7369-5910-9BEE7E3BA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657" y="3217754"/>
            <a:ext cx="3356232" cy="269906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89240ED-51CB-ACE4-1217-BDF15BB68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3496" y="6924551"/>
            <a:ext cx="4071809" cy="234694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C053D93-FDA6-43DD-02BE-52BF6BEA8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8600" y="3002040"/>
            <a:ext cx="3129923" cy="280890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2220006-2BFF-09F8-3706-FA5D12B16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3844" y="6609181"/>
            <a:ext cx="3085574" cy="2977686"/>
          </a:xfrm>
          <a:prstGeom prst="rect">
            <a:avLst/>
          </a:prstGeom>
        </p:spPr>
      </p:pic>
      <p:sp>
        <p:nvSpPr>
          <p:cNvPr id="191" name="Google Shape;191;p4"/>
          <p:cNvSpPr/>
          <p:nvPr/>
        </p:nvSpPr>
        <p:spPr>
          <a:xfrm>
            <a:off x="2150245" y="2791636"/>
            <a:ext cx="6802583" cy="3354677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0EDC9F9-C4D5-9E1D-8BFF-5FC9539E1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157" y="3142072"/>
            <a:ext cx="3356232" cy="2699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5"/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199" name="Google Shape;199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" name="Google Shape;202;p5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"/>
          <p:cNvSpPr/>
          <p:nvPr/>
        </p:nvSpPr>
        <p:spPr>
          <a:xfrm>
            <a:off x="1821872" y="628550"/>
            <a:ext cx="15543564" cy="202453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Kí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hiệu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rút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gọn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mạch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thuật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toán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5"/>
          <p:cNvSpPr/>
          <p:nvPr/>
        </p:nvSpPr>
        <p:spPr>
          <a:xfrm>
            <a:off x="1821872" y="3281633"/>
            <a:ext cx="6802583" cy="279175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5"/>
          <p:cNvSpPr/>
          <p:nvPr/>
        </p:nvSpPr>
        <p:spPr>
          <a:xfrm>
            <a:off x="1821872" y="6530582"/>
            <a:ext cx="6802583" cy="279175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5"/>
          <p:cNvSpPr/>
          <p:nvPr/>
        </p:nvSpPr>
        <p:spPr>
          <a:xfrm>
            <a:off x="9663545" y="3281633"/>
            <a:ext cx="6802583" cy="279175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5"/>
          <p:cNvSpPr/>
          <p:nvPr/>
        </p:nvSpPr>
        <p:spPr>
          <a:xfrm>
            <a:off x="9663544" y="6530582"/>
            <a:ext cx="6802583" cy="279175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449" y="7452430"/>
            <a:ext cx="2303181" cy="294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057ECA99-1F03-521A-D5EB-250FE4F82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457" y="3679209"/>
            <a:ext cx="2710800" cy="218001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C6059E0-69FB-2D39-8BD9-79C8BAD9B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682" y="7034578"/>
            <a:ext cx="2802574" cy="161537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2583C08-831F-1286-7834-B82DE1DE5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0" y="3701267"/>
            <a:ext cx="2271441" cy="203847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832A290-6046-4109-DE05-A4EBB36FD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0" y="6882777"/>
            <a:ext cx="2120230" cy="2046096"/>
          </a:xfrm>
          <a:prstGeom prst="rect">
            <a:avLst/>
          </a:prstGeom>
        </p:spPr>
      </p:pic>
      <p:sp>
        <p:nvSpPr>
          <p:cNvPr id="208" name="Google Shape;208;p5"/>
          <p:cNvSpPr/>
          <p:nvPr/>
        </p:nvSpPr>
        <p:spPr>
          <a:xfrm>
            <a:off x="1795450" y="6422438"/>
            <a:ext cx="6802582" cy="2899895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B047FE6-4384-6718-0E12-23F77C2E9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495" y="6989305"/>
            <a:ext cx="2848489" cy="1641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6"/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216" name="Google Shape;216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" name="Google Shape;219;p6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6"/>
          <p:cNvSpPr/>
          <p:nvPr/>
        </p:nvSpPr>
        <p:spPr>
          <a:xfrm>
            <a:off x="1821872" y="190500"/>
            <a:ext cx="14644256" cy="34306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vi-VN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 4: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Vị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trí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hình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về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kí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hiệu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đầy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đủ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mạch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thuật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toán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"/>
          <p:cNvSpPr/>
          <p:nvPr/>
        </p:nvSpPr>
        <p:spPr>
          <a:xfrm>
            <a:off x="1821872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vi-VN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 vào không đảo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1821872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vi-VN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Lối vào đảo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9663545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vi-VN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Nguồn dương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663544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vi-VN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 ra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819586" y="6520556"/>
            <a:ext cx="6802583" cy="1995053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vi-VN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Lối vào đào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449" y="7452430"/>
            <a:ext cx="2303181" cy="294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84FC28D-A3A4-0D9E-8E0B-9ECC7BC4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1529" y="1845987"/>
            <a:ext cx="1883828" cy="1508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7"/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233" name="Google Shape;233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6" name="Google Shape;236;p7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7"/>
          <p:cNvSpPr/>
          <p:nvPr/>
        </p:nvSpPr>
        <p:spPr>
          <a:xfrm>
            <a:off x="1821872" y="628550"/>
            <a:ext cx="14644256" cy="29925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5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Vị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trí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hình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về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kí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hiệu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đầy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đủ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mạch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thuật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toán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7"/>
          <p:cNvSpPr/>
          <p:nvPr/>
        </p:nvSpPr>
        <p:spPr>
          <a:xfrm>
            <a:off x="1821872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không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đảo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7"/>
          <p:cNvSpPr/>
          <p:nvPr/>
        </p:nvSpPr>
        <p:spPr>
          <a:xfrm>
            <a:off x="1821872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đảo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9663545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vi-VN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 dương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7"/>
          <p:cNvSpPr/>
          <p:nvPr/>
        </p:nvSpPr>
        <p:spPr>
          <a:xfrm>
            <a:off x="9663544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7"/>
          <p:cNvSpPr/>
          <p:nvPr/>
        </p:nvSpPr>
        <p:spPr>
          <a:xfrm>
            <a:off x="1811565" y="4084205"/>
            <a:ext cx="6802583" cy="1995053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không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đảo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44" name="Google Shape;24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449" y="7452430"/>
            <a:ext cx="2303181" cy="294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3A54DCF9-E083-989A-22E8-71066C0EE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1529" y="2112445"/>
            <a:ext cx="1883828" cy="1508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/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801887" y="13823222"/>
            <a:ext cx="6896313" cy="58907"/>
            <a:chOff x="0" y="0"/>
            <a:chExt cx="4816593" cy="576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2BF13C3-DC00-ED85-CD1A-7A69D1F1767E}"/>
              </a:ext>
            </a:extLst>
          </p:cNvPr>
          <p:cNvSpPr txBox="1"/>
          <p:nvPr/>
        </p:nvSpPr>
        <p:spPr>
          <a:xfrm>
            <a:off x="1066800" y="1714500"/>
            <a:ext cx="9372600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/>
              <a:t>Là một mạch điện tử tích hợp nhiều tầng khuếch đại dòng một chiều.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/>
              <a:t>Hệ số khuếch đại rất lớn.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/>
              <a:t>Có hai đầu vào và một đầu ra.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/>
              <a:t>Ứng dụng trong các mạch điện tử của hầu hết các máy móc, thiết bị điện tử phục vụ sản xuất và đời sống. 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D67A61B-2042-C98A-97C5-2B72EC6394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01" r="13503"/>
          <a:stretch/>
        </p:blipFill>
        <p:spPr>
          <a:xfrm>
            <a:off x="10820400" y="2348248"/>
            <a:ext cx="6677458" cy="4953000"/>
          </a:xfrm>
          <a:prstGeom prst="round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13E50B0-9E5B-02C6-1DE1-0EBAD9209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3400" y="-723900"/>
            <a:ext cx="2886620" cy="2682423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8"/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250" name="Google Shape;25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3" name="Google Shape;253;p8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1821872" y="628550"/>
            <a:ext cx="14644256" cy="29925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6: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Vị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trí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hình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về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kí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hiệu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đầy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đủ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mạch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thuật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toán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1821872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không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đảo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8"/>
          <p:cNvSpPr/>
          <p:nvPr/>
        </p:nvSpPr>
        <p:spPr>
          <a:xfrm>
            <a:off x="1821872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Lối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đảo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8"/>
          <p:cNvSpPr/>
          <p:nvPr/>
        </p:nvSpPr>
        <p:spPr>
          <a:xfrm>
            <a:off x="9663545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</a:t>
            </a:r>
            <a:r>
              <a:rPr lang="vi-VN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Nguồn dương </a:t>
            </a: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8"/>
          <p:cNvSpPr/>
          <p:nvPr/>
        </p:nvSpPr>
        <p:spPr>
          <a:xfrm>
            <a:off x="9663544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</a:t>
            </a:r>
            <a:r>
              <a:rPr lang="vi-VN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Lối ra </a:t>
            </a: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>
            <a:off x="9654014" y="6523722"/>
            <a:ext cx="6802583" cy="1995053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vi-VN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D. Lối ra  </a:t>
            </a:r>
          </a:p>
        </p:txBody>
      </p:sp>
      <p:pic>
        <p:nvPicPr>
          <p:cNvPr id="261" name="Google Shape;26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449" y="7452430"/>
            <a:ext cx="2303181" cy="294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EEE4CB9-84CB-DF56-CB32-370F4202F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1529" y="2056743"/>
            <a:ext cx="1883828" cy="1508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9"/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267" name="Google Shape;267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0" name="Google Shape;270;p9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/>
          <p:nvPr/>
        </p:nvSpPr>
        <p:spPr>
          <a:xfrm>
            <a:off x="1177636" y="431851"/>
            <a:ext cx="15932728" cy="25237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7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IC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thể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bao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nhiêu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thuật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toán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1757333" y="3401248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duy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thuật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toán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1757333" y="5853499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thuật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toán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9599006" y="3401248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thuật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toán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/>
          <p:cNvSpPr/>
          <p:nvPr/>
        </p:nvSpPr>
        <p:spPr>
          <a:xfrm>
            <a:off x="9599005" y="5853499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hoặc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nhiều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thuật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toán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/>
          <p:cNvSpPr/>
          <p:nvPr/>
        </p:nvSpPr>
        <p:spPr>
          <a:xfrm>
            <a:off x="9596719" y="5864837"/>
            <a:ext cx="6802583" cy="1995053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D.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hoặc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nhiều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thuật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toán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78" name="Google Shape;27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449" y="7452430"/>
            <a:ext cx="2303181" cy="294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0"/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284" name="Google Shape;284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7" name="Google Shape;287;p10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0"/>
          <p:cNvSpPr/>
          <p:nvPr/>
        </p:nvSpPr>
        <p:spPr>
          <a:xfrm>
            <a:off x="1821872" y="628550"/>
            <a:ext cx="14644256" cy="25237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8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Công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thức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xác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định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hệ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mạch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đảo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9" name="Google Shape;289;p10"/>
              <p:cNvSpPr/>
              <p:nvPr/>
            </p:nvSpPr>
            <p:spPr>
              <a:xfrm>
                <a:off x="1821872" y="4078331"/>
                <a:ext cx="6802583" cy="199505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buSzPts val="3200"/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A.</a:t>
                </a: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G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vi-VN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vi-VN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48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89" name="Google Shape;289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078331"/>
                <a:ext cx="6802583" cy="1995053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Google Shape;290;p10"/>
              <p:cNvSpPr/>
              <p:nvPr/>
            </p:nvSpPr>
            <p:spPr>
              <a:xfrm>
                <a:off x="1821872" y="6530582"/>
                <a:ext cx="6802583" cy="199505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buSzPts val="3200"/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B.</a:t>
                </a: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G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vi-VN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vi-VN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48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90" name="Google Shape;290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6530582"/>
                <a:ext cx="6802583" cy="1995053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Google Shape;291;p10"/>
              <p:cNvSpPr/>
              <p:nvPr/>
            </p:nvSpPr>
            <p:spPr>
              <a:xfrm>
                <a:off x="9663545" y="4078331"/>
                <a:ext cx="6802583" cy="199505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lnSpc>
                    <a:spcPct val="150000"/>
                  </a:lnSpc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G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1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vi-VN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vi-VN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vi-VN" sz="36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91" name="Google Shape;291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5" y="4078331"/>
                <a:ext cx="6802583" cy="1995053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2" name="Google Shape;292;p10"/>
              <p:cNvSpPr/>
              <p:nvPr/>
            </p:nvSpPr>
            <p:spPr>
              <a:xfrm>
                <a:off x="9663544" y="6530582"/>
                <a:ext cx="6802583" cy="199505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buSzPts val="3200"/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G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1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vi-VN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vi-VN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US" sz="4800" i="0" ker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4800" i="0" ker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den>
                    </m:f>
                  </m:oMath>
                </a14:m>
                <a:endParaRPr sz="4800" kern="0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92" name="Google Shape;292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6530582"/>
                <a:ext cx="6802583" cy="1995053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3" name="Google Shape;293;p10"/>
              <p:cNvSpPr/>
              <p:nvPr/>
            </p:nvSpPr>
            <p:spPr>
              <a:xfrm>
                <a:off x="1819586" y="4084205"/>
                <a:ext cx="6802583" cy="1995053"/>
              </a:xfrm>
              <a:prstGeom prst="roundRect">
                <a:avLst>
                  <a:gd name="adj" fmla="val 16667"/>
                </a:avLst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buSzPts val="3200"/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</a:t>
                </a:r>
                <a:r>
                  <a:rPr lang="en-US" sz="48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lang="en-US" sz="4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G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ar-AE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r-AE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ar-AE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ar-AE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ar-AE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ar-AE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ar-AE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ar-AE" sz="48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293" name="Google Shape;293;p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586" y="4084205"/>
                <a:ext cx="6802583" cy="1995053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5" name="Google Shape;295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9449" y="7452430"/>
            <a:ext cx="2303181" cy="294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1"/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1" name="Google Shape;301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4" name="Google Shape;304;p11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1"/>
          <p:cNvSpPr/>
          <p:nvPr/>
        </p:nvSpPr>
        <p:spPr>
          <a:xfrm>
            <a:off x="1821872" y="628550"/>
            <a:ext cx="14644256" cy="29925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9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Công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thức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xác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định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hệ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mạch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không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đảo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Google Shape;306;p11"/>
              <p:cNvSpPr/>
              <p:nvPr/>
            </p:nvSpPr>
            <p:spPr>
              <a:xfrm>
                <a:off x="1821872" y="4078331"/>
                <a:ext cx="6802583" cy="199505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buSzPts val="3200"/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G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vi-VN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vi-VN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sz="4800" kern="0" dirty="0">
                  <a:solidFill>
                    <a:srgbClr val="00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06" name="Google Shape;306;p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078331"/>
                <a:ext cx="6802583" cy="1995053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Google Shape;307;p11"/>
              <p:cNvSpPr/>
              <p:nvPr/>
            </p:nvSpPr>
            <p:spPr>
              <a:xfrm>
                <a:off x="1821872" y="6530582"/>
                <a:ext cx="6802583" cy="199505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buSzPts val="3200"/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B.</a:t>
                </a: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G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vi-VN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vi-VN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48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07" name="Google Shape;307;p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6530582"/>
                <a:ext cx="6802583" cy="1995053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Google Shape;308;p11"/>
              <p:cNvSpPr/>
              <p:nvPr/>
            </p:nvSpPr>
            <p:spPr>
              <a:xfrm>
                <a:off x="9663545" y="4078331"/>
                <a:ext cx="6802583" cy="199505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buSzPts val="3200"/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C.</a:t>
                </a: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G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1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f>
                      <m:fPr>
                        <m:ctrlPr>
                          <a:rPr lang="vi-VN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48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08" name="Google Shape;308;p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5" y="4078331"/>
                <a:ext cx="6802583" cy="1995053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Google Shape;309;p11"/>
              <p:cNvSpPr/>
              <p:nvPr/>
            </p:nvSpPr>
            <p:spPr>
              <a:xfrm>
                <a:off x="9663544" y="6530582"/>
                <a:ext cx="6802583" cy="1995053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buSzPts val="3200"/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D.</a:t>
                </a: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G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1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vi-VN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vi-VN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vi-VN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US" sz="4800" i="0" ker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4800" i="0" ker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48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09" name="Google Shape;309;p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6530582"/>
                <a:ext cx="6802583" cy="1995053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0" name="Google Shape;310;p11"/>
              <p:cNvSpPr/>
              <p:nvPr/>
            </p:nvSpPr>
            <p:spPr>
              <a:xfrm>
                <a:off x="9675279" y="6530582"/>
                <a:ext cx="6802583" cy="1995053"/>
              </a:xfrm>
              <a:prstGeom prst="roundRect">
                <a:avLst>
                  <a:gd name="adj" fmla="val 16667"/>
                </a:avLst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 defTabSz="1371600">
                  <a:buClr>
                    <a:srgbClr val="000000"/>
                  </a:buClr>
                  <a:buSzPts val="3200"/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D.</a:t>
                </a: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G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1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4800" i="0" ker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r>
                      <m:rPr>
                        <m:nor/>
                      </m:rPr>
                      <a:rPr lang="en-US" sz="4800" b="0" i="0" kern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 </m:t>
                    </m:r>
                    <m:f>
                      <m:fPr>
                        <m:ctrlPr>
                          <a:rPr lang="ar-AE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r-AE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ar-AE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ar-AE" sz="4800" i="0" kern="0">
                                <a:solidFill>
                                  <a:srgbClr val="000000"/>
                                </a:solidFill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ar-AE" sz="4800" i="0" ker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ar-AE" sz="4800" i="0" ker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den>
                    </m:f>
                  </m:oMath>
                </a14:m>
                <a:r>
                  <a:rPr lang="ar-AE" sz="48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10" name="Google Shape;310;p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279" y="6530582"/>
                <a:ext cx="6802583" cy="1995053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2" name="Google Shape;312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9449" y="7452430"/>
            <a:ext cx="2303181" cy="294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12"/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18" name="Google Shape;318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12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FFFFFF"/>
              </a:buClr>
              <a:buSzPts val="1800"/>
            </a:pPr>
            <a:endParaRPr sz="27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2"/>
          <p:cNvSpPr/>
          <p:nvPr/>
        </p:nvSpPr>
        <p:spPr>
          <a:xfrm>
            <a:off x="1550053" y="628551"/>
            <a:ext cx="15060749" cy="27623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10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Hệ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mạch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khuếch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đại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đảo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phụ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thuộc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2"/>
          <p:cNvSpPr/>
          <p:nvPr/>
        </p:nvSpPr>
        <p:spPr>
          <a:xfrm>
            <a:off x="1550053" y="3760671"/>
            <a:ext cx="7626928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vi-VN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Chu kì và tần số của tín hiệu đưa vào.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2"/>
          <p:cNvSpPr/>
          <p:nvPr/>
        </p:nvSpPr>
        <p:spPr>
          <a:xfrm>
            <a:off x="1550053" y="6212922"/>
            <a:ext cx="7626928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điện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áp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2"/>
          <p:cNvSpPr/>
          <p:nvPr/>
        </p:nvSpPr>
        <p:spPr>
          <a:xfrm>
            <a:off x="9391726" y="3760671"/>
            <a:ext cx="7219076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C.</a:t>
            </a:r>
            <a:r>
              <a:rPr lang="en-US" sz="4800" kern="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Trị</a:t>
            </a:r>
            <a:r>
              <a:rPr lang="en-US" sz="4800" kern="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các</a:t>
            </a:r>
            <a:r>
              <a:rPr lang="en-US" sz="4800" kern="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điện</a:t>
            </a:r>
            <a:r>
              <a:rPr lang="en-US" sz="4800" kern="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trở</a:t>
            </a:r>
            <a:r>
              <a:rPr lang="en-US" sz="4800" kern="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R</a:t>
            </a:r>
            <a:r>
              <a:rPr lang="en-US" sz="4800" kern="0" baseline="-25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1</a:t>
            </a:r>
            <a:r>
              <a:rPr lang="en-US" sz="4800" kern="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và</a:t>
            </a:r>
            <a:r>
              <a:rPr lang="en-US" sz="4800" kern="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R</a:t>
            </a:r>
            <a:r>
              <a:rPr lang="en-US" sz="4800" kern="0" baseline="-25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2</a:t>
            </a:r>
            <a:r>
              <a:rPr lang="en-US" sz="4800" kern="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endParaRPr sz="4800" kern="0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26" name="Google Shape;326;p12"/>
          <p:cNvSpPr/>
          <p:nvPr/>
        </p:nvSpPr>
        <p:spPr>
          <a:xfrm>
            <a:off x="9391725" y="6212922"/>
            <a:ext cx="7219077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buClr>
                <a:srgbClr val="000000"/>
              </a:buClr>
              <a:buSzPts val="32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điện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áp</a:t>
            </a: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ra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2"/>
          <p:cNvSpPr/>
          <p:nvPr/>
        </p:nvSpPr>
        <p:spPr>
          <a:xfrm>
            <a:off x="9392186" y="3712011"/>
            <a:ext cx="7251160" cy="2043713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600">
              <a:lnSpc>
                <a:spcPct val="150000"/>
              </a:lnSpc>
              <a:buClr>
                <a:srgbClr val="000000"/>
              </a:buClr>
              <a:buSzPts val="3200"/>
            </a:pPr>
            <a:r>
              <a:rPr lang="pt-BR" sz="4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</a:t>
            </a:r>
            <a:r>
              <a:rPr lang="pt-BR" sz="4800" kern="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Trị số của các điện trở R</a:t>
            </a:r>
            <a:r>
              <a:rPr lang="pt-BR" sz="4800" kern="0" baseline="-25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1</a:t>
            </a:r>
            <a:r>
              <a:rPr lang="pt-BR" sz="4800" kern="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và R</a:t>
            </a:r>
            <a:r>
              <a:rPr lang="pt-BR" sz="4800" kern="0" baseline="-250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2</a:t>
            </a:r>
            <a:r>
              <a:rPr lang="pt-BR" sz="4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pic>
        <p:nvPicPr>
          <p:cNvPr id="329" name="Google Shape;32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449" y="7452430"/>
            <a:ext cx="2303181" cy="294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B7712-DBC5-B1DB-0741-24FD4C745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12223A9-0D5F-A94A-FCB3-136670563502}"/>
              </a:ext>
            </a:extLst>
          </p:cNvPr>
          <p:cNvGrpSpPr/>
          <p:nvPr/>
        </p:nvGrpSpPr>
        <p:grpSpPr>
          <a:xfrm>
            <a:off x="0" y="0"/>
            <a:ext cx="6979572" cy="10287000"/>
            <a:chOff x="0" y="0"/>
            <a:chExt cx="1838241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245E97-6015-AE9C-ED95-C289C926E2FA}"/>
                </a:ext>
              </a:extLst>
            </p:cNvPr>
            <p:cNvSpPr/>
            <p:nvPr/>
          </p:nvSpPr>
          <p:spPr>
            <a:xfrm>
              <a:off x="0" y="0"/>
              <a:ext cx="1838241" cy="2709333"/>
            </a:xfrm>
            <a:custGeom>
              <a:avLst/>
              <a:gdLst/>
              <a:ahLst/>
              <a:cxnLst/>
              <a:rect l="l" t="t" r="r" b="b"/>
              <a:pathLst>
                <a:path w="1838241" h="2709333">
                  <a:moveTo>
                    <a:pt x="0" y="0"/>
                  </a:moveTo>
                  <a:lnTo>
                    <a:pt x="1838241" y="0"/>
                  </a:lnTo>
                  <a:lnTo>
                    <a:pt x="18382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71D530A-3B58-3F80-0759-900A17197643}"/>
                </a:ext>
              </a:extLst>
            </p:cNvPr>
            <p:cNvSpPr txBox="1"/>
            <p:nvPr/>
          </p:nvSpPr>
          <p:spPr>
            <a:xfrm>
              <a:off x="0" y="-38100"/>
              <a:ext cx="183824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4B595B7-5692-37FB-3986-79A5428737F0}"/>
              </a:ext>
            </a:extLst>
          </p:cNvPr>
          <p:cNvGrpSpPr/>
          <p:nvPr/>
        </p:nvGrpSpPr>
        <p:grpSpPr>
          <a:xfrm>
            <a:off x="0" y="0"/>
            <a:ext cx="3976488" cy="10287000"/>
            <a:chOff x="0" y="0"/>
            <a:chExt cx="1047305" cy="270933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DA29AB9-644B-735C-B670-E39D09A18158}"/>
                </a:ext>
              </a:extLst>
            </p:cNvPr>
            <p:cNvSpPr/>
            <p:nvPr/>
          </p:nvSpPr>
          <p:spPr>
            <a:xfrm>
              <a:off x="0" y="0"/>
              <a:ext cx="1047305" cy="2709333"/>
            </a:xfrm>
            <a:custGeom>
              <a:avLst/>
              <a:gdLst/>
              <a:ahLst/>
              <a:cxnLst/>
              <a:rect l="l" t="t" r="r" b="b"/>
              <a:pathLst>
                <a:path w="1047305" h="2709333">
                  <a:moveTo>
                    <a:pt x="0" y="0"/>
                  </a:moveTo>
                  <a:lnTo>
                    <a:pt x="1047305" y="0"/>
                  </a:lnTo>
                  <a:lnTo>
                    <a:pt x="104730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279A035-7876-DE58-3B6E-EFE75C2BCB13}"/>
                </a:ext>
              </a:extLst>
            </p:cNvPr>
            <p:cNvSpPr txBox="1"/>
            <p:nvPr/>
          </p:nvSpPr>
          <p:spPr>
            <a:xfrm>
              <a:off x="0" y="-38100"/>
              <a:ext cx="104730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45933E72-CBB1-E73E-777A-824E645C7F5C}"/>
              </a:ext>
            </a:extLst>
          </p:cNvPr>
          <p:cNvSpPr txBox="1"/>
          <p:nvPr/>
        </p:nvSpPr>
        <p:spPr>
          <a:xfrm>
            <a:off x="8153400" y="3976555"/>
            <a:ext cx="8955914" cy="263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LUYỆN TẬP</a:t>
            </a:r>
          </a:p>
          <a:p>
            <a:pPr algn="ctr">
              <a:lnSpc>
                <a:spcPct val="150000"/>
              </a:lnSpc>
            </a:pPr>
            <a:r>
              <a:rPr lang="vi-VN" sz="55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(Tự luận)</a:t>
            </a:r>
            <a:endParaRPr lang="en-US" sz="55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5A02F0C8-AFF4-ABDB-9351-CF2A407D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55" y="2104656"/>
            <a:ext cx="5871661" cy="638003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E5952C6-031C-7BDE-B40F-0091473E5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5503" y="9791700"/>
            <a:ext cx="1807621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0073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10068119"/>
            <a:ext cx="18288000" cy="218881"/>
            <a:chOff x="0" y="0"/>
            <a:chExt cx="4816593" cy="576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8" name="Group 15">
            <a:extLst>
              <a:ext uri="{FF2B5EF4-FFF2-40B4-BE49-F238E27FC236}">
                <a16:creationId xmlns:a16="http://schemas.microsoft.com/office/drawing/2014/main" id="{3DF26CF2-83A5-F6EC-31C0-78C7867745FE}"/>
              </a:ext>
            </a:extLst>
          </p:cNvPr>
          <p:cNvGrpSpPr/>
          <p:nvPr/>
        </p:nvGrpSpPr>
        <p:grpSpPr>
          <a:xfrm>
            <a:off x="952498" y="419100"/>
            <a:ext cx="16383000" cy="2545697"/>
            <a:chOff x="-473915" y="838147"/>
            <a:chExt cx="16383000" cy="25456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13">
                  <a:extLst>
                    <a:ext uri="{FF2B5EF4-FFF2-40B4-BE49-F238E27FC236}">
                      <a16:creationId xmlns:a16="http://schemas.microsoft.com/office/drawing/2014/main" id="{7BA3946C-CE30-5FBA-C8C5-FA303D964183}"/>
                    </a:ext>
                  </a:extLst>
                </p:cNvPr>
                <p:cNvSpPr txBox="1"/>
                <p:nvPr/>
              </p:nvSpPr>
              <p:spPr>
                <a:xfrm>
                  <a:off x="965199" y="838147"/>
                  <a:ext cx="14943886" cy="25456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Câu 1: 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Trong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một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mạch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khuếch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đại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đảo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,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tín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hiệu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0" lang="en-US" sz="3600" b="0" i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0" lang="en-US" sz="3600" b="0" i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kumimoji="0" lang="en-US" sz="3600" b="0" i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à</m:t>
                          </m:r>
                          <m:r>
                            <m:rPr>
                              <m:nor/>
                            </m:rPr>
                            <a:rPr kumimoji="0" lang="en-US" sz="3600" b="0" i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o</m:t>
                          </m:r>
                        </m:sub>
                      </m:sSub>
                    </m:oMath>
                  </a14:m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là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sóng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hình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sin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có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biên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độ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4V, R</a:t>
                  </a:r>
                  <a:r>
                    <a:rPr kumimoji="0" lang="en-US" sz="3600" b="0" i="0" u="none" strike="noStrike" kern="1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2 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= 1kΩ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và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R</a:t>
                  </a:r>
                  <a:r>
                    <a:rPr kumimoji="0" lang="en-US" sz="3600" b="0" i="0" u="none" strike="noStrike" kern="1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1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= 200Ω.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Hãy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vẽ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dạng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sóng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tín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hiệu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vào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và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tín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hiệu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ra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trên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cùng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một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đồ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kumimoji="0" lang="en-US" sz="3600" b="0" i="0" u="none" strike="noStrike" kern="1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thị</a:t>
                  </a:r>
                  <a:r>
                    <a:rPr kumimoji="0" lang="en-US" sz="36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</a:t>
                  </a:r>
                  <a:endParaRPr kumimoji="0" lang="vi-VN" sz="36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13">
                  <a:extLst>
                    <a:ext uri="{FF2B5EF4-FFF2-40B4-BE49-F238E27FC236}">
                      <a16:creationId xmlns:a16="http://schemas.microsoft.com/office/drawing/2014/main" id="{7BA3946C-CE30-5FBA-C8C5-FA303D9641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199" y="838147"/>
                  <a:ext cx="14943886" cy="2545697"/>
                </a:xfrm>
                <a:prstGeom prst="rect">
                  <a:avLst/>
                </a:prstGeom>
                <a:blipFill>
                  <a:blip r:embed="rId2"/>
                  <a:stretch>
                    <a:fillRect l="-1223" r="-2039" b="-887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9DCEBCBE-EF7C-7DCD-378C-95617E240526}"/>
                </a:ext>
              </a:extLst>
            </p:cNvPr>
            <p:cNvSpPr/>
            <p:nvPr/>
          </p:nvSpPr>
          <p:spPr>
            <a:xfrm>
              <a:off x="-473915" y="1428809"/>
              <a:ext cx="1246800" cy="1378711"/>
            </a:xfrm>
            <a:custGeom>
              <a:avLst/>
              <a:gdLst/>
              <a:ahLst/>
              <a:cxnLst/>
              <a:rect l="l" t="t" r="r" b="b"/>
              <a:pathLst>
                <a:path w="6408801" h="8229600">
                  <a:moveTo>
                    <a:pt x="0" y="0"/>
                  </a:moveTo>
                  <a:lnTo>
                    <a:pt x="6408801" y="0"/>
                  </a:lnTo>
                  <a:lnTo>
                    <a:pt x="6408801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AC694BF-5F4E-2159-9EB4-77E26314A8E1}"/>
                  </a:ext>
                </a:extLst>
              </p:cNvPr>
              <p:cNvSpPr txBox="1"/>
              <p:nvPr/>
            </p:nvSpPr>
            <p:spPr>
              <a:xfrm>
                <a:off x="1219200" y="3731888"/>
                <a:ext cx="9144000" cy="5686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vi-VN" sz="3600" i="1" kern="1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36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i="0" kern="10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i="0" kern="10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ra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600" b="0" i="0" kern="100" smtClean="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i="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kern="10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i="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vi-VN" sz="36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36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 kern="10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 kern="10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vi-VN" sz="36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 kern="10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 kern="10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3600" i="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vi-VN" sz="36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i="0" kern="10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i="0" kern="10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lang="en-US" sz="3600" i="0" kern="10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à</m:t>
                          </m:r>
                          <m:r>
                            <m:rPr>
                              <m:nor/>
                            </m:rPr>
                            <a:rPr lang="en-US" sz="3600" i="0" kern="10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o</m:t>
                          </m:r>
                        </m:sub>
                      </m:sSub>
                    </m:oMath>
                  </m:oMathPara>
                </a14:m>
                <a:endParaRPr lang="en-US" sz="3600" i="1" kern="100" dirty="0">
                  <a:effectLst/>
                  <a:latin typeface="Cambria Math" panose="020405030504060302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kern="10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en-US" sz="3600" i="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kern="10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i="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vi-VN" sz="36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i="0" kern="10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1000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i="0" kern="10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200</m:t>
                          </m:r>
                        </m:den>
                      </m:f>
                      <m:sSub>
                        <m:sSubPr>
                          <m:ctrlPr>
                            <a:rPr lang="vi-VN" sz="36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i="0" kern="10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i="0" kern="10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lang="en-US" sz="3600" i="0" kern="10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à</m:t>
                          </m:r>
                          <m:r>
                            <m:rPr>
                              <m:nor/>
                            </m:rPr>
                            <a:rPr lang="en-US" sz="3600" i="0" kern="10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o</m:t>
                          </m:r>
                        </m:sub>
                      </m:sSub>
                    </m:oMath>
                  </m:oMathPara>
                </a14:m>
                <a:endParaRPr lang="en-US" sz="3600" i="1" kern="100" dirty="0">
                  <a:effectLst/>
                  <a:latin typeface="Cambria Math" panose="020405030504060302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effectLst/>
                    <a:ea typeface="Aptos" panose="020B000402020202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i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0" i="0" kern="100" smtClean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n-US" sz="3600" i="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5</m:t>
                    </m:r>
                    <m:sSub>
                      <m:sSubPr>
                        <m:ctrlPr>
                          <a:rPr lang="vi-VN" sz="3600" i="1" kern="1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600" i="0" kern="100">
                            <a:effectLst/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U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3600" i="0" kern="100">
                            <a:effectLst/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3600" i="0" kern="100">
                            <a:effectLst/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en-US" sz="3600" i="0" kern="100">
                            <a:effectLst/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o</m:t>
                        </m:r>
                      </m:sub>
                    </m:sSub>
                  </m:oMath>
                </a14:m>
                <a:endParaRPr lang="vi-VN" sz="3600" kern="1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AC694BF-5F4E-2159-9EB4-77E26314A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31888"/>
                <a:ext cx="9144000" cy="5686300"/>
              </a:xfrm>
              <a:prstGeom prst="rect">
                <a:avLst/>
              </a:prstGeom>
              <a:blipFill>
                <a:blip r:embed="rId4"/>
                <a:stretch>
                  <a:fillRect l="-18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873F2B6-5265-2B6C-92AA-06B9187B8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499" y="4675797"/>
            <a:ext cx="9435124" cy="4641120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64E5176-0EBE-1C15-479C-25875B2B74AD}"/>
              </a:ext>
            </a:extLst>
          </p:cNvPr>
          <p:cNvSpPr txBox="1"/>
          <p:nvPr/>
        </p:nvSpPr>
        <p:spPr>
          <a:xfrm>
            <a:off x="8681997" y="3825461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i="1" dirty="0"/>
              <a:t>Đồ thị tín hiệu là:</a:t>
            </a:r>
          </a:p>
        </p:txBody>
      </p:sp>
    </p:spTree>
    <p:extLst>
      <p:ext uri="{BB962C8B-B14F-4D97-AF65-F5344CB8AC3E}">
        <p14:creationId xmlns:p14="http://schemas.microsoft.com/office/powerpoint/2010/main" val="129233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6E657-B57B-9A8D-095F-E2C08C63B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DBD11A64-E47D-C300-915D-E9D6B5087DEF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C4FA0A9-2C77-39BE-3CA8-700672729D6D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BBFB3175-6A06-EEB1-704A-6F1C250139AB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5D66D635-9E47-0202-89C7-65E237315CD6}"/>
              </a:ext>
            </a:extLst>
          </p:cNvPr>
          <p:cNvGrpSpPr/>
          <p:nvPr/>
        </p:nvGrpSpPr>
        <p:grpSpPr>
          <a:xfrm>
            <a:off x="0" y="10068119"/>
            <a:ext cx="18288000" cy="218881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ECC0C48-E07B-9040-1761-E28FF79F3D6C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671AC5E2-C5F7-82FD-92D6-58CD7AF75B9C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8" name="Group 15">
            <a:extLst>
              <a:ext uri="{FF2B5EF4-FFF2-40B4-BE49-F238E27FC236}">
                <a16:creationId xmlns:a16="http://schemas.microsoft.com/office/drawing/2014/main" id="{65AE201A-E389-8949-7781-4D3D3B9DF8F9}"/>
              </a:ext>
            </a:extLst>
          </p:cNvPr>
          <p:cNvGrpSpPr/>
          <p:nvPr/>
        </p:nvGrpSpPr>
        <p:grpSpPr>
          <a:xfrm>
            <a:off x="952498" y="419100"/>
            <a:ext cx="16383000" cy="2545697"/>
            <a:chOff x="-473915" y="838147"/>
            <a:chExt cx="16383000" cy="25456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13">
                  <a:extLst>
                    <a:ext uri="{FF2B5EF4-FFF2-40B4-BE49-F238E27FC236}">
                      <a16:creationId xmlns:a16="http://schemas.microsoft.com/office/drawing/2014/main" id="{ED6B5CCE-EDDD-AC97-9822-73E43A98A311}"/>
                    </a:ext>
                  </a:extLst>
                </p:cNvPr>
                <p:cNvSpPr txBox="1"/>
                <p:nvPr/>
              </p:nvSpPr>
              <p:spPr>
                <a:xfrm>
                  <a:off x="965199" y="838147"/>
                  <a:ext cx="14943886" cy="25456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3600" b="1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Câu 2: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Trong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mạch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khuếch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đại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không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đảo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,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tín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hiệu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 kern="10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b="0" i="0" kern="10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b="0" i="0" kern="10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lang="en-US" sz="3600" b="0" i="0" kern="10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à</m:t>
                          </m:r>
                          <m:r>
                            <m:rPr>
                              <m:nor/>
                            </m:rPr>
                            <a:rPr lang="en-US" sz="3600" b="0" i="0" kern="100" smtClean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o</m:t>
                          </m:r>
                        </m:sub>
                      </m:sSub>
                    </m:oMath>
                  </a14:m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sóng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sin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biên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độ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4V, R</a:t>
                  </a:r>
                  <a:r>
                    <a:rPr lang="en-US" sz="3600" kern="100" baseline="-25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2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= 500Ω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R</a:t>
                  </a:r>
                  <a:r>
                    <a:rPr lang="en-US" sz="3600" kern="100" baseline="-25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1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= 200Ω.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Hãy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vẽ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dạng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sóng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tín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hiệu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vào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tín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hiệu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ra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trên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cùng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đồ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kern="1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thị</a:t>
                  </a:r>
                  <a:r>
                    <a:rPr lang="en-US" sz="3600" kern="1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</a:t>
                  </a:r>
                  <a:endParaRPr lang="vi-VN" sz="2800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13">
                  <a:extLst>
                    <a:ext uri="{FF2B5EF4-FFF2-40B4-BE49-F238E27FC236}">
                      <a16:creationId xmlns:a16="http://schemas.microsoft.com/office/drawing/2014/main" id="{ED6B5CCE-EDDD-AC97-9822-73E43A98A3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199" y="838147"/>
                  <a:ext cx="14943886" cy="2545697"/>
                </a:xfrm>
                <a:prstGeom prst="rect">
                  <a:avLst/>
                </a:prstGeom>
                <a:blipFill>
                  <a:blip r:embed="rId2"/>
                  <a:stretch>
                    <a:fillRect l="-1223" r="-2039" b="-887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53847855-3119-C302-2996-563C7AC611DD}"/>
                </a:ext>
              </a:extLst>
            </p:cNvPr>
            <p:cNvSpPr/>
            <p:nvPr/>
          </p:nvSpPr>
          <p:spPr>
            <a:xfrm>
              <a:off x="-473915" y="1428809"/>
              <a:ext cx="1246800" cy="1378711"/>
            </a:xfrm>
            <a:custGeom>
              <a:avLst/>
              <a:gdLst/>
              <a:ahLst/>
              <a:cxnLst/>
              <a:rect l="l" t="t" r="r" b="b"/>
              <a:pathLst>
                <a:path w="6408801" h="8229600">
                  <a:moveTo>
                    <a:pt x="0" y="0"/>
                  </a:moveTo>
                  <a:lnTo>
                    <a:pt x="6408801" y="0"/>
                  </a:lnTo>
                  <a:lnTo>
                    <a:pt x="6408801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A18CB04F-D823-F068-EA37-27800B5CBE9A}"/>
                  </a:ext>
                </a:extLst>
              </p:cNvPr>
              <p:cNvSpPr txBox="1"/>
              <p:nvPr/>
            </p:nvSpPr>
            <p:spPr>
              <a:xfrm>
                <a:off x="1219200" y="3731888"/>
                <a:ext cx="9144000" cy="5686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36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ra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vi-VN" sz="3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 </m:t>
                      </m:r>
                      <m:sSub>
                        <m:sSubPr>
                          <m:ctrlPr>
                            <a:rPr lang="vi-VN" sz="3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à</m:t>
                          </m:r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o</m:t>
                          </m:r>
                        </m:sub>
                      </m:sSub>
                    </m:oMath>
                  </m:oMathPara>
                </a14:m>
                <a:endParaRPr lang="en-US" sz="3600" i="1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i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0" i="0" smtClean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i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600" i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m:rPr>
                        <m:nor/>
                      </m:rPr>
                      <a:rPr lang="en-US" sz="3600" i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+ </m:t>
                    </m:r>
                    <m:f>
                      <m:fPr>
                        <m:ctrlPr>
                          <a:rPr lang="vi-VN" sz="3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i="0">
                            <a:effectLst/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500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i="0">
                            <a:effectLst/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200</m:t>
                        </m:r>
                      </m:den>
                    </m:f>
                    <m:r>
                      <m:rPr>
                        <m:nor/>
                      </m:rPr>
                      <a:rPr lang="en-US" sz="3600" i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)</m:t>
                    </m:r>
                    <m:sSub>
                      <m:sSubPr>
                        <m:ctrlPr>
                          <a:rPr lang="vi-VN" sz="3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600" i="0">
                            <a:effectLst/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U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3600" i="0">
                            <a:effectLst/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sz="3600" i="0">
                            <a:effectLst/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en-US" sz="3600" i="0">
                            <a:effectLst/>
                            <a:latin typeface="Arial" panose="020B0604020202020204" pitchFamily="34" charset="0"/>
                            <a:ea typeface="Aptos" panose="020B0004020202020204" pitchFamily="34" charset="0"/>
                            <a:cs typeface="Arial" panose="020B0604020202020204" pitchFamily="34" charset="0"/>
                          </a:rPr>
                          <m:t>o</m:t>
                        </m:r>
                      </m:sub>
                    </m:sSub>
                  </m:oMath>
                </a14:m>
                <a:endParaRPr lang="en-US" sz="3600" i="1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5</m:t>
                      </m:r>
                      <m:sSub>
                        <m:sSubPr>
                          <m:ctrlPr>
                            <a:rPr lang="vi-VN" sz="36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v</m:t>
                          </m:r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à</m:t>
                          </m:r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o</m:t>
                          </m:r>
                        </m:sub>
                      </m:sSub>
                    </m:oMath>
                  </m:oMathPara>
                </a14:m>
                <a:endParaRPr lang="vi-VN" sz="3600" i="1" kern="10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A18CB04F-D823-F068-EA37-27800B5CB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31888"/>
                <a:ext cx="9144000" cy="5686300"/>
              </a:xfrm>
              <a:prstGeom prst="rect">
                <a:avLst/>
              </a:prstGeom>
              <a:blipFill>
                <a:blip r:embed="rId4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628CA46-8422-B575-04EA-874429C0B9B8}"/>
              </a:ext>
            </a:extLst>
          </p:cNvPr>
          <p:cNvSpPr txBox="1"/>
          <p:nvPr/>
        </p:nvSpPr>
        <p:spPr>
          <a:xfrm>
            <a:off x="8681997" y="3825461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i="1" dirty="0"/>
              <a:t>Đồ thị tín hiệu là: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DD8813D-CA38-D62C-32CA-2EF84B308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902" y="4671787"/>
            <a:ext cx="8446803" cy="445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FABDA-DDE6-FAE2-43B0-AA4EE1FCC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BD69F592-1B88-11B7-1D77-D44EFF6F9875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61054EC-C2D3-8AD3-7ED5-D5B49ECE172B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F65AE022-C69A-8D06-E691-79DC406E180A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68F6DC2D-5780-4D8B-42AE-50759D85F2BA}"/>
              </a:ext>
            </a:extLst>
          </p:cNvPr>
          <p:cNvGrpSpPr/>
          <p:nvPr/>
        </p:nvGrpSpPr>
        <p:grpSpPr>
          <a:xfrm>
            <a:off x="0" y="10068119"/>
            <a:ext cx="18288000" cy="218881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C7263A6-46A0-A780-ACB8-6A52BD0AF108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C2C84D28-B85C-E4AE-F8EB-FCE6B23B6903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8" name="Group 15">
            <a:extLst>
              <a:ext uri="{FF2B5EF4-FFF2-40B4-BE49-F238E27FC236}">
                <a16:creationId xmlns:a16="http://schemas.microsoft.com/office/drawing/2014/main" id="{72991C10-A01C-CEE6-10DB-6CBF52C9C6A8}"/>
              </a:ext>
            </a:extLst>
          </p:cNvPr>
          <p:cNvGrpSpPr/>
          <p:nvPr/>
        </p:nvGrpSpPr>
        <p:grpSpPr>
          <a:xfrm>
            <a:off x="952498" y="419100"/>
            <a:ext cx="16383000" cy="2505429"/>
            <a:chOff x="-473915" y="838147"/>
            <a:chExt cx="16383000" cy="2505429"/>
          </a:xfrm>
        </p:grpSpPr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A619A97F-5B37-AFB5-9159-48E3ED231C07}"/>
                </a:ext>
              </a:extLst>
            </p:cNvPr>
            <p:cNvSpPr txBox="1"/>
            <p:nvPr/>
          </p:nvSpPr>
          <p:spPr>
            <a:xfrm>
              <a:off x="965199" y="838147"/>
              <a:ext cx="14943886" cy="2505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b="1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3600" b="1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3: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Mạch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cộng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đảo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đầu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áp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U₁ = 3V, U</a:t>
              </a:r>
              <a:r>
                <a:rPr lang="en-US" sz="3600" kern="100" baseline="-25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= 6V, U</a:t>
              </a:r>
              <a:r>
                <a:rPr lang="en-US" sz="3600" kern="100" baseline="-25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= 2V.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trở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R₁ = R</a:t>
              </a:r>
              <a:r>
                <a:rPr lang="en-US" sz="3600" kern="100" baseline="-25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= R</a:t>
              </a:r>
              <a:r>
                <a:rPr lang="en-US" sz="3600" kern="100" baseline="-25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= 100 Ω 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 =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</a:t>
              </a:r>
              <a:r>
                <a:rPr lang="en-US" sz="3600" kern="100" baseline="-25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ht</a:t>
              </a:r>
              <a:r>
                <a:rPr lang="en-US" sz="3600" kern="100" baseline="-25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= 200 Ω.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áp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đầu</a:t>
              </a:r>
              <a:r>
                <a:rPr lang="en-US" sz="36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ra.</a:t>
              </a:r>
              <a:endParaRPr lang="vi-VN" sz="3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514E4124-4D13-1A3D-2D47-CE7A878734AD}"/>
                </a:ext>
              </a:extLst>
            </p:cNvPr>
            <p:cNvSpPr/>
            <p:nvPr/>
          </p:nvSpPr>
          <p:spPr>
            <a:xfrm>
              <a:off x="-473915" y="1428809"/>
              <a:ext cx="1246800" cy="1378711"/>
            </a:xfrm>
            <a:custGeom>
              <a:avLst/>
              <a:gdLst/>
              <a:ahLst/>
              <a:cxnLst/>
              <a:rect l="l" t="t" r="r" b="b"/>
              <a:pathLst>
                <a:path w="6408801" h="8229600">
                  <a:moveTo>
                    <a:pt x="0" y="0"/>
                  </a:moveTo>
                  <a:lnTo>
                    <a:pt x="6408801" y="0"/>
                  </a:lnTo>
                  <a:lnTo>
                    <a:pt x="6408801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A7CDDF5-6A94-6DA6-940D-A82152C539E8}"/>
                  </a:ext>
                </a:extLst>
              </p:cNvPr>
              <p:cNvSpPr txBox="1"/>
              <p:nvPr/>
            </p:nvSpPr>
            <p:spPr>
              <a:xfrm>
                <a:off x="9601200" y="3621543"/>
                <a:ext cx="7543800" cy="5386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ra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vi-VN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vi-VN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U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ht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R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)(</m:t>
                      </m:r>
                      <m:f>
                        <m:fPr>
                          <m:ctrlPr>
                            <a:rPr lang="vi-VN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U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3600" b="0" i="0" smtClean="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vi-VN" sz="3600" b="0" i="0" smtClean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U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3600" b="0" i="0" smtClean="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vi-VN" sz="3600" b="0" i="0" smtClean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U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6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 </m:t>
                      </m:r>
                    </m:oMath>
                  </m:oMathPara>
                </a14:m>
                <a:endParaRPr lang="en-US" sz="3600" i="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vi-VN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600" i="0" dirty="0"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7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36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V</m:t>
                      </m:r>
                    </m:oMath>
                  </m:oMathPara>
                </a14:m>
                <a:endParaRPr lang="en-US" sz="3600" i="1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A7CDDF5-6A94-6DA6-940D-A82152C53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00" y="3621543"/>
                <a:ext cx="7543800" cy="5386859"/>
              </a:xfrm>
              <a:prstGeom prst="rect">
                <a:avLst/>
              </a:prstGeom>
              <a:blipFill>
                <a:blip r:embed="rId3"/>
                <a:stretch>
                  <a:fillRect l="-21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Hình ảnh 2">
            <a:extLst>
              <a:ext uri="{FF2B5EF4-FFF2-40B4-BE49-F238E27FC236}">
                <a16:creationId xmlns:a16="http://schemas.microsoft.com/office/drawing/2014/main" id="{6C2357A6-2AAC-B701-0986-617FB5C07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207" y="3809129"/>
            <a:ext cx="5383862" cy="51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B8A5A-E9CF-612F-4BC5-19ABD0AFA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B9D3E10D-1FA5-2644-B497-9643F85CBCFD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42B0A8C-5AA8-DEA3-9F2B-33004A653B6F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0D37DE5D-1208-5DFA-1CD8-15B01C7C8A74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E1169ED7-7085-2DB3-A582-1505564D453B}"/>
              </a:ext>
            </a:extLst>
          </p:cNvPr>
          <p:cNvGrpSpPr/>
          <p:nvPr/>
        </p:nvGrpSpPr>
        <p:grpSpPr>
          <a:xfrm>
            <a:off x="0" y="10068119"/>
            <a:ext cx="18288000" cy="218881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0E64EAC-B526-D588-6E75-F867C67B03CD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B644A8D4-1034-79F8-84EF-6D49725A4672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15">
            <a:extLst>
              <a:ext uri="{FF2B5EF4-FFF2-40B4-BE49-F238E27FC236}">
                <a16:creationId xmlns:a16="http://schemas.microsoft.com/office/drawing/2014/main" id="{E599D5A1-3454-33E7-86A8-AE66EF1E7B71}"/>
              </a:ext>
            </a:extLst>
          </p:cNvPr>
          <p:cNvGrpSpPr/>
          <p:nvPr/>
        </p:nvGrpSpPr>
        <p:grpSpPr>
          <a:xfrm>
            <a:off x="1295400" y="723900"/>
            <a:ext cx="15301867" cy="3774175"/>
            <a:chOff x="-364480" y="1208208"/>
            <a:chExt cx="16670607" cy="3774175"/>
          </a:xfrm>
        </p:grpSpPr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59025C20-1F6E-1CA1-14C1-B744F951DD76}"/>
                </a:ext>
              </a:extLst>
            </p:cNvPr>
            <p:cNvSpPr txBox="1"/>
            <p:nvPr/>
          </p:nvSpPr>
          <p:spPr>
            <a:xfrm>
              <a:off x="981241" y="1208208"/>
              <a:ext cx="15324886" cy="37741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4000" b="1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4: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mạch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trừ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khuếch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đại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thuật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toán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R₁= R</a:t>
              </a:r>
              <a:r>
                <a:rPr lang="en-US" sz="4000" kern="100" baseline="-25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= 100 Ω 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</a:t>
              </a:r>
              <a:r>
                <a:rPr lang="en-US" sz="4000" kern="100" baseline="-25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= R</a:t>
              </a:r>
              <a:r>
                <a:rPr lang="en-US" sz="4000" kern="100" baseline="-25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= 200 Ω,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hiệu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U₁ = 3 V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U</a:t>
              </a:r>
              <a:r>
                <a:rPr lang="en-US" sz="4000" kern="100" baseline="-25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= 5 V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thì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áp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ra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trị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bao </a:t>
              </a:r>
              <a:r>
                <a:rPr lang="en-US" sz="4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nhiêu</a:t>
              </a:r>
              <a:r>
                <a:rPr lang="en-US" sz="4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vi-VN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endParaRPr lang="vi-VN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0FA3D51C-E6D6-CE68-CDC3-535718DA5BB6}"/>
                </a:ext>
              </a:extLst>
            </p:cNvPr>
            <p:cNvSpPr/>
            <p:nvPr/>
          </p:nvSpPr>
          <p:spPr>
            <a:xfrm>
              <a:off x="-364480" y="1566200"/>
              <a:ext cx="1246800" cy="1378711"/>
            </a:xfrm>
            <a:custGeom>
              <a:avLst/>
              <a:gdLst/>
              <a:ahLst/>
              <a:cxnLst/>
              <a:rect l="l" t="t" r="r" b="b"/>
              <a:pathLst>
                <a:path w="6408801" h="8229600">
                  <a:moveTo>
                    <a:pt x="0" y="0"/>
                  </a:moveTo>
                  <a:lnTo>
                    <a:pt x="6408801" y="0"/>
                  </a:lnTo>
                  <a:lnTo>
                    <a:pt x="6408801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n-US" sz="40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8F58910-0274-5651-F148-D8AF59E3DBD8}"/>
                  </a:ext>
                </a:extLst>
              </p:cNvPr>
              <p:cNvSpPr txBox="1"/>
              <p:nvPr/>
            </p:nvSpPr>
            <p:spPr>
              <a:xfrm>
                <a:off x="914400" y="4056356"/>
                <a:ext cx="11353800" cy="51617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en-US" sz="40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Điện </a:t>
                </a:r>
                <a:r>
                  <a:rPr lang="en-US" sz="40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40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40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i="1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i="1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40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ra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40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vi-VN" sz="40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vi-VN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f>
                        <m:fPr>
                          <m:ctrlPr>
                            <a:rPr lang="vi-VN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)(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vi-VN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vi-VN" sz="40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vi-VN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4000" i="0">
                                  <a:effectLst/>
                                  <a:latin typeface="Arial" panose="020B0604020202020204" pitchFamily="34" charset="0"/>
                                  <a:ea typeface="Aptos" panose="020B000402020202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vi-VN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1 </m:t>
                          </m:r>
                        </m:sub>
                      </m:sSub>
                    </m:oMath>
                  </m:oMathPara>
                </a14:m>
                <a:endParaRPr lang="en-US" sz="4000" i="1" dirty="0">
                  <a:effectLst/>
                  <a:latin typeface="Cambria Math" panose="020405030504060302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500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(</m:t>
                      </m:r>
                      <m:f>
                        <m:fPr>
                          <m:ctrlPr>
                            <a:rPr lang="vi-VN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100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200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)(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vi-VN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vi-VN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200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>
                              <a:effectLst/>
                              <a:latin typeface="Arial" panose="020B0604020202020204" pitchFamily="34" charset="0"/>
                              <a:ea typeface="Aptos" panose="020B0004020202020204" pitchFamily="34" charset="0"/>
                              <a:cs typeface="Arial" panose="020B0604020202020204" pitchFamily="34" charset="0"/>
                            </a:rPr>
                            <m:t>300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40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b="0" i="0" smtClean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4000" i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m:t>V</m:t>
                      </m:r>
                    </m:oMath>
                  </m:oMathPara>
                </a14:m>
                <a:endParaRPr lang="en-US" sz="4000" i="1" kern="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8F58910-0274-5651-F148-D8AF59E3D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056356"/>
                <a:ext cx="11353800" cy="5161734"/>
              </a:xfrm>
              <a:prstGeom prst="rect">
                <a:avLst/>
              </a:prstGeom>
              <a:blipFill>
                <a:blip r:embed="rId3"/>
                <a:stretch>
                  <a:fillRect l="-171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Hình ảnh 1">
            <a:extLst>
              <a:ext uri="{FF2B5EF4-FFF2-40B4-BE49-F238E27FC236}">
                <a16:creationId xmlns:a16="http://schemas.microsoft.com/office/drawing/2014/main" id="{CCE80405-2788-0490-6E35-FCAB7C19D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143" y="4382359"/>
            <a:ext cx="5637159" cy="45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8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414119" y="2628900"/>
            <a:ext cx="13459764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BÀI 19. </a:t>
            </a:r>
          </a:p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KHUẾCH ĐẠI THUẬT TOÁN</a:t>
            </a:r>
            <a:endParaRPr lang="en-US" sz="80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14" name="Freeform 14"/>
          <p:cNvSpPr/>
          <p:nvPr/>
        </p:nvSpPr>
        <p:spPr>
          <a:xfrm flipV="1">
            <a:off x="-4413032" y="-845869"/>
            <a:ext cx="7105524" cy="8535164"/>
          </a:xfrm>
          <a:custGeom>
            <a:avLst/>
            <a:gdLst/>
            <a:ahLst/>
            <a:cxnLst/>
            <a:rect l="l" t="t" r="r" b="b"/>
            <a:pathLst>
              <a:path w="7105524" h="8535164">
                <a:moveTo>
                  <a:pt x="0" y="8535164"/>
                </a:moveTo>
                <a:lnTo>
                  <a:pt x="7105523" y="8535164"/>
                </a:lnTo>
                <a:lnTo>
                  <a:pt x="7105523" y="0"/>
                </a:lnTo>
                <a:lnTo>
                  <a:pt x="0" y="0"/>
                </a:lnTo>
                <a:lnTo>
                  <a:pt x="0" y="853516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flipH="1" flipV="1">
            <a:off x="15595509" y="-845869"/>
            <a:ext cx="7105524" cy="8535164"/>
          </a:xfrm>
          <a:custGeom>
            <a:avLst/>
            <a:gdLst/>
            <a:ahLst/>
            <a:cxnLst/>
            <a:rect l="l" t="t" r="r" b="b"/>
            <a:pathLst>
              <a:path w="7105524" h="8535164">
                <a:moveTo>
                  <a:pt x="7105523" y="8535164"/>
                </a:moveTo>
                <a:lnTo>
                  <a:pt x="0" y="8535164"/>
                </a:lnTo>
                <a:lnTo>
                  <a:pt x="0" y="0"/>
                </a:lnTo>
                <a:lnTo>
                  <a:pt x="7105523" y="0"/>
                </a:lnTo>
                <a:lnTo>
                  <a:pt x="7105523" y="853516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16" name="Group 16"/>
          <p:cNvGrpSpPr/>
          <p:nvPr/>
        </p:nvGrpSpPr>
        <p:grpSpPr>
          <a:xfrm>
            <a:off x="0" y="9754891"/>
            <a:ext cx="18288000" cy="532109"/>
            <a:chOff x="0" y="0"/>
            <a:chExt cx="4816593" cy="1401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16592" cy="140144"/>
            </a:xfrm>
            <a:custGeom>
              <a:avLst/>
              <a:gdLst/>
              <a:ahLst/>
              <a:cxnLst/>
              <a:rect l="l" t="t" r="r" b="b"/>
              <a:pathLst>
                <a:path w="4816592" h="140144">
                  <a:moveTo>
                    <a:pt x="0" y="0"/>
                  </a:moveTo>
                  <a:lnTo>
                    <a:pt x="4816592" y="0"/>
                  </a:lnTo>
                  <a:lnTo>
                    <a:pt x="4816592" y="140144"/>
                  </a:lnTo>
                  <a:lnTo>
                    <a:pt x="0" y="140144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816593" cy="178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10036769"/>
            <a:ext cx="18288000" cy="250231"/>
            <a:chOff x="0" y="0"/>
            <a:chExt cx="4816593" cy="6590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16592" cy="65904"/>
            </a:xfrm>
            <a:custGeom>
              <a:avLst/>
              <a:gdLst/>
              <a:ahLst/>
              <a:cxnLst/>
              <a:rect l="l" t="t" r="r" b="b"/>
              <a:pathLst>
                <a:path w="4816592" h="65904">
                  <a:moveTo>
                    <a:pt x="0" y="0"/>
                  </a:moveTo>
                  <a:lnTo>
                    <a:pt x="4816592" y="0"/>
                  </a:lnTo>
                  <a:lnTo>
                    <a:pt x="4816592" y="65904"/>
                  </a:lnTo>
                  <a:lnTo>
                    <a:pt x="0" y="6590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816593" cy="104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186EDDB2-FF3E-F764-5126-C75C87B7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56535"/>
            <a:ext cx="1819736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81ACD-7882-0070-902C-ACFE613DB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FA79988D-888D-FC72-FC98-D4A030BBFA65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9088045-3B12-CDD9-61B7-508AF10B9A38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61E6F517-85ED-AA76-6F8C-3868CA7D58F7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ACEBBE8A-F5A8-C4E7-F23E-A2DC224E4310}"/>
              </a:ext>
            </a:extLst>
          </p:cNvPr>
          <p:cNvGrpSpPr/>
          <p:nvPr/>
        </p:nvGrpSpPr>
        <p:grpSpPr>
          <a:xfrm>
            <a:off x="0" y="10068119"/>
            <a:ext cx="18288000" cy="218881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3D169BD-CD49-2D99-4113-7CCB70F4E1D6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BA768921-7E22-422E-CE00-EA4366C3E77F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15">
            <a:extLst>
              <a:ext uri="{FF2B5EF4-FFF2-40B4-BE49-F238E27FC236}">
                <a16:creationId xmlns:a16="http://schemas.microsoft.com/office/drawing/2014/main" id="{1C4C3F17-7A58-ABB9-8999-DFEC1BCA293A}"/>
              </a:ext>
            </a:extLst>
          </p:cNvPr>
          <p:cNvGrpSpPr/>
          <p:nvPr/>
        </p:nvGrpSpPr>
        <p:grpSpPr>
          <a:xfrm>
            <a:off x="914400" y="365089"/>
            <a:ext cx="16332902" cy="3691267"/>
            <a:chOff x="-364480" y="1208208"/>
            <a:chExt cx="16670607" cy="3691267"/>
          </a:xfrm>
        </p:grpSpPr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C161D62F-3B01-AFE7-4146-B2516E052C4A}"/>
                </a:ext>
              </a:extLst>
            </p:cNvPr>
            <p:cNvSpPr txBox="1"/>
            <p:nvPr/>
          </p:nvSpPr>
          <p:spPr>
            <a:xfrm>
              <a:off x="981241" y="1208208"/>
              <a:ext cx="15324886" cy="3691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5: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mạch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so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sánh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đảo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khuếch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đại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thuật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toán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nguồn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cấp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+9V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–9V,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áp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ngưỡng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đầu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đảo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2V,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áp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đầu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đảo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trị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1V.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trị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áp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bao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nhiêu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vi-VN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AB3B5CF7-ACAA-B72A-AE56-77655CF0B16A}"/>
                </a:ext>
              </a:extLst>
            </p:cNvPr>
            <p:cNvSpPr/>
            <p:nvPr/>
          </p:nvSpPr>
          <p:spPr>
            <a:xfrm>
              <a:off x="-364480" y="1566200"/>
              <a:ext cx="1246800" cy="1378711"/>
            </a:xfrm>
            <a:custGeom>
              <a:avLst/>
              <a:gdLst/>
              <a:ahLst/>
              <a:cxnLst/>
              <a:rect l="l" t="t" r="r" b="b"/>
              <a:pathLst>
                <a:path w="6408801" h="8229600">
                  <a:moveTo>
                    <a:pt x="0" y="0"/>
                  </a:moveTo>
                  <a:lnTo>
                    <a:pt x="6408801" y="0"/>
                  </a:lnTo>
                  <a:lnTo>
                    <a:pt x="6408801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n-US" sz="40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567D4BE-62EE-EA2E-0440-C5FC939455A9}"/>
              </a:ext>
            </a:extLst>
          </p:cNvPr>
          <p:cNvSpPr/>
          <p:nvPr/>
        </p:nvSpPr>
        <p:spPr>
          <a:xfrm>
            <a:off x="2819400" y="5746887"/>
            <a:ext cx="13487400" cy="2590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</a:rPr>
              <a:t>Điện áp ngưỡng là 2V lớn hơn điện áp vào là 1V nên giá trị điện áp là +9V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F43455D-D2DE-0FEF-AC0B-021709580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84782">
            <a:off x="402199" y="4299473"/>
            <a:ext cx="3158002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6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-4162603" y="-3658471"/>
            <a:ext cx="9158782" cy="8445160"/>
          </a:xfrm>
          <a:custGeom>
            <a:avLst/>
            <a:gdLst/>
            <a:ahLst/>
            <a:cxnLst/>
            <a:rect l="l" t="t" r="r" b="b"/>
            <a:pathLst>
              <a:path w="9158782" h="8445160">
                <a:moveTo>
                  <a:pt x="9158782" y="8445160"/>
                </a:moveTo>
                <a:lnTo>
                  <a:pt x="0" y="8445160"/>
                </a:lnTo>
                <a:lnTo>
                  <a:pt x="0" y="0"/>
                </a:lnTo>
                <a:lnTo>
                  <a:pt x="9158782" y="0"/>
                </a:lnTo>
                <a:lnTo>
                  <a:pt x="9158782" y="84451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 rot="-2700000">
            <a:off x="17244557" y="-6035"/>
            <a:ext cx="3231588" cy="3231588"/>
            <a:chOff x="0" y="0"/>
            <a:chExt cx="851118" cy="8511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1118" cy="851118"/>
            </a:xfrm>
            <a:custGeom>
              <a:avLst/>
              <a:gdLst/>
              <a:ahLst/>
              <a:cxnLst/>
              <a:rect l="l" t="t" r="r" b="b"/>
              <a:pathLst>
                <a:path w="851118" h="851118">
                  <a:moveTo>
                    <a:pt x="0" y="0"/>
                  </a:moveTo>
                  <a:lnTo>
                    <a:pt x="851118" y="0"/>
                  </a:lnTo>
                  <a:lnTo>
                    <a:pt x="851118" y="851118"/>
                  </a:lnTo>
                  <a:lnTo>
                    <a:pt x="0" y="8511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61925" cap="sq">
              <a:solidFill>
                <a:srgbClr val="CECECE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1118" cy="889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82001" y="567701"/>
            <a:ext cx="7763070" cy="99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33"/>
              </a:lnSpc>
            </a:pPr>
            <a:r>
              <a:rPr lang="vi-VN" sz="66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VẬN DỤNG</a:t>
            </a:r>
            <a:endParaRPr lang="en-US" sz="66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CA5ADC6-11A7-B592-EE81-E60FC4DF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47" y="2888134"/>
            <a:ext cx="7763070" cy="683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188F1EA-6B26-B769-4F38-9C04C87FC3D5}"/>
              </a:ext>
            </a:extLst>
          </p:cNvPr>
          <p:cNvSpPr txBox="1"/>
          <p:nvPr/>
        </p:nvSpPr>
        <p:spPr>
          <a:xfrm>
            <a:off x="9639926" y="3406731"/>
            <a:ext cx="6731111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solidFill>
                  <a:schemeClr val="tx1"/>
                </a:solidFill>
              </a:rPr>
              <a:t>Sử dụng các nguồn tài liệu để tìm thêm ứng dụng của khuếch đại thuật toán trong thực tế.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A13D426-5376-215E-4879-DA9F275BD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063" y="3344191"/>
            <a:ext cx="6937717" cy="6699853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5051777" y="0"/>
            <a:ext cx="7298976" cy="6167634"/>
          </a:xfrm>
          <a:custGeom>
            <a:avLst/>
            <a:gdLst/>
            <a:ahLst/>
            <a:cxnLst/>
            <a:rect l="l" t="t" r="r" b="b"/>
            <a:pathLst>
              <a:path w="7298976" h="6167634">
                <a:moveTo>
                  <a:pt x="7298976" y="6167634"/>
                </a:moveTo>
                <a:lnTo>
                  <a:pt x="0" y="6167634"/>
                </a:lnTo>
                <a:lnTo>
                  <a:pt x="0" y="0"/>
                </a:lnTo>
                <a:lnTo>
                  <a:pt x="7298976" y="0"/>
                </a:lnTo>
                <a:lnTo>
                  <a:pt x="7298976" y="616763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V="1">
            <a:off x="-4062753" y="0"/>
            <a:ext cx="7298976" cy="6167634"/>
          </a:xfrm>
          <a:custGeom>
            <a:avLst/>
            <a:gdLst/>
            <a:ahLst/>
            <a:cxnLst/>
            <a:rect l="l" t="t" r="r" b="b"/>
            <a:pathLst>
              <a:path w="7298976" h="6167634">
                <a:moveTo>
                  <a:pt x="0" y="6167634"/>
                </a:moveTo>
                <a:lnTo>
                  <a:pt x="7298976" y="6167634"/>
                </a:lnTo>
                <a:lnTo>
                  <a:pt x="7298976" y="0"/>
                </a:lnTo>
                <a:lnTo>
                  <a:pt x="0" y="0"/>
                </a:lnTo>
                <a:lnTo>
                  <a:pt x="0" y="616763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4535910" y="641356"/>
            <a:ext cx="921617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24"/>
              </a:lnSpc>
            </a:pPr>
            <a:r>
              <a:rPr lang="vi-VN" sz="66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HƯỚNG DẪN VỀ NHÀ</a:t>
            </a:r>
            <a:endParaRPr lang="en-US" sz="66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561251" y="2533687"/>
            <a:ext cx="1949318" cy="1575859"/>
          </a:xfrm>
          <a:custGeom>
            <a:avLst/>
            <a:gdLst/>
            <a:ahLst/>
            <a:cxnLst/>
            <a:rect l="l" t="t" r="r" b="b"/>
            <a:pathLst>
              <a:path w="758301" h="669201">
                <a:moveTo>
                  <a:pt x="0" y="0"/>
                </a:moveTo>
                <a:lnTo>
                  <a:pt x="758301" y="0"/>
                </a:lnTo>
                <a:lnTo>
                  <a:pt x="758301" y="669200"/>
                </a:lnTo>
                <a:lnTo>
                  <a:pt x="0" y="669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5835597" y="2623276"/>
            <a:ext cx="9607662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 lại kiến thức đã học ở Bài 19</a:t>
            </a:r>
            <a:endParaRPr lang="vi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4400" b="1" dirty="0">
              <a:solidFill>
                <a:srgbClr val="123586"/>
              </a:solidFill>
              <a:latin typeface="Arial" panose="020B0604020202020204" pitchFamily="34" charset="0"/>
              <a:ea typeface="Public Sans Bold"/>
              <a:cs typeface="Arial" panose="020B0604020202020204" pitchFamily="34" charset="0"/>
              <a:sym typeface="Public Sans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0" y="9754891"/>
            <a:ext cx="18288000" cy="532109"/>
            <a:chOff x="0" y="0"/>
            <a:chExt cx="4816593" cy="1401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16592" cy="140144"/>
            </a:xfrm>
            <a:custGeom>
              <a:avLst/>
              <a:gdLst/>
              <a:ahLst/>
              <a:cxnLst/>
              <a:rect l="l" t="t" r="r" b="b"/>
              <a:pathLst>
                <a:path w="4816592" h="140144">
                  <a:moveTo>
                    <a:pt x="0" y="0"/>
                  </a:moveTo>
                  <a:lnTo>
                    <a:pt x="4816592" y="0"/>
                  </a:lnTo>
                  <a:lnTo>
                    <a:pt x="4816592" y="140144"/>
                  </a:lnTo>
                  <a:lnTo>
                    <a:pt x="0" y="14014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816593" cy="178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10036769"/>
            <a:ext cx="18288000" cy="250231"/>
            <a:chOff x="0" y="0"/>
            <a:chExt cx="4816593" cy="659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16592" cy="65904"/>
            </a:xfrm>
            <a:custGeom>
              <a:avLst/>
              <a:gdLst/>
              <a:ahLst/>
              <a:cxnLst/>
              <a:rect l="l" t="t" r="r" b="b"/>
              <a:pathLst>
                <a:path w="4816592" h="65904">
                  <a:moveTo>
                    <a:pt x="0" y="0"/>
                  </a:moveTo>
                  <a:lnTo>
                    <a:pt x="4816592" y="0"/>
                  </a:lnTo>
                  <a:lnTo>
                    <a:pt x="4816592" y="65904"/>
                  </a:lnTo>
                  <a:lnTo>
                    <a:pt x="0" y="65904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816593" cy="104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7284517"/>
            <a:ext cx="894622" cy="1938715"/>
          </a:xfrm>
          <a:custGeom>
            <a:avLst/>
            <a:gdLst/>
            <a:ahLst/>
            <a:cxnLst/>
            <a:rect l="l" t="t" r="r" b="b"/>
            <a:pathLst>
              <a:path w="894622" h="1938715">
                <a:moveTo>
                  <a:pt x="0" y="0"/>
                </a:moveTo>
                <a:lnTo>
                  <a:pt x="894622" y="0"/>
                </a:lnTo>
                <a:lnTo>
                  <a:pt x="894622" y="1938716"/>
                </a:lnTo>
                <a:lnTo>
                  <a:pt x="0" y="1938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4495" r="-36818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7393378" y="7284517"/>
            <a:ext cx="894622" cy="1938715"/>
          </a:xfrm>
          <a:custGeom>
            <a:avLst/>
            <a:gdLst/>
            <a:ahLst/>
            <a:cxnLst/>
            <a:rect l="l" t="t" r="r" b="b"/>
            <a:pathLst>
              <a:path w="894622" h="1938715">
                <a:moveTo>
                  <a:pt x="0" y="0"/>
                </a:moveTo>
                <a:lnTo>
                  <a:pt x="894622" y="0"/>
                </a:lnTo>
                <a:lnTo>
                  <a:pt x="894622" y="1938716"/>
                </a:lnTo>
                <a:lnTo>
                  <a:pt x="0" y="1938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4495" r="-368184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D28F85BD-91D7-17DE-F8C2-197F0680F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2747" y="4814666"/>
            <a:ext cx="1950889" cy="157290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CF658360-C273-05B6-B2F5-1C8CD187D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9680" y="7097782"/>
            <a:ext cx="1950889" cy="1572904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2F227C9-C960-972B-A09F-5454171AFCF1}"/>
              </a:ext>
            </a:extLst>
          </p:cNvPr>
          <p:cNvSpPr txBox="1"/>
          <p:nvPr/>
        </p:nvSpPr>
        <p:spPr>
          <a:xfrm>
            <a:off x="5789018" y="5143500"/>
            <a:ext cx="85196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/>
              <a:t>Hoàn thành nội dung Vận dụng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ACB182D7-8FF0-00AA-9CD9-E6C2AADE29FF}"/>
              </a:ext>
            </a:extLst>
          </p:cNvPr>
          <p:cNvSpPr txBox="1"/>
          <p:nvPr/>
        </p:nvSpPr>
        <p:spPr>
          <a:xfrm>
            <a:off x="5835597" y="6672510"/>
            <a:ext cx="1034845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/>
              <a:t>Xem trước nội dung </a:t>
            </a:r>
            <a:r>
              <a:rPr lang="vi-VN" sz="4400" b="1" dirty="0"/>
              <a:t>Bài 20: Thực hành lắp ráp mạch so sánh</a:t>
            </a:r>
          </a:p>
        </p:txBody>
      </p:sp>
    </p:spTree>
    <p:extLst>
      <p:ext uri="{BB962C8B-B14F-4D97-AF65-F5344CB8AC3E}">
        <p14:creationId xmlns:p14="http://schemas.microsoft.com/office/powerpoint/2010/main" val="81623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" grpId="0"/>
      <p:bldP spid="25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2733016" y="1363986"/>
            <a:ext cx="9656529" cy="6928560"/>
          </a:xfrm>
          <a:custGeom>
            <a:avLst/>
            <a:gdLst/>
            <a:ahLst/>
            <a:cxnLst/>
            <a:rect l="l" t="t" r="r" b="b"/>
            <a:pathLst>
              <a:path w="9656529" h="6928560">
                <a:moveTo>
                  <a:pt x="0" y="6928560"/>
                </a:moveTo>
                <a:lnTo>
                  <a:pt x="9656529" y="6928560"/>
                </a:lnTo>
                <a:lnTo>
                  <a:pt x="9656529" y="0"/>
                </a:lnTo>
                <a:lnTo>
                  <a:pt x="0" y="0"/>
                </a:lnTo>
                <a:lnTo>
                  <a:pt x="0" y="69285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 dirty="0"/>
          </a:p>
        </p:txBody>
      </p:sp>
      <p:sp>
        <p:nvSpPr>
          <p:cNvPr id="3" name="Freeform 3"/>
          <p:cNvSpPr/>
          <p:nvPr/>
        </p:nvSpPr>
        <p:spPr>
          <a:xfrm rot="5400000">
            <a:off x="-4677269" y="687528"/>
            <a:ext cx="9656529" cy="6928560"/>
          </a:xfrm>
          <a:custGeom>
            <a:avLst/>
            <a:gdLst/>
            <a:ahLst/>
            <a:cxnLst/>
            <a:rect l="l" t="t" r="r" b="b"/>
            <a:pathLst>
              <a:path w="9656529" h="6928560">
                <a:moveTo>
                  <a:pt x="0" y="0"/>
                </a:moveTo>
                <a:lnTo>
                  <a:pt x="9656529" y="0"/>
                </a:lnTo>
                <a:lnTo>
                  <a:pt x="9656529" y="6928560"/>
                </a:lnTo>
                <a:lnTo>
                  <a:pt x="0" y="6928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3065410" y="2487580"/>
            <a:ext cx="11441437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BÀI HỌC ĐÃ KẾT THÚC, CẢM ƠN CÁC EM ĐÃ LẮNG NGHE!</a:t>
            </a:r>
            <a:endParaRPr lang="en-US" sz="80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594432A-7F4C-4C31-CE1B-16FFE25EC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95" y="9944100"/>
            <a:ext cx="1289456" cy="254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6713" y="2399637"/>
            <a:ext cx="7774730" cy="3157381"/>
            <a:chOff x="0" y="0"/>
            <a:chExt cx="1807493" cy="6315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7493" cy="631575"/>
            </a:xfrm>
            <a:custGeom>
              <a:avLst/>
              <a:gdLst/>
              <a:ahLst/>
              <a:cxnLst/>
              <a:rect l="l" t="t" r="r" b="b"/>
              <a:pathLst>
                <a:path w="1807493" h="631575">
                  <a:moveTo>
                    <a:pt x="0" y="0"/>
                  </a:moveTo>
                  <a:lnTo>
                    <a:pt x="1807493" y="0"/>
                  </a:lnTo>
                  <a:lnTo>
                    <a:pt x="1807493" y="631575"/>
                  </a:lnTo>
                  <a:lnTo>
                    <a:pt x="0" y="631575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07493" cy="669675"/>
            </a:xfrm>
            <a:prstGeom prst="rect">
              <a:avLst/>
            </a:prstGeom>
          </p:spPr>
          <p:txBody>
            <a:bodyPr lIns="58964" tIns="58964" rIns="58964" bIns="58964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819073" y="0"/>
            <a:ext cx="4395093" cy="10287000"/>
            <a:chOff x="0" y="0"/>
            <a:chExt cx="1157555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7555" cy="2709333"/>
            </a:xfrm>
            <a:custGeom>
              <a:avLst/>
              <a:gdLst/>
              <a:ahLst/>
              <a:cxnLst/>
              <a:rect l="l" t="t" r="r" b="b"/>
              <a:pathLst>
                <a:path w="1157555" h="2709333">
                  <a:moveTo>
                    <a:pt x="0" y="0"/>
                  </a:moveTo>
                  <a:lnTo>
                    <a:pt x="1157555" y="0"/>
                  </a:lnTo>
                  <a:lnTo>
                    <a:pt x="11575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5755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9120" y="6176434"/>
            <a:ext cx="7774730" cy="3386666"/>
            <a:chOff x="0" y="0"/>
            <a:chExt cx="1807493" cy="6315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07493" cy="631575"/>
            </a:xfrm>
            <a:custGeom>
              <a:avLst/>
              <a:gdLst/>
              <a:ahLst/>
              <a:cxnLst/>
              <a:rect l="l" t="t" r="r" b="b"/>
              <a:pathLst>
                <a:path w="1807493" h="631575">
                  <a:moveTo>
                    <a:pt x="0" y="0"/>
                  </a:moveTo>
                  <a:lnTo>
                    <a:pt x="1807493" y="0"/>
                  </a:lnTo>
                  <a:lnTo>
                    <a:pt x="1807493" y="631575"/>
                  </a:lnTo>
                  <a:lnTo>
                    <a:pt x="0" y="631575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807493" cy="669675"/>
            </a:xfrm>
            <a:prstGeom prst="rect">
              <a:avLst/>
            </a:prstGeom>
          </p:spPr>
          <p:txBody>
            <a:bodyPr lIns="58964" tIns="58964" rIns="58964" bIns="58964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67483" y="867228"/>
            <a:ext cx="926711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vi-VN" sz="66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NỘI DUNG BÀI HỌC</a:t>
            </a:r>
            <a:endParaRPr lang="en-US" sz="66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86302" y="2841625"/>
            <a:ext cx="6857698" cy="1934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I.</a:t>
            </a:r>
          </a:p>
          <a:p>
            <a:pPr algn="l">
              <a:lnSpc>
                <a:spcPct val="150000"/>
              </a:lnSpc>
            </a:pPr>
            <a:r>
              <a:rPr lang="vi-VN" sz="4400" dirty="0">
                <a:solidFill>
                  <a:srgbClr val="FFFFFF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Khuếch đại thuật toán</a:t>
            </a:r>
            <a:endParaRPr lang="en-US" sz="4400" dirty="0">
              <a:solidFill>
                <a:srgbClr val="FFFFFF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286302" y="6198205"/>
            <a:ext cx="6857698" cy="2949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II.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solidFill>
                  <a:srgbClr val="FFFFFF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Ứng dụng của khuếch đại thuật toán</a:t>
            </a:r>
            <a:endParaRPr lang="en-US" sz="4400" dirty="0">
              <a:solidFill>
                <a:srgbClr val="FFFFFF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19" name="Freeform 19"/>
          <p:cNvSpPr/>
          <p:nvPr/>
        </p:nvSpPr>
        <p:spPr>
          <a:xfrm rot="-5400000">
            <a:off x="9848788" y="-684856"/>
            <a:ext cx="851963" cy="1846271"/>
          </a:xfrm>
          <a:custGeom>
            <a:avLst/>
            <a:gdLst/>
            <a:ahLst/>
            <a:cxnLst/>
            <a:rect l="l" t="t" r="r" b="b"/>
            <a:pathLst>
              <a:path w="851963" h="1846271">
                <a:moveTo>
                  <a:pt x="0" y="0"/>
                </a:moveTo>
                <a:lnTo>
                  <a:pt x="851964" y="0"/>
                </a:lnTo>
                <a:lnTo>
                  <a:pt x="851964" y="1846271"/>
                </a:lnTo>
                <a:lnTo>
                  <a:pt x="0" y="184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495" r="-368184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E63021BC-4578-2E18-C459-750A48CD2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301" y="2342526"/>
            <a:ext cx="7774729" cy="6219785"/>
          </a:xfrm>
          <a:prstGeom prst="rect">
            <a:avLst/>
          </a:prstGeom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17751" y="4381500"/>
            <a:ext cx="6661245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 KHUẾCH ĐẠI THUẬT TOÁN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447519" y="0"/>
            <a:ext cx="3687350" cy="10287000"/>
            <a:chOff x="0" y="0"/>
            <a:chExt cx="971154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1154" cy="2709333"/>
            </a:xfrm>
            <a:custGeom>
              <a:avLst/>
              <a:gdLst/>
              <a:ahLst/>
              <a:cxnLst/>
              <a:rect l="l" t="t" r="r" b="b"/>
              <a:pathLst>
                <a:path w="971154" h="2709333">
                  <a:moveTo>
                    <a:pt x="0" y="0"/>
                  </a:moveTo>
                  <a:lnTo>
                    <a:pt x="971154" y="0"/>
                  </a:lnTo>
                  <a:lnTo>
                    <a:pt x="97115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7115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384565" y="3742313"/>
            <a:ext cx="3687350" cy="10287000"/>
            <a:chOff x="0" y="0"/>
            <a:chExt cx="971154" cy="27093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71154" cy="2709333"/>
            </a:xfrm>
            <a:custGeom>
              <a:avLst/>
              <a:gdLst/>
              <a:ahLst/>
              <a:cxnLst/>
              <a:rect l="l" t="t" r="r" b="b"/>
              <a:pathLst>
                <a:path w="971154" h="2709333">
                  <a:moveTo>
                    <a:pt x="0" y="0"/>
                  </a:moveTo>
                  <a:lnTo>
                    <a:pt x="971154" y="0"/>
                  </a:lnTo>
                  <a:lnTo>
                    <a:pt x="97115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97115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5400000">
            <a:off x="16541800" y="978498"/>
            <a:ext cx="851963" cy="1846271"/>
          </a:xfrm>
          <a:custGeom>
            <a:avLst/>
            <a:gdLst/>
            <a:ahLst/>
            <a:cxnLst/>
            <a:rect l="l" t="t" r="r" b="b"/>
            <a:pathLst>
              <a:path w="851963" h="1846271">
                <a:moveTo>
                  <a:pt x="0" y="0"/>
                </a:moveTo>
                <a:lnTo>
                  <a:pt x="851964" y="0"/>
                </a:lnTo>
                <a:lnTo>
                  <a:pt x="851964" y="1846271"/>
                </a:lnTo>
                <a:lnTo>
                  <a:pt x="0" y="184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495" r="-368184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74987FC-54C2-F628-F028-C9D1F8166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200" y="2652889"/>
            <a:ext cx="5300446" cy="2968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0EC3C76-D8AD-900C-3A33-5C8EADC70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131" y="2327615"/>
            <a:ext cx="1719221" cy="173141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3BF0696-AB17-AB50-D996-89EF4CBFBD30}"/>
              </a:ext>
            </a:extLst>
          </p:cNvPr>
          <p:cNvSpPr txBox="1"/>
          <p:nvPr/>
        </p:nvSpPr>
        <p:spPr>
          <a:xfrm>
            <a:off x="4772895" y="2353211"/>
            <a:ext cx="1066800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23586"/>
                </a:solidFill>
                <a:effectLst/>
                <a:uLnTx/>
                <a:uFillTx/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I.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6493753" y="19050"/>
            <a:ext cx="1794247" cy="7943850"/>
            <a:chOff x="0" y="0"/>
            <a:chExt cx="337017" cy="17437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7017" cy="1743716"/>
            </a:xfrm>
            <a:custGeom>
              <a:avLst/>
              <a:gdLst/>
              <a:ahLst/>
              <a:cxnLst/>
              <a:rect l="l" t="t" r="r" b="b"/>
              <a:pathLst>
                <a:path w="337017" h="1743716">
                  <a:moveTo>
                    <a:pt x="0" y="0"/>
                  </a:moveTo>
                  <a:lnTo>
                    <a:pt x="337017" y="0"/>
                  </a:lnTo>
                  <a:lnTo>
                    <a:pt x="337017" y="1743716"/>
                  </a:lnTo>
                  <a:lnTo>
                    <a:pt x="0" y="1743716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37017" cy="1781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90877" y="19050"/>
            <a:ext cx="897124" cy="7943850"/>
            <a:chOff x="0" y="0"/>
            <a:chExt cx="168508" cy="17437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8508" cy="1743716"/>
            </a:xfrm>
            <a:custGeom>
              <a:avLst/>
              <a:gdLst/>
              <a:ahLst/>
              <a:cxnLst/>
              <a:rect l="l" t="t" r="r" b="b"/>
              <a:pathLst>
                <a:path w="168508" h="1743716">
                  <a:moveTo>
                    <a:pt x="0" y="0"/>
                  </a:moveTo>
                  <a:lnTo>
                    <a:pt x="168508" y="0"/>
                  </a:lnTo>
                  <a:lnTo>
                    <a:pt x="168508" y="1743716"/>
                  </a:lnTo>
                  <a:lnTo>
                    <a:pt x="0" y="1743716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8508" cy="1781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 flipH="1" flipV="1">
            <a:off x="13590368" y="7560440"/>
            <a:ext cx="8115653" cy="6857727"/>
          </a:xfrm>
          <a:custGeom>
            <a:avLst/>
            <a:gdLst/>
            <a:ahLst/>
            <a:cxnLst/>
            <a:rect l="l" t="t" r="r" b="b"/>
            <a:pathLst>
              <a:path w="8115653" h="6857727">
                <a:moveTo>
                  <a:pt x="8115653" y="6857728"/>
                </a:moveTo>
                <a:lnTo>
                  <a:pt x="0" y="6857728"/>
                </a:lnTo>
                <a:lnTo>
                  <a:pt x="0" y="0"/>
                </a:lnTo>
                <a:lnTo>
                  <a:pt x="8115653" y="0"/>
                </a:lnTo>
                <a:lnTo>
                  <a:pt x="8115653" y="68577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V="1">
            <a:off x="-2129871" y="7560440"/>
            <a:ext cx="8115653" cy="6857727"/>
          </a:xfrm>
          <a:custGeom>
            <a:avLst/>
            <a:gdLst/>
            <a:ahLst/>
            <a:cxnLst/>
            <a:rect l="l" t="t" r="r" b="b"/>
            <a:pathLst>
              <a:path w="8115653" h="6857727">
                <a:moveTo>
                  <a:pt x="0" y="6857728"/>
                </a:moveTo>
                <a:lnTo>
                  <a:pt x="8115653" y="6857728"/>
                </a:lnTo>
                <a:lnTo>
                  <a:pt x="8115653" y="0"/>
                </a:lnTo>
                <a:lnTo>
                  <a:pt x="0" y="0"/>
                </a:lnTo>
                <a:lnTo>
                  <a:pt x="0" y="68577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3570111" y="7579490"/>
            <a:ext cx="12427387" cy="3957715"/>
            <a:chOff x="0" y="0"/>
            <a:chExt cx="3273057" cy="10423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73057" cy="1042361"/>
            </a:xfrm>
            <a:custGeom>
              <a:avLst/>
              <a:gdLst/>
              <a:ahLst/>
              <a:cxnLst/>
              <a:rect l="l" t="t" r="r" b="b"/>
              <a:pathLst>
                <a:path w="3273057" h="1042361">
                  <a:moveTo>
                    <a:pt x="0" y="0"/>
                  </a:moveTo>
                  <a:lnTo>
                    <a:pt x="3273057" y="0"/>
                  </a:lnTo>
                  <a:lnTo>
                    <a:pt x="3273057" y="1042361"/>
                  </a:lnTo>
                  <a:lnTo>
                    <a:pt x="0" y="1042361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273057" cy="1080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540" y="19050"/>
            <a:ext cx="1667860" cy="7560440"/>
            <a:chOff x="0" y="0"/>
            <a:chExt cx="337017" cy="17437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7017" cy="1743716"/>
            </a:xfrm>
            <a:custGeom>
              <a:avLst/>
              <a:gdLst/>
              <a:ahLst/>
              <a:cxnLst/>
              <a:rect l="l" t="t" r="r" b="b"/>
              <a:pathLst>
                <a:path w="337017" h="1743716">
                  <a:moveTo>
                    <a:pt x="0" y="0"/>
                  </a:moveTo>
                  <a:lnTo>
                    <a:pt x="337017" y="0"/>
                  </a:lnTo>
                  <a:lnTo>
                    <a:pt x="337017" y="1743716"/>
                  </a:lnTo>
                  <a:lnTo>
                    <a:pt x="0" y="1743716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37017" cy="1781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540" y="19050"/>
            <a:ext cx="833930" cy="7560440"/>
            <a:chOff x="0" y="0"/>
            <a:chExt cx="168508" cy="17437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8508" cy="1743716"/>
            </a:xfrm>
            <a:custGeom>
              <a:avLst/>
              <a:gdLst/>
              <a:ahLst/>
              <a:cxnLst/>
              <a:rect l="l" t="t" r="r" b="b"/>
              <a:pathLst>
                <a:path w="168508" h="1743716">
                  <a:moveTo>
                    <a:pt x="0" y="0"/>
                  </a:moveTo>
                  <a:lnTo>
                    <a:pt x="168508" y="0"/>
                  </a:lnTo>
                  <a:lnTo>
                    <a:pt x="168508" y="1743716"/>
                  </a:lnTo>
                  <a:lnTo>
                    <a:pt x="0" y="1743716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68508" cy="1781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930306" y="254260"/>
            <a:ext cx="12427387" cy="853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5"/>
              </a:lnSpc>
            </a:pPr>
            <a:r>
              <a:rPr lang="vi-VN" sz="48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Làm việc theo nhóm</a:t>
            </a:r>
            <a:endParaRPr lang="en-US" sz="48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3285FC-AF47-E720-15A6-E95010765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21" y="7045091"/>
            <a:ext cx="10572750" cy="338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0">
            <a:extLst>
              <a:ext uri="{FF2B5EF4-FFF2-40B4-BE49-F238E27FC236}">
                <a16:creationId xmlns:a16="http://schemas.microsoft.com/office/drawing/2014/main" id="{8FB7B0E1-34F6-C4C8-CFE0-024E6CCAB356}"/>
              </a:ext>
            </a:extLst>
          </p:cNvPr>
          <p:cNvGrpSpPr/>
          <p:nvPr/>
        </p:nvGrpSpPr>
        <p:grpSpPr>
          <a:xfrm>
            <a:off x="2181122" y="971093"/>
            <a:ext cx="6145663" cy="8091573"/>
            <a:chOff x="4303486" y="1409207"/>
            <a:chExt cx="4447720" cy="4393208"/>
          </a:xfrm>
        </p:grpSpPr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DD3041A1-0C71-1E11-C4C7-21C20264A922}"/>
                </a:ext>
              </a:extLst>
            </p:cNvPr>
            <p:cNvSpPr/>
            <p:nvPr/>
          </p:nvSpPr>
          <p:spPr>
            <a:xfrm>
              <a:off x="4303486" y="1915886"/>
              <a:ext cx="4447720" cy="2764971"/>
            </a:xfrm>
            <a:prstGeom prst="rect">
              <a:avLst/>
            </a:prstGeom>
            <a:solidFill>
              <a:srgbClr val="D1630F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D1630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B2A673CD-A3B5-96D1-921D-99F2EB4A8CAC}"/>
                </a:ext>
              </a:extLst>
            </p:cNvPr>
            <p:cNvSpPr txBox="1"/>
            <p:nvPr/>
          </p:nvSpPr>
          <p:spPr>
            <a:xfrm>
              <a:off x="4338025" y="2214240"/>
              <a:ext cx="4377871" cy="35881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 Khuếch đại thuật toán có kí hiệu như thế nào?</a:t>
              </a:r>
            </a:p>
            <a:p>
              <a:pPr marL="457200" marR="0" lvl="0" indent="-45720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rPr>
                <a:t>Trình bày nguyên lí làm việc của khuếch đại thuật toán.</a:t>
              </a:r>
            </a:p>
            <a:p>
              <a:pPr marL="457200" marR="0" lvl="0" indent="-45720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+mj-lt"/>
                <a:buAutoNum type="arabicPeriod"/>
                <a:tabLst/>
                <a:defRPr/>
              </a:pPr>
              <a:endPara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3365BB0D-658E-9B96-F266-840291E593D8}"/>
                </a:ext>
              </a:extLst>
            </p:cNvPr>
            <p:cNvSpPr/>
            <p:nvPr/>
          </p:nvSpPr>
          <p:spPr>
            <a:xfrm>
              <a:off x="5923431" y="1409207"/>
              <a:ext cx="1207058" cy="95866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B7439CE0-574D-E61F-AA51-BEE839A60F2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071" r="14445"/>
          <a:stretch/>
        </p:blipFill>
        <p:spPr>
          <a:xfrm>
            <a:off x="9223909" y="1985006"/>
            <a:ext cx="6351282" cy="4931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22767-3629-06F7-A53C-CEC3D8B4C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8979E62-9F74-CBF1-0C28-02D242B7B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8" y="-5518652"/>
            <a:ext cx="17145000" cy="964882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E57FE8E7-062C-F5D7-76E4-2994C6BE4E3C}"/>
              </a:ext>
            </a:extLst>
          </p:cNvPr>
          <p:cNvSpPr txBox="1"/>
          <p:nvPr/>
        </p:nvSpPr>
        <p:spPr>
          <a:xfrm>
            <a:off x="10942972" y="3515072"/>
            <a:ext cx="3564085" cy="8492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18"/>
              </a:lnSpc>
            </a:pPr>
            <a:r>
              <a:rPr lang="vi-VN" sz="44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Khái niệm</a:t>
            </a:r>
            <a:endParaRPr lang="en-US" sz="44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A70E3376-04E7-FA42-913B-472558F39F8E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465734D-A871-5020-A436-7BCDD2A4525E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C76B8786-D9DE-0421-6A64-038E90B58CD5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21612D52-2647-F59B-63BE-25A7C430E54C}"/>
              </a:ext>
            </a:extLst>
          </p:cNvPr>
          <p:cNvGrpSpPr/>
          <p:nvPr/>
        </p:nvGrpSpPr>
        <p:grpSpPr>
          <a:xfrm>
            <a:off x="16801887" y="13823222"/>
            <a:ext cx="6896313" cy="58907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88E61E9-0EFD-75D4-A225-D856D737B758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11E695A7-61B7-AAF6-06C5-FF2A20A7123D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CA778C6-3A82-D12C-5207-541A963B3334}"/>
              </a:ext>
            </a:extLst>
          </p:cNvPr>
          <p:cNvSpPr txBox="1"/>
          <p:nvPr/>
        </p:nvSpPr>
        <p:spPr>
          <a:xfrm>
            <a:off x="8381615" y="4202504"/>
            <a:ext cx="8686801" cy="504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i="1" dirty="0"/>
              <a:t>Khuếch đại thuật toán là: </a:t>
            </a:r>
            <a:r>
              <a:rPr lang="vi-VN" sz="4400" dirty="0"/>
              <a:t>mạch điện tử tích hợp nhiều tầng khuếch đại dòng một chiều (IC), có hệ số khuếch đại rất lớn, có hai đầu vào và một đầu ra.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1B5D2A5-CBFE-1D54-6346-C4F1A78598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01" b="12901"/>
          <a:stretch/>
        </p:blipFill>
        <p:spPr>
          <a:xfrm>
            <a:off x="596898" y="4270601"/>
            <a:ext cx="6776617" cy="52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1790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0637D-2EDA-9D86-0D09-030153746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2B00F8F-36EC-99A0-7B3D-5193B69C969C}"/>
              </a:ext>
            </a:extLst>
          </p:cNvPr>
          <p:cNvSpPr txBox="1"/>
          <p:nvPr/>
        </p:nvSpPr>
        <p:spPr>
          <a:xfrm>
            <a:off x="2379515" y="692954"/>
            <a:ext cx="13528972" cy="849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18"/>
              </a:lnSpc>
            </a:pPr>
            <a:r>
              <a:rPr lang="en-US" sz="44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1. </a:t>
            </a:r>
            <a:r>
              <a:rPr lang="vi-VN" sz="4400" b="1" dirty="0">
                <a:solidFill>
                  <a:srgbClr val="123586"/>
                </a:solidFill>
                <a:latin typeface="Arial" panose="020B0604020202020204" pitchFamily="34" charset="0"/>
                <a:ea typeface="Eastman Grotesque Bold"/>
                <a:cs typeface="Arial" panose="020B0604020202020204" pitchFamily="34" charset="0"/>
                <a:sym typeface="Eastman Grotesque Bold"/>
              </a:rPr>
              <a:t>Kí hiệu</a:t>
            </a:r>
            <a:endParaRPr lang="en-US" sz="4400" b="1" dirty="0">
              <a:solidFill>
                <a:srgbClr val="123586"/>
              </a:solidFill>
              <a:latin typeface="Arial" panose="020B0604020202020204" pitchFamily="34" charset="0"/>
              <a:ea typeface="Eastman Grotesque Bold"/>
              <a:cs typeface="Arial" panose="020B0604020202020204" pitchFamily="34" charset="0"/>
              <a:sym typeface="Eastman Grotesque Bold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80D3509-88E1-54FD-5938-91B3A155D452}"/>
              </a:ext>
            </a:extLst>
          </p:cNvPr>
          <p:cNvSpPr/>
          <p:nvPr/>
        </p:nvSpPr>
        <p:spPr>
          <a:xfrm rot="-5400000" flipH="1" flipV="1">
            <a:off x="-2807723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6452700"/>
                </a:moveTo>
                <a:lnTo>
                  <a:pt x="0" y="6452700"/>
                </a:lnTo>
                <a:lnTo>
                  <a:pt x="0" y="0"/>
                </a:lnTo>
                <a:lnTo>
                  <a:pt x="6997958" y="0"/>
                </a:lnTo>
                <a:lnTo>
                  <a:pt x="6997958" y="64527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D15975D-F4B4-7981-0812-D9F8D948CD45}"/>
              </a:ext>
            </a:extLst>
          </p:cNvPr>
          <p:cNvSpPr/>
          <p:nvPr/>
        </p:nvSpPr>
        <p:spPr>
          <a:xfrm rot="-5400000" flipH="1">
            <a:off x="14097765" y="-3354918"/>
            <a:ext cx="6997958" cy="6452700"/>
          </a:xfrm>
          <a:custGeom>
            <a:avLst/>
            <a:gdLst/>
            <a:ahLst/>
            <a:cxnLst/>
            <a:rect l="l" t="t" r="r" b="b"/>
            <a:pathLst>
              <a:path w="6997958" h="6452700">
                <a:moveTo>
                  <a:pt x="6997958" y="0"/>
                </a:moveTo>
                <a:lnTo>
                  <a:pt x="0" y="0"/>
                </a:lnTo>
                <a:lnTo>
                  <a:pt x="0" y="6452700"/>
                </a:lnTo>
                <a:lnTo>
                  <a:pt x="6997958" y="6452700"/>
                </a:lnTo>
                <a:lnTo>
                  <a:pt x="69979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2C178BCF-F27F-48E5-7E0B-9E00C8A67B09}"/>
              </a:ext>
            </a:extLst>
          </p:cNvPr>
          <p:cNvGrpSpPr/>
          <p:nvPr/>
        </p:nvGrpSpPr>
        <p:grpSpPr>
          <a:xfrm>
            <a:off x="0" y="9850078"/>
            <a:ext cx="18288000" cy="436922"/>
            <a:chOff x="0" y="0"/>
            <a:chExt cx="4816593" cy="115074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D0E19B1-D32E-B0F2-B2FC-3BEDC49710EF}"/>
                </a:ext>
              </a:extLst>
            </p:cNvPr>
            <p:cNvSpPr/>
            <p:nvPr/>
          </p:nvSpPr>
          <p:spPr>
            <a:xfrm>
              <a:off x="0" y="0"/>
              <a:ext cx="4816592" cy="115074"/>
            </a:xfrm>
            <a:custGeom>
              <a:avLst/>
              <a:gdLst/>
              <a:ahLst/>
              <a:cxnLst/>
              <a:rect l="l" t="t" r="r" b="b"/>
              <a:pathLst>
                <a:path w="4816592" h="115074">
                  <a:moveTo>
                    <a:pt x="0" y="0"/>
                  </a:moveTo>
                  <a:lnTo>
                    <a:pt x="4816592" y="0"/>
                  </a:lnTo>
                  <a:lnTo>
                    <a:pt x="4816592" y="115074"/>
                  </a:lnTo>
                  <a:lnTo>
                    <a:pt x="0" y="115074"/>
                  </a:lnTo>
                  <a:close/>
                </a:path>
              </a:pathLst>
            </a:custGeom>
            <a:solidFill>
              <a:srgbClr val="123586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00338144-46A4-FA7F-5365-26896A7C78B1}"/>
                </a:ext>
              </a:extLst>
            </p:cNvPr>
            <p:cNvSpPr txBox="1"/>
            <p:nvPr/>
          </p:nvSpPr>
          <p:spPr>
            <a:xfrm>
              <a:off x="0" y="-38100"/>
              <a:ext cx="4816593" cy="1531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9B9A3843-D4F4-43D8-8F11-DF8E47A7205A}"/>
              </a:ext>
            </a:extLst>
          </p:cNvPr>
          <p:cNvGrpSpPr/>
          <p:nvPr/>
        </p:nvGrpSpPr>
        <p:grpSpPr>
          <a:xfrm>
            <a:off x="16801887" y="13823222"/>
            <a:ext cx="6896313" cy="58907"/>
            <a:chOff x="0" y="0"/>
            <a:chExt cx="4816593" cy="5764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F18BEC82-C6EF-CDCC-543E-68F0E9CCB6F3}"/>
                </a:ext>
              </a:extLst>
            </p:cNvPr>
            <p:cNvSpPr/>
            <p:nvPr/>
          </p:nvSpPr>
          <p:spPr>
            <a:xfrm>
              <a:off x="0" y="0"/>
              <a:ext cx="4816592" cy="57648"/>
            </a:xfrm>
            <a:custGeom>
              <a:avLst/>
              <a:gdLst/>
              <a:ahLst/>
              <a:cxnLst/>
              <a:rect l="l" t="t" r="r" b="b"/>
              <a:pathLst>
                <a:path w="4816592" h="57648">
                  <a:moveTo>
                    <a:pt x="0" y="0"/>
                  </a:moveTo>
                  <a:lnTo>
                    <a:pt x="4816592" y="0"/>
                  </a:lnTo>
                  <a:lnTo>
                    <a:pt x="4816592" y="57648"/>
                  </a:lnTo>
                  <a:lnTo>
                    <a:pt x="0" y="57648"/>
                  </a:lnTo>
                  <a:close/>
                </a:path>
              </a:pathLst>
            </a:custGeom>
            <a:solidFill>
              <a:srgbClr val="517DE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A03E04FD-0253-06DE-B476-F9F25A97F4CA}"/>
                </a:ext>
              </a:extLst>
            </p:cNvPr>
            <p:cNvSpPr txBox="1"/>
            <p:nvPr/>
          </p:nvSpPr>
          <p:spPr>
            <a:xfrm>
              <a:off x="0" y="-38100"/>
              <a:ext cx="4816593" cy="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4D71335-60A7-0F7A-9855-FA8BDB4E57F0}"/>
              </a:ext>
            </a:extLst>
          </p:cNvPr>
          <p:cNvSpPr txBox="1"/>
          <p:nvPr/>
        </p:nvSpPr>
        <p:spPr>
          <a:xfrm>
            <a:off x="812164" y="7956641"/>
            <a:ext cx="13123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1" dirty="0"/>
              <a:t>Hình 19.1. Kí hiệu khuếch đại thuật toán</a:t>
            </a:r>
          </a:p>
        </p:txBody>
      </p:sp>
      <p:sp>
        <p:nvSpPr>
          <p:cNvPr id="12" name="Tam giác Cân 11">
            <a:extLst>
              <a:ext uri="{FF2B5EF4-FFF2-40B4-BE49-F238E27FC236}">
                <a16:creationId xmlns:a16="http://schemas.microsoft.com/office/drawing/2014/main" id="{F80D4396-8887-0A7B-2DA5-A53A592DF0A9}"/>
              </a:ext>
            </a:extLst>
          </p:cNvPr>
          <p:cNvSpPr/>
          <p:nvPr/>
        </p:nvSpPr>
        <p:spPr>
          <a:xfrm rot="5400000">
            <a:off x="4116008" y="3715681"/>
            <a:ext cx="3183087" cy="281940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323943A0-418A-A8EC-B8D4-2DBB7BE91CD7}"/>
              </a:ext>
            </a:extLst>
          </p:cNvPr>
          <p:cNvCxnSpPr/>
          <p:nvPr/>
        </p:nvCxnSpPr>
        <p:spPr>
          <a:xfrm>
            <a:off x="1962931" y="5923673"/>
            <a:ext cx="23154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E28C206B-EBF9-A0EA-9D60-482180979B00}"/>
              </a:ext>
            </a:extLst>
          </p:cNvPr>
          <p:cNvSpPr txBox="1"/>
          <p:nvPr/>
        </p:nvSpPr>
        <p:spPr>
          <a:xfrm>
            <a:off x="4075869" y="3984104"/>
            <a:ext cx="405008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●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885258A0-39D4-9D4D-1516-D580D51F4A99}"/>
              </a:ext>
            </a:extLst>
          </p:cNvPr>
          <p:cNvSpPr txBox="1"/>
          <p:nvPr/>
        </p:nvSpPr>
        <p:spPr>
          <a:xfrm>
            <a:off x="4095347" y="5553941"/>
            <a:ext cx="405008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●</a:t>
            </a:r>
          </a:p>
        </p:txBody>
      </p:sp>
      <p:cxnSp>
        <p:nvCxnSpPr>
          <p:cNvPr id="30" name="Đường kết nối Mũi tên Thẳng 29">
            <a:extLst>
              <a:ext uri="{FF2B5EF4-FFF2-40B4-BE49-F238E27FC236}">
                <a16:creationId xmlns:a16="http://schemas.microsoft.com/office/drawing/2014/main" id="{0E788D8B-F0BF-AD9D-B8A6-EEF50ED6EF8C}"/>
              </a:ext>
            </a:extLst>
          </p:cNvPr>
          <p:cNvCxnSpPr/>
          <p:nvPr/>
        </p:nvCxnSpPr>
        <p:spPr>
          <a:xfrm>
            <a:off x="1962930" y="4353256"/>
            <a:ext cx="23154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kết nối Mũi tên Thẳng 32">
            <a:extLst>
              <a:ext uri="{FF2B5EF4-FFF2-40B4-BE49-F238E27FC236}">
                <a16:creationId xmlns:a16="http://schemas.microsoft.com/office/drawing/2014/main" id="{E04C9A57-68C5-160C-ED3B-D2F6B985FC94}"/>
              </a:ext>
            </a:extLst>
          </p:cNvPr>
          <p:cNvCxnSpPr/>
          <p:nvPr/>
        </p:nvCxnSpPr>
        <p:spPr>
          <a:xfrm>
            <a:off x="7117252" y="5125381"/>
            <a:ext cx="23154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103ACC57-D602-28A9-9AD8-BCB7ACEDFF4E}"/>
              </a:ext>
            </a:extLst>
          </p:cNvPr>
          <p:cNvSpPr txBox="1"/>
          <p:nvPr/>
        </p:nvSpPr>
        <p:spPr>
          <a:xfrm>
            <a:off x="6834123" y="4802216"/>
            <a:ext cx="405008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●</a:t>
            </a:r>
          </a:p>
        </p:txBody>
      </p: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BC58E42D-4AC6-CBBA-5F37-41222ABB8768}"/>
              </a:ext>
            </a:extLst>
          </p:cNvPr>
          <p:cNvCxnSpPr/>
          <p:nvPr/>
        </p:nvCxnSpPr>
        <p:spPr>
          <a:xfrm>
            <a:off x="5775879" y="2682820"/>
            <a:ext cx="0" cy="16005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368A4916-8F42-724C-A3AC-1702CD62F54A}"/>
              </a:ext>
            </a:extLst>
          </p:cNvPr>
          <p:cNvSpPr txBox="1"/>
          <p:nvPr/>
        </p:nvSpPr>
        <p:spPr>
          <a:xfrm>
            <a:off x="5558498" y="3955043"/>
            <a:ext cx="405008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●</a:t>
            </a:r>
          </a:p>
        </p:txBody>
      </p: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7876683D-C45F-89FB-FEC9-91D7FAAC30CE}"/>
              </a:ext>
            </a:extLst>
          </p:cNvPr>
          <p:cNvCxnSpPr>
            <a:cxnSpLocks/>
          </p:cNvCxnSpPr>
          <p:nvPr/>
        </p:nvCxnSpPr>
        <p:spPr>
          <a:xfrm>
            <a:off x="5775879" y="5923673"/>
            <a:ext cx="0" cy="16005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36C47924-2A17-E755-5CE2-BFA2A885D23E}"/>
              </a:ext>
            </a:extLst>
          </p:cNvPr>
          <p:cNvSpPr txBox="1"/>
          <p:nvPr/>
        </p:nvSpPr>
        <p:spPr>
          <a:xfrm>
            <a:off x="5550031" y="5581778"/>
            <a:ext cx="405008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●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3C881CF8-8071-B3C3-5C20-11A7D56B69BC}"/>
              </a:ext>
            </a:extLst>
          </p:cNvPr>
          <p:cNvSpPr txBox="1"/>
          <p:nvPr/>
        </p:nvSpPr>
        <p:spPr>
          <a:xfrm>
            <a:off x="5920998" y="2344249"/>
            <a:ext cx="126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+E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71562E4A-0202-7005-8B15-082F1A8FAB91}"/>
              </a:ext>
            </a:extLst>
          </p:cNvPr>
          <p:cNvSpPr txBox="1"/>
          <p:nvPr/>
        </p:nvSpPr>
        <p:spPr>
          <a:xfrm>
            <a:off x="5920997" y="6982840"/>
            <a:ext cx="126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-E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40D69484-9094-6B96-15AC-0BB97BAB2C0B}"/>
                  </a:ext>
                </a:extLst>
              </p:cNvPr>
              <p:cNvSpPr txBox="1"/>
              <p:nvPr/>
            </p:nvSpPr>
            <p:spPr>
              <a:xfrm>
                <a:off x="557165" y="3962078"/>
                <a:ext cx="12606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Đ</m:t>
                          </m:r>
                        </m:sub>
                      </m:sSub>
                    </m:oMath>
                  </m:oMathPara>
                </a14:m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40D69484-9094-6B96-15AC-0BB97BAB2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65" y="3962078"/>
                <a:ext cx="1260647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D5AE15A5-5689-350E-A0B6-C5A7DAB2F0C8}"/>
                  </a:ext>
                </a:extLst>
              </p:cNvPr>
              <p:cNvSpPr txBox="1"/>
              <p:nvPr/>
            </p:nvSpPr>
            <p:spPr>
              <a:xfrm>
                <a:off x="557165" y="5413482"/>
                <a:ext cx="12606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𝑉𝐾</m:t>
                          </m:r>
                        </m:sub>
                      </m:sSub>
                    </m:oMath>
                  </m:oMathPara>
                </a14:m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D5AE15A5-5689-350E-A0B6-C5A7DAB2F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65" y="5413482"/>
                <a:ext cx="1260647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5BE8665E-25C7-3C63-6A4D-6928CA181B3D}"/>
                  </a:ext>
                </a:extLst>
              </p:cNvPr>
              <p:cNvSpPr txBox="1"/>
              <p:nvPr/>
            </p:nvSpPr>
            <p:spPr>
              <a:xfrm>
                <a:off x="9653524" y="4740660"/>
                <a:ext cx="12606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vi-VN" sz="4000" b="0" i="1" smtClean="0">
                              <a:latin typeface="Cambria Math" panose="02040503050406030204" pitchFamily="18" charset="0"/>
                            </a:rPr>
                            <m:t>𝑟𝑎</m:t>
                          </m:r>
                        </m:sub>
                      </m:sSub>
                    </m:oMath>
                  </m:oMathPara>
                </a14:m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5BE8665E-25C7-3C63-6A4D-6928CA181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3524" y="4740660"/>
                <a:ext cx="1260647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ình chữ nhật: Góc Tròn 45">
                <a:extLst>
                  <a:ext uri="{FF2B5EF4-FFF2-40B4-BE49-F238E27FC236}">
                    <a16:creationId xmlns:a16="http://schemas.microsoft.com/office/drawing/2014/main" id="{DA361574-E0D3-C74C-5B8F-EB90B33B52A7}"/>
                  </a:ext>
                </a:extLst>
              </p:cNvPr>
              <p:cNvSpPr/>
              <p:nvPr/>
            </p:nvSpPr>
            <p:spPr>
              <a:xfrm>
                <a:off x="11048871" y="2906014"/>
                <a:ext cx="6408000" cy="591329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vi-VN" sz="3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vi-V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vi-VN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𝑉𝐾</m:t>
                        </m:r>
                      </m:sub>
                    </m:sSub>
                  </m:oMath>
                </a14:m>
                <a:r>
                  <a:rPr lang="vi-VN" sz="3600" dirty="0">
                    <a:solidFill>
                      <a:schemeClr val="tx1"/>
                    </a:solidFill>
                  </a:rPr>
                  <a:t>: điện áp đầu vào không đảo (+)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vi-V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vi-VN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vi-VN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Đ</m:t>
                        </m:r>
                      </m:sub>
                    </m:sSub>
                  </m:oMath>
                </a14:m>
                <a:r>
                  <a:rPr lang="vi-VN" sz="3600" dirty="0">
                    <a:solidFill>
                      <a:schemeClr val="tx1"/>
                    </a:solidFill>
                  </a:rPr>
                  <a:t>: điện áp đầu vào đảo (-) 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vi-VN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vi-VN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𝑟𝑎</m:t>
                        </m:r>
                      </m:sub>
                    </m:sSub>
                  </m:oMath>
                </a14:m>
                <a:r>
                  <a:rPr lang="vi-VN" sz="3600" dirty="0">
                    <a:solidFill>
                      <a:schemeClr val="tx1"/>
                    </a:solidFill>
                  </a:rPr>
                  <a:t>: điện áp đầu ra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3600" dirty="0">
                    <a:solidFill>
                      <a:schemeClr val="tx1"/>
                    </a:solidFill>
                  </a:rPr>
                  <a:t>+E và -E: đầu cấp nguồn</a:t>
                </a:r>
              </a:p>
            </p:txBody>
          </p:sp>
        </mc:Choice>
        <mc:Fallback xmlns="">
          <p:sp>
            <p:nvSpPr>
              <p:cNvPr id="46" name="Hình chữ nhật: Góc Tròn 45">
                <a:extLst>
                  <a:ext uri="{FF2B5EF4-FFF2-40B4-BE49-F238E27FC236}">
                    <a16:creationId xmlns:a16="http://schemas.microsoft.com/office/drawing/2014/main" id="{DA361574-E0D3-C74C-5B8F-EB90B33B5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8871" y="2906014"/>
                <a:ext cx="6408000" cy="5913295"/>
              </a:xfrm>
              <a:prstGeom prst="roundRect">
                <a:avLst/>
              </a:prstGeom>
              <a:blipFill>
                <a:blip r:embed="rId7"/>
                <a:stretch>
                  <a:fillRect b="-2259"/>
                </a:stretch>
              </a:blipFill>
              <a:ln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Hình ảnh 46">
            <a:extLst>
              <a:ext uri="{FF2B5EF4-FFF2-40B4-BE49-F238E27FC236}">
                <a16:creationId xmlns:a16="http://schemas.microsoft.com/office/drawing/2014/main" id="{24DE7A29-295B-E02E-10D8-C36B99EFC9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0470" y="1925778"/>
            <a:ext cx="1887687" cy="18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 animBg="1"/>
      <p:bldP spid="25" grpId="0"/>
      <p:bldP spid="26" grpId="0"/>
      <p:bldP spid="34" grpId="0"/>
      <p:bldP spid="37" grpId="0"/>
      <p:bldP spid="39" grpId="0"/>
      <p:bldP spid="41" grpId="0"/>
      <p:bldP spid="42" grpId="0"/>
      <p:bldP spid="43" grpId="0"/>
      <p:bldP spid="44" grpId="0"/>
      <p:bldP spid="45" grpId="0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2003</Words>
  <Application>Microsoft Office PowerPoint</Application>
  <PresentationFormat>Tùy chỉnh</PresentationFormat>
  <Paragraphs>208</Paragraphs>
  <Slides>43</Slides>
  <Notes>11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43</vt:i4>
      </vt:variant>
    </vt:vector>
  </HeadingPairs>
  <TitlesOfParts>
    <vt:vector size="50" baseType="lpstr">
      <vt:lpstr>Cambria Math</vt:lpstr>
      <vt:lpstr>Arial</vt:lpstr>
      <vt:lpstr>Calibri</vt:lpstr>
      <vt:lpstr>Aptos</vt:lpstr>
      <vt:lpstr>Wingdings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Modern Geometric Corporate Artificial Intelligence in Health Presentation</dc:title>
  <cp:lastModifiedBy>Vy Phạm</cp:lastModifiedBy>
  <cp:revision>2</cp:revision>
  <dcterms:created xsi:type="dcterms:W3CDTF">2006-08-16T00:00:00Z</dcterms:created>
  <dcterms:modified xsi:type="dcterms:W3CDTF">2024-11-16T06:37:00Z</dcterms:modified>
  <dc:identifier>DAGUZoCXT90</dc:identifier>
</cp:coreProperties>
</file>