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45" r:id="rId13"/>
    <p:sldId id="34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47" r:id="rId24"/>
    <p:sldId id="348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349" r:id="rId36"/>
    <p:sldId id="350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351" r:id="rId47"/>
    <p:sldId id="352" r:id="rId4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D979-CEDD-5125-08DD-BCC5625E1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39503-DD2D-B8DF-A8C5-3323D7FE4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2BEDF-AC5A-3679-C739-89BC894A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852F5-9DA2-759E-374D-4EFF93A1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92166-6A2E-EE3A-8331-3246D1F9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AA4D-7FBD-6567-814C-C3282B5F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0F148-CC84-F415-60E1-72DD51688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2B6D8-198A-31A4-6D70-6843A5C0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A9DC7-576C-8D43-5CEE-99ED2283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A4FF0-F225-6588-B53B-7DF48A41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DAD21-910E-357A-9C8A-43A053BC0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E39DF-4419-67AE-7E2F-704876AE2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A8AAE-9676-788D-3427-ED73CBE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689F0-6B6C-5287-F01D-9F151632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021A7-C075-E120-F8F2-C61550B0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2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5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9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D5E7-6C9E-9E6D-A384-90CBB406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7A696-646B-0290-56EF-AB72116B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A3547-A5D1-1C45-37FC-4B1B4E6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82CE2-7F1B-E236-84FF-373678C0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59180-2E21-4F14-C525-0946A842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2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18E4-A366-1AED-7E3A-36003923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F055B-7FFE-CC2F-EB93-690446EB5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4A015-B9C5-5CA1-BF68-D7E0A2AD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FD554-D46C-0718-E0BF-4D7FE241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9EC8-7A25-9F97-7DC8-821634E6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2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A861-704F-525F-2195-AC62540F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BC23-179D-A9CB-5127-66904F2E9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0D423-C961-79C0-97E9-685C1EA53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E2222-0A73-D002-31D4-25C72514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D6460-E796-AF87-0510-3194BB0B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F2800-9618-5680-BCD2-14F15C69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41F7-3448-053B-66DF-EA34D808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9A4F0-4760-7BDC-E28A-C603F283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C6F0B-8934-8ED1-30D1-8C9D285A8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D3F5F-4DAF-100A-211C-71023027C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32F8D-98E9-5FF5-EBA3-FEBEF2A01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8CB978-C9A7-6040-EC38-96724640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E40D99-BF98-89AF-8122-89F04678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DF5B6-B478-B379-3548-01894005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D749-F9FD-E419-5F4E-A2F26923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8AE73-3460-800E-AC17-831583C6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506BA-4224-229D-ECBE-7B06548A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D7CB77-2D85-41D1-710D-5A516DE7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BC916-9F94-12B8-79DB-D44F834E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47FAC-9F1F-6871-2C01-70DDDC83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B30F1-AEB5-E233-30A0-3F627BB4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0DCE-A077-B04C-0E1A-86D8E416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18D1-934C-DB3B-DA3F-D4837DA92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51E5A-8345-93F1-83D5-0176A7F27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851D8-2CFE-C341-E70F-553CB211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6A178-213A-C927-8536-29B7992F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9750-0C4D-E96B-C974-B9B9A2F6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F623-F963-E00D-E155-4BD21099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7CFCF-A91B-8368-D02E-2839605C1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93DA6-7C01-8759-FB5C-93A362975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53081-943E-E0F1-A997-90328D8A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95751-CCD1-AF42-FE13-7F91D566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52F7A-FAC5-CDC3-BAAE-BA7E4216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7CA02-BC7F-90A4-0A55-2E25C9C2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E2CE5-0D7B-AE79-B577-0423C604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9332-EA8B-4C7A-205E-3183E008A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97C0-806E-408D-A15E-334AB992DE8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9459B-0407-E9F0-05A6-67E12C99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7D28-2593-D86D-D0B7-278691174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883F-2BB6-4200-94D0-D2D43E31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0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5E8AA7B-DD15-07EA-B180-E21351FBE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6EC36-96BC-60C8-1596-E4BDE6851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673" y="357007"/>
            <a:ext cx="1816765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B5A3E21-7856-C7CB-3C4B-432AE50DE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2F4E08E-B311-DE22-D662-F02EBF688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6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2ECD5F4-20F6-F1E6-461B-DEF1B5629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5F38997-C28B-BE48-2CE7-2444A11371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3E887AAB-F4EC-64C4-8049-C93E9AE7F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28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C5F1E3C-B345-3FE0-0963-9A7231E75E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7DDB5C0-C839-3BD1-A05B-8202D758A7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0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5E701E6-A870-A0EB-DC62-327218FB6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8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DB1DFCE-0CD1-8185-BA05-0DDB48357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8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C49B5E6-2D21-6A1B-F8B6-C809D24E57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5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E9A1A47-6E63-4450-9086-40F9FE9DD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50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2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1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8878CE1-8BA2-116D-6D75-EAC64BC8D2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299EAD3-F07A-3E58-BD87-528F0BCA8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88D27E8-E6EC-3E8F-67DF-92246EB990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7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787B2FC-15D2-C077-AB42-BE03E1D635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07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BBC658D1-73A8-C13B-673D-4EC2941454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1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393C3BE-EA35-8710-4644-B4711BBA99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A00F293-1739-0292-0C84-78E56DD81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9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0BD6D0E-5BFB-C9DE-FDBB-2932346D1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3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C97A410-79E0-ABAE-B292-638448912B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9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79B5267-88DB-2DF9-0761-714EF0071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1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68093FF-D4F7-7755-97A5-F4F2A5868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98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76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6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445C9CC-88B0-1BF8-6501-07FCE897A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5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F682813-2794-329A-1AC4-9EF369762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2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50D888C-9AC2-CCA8-B82A-9E57DE29E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42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8876816-CAAD-B01D-39A8-25155B855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3FF824E-FF5B-CD38-CA51-15E1C2E0CA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07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2F8AF0C-A8F8-0B6A-70B1-FB7C58A52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29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E61149F3-75C8-30F8-3333-08ADC6243A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62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334E7618-88AC-5609-1B0D-BF41FDE40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34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B007F73-7FE8-B076-297D-0E07E5B90F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73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4D5ACA43-663B-2809-1172-69FB8C85C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89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948ED-9B17-20C3-8B1A-DEA24D535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1CE7F-B0DD-1D99-90BD-776EEF4DBC83}"/>
              </a:ext>
            </a:extLst>
          </p:cNvPr>
          <p:cNvSpPr txBox="1"/>
          <p:nvPr/>
        </p:nvSpPr>
        <p:spPr>
          <a:xfrm>
            <a:off x="1425140" y="3762833"/>
            <a:ext cx="9715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https://tailieugiaovien.edu.vn/subject_lesson/hoa-12/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68335-5742-3DEB-5F25-2737A404F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ED5F2-36B1-B482-3617-DEC84BA9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53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FE428-BF64-F436-22ED-0A900A344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A11679-DB31-0C89-DDBA-2FA671297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339336E-6243-7D41-693A-434588AAE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680AE60-D6B5-46EF-C6A7-9C4C0D818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68D3408-A90C-2CC1-DEC4-8C0955707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8FA23DB-A9BA-2AAD-0D4C-B1E05F9F0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B46EFE1-815B-CA21-E12F-3717C10EA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36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</Words>
  <Application>Microsoft Office PowerPoint</Application>
  <PresentationFormat>Widescreen</PresentationFormat>
  <Paragraphs>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2025-04-10T07:30:36Z</dcterms:created>
  <dcterms:modified xsi:type="dcterms:W3CDTF">2025-04-10T07:34:27Z</dcterms:modified>
</cp:coreProperties>
</file>