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DE1C-0002-7663-A882-64920645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C2E58-CD31-7315-24C4-9152CADD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BD8E-1A0A-4FA6-A4DB-42BE744A671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7D7D7-2325-8B8F-2BE5-9DFA71FB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C92F4-740C-CE22-750A-A5879EF6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D316-2592-405F-B370-45867D7CF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52844-B399-5882-7E4A-C4B09EAF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88C08-A5C4-EF84-0A92-84D52144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579F4-5E75-EFFF-C91F-ABABB59CD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BD8E-1A0A-4FA6-A4DB-42BE744A671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2C3D4-3EBA-88C0-B0E8-92E2928EA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AD13D-40D7-D360-8032-55EEF93EF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D316-2592-405F-B370-45867D7CF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307698-A4DE-AE19-9945-F1D82E3D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B3AF7-AAEA-5320-046D-7891F700E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522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50A5E6-E44D-EF84-BCA7-A016B5BB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F4E6D-4C8D-5A71-41DE-C1D95F4BC1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6040B3-8453-277C-C846-FDC5CAE9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F494F-7EB5-6D7A-7678-C93458CD5B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E69997-989B-84D8-4DDA-3316BFCF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7E10D-4CFC-798F-64C8-8CB6790AC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8CF43C-BF83-469D-9432-21678574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5577B-C30A-F0DC-6DF8-0C09A00040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8C3E0-3FA7-8E55-AF3D-79B738C3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33716-469F-3E39-64D4-DB49457F1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FF55A3-FFBA-B574-95BE-9424D58B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A60F3-423D-3290-8AC7-E8D3B5E069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E632D-6E61-1F89-E093-62D3328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C7550-0676-3074-586A-9C5CB8FB1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D5599C-C037-7949-7158-E07BF498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5F0CF-5D37-EE1D-E87F-92CCF810C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953EAD-24C1-6214-ED1F-60645E8C4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B1440-447F-A02D-9A5E-334646243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CDEF82-31AD-1FA9-B2F1-B79FEA98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FD248-6993-971C-AE33-F4A08AC7F8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616953-3DA3-737C-6DC0-7F325077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3CC80-F4DA-4A0A-7A13-3A535DE5E0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AFAC5D-43AE-31A4-EBB5-87DE3D7D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87688-206C-6AFD-A90D-0A9A80CC09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1BA1AF-8C43-97C3-D91A-5C2AED16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DDDCD-B73C-3E79-DB77-B69B2B9A0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F6F42-CCFB-17AB-1AD8-2AE3541A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08CA6-0B7C-FBF5-C812-B85029B72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D1D935-CD56-E7D6-27B2-9D5B69AE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FF66D-53CA-211A-7318-F7B660118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02AC9B-11C5-CA27-A210-7A9096B3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4E98C-CBC6-9027-67CE-C298B1148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BD9F6F-5FEB-67E6-5561-C0F2CA66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D9B91-4E5D-4ABF-F118-860F13E99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ECFEAC-1A89-A10C-CE6E-08ADEB74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E92DD-89BF-C384-F9F5-21D11549C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9CCAD1-C222-44AB-1EEA-44DA2909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F6B61-0272-0EAC-84B6-559D38229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590D44-E378-4F44-E3B7-3EAB5E8C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06320-AC87-ECEA-7C21-A5D548D5B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446752-DEC8-695E-9D80-494E6E88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4675A-B85E-D101-B33E-372CFDE47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0DFA95-AC35-76FE-249A-A3CF1A56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CE780-BC29-7917-22BD-9EB6D1859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810F54-6318-A6F4-AE8B-243CCBBD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B6D3B-109F-6756-BAF7-9B0E5FDCB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D7F272-84D8-1ABB-11E0-DE8473FB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6CF7-3392-1E6A-2598-277925C5F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407C33-1346-C218-EAC9-B43FEA2E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9ECA1-F33E-4A93-FB35-0CCDE9F3B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28CD48-AE82-FB7A-50A0-B76C090D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F6CFB-BFCD-CE76-94A4-612AFE3CF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404112-966C-0499-2507-A8FC5DCF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E3C64-CBE8-22BC-EDD4-F1467DE6C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A12965-F025-D878-5CFA-D130CBBD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0A0F1-AE7E-DC89-C851-4EE62EF74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542A34-ECE5-5545-7A56-1D780B35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B141D-0375-5DCA-D881-8EF0990542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505A69-8C48-2078-F329-DD36B814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64814-7D8E-7E8E-0CB1-5F55B77419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F7932F-B6B2-5375-8BC1-D7E17DEE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16E8F-8F29-EFF1-BB8C-A0CDB6116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6D5C7E-AD75-B53A-71A6-C04E4D82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F7FD0-D24A-C33C-6DE0-743613C5F2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177718-30A3-2812-01AE-31DA4C5C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AE35A-B0EB-52EE-F5AD-E41A6E5C77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1E967A-8E5B-CD5B-99C8-B33F0DA0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05CC8-0C9B-A7B3-A7E4-A965867D5D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3DDC05-AE29-B253-9A1F-0513C023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A360C-E311-797F-6842-5E5ED213F6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D31563-598E-F702-9C11-9DD6184F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418E3-8A50-27F5-314B-321DF8E6C8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17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4FAB1B-A765-3A73-8F26-C36344CC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16AF3-22D4-CDDB-8A78-BBB5A56E51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67C6E-29E4-4BA4-3860-A5009B8D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9472E-409C-BDD0-165B-B5BF76167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67C6E-29E4-4BA4-3860-A5009B8D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9472E-409C-BDD0-165B-B5BF76167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B03529-67AC-F5C8-82E4-6F845859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85722-31FF-2125-B5BB-CC43B890B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6D97C2-B884-14A6-ED56-F8EFD132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6FB78-49B8-498E-65CE-B270CBC585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4B27AC-5024-5677-6533-2BF3BC28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1DB67-D717-3742-CE79-7AEA022FC7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832F00-8F9A-8C8A-A170-9E6AD031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72538-BC9B-CECE-BD1B-E0E929178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A806A4-A4EA-A10E-098F-67E78282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095E5-068F-1674-EE48-198B9C8000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Windows 10</cp:lastModifiedBy>
  <cp:revision>2</cp:revision>
  <dcterms:created xsi:type="dcterms:W3CDTF">2023-01-17T19:05:14Z</dcterms:created>
  <dcterms:modified xsi:type="dcterms:W3CDTF">2026-02-24T13:16:02Z</dcterms:modified>
</cp:coreProperties>
</file>