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56"/>
  </p:notesMasterIdLst>
  <p:sldIdLst>
    <p:sldId id="291" r:id="rId2"/>
    <p:sldId id="257" r:id="rId3"/>
    <p:sldId id="256" r:id="rId4"/>
    <p:sldId id="258" r:id="rId5"/>
    <p:sldId id="259" r:id="rId6"/>
    <p:sldId id="293" r:id="rId7"/>
    <p:sldId id="261" r:id="rId8"/>
    <p:sldId id="294" r:id="rId9"/>
    <p:sldId id="299" r:id="rId10"/>
    <p:sldId id="295" r:id="rId11"/>
    <p:sldId id="296" r:id="rId12"/>
    <p:sldId id="298" r:id="rId13"/>
    <p:sldId id="297" r:id="rId14"/>
    <p:sldId id="260" r:id="rId15"/>
    <p:sldId id="263" r:id="rId16"/>
    <p:sldId id="300" r:id="rId17"/>
    <p:sldId id="262" r:id="rId18"/>
    <p:sldId id="301" r:id="rId19"/>
    <p:sldId id="264" r:id="rId20"/>
    <p:sldId id="270" r:id="rId21"/>
    <p:sldId id="265" r:id="rId22"/>
    <p:sldId id="271" r:id="rId23"/>
    <p:sldId id="266" r:id="rId24"/>
    <p:sldId id="273" r:id="rId25"/>
    <p:sldId id="272" r:id="rId26"/>
    <p:sldId id="268" r:id="rId27"/>
    <p:sldId id="313" r:id="rId28"/>
    <p:sldId id="302" r:id="rId29"/>
    <p:sldId id="280" r:id="rId30"/>
    <p:sldId id="278" r:id="rId31"/>
    <p:sldId id="279" r:id="rId32"/>
    <p:sldId id="267" r:id="rId33"/>
    <p:sldId id="283" r:id="rId34"/>
    <p:sldId id="303" r:id="rId35"/>
    <p:sldId id="304" r:id="rId36"/>
    <p:sldId id="269" r:id="rId37"/>
    <p:sldId id="305" r:id="rId38"/>
    <p:sldId id="282" r:id="rId39"/>
    <p:sldId id="274" r:id="rId40"/>
    <p:sldId id="281" r:id="rId41"/>
    <p:sldId id="286" r:id="rId42"/>
    <p:sldId id="306" r:id="rId43"/>
    <p:sldId id="307" r:id="rId44"/>
    <p:sldId id="308" r:id="rId45"/>
    <p:sldId id="309" r:id="rId46"/>
    <p:sldId id="310" r:id="rId47"/>
    <p:sldId id="311" r:id="rId48"/>
    <p:sldId id="312" r:id="rId49"/>
    <p:sldId id="287" r:id="rId50"/>
    <p:sldId id="289" r:id="rId51"/>
    <p:sldId id="314" r:id="rId52"/>
    <p:sldId id="315" r:id="rId53"/>
    <p:sldId id="284" r:id="rId54"/>
    <p:sldId id="292" r:id="rId55"/>
  </p:sldIdLst>
  <p:sldSz cx="9144000" cy="5143500" type="screen16x9"/>
  <p:notesSz cx="6858000" cy="9144000"/>
  <p:embeddedFontLst>
    <p:embeddedFont>
      <p:font typeface="Anaheim" panose="02000503000000000000" pitchFamily="2" charset="77"/>
      <p:regular r:id="rId57"/>
    </p:embeddedFont>
    <p:embeddedFont>
      <p:font typeface="Bebas Neue" panose="020B0604020202020204" pitchFamily="34" charset="0"/>
      <p:regular r:id="rId58"/>
    </p:embeddedFont>
    <p:embeddedFont>
      <p:font typeface="Bodoni Moda SemiBold" pitchFamily="2" charset="77"/>
      <p:regular r:id="rId59"/>
      <p:bold r:id="rId60"/>
      <p:italic r:id="rId61"/>
      <p:boldItalic r:id="rId62"/>
    </p:embeddedFont>
    <p:embeddedFont>
      <p:font typeface="Cambria Math" panose="02040503050406030204" pitchFamily="18" charset="0"/>
      <p:regular r:id="rId63"/>
    </p:embeddedFont>
    <p:embeddedFont>
      <p:font typeface="Montserrat" pitchFamily="2" charset="77"/>
      <p:regular r:id="rId64"/>
      <p:bold r:id="rId65"/>
      <p:italic r:id="rId66"/>
      <p:boldItalic r:id="rId67"/>
    </p:embeddedFont>
    <p:embeddedFont>
      <p:font typeface="Montserrat Medium" panose="020F0502020204030204" pitchFamily="34" charset="0"/>
      <p:regular r:id="rId68"/>
      <p:bold r:id="rId69"/>
      <p:italic r:id="rId70"/>
      <p:boldItalic r:id="rId71"/>
    </p:embeddedFont>
    <p:embeddedFont>
      <p:font typeface="Montserrat SemiBold" panose="020F0502020204030204" pitchFamily="34" charset="0"/>
      <p:regular r:id="rId72"/>
      <p:bold r:id="rId73"/>
      <p:italic r:id="rId74"/>
      <p:boldItalic r:id="rId75"/>
    </p:embeddedFont>
    <p:embeddedFont>
      <p:font typeface="Nunito Light" panose="020F0302020204030204" pitchFamily="34" charset="0"/>
      <p:regular r:id="rId76"/>
      <p:italic r:id="rId77"/>
    </p:embeddedFont>
    <p:embeddedFont>
      <p:font typeface="PT Sans" panose="020B0503020203020204" pitchFamily="34" charset="77"/>
      <p:italic r:id="rId78"/>
      <p:boldItalic r:id="rId79"/>
    </p:embeddedFont>
    <p:embeddedFont>
      <p:font typeface="Raleway" pitchFamily="2" charset="77"/>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400"/>
    <a:srgbClr val="FFD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CA68F1-C02D-439B-90BE-7234DD48C43D}">
  <a:tblStyle styleId="{A5CA68F1-C02D-439B-90BE-7234DD48C4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6D8309-2D35-4026-A01D-689FAA56DB1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51" d="100"/>
          <a:sy n="151"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tableStyles" Target="tableStyles.xml"/><Relationship Id="rId61" Type="http://schemas.openxmlformats.org/officeDocument/2006/relationships/font" Target="fonts/font5.fntdata"/><Relationship Id="rId8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354181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98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1" name="Google Shape;247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8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499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0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
        <p:cNvGrpSpPr/>
        <p:nvPr/>
      </p:nvGrpSpPr>
      <p:grpSpPr>
        <a:xfrm>
          <a:off x="0" y="0"/>
          <a:ext cx="0" cy="0"/>
          <a:chOff x="0" y="0"/>
          <a:chExt cx="0" cy="0"/>
        </a:xfrm>
      </p:grpSpPr>
      <p:sp>
        <p:nvSpPr>
          <p:cNvPr id="2479" name="Google Shape;247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0" name="Google Shape;248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569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4567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000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2" name="Google Shape;264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51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4" name="Google Shape;250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004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99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95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3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24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4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0"/>
        <p:cNvGrpSpPr/>
        <p:nvPr/>
      </p:nvGrpSpPr>
      <p:grpSpPr>
        <a:xfrm>
          <a:off x="0" y="0"/>
          <a:ext cx="0" cy="0"/>
          <a:chOff x="0" y="0"/>
          <a:chExt cx="0" cy="0"/>
        </a:xfrm>
      </p:grpSpPr>
      <p:sp>
        <p:nvSpPr>
          <p:cNvPr id="2801" name="Google Shape;2801;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2" name="Google Shape;2802;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2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396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579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264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2767fbbf5d5_0_59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2767fbbf5d5_0_59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92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2767fbbf5d5_0_59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2767fbbf5d5_0_59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30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2767fbbf5d5_0_59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2767fbbf5d5_0_59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64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37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0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362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1"/>
        <p:cNvGrpSpPr/>
        <p:nvPr/>
      </p:nvGrpSpPr>
      <p:grpSpPr>
        <a:xfrm>
          <a:off x="0" y="0"/>
          <a:ext cx="0" cy="0"/>
          <a:chOff x="0" y="0"/>
          <a:chExt cx="0" cy="0"/>
        </a:xfrm>
      </p:grpSpPr>
      <p:sp>
        <p:nvSpPr>
          <p:cNvPr id="2832" name="Google Shape;28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3" name="Google Shape;28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985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355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7" name="Google Shape;281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53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033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133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048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613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91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7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6465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336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767fbbf5d5_0_59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767fbbf5d5_0_59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884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2767fbbf5d5_0_59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2767fbbf5d5_0_59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147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g2767fbbf5d5_0_59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2" name="Google Shape;2962;g2767fbbf5d5_0_59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277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2767fbbf5d5_0_59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2767fbbf5d5_0_59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824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Google Shape;318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6" name="Google Shape;318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07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9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21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18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92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1" name="Google Shape;247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7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2382" y="-170100"/>
            <a:ext cx="9372696" cy="5483700"/>
            <a:chOff x="-102382" y="-170100"/>
            <a:chExt cx="9372696" cy="5483700"/>
          </a:xfrm>
        </p:grpSpPr>
        <p:grpSp>
          <p:nvGrpSpPr>
            <p:cNvPr id="10" name="Google Shape;10;p2"/>
            <p:cNvGrpSpPr/>
            <p:nvPr/>
          </p:nvGrpSpPr>
          <p:grpSpPr>
            <a:xfrm>
              <a:off x="-102382" y="449173"/>
              <a:ext cx="9372696" cy="4214993"/>
              <a:chOff x="-721775" y="1833025"/>
              <a:chExt cx="10611000" cy="1466850"/>
            </a:xfrm>
          </p:grpSpPr>
          <p:cxnSp>
            <p:nvCxnSpPr>
              <p:cNvPr id="11" name="Google Shape;11;p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9" name="Google Shape;19;p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 name="Google Shape;36;p2"/>
          <p:cNvSpPr txBox="1">
            <a:spLocks noGrp="1"/>
          </p:cNvSpPr>
          <p:nvPr>
            <p:ph type="ctrTitle"/>
          </p:nvPr>
        </p:nvSpPr>
        <p:spPr>
          <a:xfrm>
            <a:off x="4029075" y="1450900"/>
            <a:ext cx="4401600" cy="1572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7" name="Google Shape;37;p2"/>
          <p:cNvSpPr txBox="1">
            <a:spLocks noGrp="1"/>
          </p:cNvSpPr>
          <p:nvPr>
            <p:ph type="subTitle" idx="1"/>
          </p:nvPr>
        </p:nvSpPr>
        <p:spPr>
          <a:xfrm>
            <a:off x="4029075" y="3216800"/>
            <a:ext cx="4401600" cy="475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8" name="Google Shape;38;p2"/>
          <p:cNvGrpSpPr/>
          <p:nvPr/>
        </p:nvGrpSpPr>
        <p:grpSpPr>
          <a:xfrm>
            <a:off x="7693707" y="174570"/>
            <a:ext cx="737069" cy="729848"/>
            <a:chOff x="3398331" y="1368868"/>
            <a:chExt cx="448639" cy="444244"/>
          </a:xfrm>
        </p:grpSpPr>
        <p:sp>
          <p:nvSpPr>
            <p:cNvPr id="39" name="Google Shape;39;p2"/>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rot="-8100000">
            <a:off x="303075" y="350906"/>
            <a:ext cx="820315" cy="1042975"/>
            <a:chOff x="3661501" y="2847663"/>
            <a:chExt cx="465418" cy="591748"/>
          </a:xfrm>
        </p:grpSpPr>
        <p:sp>
          <p:nvSpPr>
            <p:cNvPr id="46" name="Google Shape;46;p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a:off x="-130960" y="3928957"/>
            <a:ext cx="327441" cy="312984"/>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54464" y="4537816"/>
            <a:ext cx="409353" cy="4093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442457" y="4607461"/>
            <a:ext cx="2030898" cy="2030898"/>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1"/>
        <p:cNvGrpSpPr/>
        <p:nvPr/>
      </p:nvGrpSpPr>
      <p:grpSpPr>
        <a:xfrm>
          <a:off x="0" y="0"/>
          <a:ext cx="0" cy="0"/>
          <a:chOff x="0" y="0"/>
          <a:chExt cx="0" cy="0"/>
        </a:xfrm>
      </p:grpSpPr>
      <p:grpSp>
        <p:nvGrpSpPr>
          <p:cNvPr id="462" name="Google Shape;462;p11"/>
          <p:cNvGrpSpPr/>
          <p:nvPr/>
        </p:nvGrpSpPr>
        <p:grpSpPr>
          <a:xfrm>
            <a:off x="-102382" y="-170100"/>
            <a:ext cx="9372696" cy="5483700"/>
            <a:chOff x="-102382" y="-170100"/>
            <a:chExt cx="9372696" cy="5483700"/>
          </a:xfrm>
        </p:grpSpPr>
        <p:grpSp>
          <p:nvGrpSpPr>
            <p:cNvPr id="463" name="Google Shape;463;p11"/>
            <p:cNvGrpSpPr/>
            <p:nvPr/>
          </p:nvGrpSpPr>
          <p:grpSpPr>
            <a:xfrm>
              <a:off x="-102382" y="449173"/>
              <a:ext cx="9372696" cy="4214993"/>
              <a:chOff x="-721775" y="1833025"/>
              <a:chExt cx="10611000" cy="1466850"/>
            </a:xfrm>
          </p:grpSpPr>
          <p:cxnSp>
            <p:nvCxnSpPr>
              <p:cNvPr id="464" name="Google Shape;464;p1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65" name="Google Shape;465;p1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66" name="Google Shape;466;p1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67" name="Google Shape;467;p1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68" name="Google Shape;468;p1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69" name="Google Shape;469;p1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70" name="Google Shape;470;p1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71" name="Google Shape;471;p1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472" name="Google Shape;472;p1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3" name="Google Shape;473;p1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4" name="Google Shape;474;p1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5" name="Google Shape;475;p1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6" name="Google Shape;476;p1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7" name="Google Shape;477;p1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8" name="Google Shape;478;p1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79" name="Google Shape;479;p1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0" name="Google Shape;480;p1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1" name="Google Shape;481;p1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2" name="Google Shape;482;p1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3" name="Google Shape;483;p1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4" name="Google Shape;484;p1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5" name="Google Shape;485;p1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6" name="Google Shape;486;p1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7" name="Google Shape;487;p1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88" name="Google Shape;488;p1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89" name="Google Shape;489;p11"/>
          <p:cNvSpPr txBox="1">
            <a:spLocks noGrp="1"/>
          </p:cNvSpPr>
          <p:nvPr>
            <p:ph type="title" hasCustomPrompt="1"/>
          </p:nvPr>
        </p:nvSpPr>
        <p:spPr>
          <a:xfrm>
            <a:off x="3476625" y="1291175"/>
            <a:ext cx="4954200" cy="1482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90" name="Google Shape;490;p11"/>
          <p:cNvSpPr txBox="1">
            <a:spLocks noGrp="1"/>
          </p:cNvSpPr>
          <p:nvPr>
            <p:ph type="subTitle" idx="1"/>
          </p:nvPr>
        </p:nvSpPr>
        <p:spPr>
          <a:xfrm>
            <a:off x="3476625" y="3056375"/>
            <a:ext cx="49542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91" name="Google Shape;491;p11"/>
          <p:cNvGrpSpPr/>
          <p:nvPr/>
        </p:nvGrpSpPr>
        <p:grpSpPr>
          <a:xfrm rot="-2700000">
            <a:off x="8020625" y="218035"/>
            <a:ext cx="820315" cy="1042975"/>
            <a:chOff x="3661501" y="2847663"/>
            <a:chExt cx="465418" cy="591748"/>
          </a:xfrm>
        </p:grpSpPr>
        <p:sp>
          <p:nvSpPr>
            <p:cNvPr id="492" name="Google Shape;492;p11"/>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11"/>
          <p:cNvSpPr/>
          <p:nvPr/>
        </p:nvSpPr>
        <p:spPr>
          <a:xfrm rot="10800000">
            <a:off x="-706565" y="224895"/>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rot="10800000">
            <a:off x="4021301" y="4475702"/>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rot="-2700000">
            <a:off x="8161727" y="4638478"/>
            <a:ext cx="1175718" cy="112386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9"/>
        <p:cNvGrpSpPr/>
        <p:nvPr/>
      </p:nvGrpSpPr>
      <p:grpSpPr>
        <a:xfrm>
          <a:off x="0" y="0"/>
          <a:ext cx="0" cy="0"/>
          <a:chOff x="0" y="0"/>
          <a:chExt cx="0" cy="0"/>
        </a:xfrm>
      </p:grpSpPr>
      <p:grpSp>
        <p:nvGrpSpPr>
          <p:cNvPr id="510" name="Google Shape;510;p13"/>
          <p:cNvGrpSpPr/>
          <p:nvPr/>
        </p:nvGrpSpPr>
        <p:grpSpPr>
          <a:xfrm>
            <a:off x="-102382" y="-170100"/>
            <a:ext cx="9372696" cy="5483700"/>
            <a:chOff x="-102382" y="-170100"/>
            <a:chExt cx="9372696" cy="5483700"/>
          </a:xfrm>
        </p:grpSpPr>
        <p:grpSp>
          <p:nvGrpSpPr>
            <p:cNvPr id="511" name="Google Shape;511;p13"/>
            <p:cNvGrpSpPr/>
            <p:nvPr/>
          </p:nvGrpSpPr>
          <p:grpSpPr>
            <a:xfrm>
              <a:off x="-102382" y="449173"/>
              <a:ext cx="9372696" cy="4214993"/>
              <a:chOff x="-721775" y="1833025"/>
              <a:chExt cx="10611000" cy="1466850"/>
            </a:xfrm>
          </p:grpSpPr>
          <p:cxnSp>
            <p:nvCxnSpPr>
              <p:cNvPr id="512" name="Google Shape;512;p1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3" name="Google Shape;513;p1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4" name="Google Shape;514;p1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5" name="Google Shape;515;p1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6" name="Google Shape;516;p1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7" name="Google Shape;517;p1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8" name="Google Shape;518;p1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9" name="Google Shape;519;p1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20" name="Google Shape;520;p1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1" name="Google Shape;521;p1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2" name="Google Shape;522;p1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3" name="Google Shape;523;p1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37" name="Google Shape;5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8" name="Google Shape;538;p13"/>
          <p:cNvSpPr txBox="1">
            <a:spLocks noGrp="1"/>
          </p:cNvSpPr>
          <p:nvPr>
            <p:ph type="title" idx="2" hasCustomPrompt="1"/>
          </p:nvPr>
        </p:nvSpPr>
        <p:spPr>
          <a:xfrm>
            <a:off x="720000" y="150457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9" name="Google Shape;539;p13"/>
          <p:cNvSpPr txBox="1">
            <a:spLocks noGrp="1"/>
          </p:cNvSpPr>
          <p:nvPr>
            <p:ph type="title" idx="3" hasCustomPrompt="1"/>
          </p:nvPr>
        </p:nvSpPr>
        <p:spPr>
          <a:xfrm>
            <a:off x="720000" y="31774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0" name="Google Shape;540;p13"/>
          <p:cNvSpPr txBox="1">
            <a:spLocks noGrp="1"/>
          </p:cNvSpPr>
          <p:nvPr>
            <p:ph type="title" idx="4" hasCustomPrompt="1"/>
          </p:nvPr>
        </p:nvSpPr>
        <p:spPr>
          <a:xfrm>
            <a:off x="3419271" y="150457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1" name="Google Shape;541;p13"/>
          <p:cNvSpPr txBox="1">
            <a:spLocks noGrp="1"/>
          </p:cNvSpPr>
          <p:nvPr>
            <p:ph type="title" idx="5" hasCustomPrompt="1"/>
          </p:nvPr>
        </p:nvSpPr>
        <p:spPr>
          <a:xfrm>
            <a:off x="3419271" y="31774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2" name="Google Shape;542;p13"/>
          <p:cNvSpPr txBox="1">
            <a:spLocks noGrp="1"/>
          </p:cNvSpPr>
          <p:nvPr>
            <p:ph type="subTitle" idx="1"/>
          </p:nvPr>
        </p:nvSpPr>
        <p:spPr>
          <a:xfrm>
            <a:off x="720000" y="1973650"/>
            <a:ext cx="2305500" cy="766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3" name="Google Shape;543;p13"/>
          <p:cNvSpPr txBox="1">
            <a:spLocks noGrp="1"/>
          </p:cNvSpPr>
          <p:nvPr>
            <p:ph type="subTitle" idx="6"/>
          </p:nvPr>
        </p:nvSpPr>
        <p:spPr>
          <a:xfrm>
            <a:off x="3419271" y="1973650"/>
            <a:ext cx="2305500" cy="766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4" name="Google Shape;544;p13"/>
          <p:cNvSpPr txBox="1">
            <a:spLocks noGrp="1"/>
          </p:cNvSpPr>
          <p:nvPr>
            <p:ph type="subTitle" idx="7"/>
          </p:nvPr>
        </p:nvSpPr>
        <p:spPr>
          <a:xfrm>
            <a:off x="720000" y="3646600"/>
            <a:ext cx="2305500" cy="766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5" name="Google Shape;545;p13"/>
          <p:cNvSpPr txBox="1">
            <a:spLocks noGrp="1"/>
          </p:cNvSpPr>
          <p:nvPr>
            <p:ph type="subTitle" idx="8"/>
          </p:nvPr>
        </p:nvSpPr>
        <p:spPr>
          <a:xfrm>
            <a:off x="3419271" y="3646600"/>
            <a:ext cx="2305500" cy="766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6" name="Google Shape;546;p13"/>
          <p:cNvSpPr/>
          <p:nvPr/>
        </p:nvSpPr>
        <p:spPr>
          <a:xfrm>
            <a:off x="8081055" y="948741"/>
            <a:ext cx="170942" cy="172089"/>
          </a:xfrm>
          <a:custGeom>
            <a:avLst/>
            <a:gdLst/>
            <a:ahLst/>
            <a:cxnLst/>
            <a:rect l="l" t="t" r="r" b="b"/>
            <a:pathLst>
              <a:path w="4621" h="4652" extrusionOk="0">
                <a:moveTo>
                  <a:pt x="2311" y="1"/>
                </a:moveTo>
                <a:cubicBezTo>
                  <a:pt x="1004" y="1"/>
                  <a:pt x="1" y="1034"/>
                  <a:pt x="1" y="2311"/>
                </a:cubicBezTo>
                <a:cubicBezTo>
                  <a:pt x="1" y="3618"/>
                  <a:pt x="1004" y="4651"/>
                  <a:pt x="2311" y="4651"/>
                </a:cubicBezTo>
                <a:cubicBezTo>
                  <a:pt x="3587" y="4651"/>
                  <a:pt x="4621" y="3618"/>
                  <a:pt x="4621" y="2311"/>
                </a:cubicBezTo>
                <a:cubicBezTo>
                  <a:pt x="4621" y="1034"/>
                  <a:pt x="3587" y="1"/>
                  <a:pt x="2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8162030" y="-41825"/>
            <a:ext cx="9026" cy="933284"/>
          </a:xfrm>
          <a:custGeom>
            <a:avLst/>
            <a:gdLst/>
            <a:ahLst/>
            <a:cxnLst/>
            <a:rect l="l" t="t" r="r" b="b"/>
            <a:pathLst>
              <a:path w="244" h="25229" extrusionOk="0">
                <a:moveTo>
                  <a:pt x="122" y="0"/>
                </a:moveTo>
                <a:cubicBezTo>
                  <a:pt x="91" y="1064"/>
                  <a:pt x="30" y="2097"/>
                  <a:pt x="30" y="3161"/>
                </a:cubicBezTo>
                <a:cubicBezTo>
                  <a:pt x="0" y="5258"/>
                  <a:pt x="30" y="7386"/>
                  <a:pt x="61" y="9453"/>
                </a:cubicBezTo>
                <a:cubicBezTo>
                  <a:pt x="122" y="11550"/>
                  <a:pt x="30" y="13678"/>
                  <a:pt x="30" y="15775"/>
                </a:cubicBezTo>
                <a:cubicBezTo>
                  <a:pt x="0" y="18936"/>
                  <a:pt x="30" y="22067"/>
                  <a:pt x="122" y="25228"/>
                </a:cubicBezTo>
                <a:cubicBezTo>
                  <a:pt x="182" y="22067"/>
                  <a:pt x="213" y="18936"/>
                  <a:pt x="182" y="15775"/>
                </a:cubicBezTo>
                <a:cubicBezTo>
                  <a:pt x="182" y="13678"/>
                  <a:pt x="152" y="11550"/>
                  <a:pt x="152" y="9453"/>
                </a:cubicBezTo>
                <a:cubicBezTo>
                  <a:pt x="182" y="6322"/>
                  <a:pt x="243" y="3161"/>
                  <a:pt x="1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7847192" y="890257"/>
            <a:ext cx="638713" cy="151854"/>
          </a:xfrm>
          <a:custGeom>
            <a:avLst/>
            <a:gdLst/>
            <a:ahLst/>
            <a:cxnLst/>
            <a:rect l="l" t="t" r="r" b="b"/>
            <a:pathLst>
              <a:path w="17266" h="4105" extrusionOk="0">
                <a:moveTo>
                  <a:pt x="8633" y="1"/>
                </a:moveTo>
                <a:lnTo>
                  <a:pt x="0" y="4104"/>
                </a:lnTo>
                <a:lnTo>
                  <a:pt x="17265" y="4104"/>
                </a:lnTo>
                <a:lnTo>
                  <a:pt x="8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8162025" y="4182724"/>
            <a:ext cx="2182590" cy="218259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rot="8100000">
            <a:off x="2179734" y="-52965"/>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809323" y="2580266"/>
            <a:ext cx="1216226" cy="121622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52"/>
        <p:cNvGrpSpPr/>
        <p:nvPr/>
      </p:nvGrpSpPr>
      <p:grpSpPr>
        <a:xfrm>
          <a:off x="0" y="0"/>
          <a:ext cx="0" cy="0"/>
          <a:chOff x="0" y="0"/>
          <a:chExt cx="0" cy="0"/>
        </a:xfrm>
      </p:grpSpPr>
      <p:grpSp>
        <p:nvGrpSpPr>
          <p:cNvPr id="553" name="Google Shape;553;p14"/>
          <p:cNvGrpSpPr/>
          <p:nvPr/>
        </p:nvGrpSpPr>
        <p:grpSpPr>
          <a:xfrm>
            <a:off x="-102382" y="-170100"/>
            <a:ext cx="9372696" cy="5483700"/>
            <a:chOff x="-102382" y="-170100"/>
            <a:chExt cx="9372696" cy="5483700"/>
          </a:xfrm>
        </p:grpSpPr>
        <p:grpSp>
          <p:nvGrpSpPr>
            <p:cNvPr id="554" name="Google Shape;554;p14"/>
            <p:cNvGrpSpPr/>
            <p:nvPr/>
          </p:nvGrpSpPr>
          <p:grpSpPr>
            <a:xfrm>
              <a:off x="-102382" y="449173"/>
              <a:ext cx="9372696" cy="4214993"/>
              <a:chOff x="-721775" y="1833025"/>
              <a:chExt cx="10611000" cy="1466850"/>
            </a:xfrm>
          </p:grpSpPr>
          <p:cxnSp>
            <p:nvCxnSpPr>
              <p:cNvPr id="555" name="Google Shape;555;p1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6" name="Google Shape;556;p1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1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1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1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1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1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2" name="Google Shape;562;p1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63" name="Google Shape;563;p1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4" name="Google Shape;564;p1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5" name="Google Shape;565;p1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6" name="Google Shape;566;p1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7" name="Google Shape;567;p1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8" name="Google Shape;568;p1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9" name="Google Shape;569;p1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0" name="Google Shape;570;p1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1" name="Google Shape;571;p1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2" name="Google Shape;572;p1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3" name="Google Shape;573;p1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4" name="Google Shape;574;p1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5" name="Google Shape;575;p1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80" name="Google Shape;580;p14"/>
          <p:cNvSpPr txBox="1">
            <a:spLocks noGrp="1"/>
          </p:cNvSpPr>
          <p:nvPr>
            <p:ph type="title"/>
          </p:nvPr>
        </p:nvSpPr>
        <p:spPr>
          <a:xfrm>
            <a:off x="2649601" y="3100300"/>
            <a:ext cx="57813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81" name="Google Shape;581;p14"/>
          <p:cNvSpPr txBox="1">
            <a:spLocks noGrp="1"/>
          </p:cNvSpPr>
          <p:nvPr>
            <p:ph type="subTitle" idx="1"/>
          </p:nvPr>
        </p:nvSpPr>
        <p:spPr>
          <a:xfrm>
            <a:off x="1065325" y="1126425"/>
            <a:ext cx="73653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atin typeface="Montserrat Medium"/>
                <a:ea typeface="Montserrat Medium"/>
                <a:cs typeface="Montserrat Medium"/>
                <a:sym typeface="Montserrat Medium"/>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582" name="Google Shape;582;p14"/>
          <p:cNvGrpSpPr/>
          <p:nvPr/>
        </p:nvGrpSpPr>
        <p:grpSpPr>
          <a:xfrm rot="-578988" flipH="1">
            <a:off x="868913" y="3690307"/>
            <a:ext cx="649491" cy="1116831"/>
            <a:chOff x="6585699" y="2196606"/>
            <a:chExt cx="778765" cy="1339125"/>
          </a:xfrm>
        </p:grpSpPr>
        <p:sp>
          <p:nvSpPr>
            <p:cNvPr id="583" name="Google Shape;583;p14"/>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4"/>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4"/>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4"/>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4"/>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4"/>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4"/>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4"/>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4"/>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4"/>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4"/>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4"/>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4"/>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4"/>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4"/>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4"/>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4"/>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4"/>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4"/>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4"/>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4"/>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4"/>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4"/>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4"/>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4"/>
          <p:cNvGrpSpPr/>
          <p:nvPr/>
        </p:nvGrpSpPr>
        <p:grpSpPr>
          <a:xfrm>
            <a:off x="8218730" y="88747"/>
            <a:ext cx="827518" cy="800207"/>
            <a:chOff x="8127332" y="539502"/>
            <a:chExt cx="757385" cy="732388"/>
          </a:xfrm>
        </p:grpSpPr>
        <p:sp>
          <p:nvSpPr>
            <p:cNvPr id="618" name="Google Shape;618;p1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14"/>
            <p:cNvGrpSpPr/>
            <p:nvPr/>
          </p:nvGrpSpPr>
          <p:grpSpPr>
            <a:xfrm>
              <a:off x="8127332" y="871191"/>
              <a:ext cx="272012" cy="400698"/>
              <a:chOff x="8641857" y="1784441"/>
              <a:chExt cx="272012" cy="400698"/>
            </a:xfrm>
          </p:grpSpPr>
          <p:sp>
            <p:nvSpPr>
              <p:cNvPr id="627" name="Google Shape;627;p1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9" name="Google Shape;639;p14"/>
          <p:cNvGrpSpPr/>
          <p:nvPr/>
        </p:nvGrpSpPr>
        <p:grpSpPr>
          <a:xfrm rot="-2700000">
            <a:off x="388800" y="-201065"/>
            <a:ext cx="820315" cy="1042975"/>
            <a:chOff x="3661501" y="2847663"/>
            <a:chExt cx="465418" cy="591748"/>
          </a:xfrm>
        </p:grpSpPr>
        <p:sp>
          <p:nvSpPr>
            <p:cNvPr id="640" name="Google Shape;640;p14"/>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4"/>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4"/>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 name="Google Shape;653;p14"/>
          <p:cNvSpPr/>
          <p:nvPr/>
        </p:nvSpPr>
        <p:spPr>
          <a:xfrm rot="10800000">
            <a:off x="-687515" y="2528782"/>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rot="10800000">
            <a:off x="5411951" y="411202"/>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rot="-2700000">
            <a:off x="8598658" y="4477952"/>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56"/>
        <p:cNvGrpSpPr/>
        <p:nvPr/>
      </p:nvGrpSpPr>
      <p:grpSpPr>
        <a:xfrm>
          <a:off x="0" y="0"/>
          <a:ext cx="0" cy="0"/>
          <a:chOff x="0" y="0"/>
          <a:chExt cx="0" cy="0"/>
        </a:xfrm>
      </p:grpSpPr>
      <p:grpSp>
        <p:nvGrpSpPr>
          <p:cNvPr id="657" name="Google Shape;657;p15"/>
          <p:cNvGrpSpPr/>
          <p:nvPr/>
        </p:nvGrpSpPr>
        <p:grpSpPr>
          <a:xfrm>
            <a:off x="-102382" y="-170100"/>
            <a:ext cx="9372696" cy="5483700"/>
            <a:chOff x="-102382" y="-170100"/>
            <a:chExt cx="9372696" cy="5483700"/>
          </a:xfrm>
        </p:grpSpPr>
        <p:grpSp>
          <p:nvGrpSpPr>
            <p:cNvPr id="658" name="Google Shape;658;p15"/>
            <p:cNvGrpSpPr/>
            <p:nvPr/>
          </p:nvGrpSpPr>
          <p:grpSpPr>
            <a:xfrm>
              <a:off x="-102382" y="449173"/>
              <a:ext cx="9372696" cy="4214993"/>
              <a:chOff x="-721775" y="1833025"/>
              <a:chExt cx="10611000" cy="1466850"/>
            </a:xfrm>
          </p:grpSpPr>
          <p:cxnSp>
            <p:nvCxnSpPr>
              <p:cNvPr id="659" name="Google Shape;659;p15"/>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0" name="Google Shape;660;p15"/>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1" name="Google Shape;661;p15"/>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2" name="Google Shape;662;p15"/>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3" name="Google Shape;663;p15"/>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4" name="Google Shape;664;p15"/>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5" name="Google Shape;665;p15"/>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6" name="Google Shape;666;p15"/>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667" name="Google Shape;667;p15"/>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8" name="Google Shape;668;p15"/>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9" name="Google Shape;669;p15"/>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0" name="Google Shape;670;p15"/>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1" name="Google Shape;671;p15"/>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2" name="Google Shape;672;p15"/>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3" name="Google Shape;673;p15"/>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4" name="Google Shape;674;p15"/>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5" name="Google Shape;675;p15"/>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6" name="Google Shape;676;p15"/>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7" name="Google Shape;677;p15"/>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8" name="Google Shape;678;p15"/>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9" name="Google Shape;679;p15"/>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0" name="Google Shape;680;p15"/>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1" name="Google Shape;681;p15"/>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2" name="Google Shape;682;p15"/>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3" name="Google Shape;683;p15"/>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684" name="Google Shape;684;p15"/>
          <p:cNvSpPr txBox="1">
            <a:spLocks noGrp="1"/>
          </p:cNvSpPr>
          <p:nvPr>
            <p:ph type="title"/>
          </p:nvPr>
        </p:nvSpPr>
        <p:spPr>
          <a:xfrm>
            <a:off x="720000" y="1290138"/>
            <a:ext cx="3519600" cy="165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5" name="Google Shape;685;p15"/>
          <p:cNvSpPr txBox="1">
            <a:spLocks noGrp="1"/>
          </p:cNvSpPr>
          <p:nvPr>
            <p:ph type="subTitle" idx="1"/>
          </p:nvPr>
        </p:nvSpPr>
        <p:spPr>
          <a:xfrm>
            <a:off x="720000" y="3048463"/>
            <a:ext cx="3519600" cy="8049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86" name="Google Shape;686;p15"/>
          <p:cNvSpPr>
            <a:spLocks noGrp="1"/>
          </p:cNvSpPr>
          <p:nvPr>
            <p:ph type="pic" idx="2"/>
          </p:nvPr>
        </p:nvSpPr>
        <p:spPr>
          <a:xfrm>
            <a:off x="5038725" y="533875"/>
            <a:ext cx="3392100" cy="4075800"/>
          </a:xfrm>
          <a:prstGeom prst="roundRect">
            <a:avLst>
              <a:gd name="adj" fmla="val 16667"/>
            </a:avLst>
          </a:prstGeom>
          <a:noFill/>
          <a:ln>
            <a:noFill/>
          </a:ln>
        </p:spPr>
      </p:sp>
      <p:grpSp>
        <p:nvGrpSpPr>
          <p:cNvPr id="687" name="Google Shape;687;p15"/>
          <p:cNvGrpSpPr/>
          <p:nvPr/>
        </p:nvGrpSpPr>
        <p:grpSpPr>
          <a:xfrm rot="578988">
            <a:off x="8405488" y="3602382"/>
            <a:ext cx="649491" cy="1116831"/>
            <a:chOff x="6585699" y="2196606"/>
            <a:chExt cx="778765" cy="1339125"/>
          </a:xfrm>
        </p:grpSpPr>
        <p:sp>
          <p:nvSpPr>
            <p:cNvPr id="688" name="Google Shape;688;p15"/>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5"/>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5"/>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5"/>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5"/>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5"/>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5"/>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5"/>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5"/>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5"/>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5"/>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5"/>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5"/>
          <p:cNvGrpSpPr/>
          <p:nvPr/>
        </p:nvGrpSpPr>
        <p:grpSpPr>
          <a:xfrm flipH="1">
            <a:off x="334532" y="173302"/>
            <a:ext cx="757385" cy="732388"/>
            <a:chOff x="8127332" y="539502"/>
            <a:chExt cx="757385" cy="732388"/>
          </a:xfrm>
        </p:grpSpPr>
        <p:sp>
          <p:nvSpPr>
            <p:cNvPr id="723" name="Google Shape;723;p15"/>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5"/>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5"/>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5"/>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5"/>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5"/>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15"/>
            <p:cNvGrpSpPr/>
            <p:nvPr/>
          </p:nvGrpSpPr>
          <p:grpSpPr>
            <a:xfrm>
              <a:off x="8127332" y="871191"/>
              <a:ext cx="272012" cy="400698"/>
              <a:chOff x="8641857" y="1784441"/>
              <a:chExt cx="272012" cy="400698"/>
            </a:xfrm>
          </p:grpSpPr>
          <p:sp>
            <p:nvSpPr>
              <p:cNvPr id="732" name="Google Shape;732;p15"/>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4" name="Google Shape;744;p15"/>
          <p:cNvSpPr/>
          <p:nvPr/>
        </p:nvSpPr>
        <p:spPr>
          <a:xfrm rot="10800000" flipH="1">
            <a:off x="2433399" y="4765738"/>
            <a:ext cx="642030" cy="64203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rot="2700000" flipH="1">
            <a:off x="8300397" y="69916"/>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rot="10800000" flipH="1">
            <a:off x="-1001652" y="2134161"/>
            <a:ext cx="1336181" cy="13361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47"/>
        <p:cNvGrpSpPr/>
        <p:nvPr/>
      </p:nvGrpSpPr>
      <p:grpSpPr>
        <a:xfrm>
          <a:off x="0" y="0"/>
          <a:ext cx="0" cy="0"/>
          <a:chOff x="0" y="0"/>
          <a:chExt cx="0" cy="0"/>
        </a:xfrm>
      </p:grpSpPr>
      <p:grpSp>
        <p:nvGrpSpPr>
          <p:cNvPr id="748" name="Google Shape;748;p16"/>
          <p:cNvGrpSpPr/>
          <p:nvPr/>
        </p:nvGrpSpPr>
        <p:grpSpPr>
          <a:xfrm>
            <a:off x="-102382" y="-170100"/>
            <a:ext cx="9372696" cy="5483700"/>
            <a:chOff x="-102382" y="-170100"/>
            <a:chExt cx="9372696" cy="5483700"/>
          </a:xfrm>
        </p:grpSpPr>
        <p:grpSp>
          <p:nvGrpSpPr>
            <p:cNvPr id="749" name="Google Shape;749;p16"/>
            <p:cNvGrpSpPr/>
            <p:nvPr/>
          </p:nvGrpSpPr>
          <p:grpSpPr>
            <a:xfrm>
              <a:off x="-102382" y="449173"/>
              <a:ext cx="9372696" cy="4214993"/>
              <a:chOff x="-721775" y="1833025"/>
              <a:chExt cx="10611000" cy="1466850"/>
            </a:xfrm>
          </p:grpSpPr>
          <p:cxnSp>
            <p:nvCxnSpPr>
              <p:cNvPr id="750" name="Google Shape;750;p1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1" name="Google Shape;751;p1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2" name="Google Shape;752;p1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3" name="Google Shape;753;p1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4" name="Google Shape;754;p1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5" name="Google Shape;755;p1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6" name="Google Shape;756;p1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7" name="Google Shape;757;p1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58" name="Google Shape;758;p1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9" name="Google Shape;759;p1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0" name="Google Shape;760;p1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1" name="Google Shape;761;p1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2" name="Google Shape;762;p1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3" name="Google Shape;763;p1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4" name="Google Shape;764;p1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5" name="Google Shape;765;p1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6" name="Google Shape;766;p1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775" name="Google Shape;775;p16"/>
          <p:cNvGrpSpPr/>
          <p:nvPr/>
        </p:nvGrpSpPr>
        <p:grpSpPr>
          <a:xfrm rot="578988">
            <a:off x="8106025" y="3880182"/>
            <a:ext cx="649491" cy="1116831"/>
            <a:chOff x="6585699" y="2196606"/>
            <a:chExt cx="778765" cy="1339125"/>
          </a:xfrm>
        </p:grpSpPr>
        <p:sp>
          <p:nvSpPr>
            <p:cNvPr id="776" name="Google Shape;776;p16"/>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6"/>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6"/>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6"/>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6"/>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6"/>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6"/>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6"/>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6"/>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6"/>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6"/>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6"/>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6"/>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16"/>
          <p:cNvGrpSpPr/>
          <p:nvPr/>
        </p:nvGrpSpPr>
        <p:grpSpPr>
          <a:xfrm>
            <a:off x="7666280" y="139397"/>
            <a:ext cx="827518" cy="800207"/>
            <a:chOff x="8127332" y="539502"/>
            <a:chExt cx="757385" cy="732388"/>
          </a:xfrm>
        </p:grpSpPr>
        <p:sp>
          <p:nvSpPr>
            <p:cNvPr id="811" name="Google Shape;811;p1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16"/>
            <p:cNvGrpSpPr/>
            <p:nvPr/>
          </p:nvGrpSpPr>
          <p:grpSpPr>
            <a:xfrm>
              <a:off x="8127332" y="871191"/>
              <a:ext cx="272012" cy="400698"/>
              <a:chOff x="8641857" y="1784441"/>
              <a:chExt cx="272012" cy="400698"/>
            </a:xfrm>
          </p:grpSpPr>
          <p:sp>
            <p:nvSpPr>
              <p:cNvPr id="820" name="Google Shape;820;p1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2" name="Google Shape;832;p16"/>
          <p:cNvGrpSpPr/>
          <p:nvPr/>
        </p:nvGrpSpPr>
        <p:grpSpPr>
          <a:xfrm rot="-2700000">
            <a:off x="547975" y="137285"/>
            <a:ext cx="820315" cy="1042975"/>
            <a:chOff x="3661501" y="2847663"/>
            <a:chExt cx="465418" cy="591748"/>
          </a:xfrm>
        </p:grpSpPr>
        <p:sp>
          <p:nvSpPr>
            <p:cNvPr id="833" name="Google Shape;833;p1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6"/>
          <p:cNvSpPr/>
          <p:nvPr/>
        </p:nvSpPr>
        <p:spPr>
          <a:xfrm rot="10800000">
            <a:off x="-687515" y="2528782"/>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6"/>
          <p:cNvSpPr/>
          <p:nvPr/>
        </p:nvSpPr>
        <p:spPr>
          <a:xfrm rot="10800000">
            <a:off x="5411951" y="411202"/>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6"/>
          <p:cNvSpPr/>
          <p:nvPr/>
        </p:nvSpPr>
        <p:spPr>
          <a:xfrm rot="-2700000">
            <a:off x="826258" y="4735127"/>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6"/>
          <p:cNvSpPr txBox="1">
            <a:spLocks noGrp="1"/>
          </p:cNvSpPr>
          <p:nvPr>
            <p:ph type="title"/>
          </p:nvPr>
        </p:nvSpPr>
        <p:spPr>
          <a:xfrm>
            <a:off x="720000" y="16375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0" name="Google Shape;850;p16"/>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99"/>
        <p:cNvGrpSpPr/>
        <p:nvPr/>
      </p:nvGrpSpPr>
      <p:grpSpPr>
        <a:xfrm>
          <a:off x="0" y="0"/>
          <a:ext cx="0" cy="0"/>
          <a:chOff x="0" y="0"/>
          <a:chExt cx="0" cy="0"/>
        </a:xfrm>
      </p:grpSpPr>
      <p:grpSp>
        <p:nvGrpSpPr>
          <p:cNvPr id="900" name="Google Shape;900;p18"/>
          <p:cNvGrpSpPr/>
          <p:nvPr/>
        </p:nvGrpSpPr>
        <p:grpSpPr>
          <a:xfrm>
            <a:off x="-102382" y="-170100"/>
            <a:ext cx="9372696" cy="5483700"/>
            <a:chOff x="-102382" y="-170100"/>
            <a:chExt cx="9372696" cy="5483700"/>
          </a:xfrm>
        </p:grpSpPr>
        <p:grpSp>
          <p:nvGrpSpPr>
            <p:cNvPr id="901" name="Google Shape;901;p18"/>
            <p:cNvGrpSpPr/>
            <p:nvPr/>
          </p:nvGrpSpPr>
          <p:grpSpPr>
            <a:xfrm>
              <a:off x="-102382" y="449173"/>
              <a:ext cx="9372696" cy="4214993"/>
              <a:chOff x="-721775" y="1833025"/>
              <a:chExt cx="10611000" cy="1466850"/>
            </a:xfrm>
          </p:grpSpPr>
          <p:cxnSp>
            <p:nvCxnSpPr>
              <p:cNvPr id="902" name="Google Shape;902;p1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3" name="Google Shape;903;p1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4" name="Google Shape;904;p1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5" name="Google Shape;905;p1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6" name="Google Shape;906;p1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7" name="Google Shape;907;p1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8" name="Google Shape;908;p1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9" name="Google Shape;909;p1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10" name="Google Shape;910;p1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1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2" name="Google Shape;912;p1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3" name="Google Shape;913;p1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4" name="Google Shape;914;p1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5" name="Google Shape;915;p1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6" name="Google Shape;916;p1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7" name="Google Shape;917;p1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8" name="Google Shape;918;p1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9" name="Google Shape;919;p1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0" name="Google Shape;920;p1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1" name="Google Shape;921;p1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2" name="Google Shape;922;p1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3" name="Google Shape;923;p1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4" name="Google Shape;924;p1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5" name="Google Shape;925;p1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6" name="Google Shape;926;p1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27" name="Google Shape;92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8" name="Google Shape;928;p18"/>
          <p:cNvSpPr txBox="1">
            <a:spLocks noGrp="1"/>
          </p:cNvSpPr>
          <p:nvPr>
            <p:ph type="subTitle" idx="1"/>
          </p:nvPr>
        </p:nvSpPr>
        <p:spPr>
          <a:xfrm>
            <a:off x="4923075" y="2367525"/>
            <a:ext cx="3501000" cy="1561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9" name="Google Shape;929;p18"/>
          <p:cNvSpPr txBox="1">
            <a:spLocks noGrp="1"/>
          </p:cNvSpPr>
          <p:nvPr>
            <p:ph type="subTitle" idx="2"/>
          </p:nvPr>
        </p:nvSpPr>
        <p:spPr>
          <a:xfrm>
            <a:off x="720000" y="2367525"/>
            <a:ext cx="3501000" cy="1561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0" name="Google Shape;930;p18"/>
          <p:cNvSpPr txBox="1">
            <a:spLocks noGrp="1"/>
          </p:cNvSpPr>
          <p:nvPr>
            <p:ph type="subTitle" idx="3"/>
          </p:nvPr>
        </p:nvSpPr>
        <p:spPr>
          <a:xfrm>
            <a:off x="720001" y="1808625"/>
            <a:ext cx="3501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31" name="Google Shape;931;p18"/>
          <p:cNvSpPr txBox="1">
            <a:spLocks noGrp="1"/>
          </p:cNvSpPr>
          <p:nvPr>
            <p:ph type="subTitle" idx="4"/>
          </p:nvPr>
        </p:nvSpPr>
        <p:spPr>
          <a:xfrm>
            <a:off x="4923110" y="1808625"/>
            <a:ext cx="3501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32" name="Google Shape;932;p18"/>
          <p:cNvGrpSpPr/>
          <p:nvPr/>
        </p:nvGrpSpPr>
        <p:grpSpPr>
          <a:xfrm>
            <a:off x="-69168" y="174570"/>
            <a:ext cx="737069" cy="729848"/>
            <a:chOff x="3398331" y="1368868"/>
            <a:chExt cx="448639" cy="444244"/>
          </a:xfrm>
        </p:grpSpPr>
        <p:sp>
          <p:nvSpPr>
            <p:cNvPr id="933" name="Google Shape;933;p1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18"/>
          <p:cNvGrpSpPr/>
          <p:nvPr/>
        </p:nvGrpSpPr>
        <p:grpSpPr>
          <a:xfrm rot="-8100000">
            <a:off x="8199300" y="3963231"/>
            <a:ext cx="820315" cy="1042975"/>
            <a:chOff x="3661501" y="2847663"/>
            <a:chExt cx="465418" cy="591748"/>
          </a:xfrm>
        </p:grpSpPr>
        <p:sp>
          <p:nvSpPr>
            <p:cNvPr id="940" name="Google Shape;940;p18"/>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8"/>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8"/>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8"/>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8"/>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8"/>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8"/>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8"/>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8"/>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8"/>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8"/>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8"/>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8"/>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18"/>
          <p:cNvSpPr/>
          <p:nvPr/>
        </p:nvSpPr>
        <p:spPr>
          <a:xfrm rot="10800000">
            <a:off x="-114817" y="3488157"/>
            <a:ext cx="457720" cy="4577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8"/>
          <p:cNvSpPr/>
          <p:nvPr/>
        </p:nvSpPr>
        <p:spPr>
          <a:xfrm rot="10800000">
            <a:off x="8423996" y="174572"/>
            <a:ext cx="288053" cy="2880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8"/>
          <p:cNvSpPr/>
          <p:nvPr/>
        </p:nvSpPr>
        <p:spPr>
          <a:xfrm rot="-2700070">
            <a:off x="5113102" y="4692591"/>
            <a:ext cx="992248" cy="94847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56"/>
        <p:cNvGrpSpPr/>
        <p:nvPr/>
      </p:nvGrpSpPr>
      <p:grpSpPr>
        <a:xfrm>
          <a:off x="0" y="0"/>
          <a:ext cx="0" cy="0"/>
          <a:chOff x="0" y="0"/>
          <a:chExt cx="0" cy="0"/>
        </a:xfrm>
      </p:grpSpPr>
      <p:grpSp>
        <p:nvGrpSpPr>
          <p:cNvPr id="957" name="Google Shape;957;p19"/>
          <p:cNvGrpSpPr/>
          <p:nvPr/>
        </p:nvGrpSpPr>
        <p:grpSpPr>
          <a:xfrm>
            <a:off x="-102382" y="-170100"/>
            <a:ext cx="9372696" cy="5483700"/>
            <a:chOff x="-102382" y="-170100"/>
            <a:chExt cx="9372696" cy="5483700"/>
          </a:xfrm>
        </p:grpSpPr>
        <p:grpSp>
          <p:nvGrpSpPr>
            <p:cNvPr id="958" name="Google Shape;958;p19"/>
            <p:cNvGrpSpPr/>
            <p:nvPr/>
          </p:nvGrpSpPr>
          <p:grpSpPr>
            <a:xfrm>
              <a:off x="-102382" y="449173"/>
              <a:ext cx="9372696" cy="4214993"/>
              <a:chOff x="-721775" y="1833025"/>
              <a:chExt cx="10611000" cy="1466850"/>
            </a:xfrm>
          </p:grpSpPr>
          <p:cxnSp>
            <p:nvCxnSpPr>
              <p:cNvPr id="959" name="Google Shape;959;p1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1" name="Google Shape;961;p1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1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1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1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1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1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67" name="Google Shape;967;p1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1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1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1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1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1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1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1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1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6" name="Google Shape;976;p1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7" name="Google Shape;977;p1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8" name="Google Shape;978;p1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9" name="Google Shape;979;p1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0" name="Google Shape;980;p1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1" name="Google Shape;981;p1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2" name="Google Shape;982;p1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3" name="Google Shape;983;p1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84" name="Google Shape;98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5" name="Google Shape;985;p19"/>
          <p:cNvSpPr txBox="1">
            <a:spLocks noGrp="1"/>
          </p:cNvSpPr>
          <p:nvPr>
            <p:ph type="subTitle" idx="1"/>
          </p:nvPr>
        </p:nvSpPr>
        <p:spPr>
          <a:xfrm>
            <a:off x="4971050" y="1667625"/>
            <a:ext cx="32292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86" name="Google Shape;986;p19"/>
          <p:cNvSpPr txBox="1">
            <a:spLocks noGrp="1"/>
          </p:cNvSpPr>
          <p:nvPr>
            <p:ph type="subTitle" idx="2"/>
          </p:nvPr>
        </p:nvSpPr>
        <p:spPr>
          <a:xfrm>
            <a:off x="943650" y="1667625"/>
            <a:ext cx="32292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87" name="Google Shape;987;p19"/>
          <p:cNvSpPr/>
          <p:nvPr/>
        </p:nvSpPr>
        <p:spPr>
          <a:xfrm>
            <a:off x="5685163" y="4704949"/>
            <a:ext cx="1306798" cy="1306798"/>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p19"/>
          <p:cNvGrpSpPr/>
          <p:nvPr/>
        </p:nvGrpSpPr>
        <p:grpSpPr>
          <a:xfrm rot="578988">
            <a:off x="8316663" y="3768107"/>
            <a:ext cx="649491" cy="1116831"/>
            <a:chOff x="6585699" y="2196606"/>
            <a:chExt cx="778765" cy="1339125"/>
          </a:xfrm>
        </p:grpSpPr>
        <p:sp>
          <p:nvSpPr>
            <p:cNvPr id="989" name="Google Shape;989;p19"/>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9"/>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9"/>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9"/>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9"/>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9"/>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9"/>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9"/>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9"/>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9"/>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9"/>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9"/>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9"/>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9"/>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9"/>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9"/>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9"/>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9"/>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9"/>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9"/>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9"/>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9"/>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9"/>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9"/>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9"/>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9"/>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9"/>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19"/>
          <p:cNvSpPr/>
          <p:nvPr/>
        </p:nvSpPr>
        <p:spPr>
          <a:xfrm rot="8100000">
            <a:off x="8141656" y="-406373"/>
            <a:ext cx="809419" cy="772898"/>
          </a:xfrm>
          <a:custGeom>
            <a:avLst/>
            <a:gdLst/>
            <a:ahLst/>
            <a:cxnLst/>
            <a:rect l="l" t="t" r="r" b="b"/>
            <a:pathLst>
              <a:path w="34175" h="32633" extrusionOk="0">
                <a:moveTo>
                  <a:pt x="17143" y="0"/>
                </a:moveTo>
                <a:cubicBezTo>
                  <a:pt x="8798" y="0"/>
                  <a:pt x="1615" y="6230"/>
                  <a:pt x="763" y="14757"/>
                </a:cubicBezTo>
                <a:cubicBezTo>
                  <a:pt x="0" y="23699"/>
                  <a:pt x="6516" y="31671"/>
                  <a:pt x="15528" y="32572"/>
                </a:cubicBezTo>
                <a:cubicBezTo>
                  <a:pt x="16004" y="32612"/>
                  <a:pt x="16478" y="32632"/>
                  <a:pt x="16949" y="32632"/>
                </a:cubicBezTo>
                <a:cubicBezTo>
                  <a:pt x="25299" y="32632"/>
                  <a:pt x="32486" y="26338"/>
                  <a:pt x="33273" y="17807"/>
                </a:cubicBezTo>
                <a:cubicBezTo>
                  <a:pt x="34174" y="8865"/>
                  <a:pt x="27589" y="893"/>
                  <a:pt x="18578" y="61"/>
                </a:cubicBezTo>
                <a:cubicBezTo>
                  <a:pt x="18096" y="20"/>
                  <a:pt x="17618" y="0"/>
                  <a:pt x="17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64988" y="2494912"/>
            <a:ext cx="325170" cy="32517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9"/>
          <p:cNvGrpSpPr/>
          <p:nvPr/>
        </p:nvGrpSpPr>
        <p:grpSpPr>
          <a:xfrm flipH="1">
            <a:off x="220381" y="137493"/>
            <a:ext cx="388786" cy="572718"/>
            <a:chOff x="8641857" y="1784441"/>
            <a:chExt cx="272012" cy="400698"/>
          </a:xfrm>
        </p:grpSpPr>
        <p:sp>
          <p:nvSpPr>
            <p:cNvPr id="1026" name="Google Shape;1026;p19"/>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38"/>
        <p:cNvGrpSpPr/>
        <p:nvPr/>
      </p:nvGrpSpPr>
      <p:grpSpPr>
        <a:xfrm>
          <a:off x="0" y="0"/>
          <a:ext cx="0" cy="0"/>
          <a:chOff x="0" y="0"/>
          <a:chExt cx="0" cy="0"/>
        </a:xfrm>
      </p:grpSpPr>
      <p:grpSp>
        <p:nvGrpSpPr>
          <p:cNvPr id="1039" name="Google Shape;1039;p20"/>
          <p:cNvGrpSpPr/>
          <p:nvPr/>
        </p:nvGrpSpPr>
        <p:grpSpPr>
          <a:xfrm>
            <a:off x="-102382" y="-170100"/>
            <a:ext cx="9372696" cy="5483700"/>
            <a:chOff x="-102382" y="-170100"/>
            <a:chExt cx="9372696" cy="5483700"/>
          </a:xfrm>
        </p:grpSpPr>
        <p:grpSp>
          <p:nvGrpSpPr>
            <p:cNvPr id="1040" name="Google Shape;1040;p20"/>
            <p:cNvGrpSpPr/>
            <p:nvPr/>
          </p:nvGrpSpPr>
          <p:grpSpPr>
            <a:xfrm>
              <a:off x="-102382" y="449173"/>
              <a:ext cx="9372696" cy="4214993"/>
              <a:chOff x="-721775" y="1833025"/>
              <a:chExt cx="10611000" cy="1466850"/>
            </a:xfrm>
          </p:grpSpPr>
          <p:cxnSp>
            <p:nvCxnSpPr>
              <p:cNvPr id="1041" name="Google Shape;1041;p2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049" name="Google Shape;1049;p2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1" name="Google Shape;1051;p2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2" name="Google Shape;1052;p2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3" name="Google Shape;1053;p2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4" name="Google Shape;1054;p2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5" name="Google Shape;1055;p2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6" name="Google Shape;1056;p2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7" name="Google Shape;1057;p2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8" name="Google Shape;1058;p2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9" name="Google Shape;1059;p2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0" name="Google Shape;1060;p2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1" name="Google Shape;1061;p2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2" name="Google Shape;1062;p2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3" name="Google Shape;1063;p2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4" name="Google Shape;1064;p2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5" name="Google Shape;1065;p2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066" name="Google Shape;106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7" name="Google Shape;1067;p20"/>
          <p:cNvSpPr txBox="1">
            <a:spLocks noGrp="1"/>
          </p:cNvSpPr>
          <p:nvPr>
            <p:ph type="subTitle" idx="1"/>
          </p:nvPr>
        </p:nvSpPr>
        <p:spPr>
          <a:xfrm>
            <a:off x="937625" y="2360152"/>
            <a:ext cx="2175300" cy="151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68" name="Google Shape;1068;p20"/>
          <p:cNvSpPr txBox="1">
            <a:spLocks noGrp="1"/>
          </p:cNvSpPr>
          <p:nvPr>
            <p:ph type="subTitle" idx="2"/>
          </p:nvPr>
        </p:nvSpPr>
        <p:spPr>
          <a:xfrm>
            <a:off x="3484347" y="2360152"/>
            <a:ext cx="2175300" cy="151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69" name="Google Shape;1069;p20"/>
          <p:cNvSpPr txBox="1">
            <a:spLocks noGrp="1"/>
          </p:cNvSpPr>
          <p:nvPr>
            <p:ph type="subTitle" idx="3"/>
          </p:nvPr>
        </p:nvSpPr>
        <p:spPr>
          <a:xfrm>
            <a:off x="6031075" y="2360152"/>
            <a:ext cx="2175300" cy="151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70" name="Google Shape;1070;p20"/>
          <p:cNvSpPr txBox="1">
            <a:spLocks noGrp="1"/>
          </p:cNvSpPr>
          <p:nvPr>
            <p:ph type="subTitle" idx="4"/>
          </p:nvPr>
        </p:nvSpPr>
        <p:spPr>
          <a:xfrm>
            <a:off x="937625" y="1700141"/>
            <a:ext cx="2175300" cy="66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1" name="Google Shape;1071;p20"/>
          <p:cNvSpPr txBox="1">
            <a:spLocks noGrp="1"/>
          </p:cNvSpPr>
          <p:nvPr>
            <p:ph type="subTitle" idx="5"/>
          </p:nvPr>
        </p:nvSpPr>
        <p:spPr>
          <a:xfrm>
            <a:off x="3484350" y="1700141"/>
            <a:ext cx="2175300" cy="66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2" name="Google Shape;1072;p20"/>
          <p:cNvSpPr txBox="1">
            <a:spLocks noGrp="1"/>
          </p:cNvSpPr>
          <p:nvPr>
            <p:ph type="subTitle" idx="6"/>
          </p:nvPr>
        </p:nvSpPr>
        <p:spPr>
          <a:xfrm>
            <a:off x="6031075" y="1700141"/>
            <a:ext cx="2175300" cy="66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073" name="Google Shape;1073;p20"/>
          <p:cNvGrpSpPr/>
          <p:nvPr/>
        </p:nvGrpSpPr>
        <p:grpSpPr>
          <a:xfrm rot="-1634644">
            <a:off x="137420" y="4150602"/>
            <a:ext cx="582873" cy="695353"/>
            <a:chOff x="6040075" y="2055025"/>
            <a:chExt cx="582850" cy="695325"/>
          </a:xfrm>
        </p:grpSpPr>
        <p:sp>
          <p:nvSpPr>
            <p:cNvPr id="1074" name="Google Shape;1074;p20"/>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0"/>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0"/>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0"/>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0"/>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0"/>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0"/>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0"/>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0"/>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0"/>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0"/>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0"/>
          <p:cNvGrpSpPr/>
          <p:nvPr/>
        </p:nvGrpSpPr>
        <p:grpSpPr>
          <a:xfrm rot="2700000">
            <a:off x="8473617" y="241546"/>
            <a:ext cx="214421" cy="595474"/>
            <a:chOff x="7308325" y="2001075"/>
            <a:chExt cx="300175" cy="833625"/>
          </a:xfrm>
        </p:grpSpPr>
        <p:sp>
          <p:nvSpPr>
            <p:cNvPr id="1086" name="Google Shape;1086;p20"/>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0"/>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0"/>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0"/>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0"/>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0"/>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0"/>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0"/>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0"/>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0"/>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0"/>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0"/>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0"/>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0"/>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0"/>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0"/>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0"/>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20"/>
          <p:cNvSpPr/>
          <p:nvPr/>
        </p:nvSpPr>
        <p:spPr>
          <a:xfrm rot="10800000" flipH="1">
            <a:off x="8388451" y="4420386"/>
            <a:ext cx="269715" cy="269715"/>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rot="10800000" flipH="1">
            <a:off x="170933" y="346022"/>
            <a:ext cx="288053" cy="2880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rot="2700000" flipH="1">
            <a:off x="1799281" y="4641271"/>
            <a:ext cx="701038" cy="670106"/>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07"/>
        <p:cNvGrpSpPr/>
        <p:nvPr/>
      </p:nvGrpSpPr>
      <p:grpSpPr>
        <a:xfrm>
          <a:off x="0" y="0"/>
          <a:ext cx="0" cy="0"/>
          <a:chOff x="0" y="0"/>
          <a:chExt cx="0" cy="0"/>
        </a:xfrm>
      </p:grpSpPr>
      <p:grpSp>
        <p:nvGrpSpPr>
          <p:cNvPr id="1108" name="Google Shape;1108;p21"/>
          <p:cNvGrpSpPr/>
          <p:nvPr/>
        </p:nvGrpSpPr>
        <p:grpSpPr>
          <a:xfrm>
            <a:off x="-102382" y="-170100"/>
            <a:ext cx="9372696" cy="5483700"/>
            <a:chOff x="-102382" y="-170100"/>
            <a:chExt cx="9372696" cy="5483700"/>
          </a:xfrm>
        </p:grpSpPr>
        <p:grpSp>
          <p:nvGrpSpPr>
            <p:cNvPr id="1109" name="Google Shape;1109;p21"/>
            <p:cNvGrpSpPr/>
            <p:nvPr/>
          </p:nvGrpSpPr>
          <p:grpSpPr>
            <a:xfrm>
              <a:off x="-102382" y="449173"/>
              <a:ext cx="9372696" cy="4214993"/>
              <a:chOff x="-721775" y="1833025"/>
              <a:chExt cx="10611000" cy="1466850"/>
            </a:xfrm>
          </p:grpSpPr>
          <p:cxnSp>
            <p:nvCxnSpPr>
              <p:cNvPr id="1110" name="Google Shape;1110;p2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18" name="Google Shape;1118;p2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19" name="Google Shape;1119;p2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35" name="Google Shape;113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6" name="Google Shape;1136;p21"/>
          <p:cNvSpPr txBox="1">
            <a:spLocks noGrp="1"/>
          </p:cNvSpPr>
          <p:nvPr>
            <p:ph type="subTitle" idx="1"/>
          </p:nvPr>
        </p:nvSpPr>
        <p:spPr>
          <a:xfrm>
            <a:off x="1253224"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37" name="Google Shape;1137;p21"/>
          <p:cNvSpPr txBox="1">
            <a:spLocks noGrp="1"/>
          </p:cNvSpPr>
          <p:nvPr>
            <p:ph type="subTitle" idx="2"/>
          </p:nvPr>
        </p:nvSpPr>
        <p:spPr>
          <a:xfrm>
            <a:off x="5079776"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38" name="Google Shape;1138;p21"/>
          <p:cNvSpPr txBox="1">
            <a:spLocks noGrp="1"/>
          </p:cNvSpPr>
          <p:nvPr>
            <p:ph type="subTitle" idx="3"/>
          </p:nvPr>
        </p:nvSpPr>
        <p:spPr>
          <a:xfrm>
            <a:off x="1253224"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39" name="Google Shape;1139;p21"/>
          <p:cNvSpPr txBox="1">
            <a:spLocks noGrp="1"/>
          </p:cNvSpPr>
          <p:nvPr>
            <p:ph type="subTitle" idx="4"/>
          </p:nvPr>
        </p:nvSpPr>
        <p:spPr>
          <a:xfrm>
            <a:off x="5079776"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0" name="Google Shape;1140;p21"/>
          <p:cNvSpPr txBox="1">
            <a:spLocks noGrp="1"/>
          </p:cNvSpPr>
          <p:nvPr>
            <p:ph type="subTitle" idx="5"/>
          </p:nvPr>
        </p:nvSpPr>
        <p:spPr>
          <a:xfrm>
            <a:off x="1253224"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141" name="Google Shape;1141;p21"/>
          <p:cNvSpPr txBox="1">
            <a:spLocks noGrp="1"/>
          </p:cNvSpPr>
          <p:nvPr>
            <p:ph type="subTitle" idx="6"/>
          </p:nvPr>
        </p:nvSpPr>
        <p:spPr>
          <a:xfrm>
            <a:off x="1253224"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142" name="Google Shape;1142;p21"/>
          <p:cNvSpPr txBox="1">
            <a:spLocks noGrp="1"/>
          </p:cNvSpPr>
          <p:nvPr>
            <p:ph type="subTitle" idx="7"/>
          </p:nvPr>
        </p:nvSpPr>
        <p:spPr>
          <a:xfrm>
            <a:off x="5079749"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143" name="Google Shape;1143;p21"/>
          <p:cNvSpPr txBox="1">
            <a:spLocks noGrp="1"/>
          </p:cNvSpPr>
          <p:nvPr>
            <p:ph type="subTitle" idx="8"/>
          </p:nvPr>
        </p:nvSpPr>
        <p:spPr>
          <a:xfrm>
            <a:off x="5079749"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1144" name="Google Shape;1144;p21"/>
          <p:cNvGrpSpPr/>
          <p:nvPr/>
        </p:nvGrpSpPr>
        <p:grpSpPr>
          <a:xfrm rot="1473807">
            <a:off x="10738" y="151519"/>
            <a:ext cx="594252" cy="885428"/>
            <a:chOff x="1793120" y="2709675"/>
            <a:chExt cx="594253" cy="885429"/>
          </a:xfrm>
        </p:grpSpPr>
        <p:sp>
          <p:nvSpPr>
            <p:cNvPr id="1145" name="Google Shape;1145;p21"/>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21"/>
          <p:cNvGrpSpPr/>
          <p:nvPr/>
        </p:nvGrpSpPr>
        <p:grpSpPr>
          <a:xfrm rot="-1172206">
            <a:off x="8335478" y="3116196"/>
            <a:ext cx="737063" cy="729842"/>
            <a:chOff x="3398331" y="1368868"/>
            <a:chExt cx="448639" cy="444244"/>
          </a:xfrm>
        </p:grpSpPr>
        <p:sp>
          <p:nvSpPr>
            <p:cNvPr id="1153" name="Google Shape;1153;p21"/>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1"/>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1"/>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1"/>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1"/>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1"/>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21"/>
          <p:cNvSpPr/>
          <p:nvPr/>
        </p:nvSpPr>
        <p:spPr>
          <a:xfrm rot="10800000">
            <a:off x="-409590" y="3948282"/>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1"/>
          <p:cNvSpPr/>
          <p:nvPr/>
        </p:nvSpPr>
        <p:spPr>
          <a:xfrm rot="10800000">
            <a:off x="8430764" y="188440"/>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1"/>
          <p:cNvSpPr/>
          <p:nvPr/>
        </p:nvSpPr>
        <p:spPr>
          <a:xfrm rot="-2700000">
            <a:off x="7472583" y="4788327"/>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102382" y="-170100"/>
            <a:ext cx="9372696" cy="5483700"/>
            <a:chOff x="-102382" y="-170100"/>
            <a:chExt cx="9372696" cy="5483700"/>
          </a:xfrm>
        </p:grpSpPr>
        <p:grpSp>
          <p:nvGrpSpPr>
            <p:cNvPr id="64" name="Google Shape;64;p3"/>
            <p:cNvGrpSpPr/>
            <p:nvPr/>
          </p:nvGrpSpPr>
          <p:grpSpPr>
            <a:xfrm>
              <a:off x="-102382" y="449173"/>
              <a:ext cx="9372696" cy="4214993"/>
              <a:chOff x="-721775" y="1833025"/>
              <a:chExt cx="10611000" cy="1466850"/>
            </a:xfrm>
          </p:grpSpPr>
          <p:cxnSp>
            <p:nvCxnSpPr>
              <p:cNvPr id="65" name="Google Shape;65;p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1" name="Google Shape;71;p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2" name="Google Shape;72;p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3" name="Google Shape;73;p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4" name="Google Shape;74;p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 name="Google Shape;75;p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 name="Google Shape;76;p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 name="Google Shape;77;p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8" name="Google Shape;78;p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9" name="Google Shape;79;p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0" name="Google Shape;90;p3"/>
          <p:cNvSpPr txBox="1">
            <a:spLocks noGrp="1"/>
          </p:cNvSpPr>
          <p:nvPr>
            <p:ph type="title"/>
          </p:nvPr>
        </p:nvSpPr>
        <p:spPr>
          <a:xfrm>
            <a:off x="713225" y="2265994"/>
            <a:ext cx="3816900" cy="1511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1" name="Google Shape;91;p3"/>
          <p:cNvSpPr txBox="1">
            <a:spLocks noGrp="1"/>
          </p:cNvSpPr>
          <p:nvPr>
            <p:ph type="title" idx="2" hasCustomPrompt="1"/>
          </p:nvPr>
        </p:nvSpPr>
        <p:spPr>
          <a:xfrm>
            <a:off x="713225" y="1366106"/>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2" name="Google Shape;92;p3"/>
          <p:cNvSpPr/>
          <p:nvPr/>
        </p:nvSpPr>
        <p:spPr>
          <a:xfrm>
            <a:off x="71199" y="4159163"/>
            <a:ext cx="642030" cy="64203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8100000">
            <a:off x="8300397" y="4581310"/>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52477" y="486290"/>
            <a:ext cx="1336181" cy="13361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3733659">
            <a:off x="7579600" y="317524"/>
            <a:ext cx="737045" cy="729824"/>
            <a:chOff x="3398331" y="1368868"/>
            <a:chExt cx="448639" cy="444244"/>
          </a:xfrm>
        </p:grpSpPr>
        <p:sp>
          <p:nvSpPr>
            <p:cNvPr id="96" name="Google Shape;96;p3"/>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62"/>
        <p:cNvGrpSpPr/>
        <p:nvPr/>
      </p:nvGrpSpPr>
      <p:grpSpPr>
        <a:xfrm>
          <a:off x="0" y="0"/>
          <a:ext cx="0" cy="0"/>
          <a:chOff x="0" y="0"/>
          <a:chExt cx="0" cy="0"/>
        </a:xfrm>
      </p:grpSpPr>
      <p:grpSp>
        <p:nvGrpSpPr>
          <p:cNvPr id="1163" name="Google Shape;1163;p22"/>
          <p:cNvGrpSpPr/>
          <p:nvPr/>
        </p:nvGrpSpPr>
        <p:grpSpPr>
          <a:xfrm>
            <a:off x="-102382" y="-170100"/>
            <a:ext cx="9372696" cy="5483700"/>
            <a:chOff x="-102382" y="-170100"/>
            <a:chExt cx="9372696" cy="5483700"/>
          </a:xfrm>
        </p:grpSpPr>
        <p:grpSp>
          <p:nvGrpSpPr>
            <p:cNvPr id="1164" name="Google Shape;1164;p22"/>
            <p:cNvGrpSpPr/>
            <p:nvPr/>
          </p:nvGrpSpPr>
          <p:grpSpPr>
            <a:xfrm>
              <a:off x="-102382" y="449173"/>
              <a:ext cx="9372696" cy="4214993"/>
              <a:chOff x="-721775" y="1833025"/>
              <a:chExt cx="10611000" cy="1466850"/>
            </a:xfrm>
          </p:grpSpPr>
          <p:cxnSp>
            <p:nvCxnSpPr>
              <p:cNvPr id="1165" name="Google Shape;1165;p2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6" name="Google Shape;1166;p2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73" name="Google Shape;1173;p2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1" name="Google Shape;1181;p2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2" name="Google Shape;1182;p2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3" name="Google Shape;1183;p2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4" name="Google Shape;1184;p2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5" name="Google Shape;1185;p2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6" name="Google Shape;1186;p2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7" name="Google Shape;1187;p2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8" name="Google Shape;1188;p2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9" name="Google Shape;1189;p2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90" name="Google Shape;1190;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22"/>
          <p:cNvSpPr txBox="1">
            <a:spLocks noGrp="1"/>
          </p:cNvSpPr>
          <p:nvPr>
            <p:ph type="subTitle" idx="1"/>
          </p:nvPr>
        </p:nvSpPr>
        <p:spPr>
          <a:xfrm>
            <a:off x="720000" y="1710172"/>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2" name="Google Shape;1192;p22"/>
          <p:cNvSpPr txBox="1">
            <a:spLocks noGrp="1"/>
          </p:cNvSpPr>
          <p:nvPr>
            <p:ph type="subTitle" idx="2"/>
          </p:nvPr>
        </p:nvSpPr>
        <p:spPr>
          <a:xfrm>
            <a:off x="3516150" y="1710172"/>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3" name="Google Shape;1193;p22"/>
          <p:cNvSpPr txBox="1">
            <a:spLocks noGrp="1"/>
          </p:cNvSpPr>
          <p:nvPr>
            <p:ph type="subTitle" idx="3"/>
          </p:nvPr>
        </p:nvSpPr>
        <p:spPr>
          <a:xfrm>
            <a:off x="720000" y="3440454"/>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4" name="Google Shape;1194;p22"/>
          <p:cNvSpPr txBox="1">
            <a:spLocks noGrp="1"/>
          </p:cNvSpPr>
          <p:nvPr>
            <p:ph type="subTitle" idx="4"/>
          </p:nvPr>
        </p:nvSpPr>
        <p:spPr>
          <a:xfrm>
            <a:off x="3516150" y="3440454"/>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5" name="Google Shape;1195;p22"/>
          <p:cNvSpPr txBox="1">
            <a:spLocks noGrp="1"/>
          </p:cNvSpPr>
          <p:nvPr>
            <p:ph type="subTitle" idx="5"/>
          </p:nvPr>
        </p:nvSpPr>
        <p:spPr>
          <a:xfrm>
            <a:off x="6312300" y="1710172"/>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6" name="Google Shape;1196;p22"/>
          <p:cNvSpPr txBox="1">
            <a:spLocks noGrp="1"/>
          </p:cNvSpPr>
          <p:nvPr>
            <p:ph type="subTitle" idx="6"/>
          </p:nvPr>
        </p:nvSpPr>
        <p:spPr>
          <a:xfrm>
            <a:off x="6312300" y="3440454"/>
            <a:ext cx="21117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7" name="Google Shape;1197;p22"/>
          <p:cNvSpPr txBox="1">
            <a:spLocks noGrp="1"/>
          </p:cNvSpPr>
          <p:nvPr>
            <p:ph type="subTitle" idx="7"/>
          </p:nvPr>
        </p:nvSpPr>
        <p:spPr>
          <a:xfrm>
            <a:off x="724152" y="1336275"/>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198" name="Google Shape;1198;p22"/>
          <p:cNvSpPr txBox="1">
            <a:spLocks noGrp="1"/>
          </p:cNvSpPr>
          <p:nvPr>
            <p:ph type="subTitle" idx="8"/>
          </p:nvPr>
        </p:nvSpPr>
        <p:spPr>
          <a:xfrm>
            <a:off x="3520299" y="1336275"/>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199" name="Google Shape;1199;p22"/>
          <p:cNvSpPr txBox="1">
            <a:spLocks noGrp="1"/>
          </p:cNvSpPr>
          <p:nvPr>
            <p:ph type="subTitle" idx="9"/>
          </p:nvPr>
        </p:nvSpPr>
        <p:spPr>
          <a:xfrm>
            <a:off x="6316445" y="1336275"/>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200" name="Google Shape;1200;p22"/>
          <p:cNvSpPr txBox="1">
            <a:spLocks noGrp="1"/>
          </p:cNvSpPr>
          <p:nvPr>
            <p:ph type="subTitle" idx="13"/>
          </p:nvPr>
        </p:nvSpPr>
        <p:spPr>
          <a:xfrm>
            <a:off x="724152" y="3063356"/>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201" name="Google Shape;1201;p22"/>
          <p:cNvSpPr txBox="1">
            <a:spLocks noGrp="1"/>
          </p:cNvSpPr>
          <p:nvPr>
            <p:ph type="subTitle" idx="14"/>
          </p:nvPr>
        </p:nvSpPr>
        <p:spPr>
          <a:xfrm>
            <a:off x="3520299" y="3063356"/>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202" name="Google Shape;1202;p22"/>
          <p:cNvSpPr txBox="1">
            <a:spLocks noGrp="1"/>
          </p:cNvSpPr>
          <p:nvPr>
            <p:ph type="subTitle" idx="15"/>
          </p:nvPr>
        </p:nvSpPr>
        <p:spPr>
          <a:xfrm>
            <a:off x="6316445" y="3063356"/>
            <a:ext cx="2103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1203" name="Google Shape;1203;p22"/>
          <p:cNvGrpSpPr/>
          <p:nvPr/>
        </p:nvGrpSpPr>
        <p:grpSpPr>
          <a:xfrm rot="7687878" flipH="1">
            <a:off x="8249080" y="84722"/>
            <a:ext cx="820311" cy="1042971"/>
            <a:chOff x="3661501" y="2847663"/>
            <a:chExt cx="465418" cy="591748"/>
          </a:xfrm>
        </p:grpSpPr>
        <p:sp>
          <p:nvSpPr>
            <p:cNvPr id="1204" name="Google Shape;1204;p2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22"/>
          <p:cNvSpPr/>
          <p:nvPr/>
        </p:nvSpPr>
        <p:spPr>
          <a:xfrm flipH="1">
            <a:off x="122962" y="2735944"/>
            <a:ext cx="248517" cy="248517"/>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2"/>
          <p:cNvSpPr/>
          <p:nvPr/>
        </p:nvSpPr>
        <p:spPr>
          <a:xfrm rot="-8100000" flipH="1">
            <a:off x="2894282" y="-24390"/>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2"/>
          <p:cNvSpPr/>
          <p:nvPr/>
        </p:nvSpPr>
        <p:spPr>
          <a:xfrm flipH="1">
            <a:off x="8690239" y="3539016"/>
            <a:ext cx="1216226" cy="121622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20"/>
        <p:cNvGrpSpPr/>
        <p:nvPr/>
      </p:nvGrpSpPr>
      <p:grpSpPr>
        <a:xfrm>
          <a:off x="0" y="0"/>
          <a:ext cx="0" cy="0"/>
          <a:chOff x="0" y="0"/>
          <a:chExt cx="0" cy="0"/>
        </a:xfrm>
      </p:grpSpPr>
      <p:grpSp>
        <p:nvGrpSpPr>
          <p:cNvPr id="1221" name="Google Shape;1221;p23"/>
          <p:cNvGrpSpPr/>
          <p:nvPr/>
        </p:nvGrpSpPr>
        <p:grpSpPr>
          <a:xfrm>
            <a:off x="-102382" y="-170100"/>
            <a:ext cx="9372696" cy="5483700"/>
            <a:chOff x="-102382" y="-170100"/>
            <a:chExt cx="9372696" cy="5483700"/>
          </a:xfrm>
        </p:grpSpPr>
        <p:grpSp>
          <p:nvGrpSpPr>
            <p:cNvPr id="1222" name="Google Shape;1222;p23"/>
            <p:cNvGrpSpPr/>
            <p:nvPr/>
          </p:nvGrpSpPr>
          <p:grpSpPr>
            <a:xfrm>
              <a:off x="-102382" y="449173"/>
              <a:ext cx="9372696" cy="4214993"/>
              <a:chOff x="-721775" y="1833025"/>
              <a:chExt cx="10611000" cy="1466850"/>
            </a:xfrm>
          </p:grpSpPr>
          <p:cxnSp>
            <p:nvCxnSpPr>
              <p:cNvPr id="1223" name="Google Shape;1223;p2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4" name="Google Shape;1224;p2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5" name="Google Shape;1225;p2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6" name="Google Shape;1226;p2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7" name="Google Shape;1227;p2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8" name="Google Shape;1228;p2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29" name="Google Shape;1229;p2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30" name="Google Shape;1230;p2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231" name="Google Shape;1231;p2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2" name="Google Shape;1232;p2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3" name="Google Shape;1233;p2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4" name="Google Shape;1234;p2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5" name="Google Shape;1235;p2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6" name="Google Shape;1236;p2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7" name="Google Shape;1237;p2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8" name="Google Shape;1238;p2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9" name="Google Shape;1239;p2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0" name="Google Shape;1240;p2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1" name="Google Shape;1241;p2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2" name="Google Shape;1242;p2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3" name="Google Shape;1243;p2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4" name="Google Shape;1244;p2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5" name="Google Shape;1245;p2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6" name="Google Shape;1246;p2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7" name="Google Shape;1247;p2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248" name="Google Shape;1248;p23"/>
          <p:cNvSpPr txBox="1">
            <a:spLocks noGrp="1"/>
          </p:cNvSpPr>
          <p:nvPr>
            <p:ph type="title" hasCustomPrompt="1"/>
          </p:nvPr>
        </p:nvSpPr>
        <p:spPr>
          <a:xfrm>
            <a:off x="713225" y="552112"/>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atin typeface="Montserrat SemiBold"/>
                <a:ea typeface="Montserrat SemiBold"/>
                <a:cs typeface="Montserrat SemiBold"/>
                <a:sym typeface="Montserrat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49" name="Google Shape;1249;p23"/>
          <p:cNvSpPr txBox="1">
            <a:spLocks noGrp="1"/>
          </p:cNvSpPr>
          <p:nvPr>
            <p:ph type="subTitle" idx="1"/>
          </p:nvPr>
        </p:nvSpPr>
        <p:spPr>
          <a:xfrm>
            <a:off x="713225" y="1288076"/>
            <a:ext cx="46968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50" name="Google Shape;1250;p23"/>
          <p:cNvSpPr txBox="1">
            <a:spLocks noGrp="1"/>
          </p:cNvSpPr>
          <p:nvPr>
            <p:ph type="title" idx="2" hasCustomPrompt="1"/>
          </p:nvPr>
        </p:nvSpPr>
        <p:spPr>
          <a:xfrm>
            <a:off x="2223600" y="1904368"/>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atin typeface="Montserrat SemiBold"/>
                <a:ea typeface="Montserrat SemiBold"/>
                <a:cs typeface="Montserrat SemiBold"/>
                <a:sym typeface="Montserrat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1" name="Google Shape;1251;p23"/>
          <p:cNvSpPr txBox="1">
            <a:spLocks noGrp="1"/>
          </p:cNvSpPr>
          <p:nvPr>
            <p:ph type="subTitle" idx="3"/>
          </p:nvPr>
        </p:nvSpPr>
        <p:spPr>
          <a:xfrm>
            <a:off x="2223600" y="2640332"/>
            <a:ext cx="46968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52" name="Google Shape;1252;p23"/>
          <p:cNvSpPr txBox="1">
            <a:spLocks noGrp="1"/>
          </p:cNvSpPr>
          <p:nvPr>
            <p:ph type="title" idx="4" hasCustomPrompt="1"/>
          </p:nvPr>
        </p:nvSpPr>
        <p:spPr>
          <a:xfrm>
            <a:off x="3733975" y="3256624"/>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atin typeface="Montserrat SemiBold"/>
                <a:ea typeface="Montserrat SemiBold"/>
                <a:cs typeface="Montserrat SemiBold"/>
                <a:sym typeface="Montserrat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3" name="Google Shape;1253;p23"/>
          <p:cNvSpPr txBox="1">
            <a:spLocks noGrp="1"/>
          </p:cNvSpPr>
          <p:nvPr>
            <p:ph type="subTitle" idx="5"/>
          </p:nvPr>
        </p:nvSpPr>
        <p:spPr>
          <a:xfrm>
            <a:off x="3733975" y="3992588"/>
            <a:ext cx="46968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254" name="Google Shape;1254;p23"/>
          <p:cNvGrpSpPr/>
          <p:nvPr/>
        </p:nvGrpSpPr>
        <p:grpSpPr>
          <a:xfrm rot="578988">
            <a:off x="7605388" y="378132"/>
            <a:ext cx="649491" cy="1116831"/>
            <a:chOff x="6585699" y="2196606"/>
            <a:chExt cx="778765" cy="1339125"/>
          </a:xfrm>
        </p:grpSpPr>
        <p:sp>
          <p:nvSpPr>
            <p:cNvPr id="1255" name="Google Shape;1255;p23"/>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3"/>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3"/>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3"/>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3"/>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3"/>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3"/>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3"/>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3"/>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3"/>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3"/>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3"/>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3"/>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3"/>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3"/>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3"/>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3"/>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3"/>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3"/>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3"/>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3"/>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3"/>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3"/>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3"/>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3"/>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3"/>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3"/>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3"/>
          <p:cNvGrpSpPr/>
          <p:nvPr/>
        </p:nvGrpSpPr>
        <p:grpSpPr>
          <a:xfrm flipH="1">
            <a:off x="512107" y="3649704"/>
            <a:ext cx="973845" cy="941704"/>
            <a:chOff x="8127332" y="539502"/>
            <a:chExt cx="757385" cy="732388"/>
          </a:xfrm>
        </p:grpSpPr>
        <p:sp>
          <p:nvSpPr>
            <p:cNvPr id="1290" name="Google Shape;1290;p23"/>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3"/>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3"/>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3"/>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3"/>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3"/>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3"/>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3"/>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8" name="Google Shape;1298;p23"/>
            <p:cNvGrpSpPr/>
            <p:nvPr/>
          </p:nvGrpSpPr>
          <p:grpSpPr>
            <a:xfrm>
              <a:off x="8127332" y="871191"/>
              <a:ext cx="272012" cy="400698"/>
              <a:chOff x="8641857" y="1784441"/>
              <a:chExt cx="272012" cy="400698"/>
            </a:xfrm>
          </p:grpSpPr>
          <p:sp>
            <p:nvSpPr>
              <p:cNvPr id="1299" name="Google Shape;1299;p23"/>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3"/>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3"/>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3"/>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3"/>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3"/>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3"/>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3"/>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3"/>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3"/>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3"/>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3"/>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1" name="Google Shape;1311;p23"/>
          <p:cNvSpPr/>
          <p:nvPr/>
        </p:nvSpPr>
        <p:spPr>
          <a:xfrm rot="10800000" flipH="1">
            <a:off x="-386001" y="1967801"/>
            <a:ext cx="642030" cy="64203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3"/>
          <p:cNvSpPr/>
          <p:nvPr/>
        </p:nvSpPr>
        <p:spPr>
          <a:xfrm rot="2700000" flipH="1">
            <a:off x="8753222" y="383003"/>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3"/>
          <p:cNvSpPr/>
          <p:nvPr/>
        </p:nvSpPr>
        <p:spPr>
          <a:xfrm rot="10800000" flipH="1">
            <a:off x="8690523" y="2438961"/>
            <a:ext cx="1336181" cy="13361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nine columns">
  <p:cSld name="TITLE_ONLY_1">
    <p:spTree>
      <p:nvGrpSpPr>
        <p:cNvPr id="1" name="Shape 1314"/>
        <p:cNvGrpSpPr/>
        <p:nvPr/>
      </p:nvGrpSpPr>
      <p:grpSpPr>
        <a:xfrm>
          <a:off x="0" y="0"/>
          <a:ext cx="0" cy="0"/>
          <a:chOff x="0" y="0"/>
          <a:chExt cx="0" cy="0"/>
        </a:xfrm>
      </p:grpSpPr>
      <p:grpSp>
        <p:nvGrpSpPr>
          <p:cNvPr id="1315" name="Google Shape;1315;p24"/>
          <p:cNvGrpSpPr/>
          <p:nvPr/>
        </p:nvGrpSpPr>
        <p:grpSpPr>
          <a:xfrm>
            <a:off x="-102382" y="-170100"/>
            <a:ext cx="9372696" cy="5483700"/>
            <a:chOff x="-102382" y="-170100"/>
            <a:chExt cx="9372696" cy="5483700"/>
          </a:xfrm>
        </p:grpSpPr>
        <p:grpSp>
          <p:nvGrpSpPr>
            <p:cNvPr id="1316" name="Google Shape;1316;p24"/>
            <p:cNvGrpSpPr/>
            <p:nvPr/>
          </p:nvGrpSpPr>
          <p:grpSpPr>
            <a:xfrm>
              <a:off x="-102382" y="449173"/>
              <a:ext cx="9372696" cy="4214993"/>
              <a:chOff x="-721775" y="1833025"/>
              <a:chExt cx="10611000" cy="1466850"/>
            </a:xfrm>
          </p:grpSpPr>
          <p:cxnSp>
            <p:nvCxnSpPr>
              <p:cNvPr id="1317" name="Google Shape;1317;p2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18" name="Google Shape;1318;p2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19" name="Google Shape;1319;p2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20" name="Google Shape;1320;p2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21" name="Google Shape;1321;p2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22" name="Google Shape;1322;p2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23" name="Google Shape;1323;p2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24" name="Google Shape;1324;p2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325" name="Google Shape;1325;p2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26" name="Google Shape;1326;p2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27" name="Google Shape;1327;p2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28" name="Google Shape;1328;p2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29" name="Google Shape;1329;p2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0" name="Google Shape;1330;p2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1" name="Google Shape;1331;p2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2" name="Google Shape;1332;p2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3" name="Google Shape;1333;p2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4" name="Google Shape;1334;p2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5" name="Google Shape;1335;p2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6" name="Google Shape;1336;p2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7" name="Google Shape;1337;p2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8" name="Google Shape;1338;p2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39" name="Google Shape;1339;p2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40" name="Google Shape;1340;p2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341" name="Google Shape;1341;p2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342" name="Google Shape;134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3" name="Google Shape;1343;p24"/>
          <p:cNvSpPr txBox="1">
            <a:spLocks noGrp="1"/>
          </p:cNvSpPr>
          <p:nvPr>
            <p:ph type="subTitle" idx="1"/>
          </p:nvPr>
        </p:nvSpPr>
        <p:spPr>
          <a:xfrm>
            <a:off x="941880" y="1677284"/>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4" name="Google Shape;1344;p24"/>
          <p:cNvSpPr txBox="1">
            <a:spLocks noGrp="1"/>
          </p:cNvSpPr>
          <p:nvPr>
            <p:ph type="subTitle" idx="2"/>
          </p:nvPr>
        </p:nvSpPr>
        <p:spPr>
          <a:xfrm>
            <a:off x="3415502" y="1677284"/>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5" name="Google Shape;1345;p24"/>
          <p:cNvSpPr txBox="1">
            <a:spLocks noGrp="1"/>
          </p:cNvSpPr>
          <p:nvPr>
            <p:ph type="subTitle" idx="3"/>
          </p:nvPr>
        </p:nvSpPr>
        <p:spPr>
          <a:xfrm>
            <a:off x="941880" y="2915150"/>
            <a:ext cx="2313000" cy="4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6" name="Google Shape;1346;p24"/>
          <p:cNvSpPr txBox="1">
            <a:spLocks noGrp="1"/>
          </p:cNvSpPr>
          <p:nvPr>
            <p:ph type="subTitle" idx="4"/>
          </p:nvPr>
        </p:nvSpPr>
        <p:spPr>
          <a:xfrm>
            <a:off x="3415502" y="2915150"/>
            <a:ext cx="2313000" cy="4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7" name="Google Shape;1347;p24"/>
          <p:cNvSpPr txBox="1">
            <a:spLocks noGrp="1"/>
          </p:cNvSpPr>
          <p:nvPr>
            <p:ph type="subTitle" idx="5"/>
          </p:nvPr>
        </p:nvSpPr>
        <p:spPr>
          <a:xfrm>
            <a:off x="5889120" y="1677284"/>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8" name="Google Shape;1348;p24"/>
          <p:cNvSpPr txBox="1">
            <a:spLocks noGrp="1"/>
          </p:cNvSpPr>
          <p:nvPr>
            <p:ph type="subTitle" idx="6"/>
          </p:nvPr>
        </p:nvSpPr>
        <p:spPr>
          <a:xfrm>
            <a:off x="5889120" y="2915150"/>
            <a:ext cx="2313000" cy="4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9" name="Google Shape;1349;p24"/>
          <p:cNvSpPr txBox="1">
            <a:spLocks noGrp="1"/>
          </p:cNvSpPr>
          <p:nvPr>
            <p:ph type="subTitle" idx="7"/>
          </p:nvPr>
        </p:nvSpPr>
        <p:spPr>
          <a:xfrm>
            <a:off x="946428" y="136247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0" name="Google Shape;1350;p24"/>
          <p:cNvSpPr txBox="1">
            <a:spLocks noGrp="1"/>
          </p:cNvSpPr>
          <p:nvPr>
            <p:ph type="subTitle" idx="8"/>
          </p:nvPr>
        </p:nvSpPr>
        <p:spPr>
          <a:xfrm>
            <a:off x="3420046" y="136247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1" name="Google Shape;1351;p24"/>
          <p:cNvSpPr txBox="1">
            <a:spLocks noGrp="1"/>
          </p:cNvSpPr>
          <p:nvPr>
            <p:ph type="subTitle" idx="9"/>
          </p:nvPr>
        </p:nvSpPr>
        <p:spPr>
          <a:xfrm>
            <a:off x="5893659" y="136247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2" name="Google Shape;1352;p24"/>
          <p:cNvSpPr txBox="1">
            <a:spLocks noGrp="1"/>
          </p:cNvSpPr>
          <p:nvPr>
            <p:ph type="subTitle" idx="13"/>
          </p:nvPr>
        </p:nvSpPr>
        <p:spPr>
          <a:xfrm>
            <a:off x="946428" y="2600995"/>
            <a:ext cx="2304000" cy="45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3" name="Google Shape;1353;p24"/>
          <p:cNvSpPr txBox="1">
            <a:spLocks noGrp="1"/>
          </p:cNvSpPr>
          <p:nvPr>
            <p:ph type="subTitle" idx="14"/>
          </p:nvPr>
        </p:nvSpPr>
        <p:spPr>
          <a:xfrm>
            <a:off x="3420046" y="2600995"/>
            <a:ext cx="2304000" cy="45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4" name="Google Shape;1354;p24"/>
          <p:cNvSpPr txBox="1">
            <a:spLocks noGrp="1"/>
          </p:cNvSpPr>
          <p:nvPr>
            <p:ph type="subTitle" idx="15"/>
          </p:nvPr>
        </p:nvSpPr>
        <p:spPr>
          <a:xfrm>
            <a:off x="5893659" y="2600995"/>
            <a:ext cx="2304000" cy="45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5" name="Google Shape;1355;p24"/>
          <p:cNvSpPr txBox="1">
            <a:spLocks noGrp="1"/>
          </p:cNvSpPr>
          <p:nvPr>
            <p:ph type="subTitle" idx="16"/>
          </p:nvPr>
        </p:nvSpPr>
        <p:spPr>
          <a:xfrm>
            <a:off x="941880" y="4146788"/>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56" name="Google Shape;1356;p24"/>
          <p:cNvSpPr txBox="1">
            <a:spLocks noGrp="1"/>
          </p:cNvSpPr>
          <p:nvPr>
            <p:ph type="subTitle" idx="17"/>
          </p:nvPr>
        </p:nvSpPr>
        <p:spPr>
          <a:xfrm>
            <a:off x="3415502" y="4146788"/>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57" name="Google Shape;1357;p24"/>
          <p:cNvSpPr txBox="1">
            <a:spLocks noGrp="1"/>
          </p:cNvSpPr>
          <p:nvPr>
            <p:ph type="subTitle" idx="18"/>
          </p:nvPr>
        </p:nvSpPr>
        <p:spPr>
          <a:xfrm>
            <a:off x="5889120" y="4146788"/>
            <a:ext cx="2313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58" name="Google Shape;1358;p24"/>
          <p:cNvSpPr txBox="1">
            <a:spLocks noGrp="1"/>
          </p:cNvSpPr>
          <p:nvPr>
            <p:ph type="subTitle" idx="19"/>
          </p:nvPr>
        </p:nvSpPr>
        <p:spPr>
          <a:xfrm>
            <a:off x="946428" y="383951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59" name="Google Shape;1359;p24"/>
          <p:cNvSpPr txBox="1">
            <a:spLocks noGrp="1"/>
          </p:cNvSpPr>
          <p:nvPr>
            <p:ph type="subTitle" idx="20"/>
          </p:nvPr>
        </p:nvSpPr>
        <p:spPr>
          <a:xfrm>
            <a:off x="3420046" y="383951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360" name="Google Shape;1360;p24"/>
          <p:cNvSpPr txBox="1">
            <a:spLocks noGrp="1"/>
          </p:cNvSpPr>
          <p:nvPr>
            <p:ph type="subTitle" idx="21"/>
          </p:nvPr>
        </p:nvSpPr>
        <p:spPr>
          <a:xfrm>
            <a:off x="5893659" y="3839515"/>
            <a:ext cx="23040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1361" name="Google Shape;1361;p24"/>
          <p:cNvGrpSpPr/>
          <p:nvPr/>
        </p:nvGrpSpPr>
        <p:grpSpPr>
          <a:xfrm>
            <a:off x="8117958" y="202953"/>
            <a:ext cx="785884" cy="673202"/>
            <a:chOff x="8363694" y="868678"/>
            <a:chExt cx="414190" cy="354784"/>
          </a:xfrm>
        </p:grpSpPr>
        <p:sp>
          <p:nvSpPr>
            <p:cNvPr id="1362" name="Google Shape;1362;p24"/>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4"/>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4"/>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4"/>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4"/>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4"/>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4"/>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9" name="Google Shape;1369;p24"/>
          <p:cNvSpPr/>
          <p:nvPr/>
        </p:nvSpPr>
        <p:spPr>
          <a:xfrm rot="10800000">
            <a:off x="-448240" y="4516807"/>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4"/>
          <p:cNvSpPr/>
          <p:nvPr/>
        </p:nvSpPr>
        <p:spPr>
          <a:xfrm rot="10800000">
            <a:off x="2737147" y="-173451"/>
            <a:ext cx="497302" cy="49730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4"/>
          <p:cNvSpPr/>
          <p:nvPr/>
        </p:nvSpPr>
        <p:spPr>
          <a:xfrm rot="-2700000">
            <a:off x="8726673" y="4447513"/>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1485"/>
        <p:cNvGrpSpPr/>
        <p:nvPr/>
      </p:nvGrpSpPr>
      <p:grpSpPr>
        <a:xfrm>
          <a:off x="0" y="0"/>
          <a:ext cx="0" cy="0"/>
          <a:chOff x="0" y="0"/>
          <a:chExt cx="0" cy="0"/>
        </a:xfrm>
      </p:grpSpPr>
      <p:grpSp>
        <p:nvGrpSpPr>
          <p:cNvPr id="1486" name="Google Shape;1486;p26"/>
          <p:cNvGrpSpPr/>
          <p:nvPr/>
        </p:nvGrpSpPr>
        <p:grpSpPr>
          <a:xfrm>
            <a:off x="-102382" y="-170100"/>
            <a:ext cx="9372696" cy="5483700"/>
            <a:chOff x="-102382" y="-170100"/>
            <a:chExt cx="9372696" cy="5483700"/>
          </a:xfrm>
        </p:grpSpPr>
        <p:grpSp>
          <p:nvGrpSpPr>
            <p:cNvPr id="1487" name="Google Shape;1487;p26"/>
            <p:cNvGrpSpPr/>
            <p:nvPr/>
          </p:nvGrpSpPr>
          <p:grpSpPr>
            <a:xfrm>
              <a:off x="-102382" y="449173"/>
              <a:ext cx="9372696" cy="4214993"/>
              <a:chOff x="-721775" y="1833025"/>
              <a:chExt cx="10611000" cy="1466850"/>
            </a:xfrm>
          </p:grpSpPr>
          <p:cxnSp>
            <p:nvCxnSpPr>
              <p:cNvPr id="1488" name="Google Shape;1488;p2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496" name="Google Shape;1496;p2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9" name="Google Shape;1499;p2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0" name="Google Shape;1500;p2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1" name="Google Shape;1501;p2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2" name="Google Shape;1502;p2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3" name="Google Shape;1503;p2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4" name="Google Shape;1504;p2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5" name="Google Shape;1505;p2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6" name="Google Shape;1506;p2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7" name="Google Shape;1507;p2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8" name="Google Shape;1508;p2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9" name="Google Shape;1509;p2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0" name="Google Shape;1510;p2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1" name="Google Shape;1511;p2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2" name="Google Shape;1512;p2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13" name="Google Shape;151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4" name="Google Shape;1514;p26"/>
          <p:cNvGrpSpPr/>
          <p:nvPr/>
        </p:nvGrpSpPr>
        <p:grpSpPr>
          <a:xfrm>
            <a:off x="-69168" y="174570"/>
            <a:ext cx="737069" cy="729848"/>
            <a:chOff x="3398331" y="1368868"/>
            <a:chExt cx="448639" cy="444244"/>
          </a:xfrm>
        </p:grpSpPr>
        <p:sp>
          <p:nvSpPr>
            <p:cNvPr id="1515" name="Google Shape;1515;p2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26"/>
          <p:cNvGrpSpPr/>
          <p:nvPr/>
        </p:nvGrpSpPr>
        <p:grpSpPr>
          <a:xfrm rot="-8100000">
            <a:off x="8295597" y="4207939"/>
            <a:ext cx="596987" cy="759030"/>
            <a:chOff x="3661501" y="2847663"/>
            <a:chExt cx="465418" cy="591748"/>
          </a:xfrm>
        </p:grpSpPr>
        <p:sp>
          <p:nvSpPr>
            <p:cNvPr id="1522" name="Google Shape;1522;p2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26"/>
          <p:cNvSpPr/>
          <p:nvPr/>
        </p:nvSpPr>
        <p:spPr>
          <a:xfrm rot="10800000">
            <a:off x="-114817" y="3488157"/>
            <a:ext cx="457720" cy="4577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6"/>
          <p:cNvSpPr/>
          <p:nvPr/>
        </p:nvSpPr>
        <p:spPr>
          <a:xfrm rot="10800000">
            <a:off x="8423996" y="174572"/>
            <a:ext cx="288053" cy="2880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6"/>
          <p:cNvSpPr/>
          <p:nvPr/>
        </p:nvSpPr>
        <p:spPr>
          <a:xfrm rot="-2700070">
            <a:off x="5113102" y="4692591"/>
            <a:ext cx="992248" cy="94847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_ONLY_2_1">
    <p:spTree>
      <p:nvGrpSpPr>
        <p:cNvPr id="1" name="Shape 1538"/>
        <p:cNvGrpSpPr/>
        <p:nvPr/>
      </p:nvGrpSpPr>
      <p:grpSpPr>
        <a:xfrm>
          <a:off x="0" y="0"/>
          <a:ext cx="0" cy="0"/>
          <a:chOff x="0" y="0"/>
          <a:chExt cx="0" cy="0"/>
        </a:xfrm>
      </p:grpSpPr>
      <p:grpSp>
        <p:nvGrpSpPr>
          <p:cNvPr id="1539" name="Google Shape;1539;p27"/>
          <p:cNvGrpSpPr/>
          <p:nvPr/>
        </p:nvGrpSpPr>
        <p:grpSpPr>
          <a:xfrm>
            <a:off x="-102382" y="-170100"/>
            <a:ext cx="9372696" cy="5483700"/>
            <a:chOff x="-102382" y="-170100"/>
            <a:chExt cx="9372696" cy="5483700"/>
          </a:xfrm>
        </p:grpSpPr>
        <p:grpSp>
          <p:nvGrpSpPr>
            <p:cNvPr id="1540" name="Google Shape;1540;p27"/>
            <p:cNvGrpSpPr/>
            <p:nvPr/>
          </p:nvGrpSpPr>
          <p:grpSpPr>
            <a:xfrm>
              <a:off x="-102382" y="449173"/>
              <a:ext cx="9372696" cy="4214993"/>
              <a:chOff x="-721775" y="1833025"/>
              <a:chExt cx="10611000" cy="1466850"/>
            </a:xfrm>
          </p:grpSpPr>
          <p:cxnSp>
            <p:nvCxnSpPr>
              <p:cNvPr id="1541" name="Google Shape;1541;p2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2" name="Google Shape;1542;p2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3" name="Google Shape;1543;p2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49" name="Google Shape;1549;p2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0" name="Google Shape;1560;p2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1" name="Google Shape;1561;p2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2" name="Google Shape;1562;p2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3" name="Google Shape;1563;p2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4" name="Google Shape;1564;p2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5" name="Google Shape;1565;p2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66" name="Google Shape;1566;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67" name="Google Shape;1567;p27"/>
          <p:cNvGrpSpPr/>
          <p:nvPr/>
        </p:nvGrpSpPr>
        <p:grpSpPr>
          <a:xfrm rot="1473807">
            <a:off x="10738" y="151519"/>
            <a:ext cx="594252" cy="885428"/>
            <a:chOff x="1793120" y="2709675"/>
            <a:chExt cx="594253" cy="885429"/>
          </a:xfrm>
        </p:grpSpPr>
        <p:sp>
          <p:nvSpPr>
            <p:cNvPr id="1568" name="Google Shape;1568;p2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27"/>
          <p:cNvGrpSpPr/>
          <p:nvPr/>
        </p:nvGrpSpPr>
        <p:grpSpPr>
          <a:xfrm rot="-1172206">
            <a:off x="8335478" y="3116196"/>
            <a:ext cx="737063" cy="729842"/>
            <a:chOff x="3398331" y="1368868"/>
            <a:chExt cx="448639" cy="444244"/>
          </a:xfrm>
        </p:grpSpPr>
        <p:sp>
          <p:nvSpPr>
            <p:cNvPr id="1576" name="Google Shape;1576;p2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7"/>
          <p:cNvSpPr/>
          <p:nvPr/>
        </p:nvSpPr>
        <p:spPr>
          <a:xfrm rot="10800000">
            <a:off x="-409590" y="3948282"/>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7"/>
          <p:cNvSpPr/>
          <p:nvPr/>
        </p:nvSpPr>
        <p:spPr>
          <a:xfrm rot="10800000">
            <a:off x="8430764" y="188440"/>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7"/>
          <p:cNvSpPr/>
          <p:nvPr/>
        </p:nvSpPr>
        <p:spPr>
          <a:xfrm rot="-2700000">
            <a:off x="7472583" y="4788327"/>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_ONLY_2_1_1">
    <p:spTree>
      <p:nvGrpSpPr>
        <p:cNvPr id="1" name="Shape 1585"/>
        <p:cNvGrpSpPr/>
        <p:nvPr/>
      </p:nvGrpSpPr>
      <p:grpSpPr>
        <a:xfrm>
          <a:off x="0" y="0"/>
          <a:ext cx="0" cy="0"/>
          <a:chOff x="0" y="0"/>
          <a:chExt cx="0" cy="0"/>
        </a:xfrm>
      </p:grpSpPr>
      <p:grpSp>
        <p:nvGrpSpPr>
          <p:cNvPr id="1586" name="Google Shape;1586;p28"/>
          <p:cNvGrpSpPr/>
          <p:nvPr/>
        </p:nvGrpSpPr>
        <p:grpSpPr>
          <a:xfrm>
            <a:off x="-102382" y="-170100"/>
            <a:ext cx="9372696" cy="5483700"/>
            <a:chOff x="-102382" y="-170100"/>
            <a:chExt cx="9372696" cy="5483700"/>
          </a:xfrm>
        </p:grpSpPr>
        <p:grpSp>
          <p:nvGrpSpPr>
            <p:cNvPr id="1587" name="Google Shape;1587;p28"/>
            <p:cNvGrpSpPr/>
            <p:nvPr/>
          </p:nvGrpSpPr>
          <p:grpSpPr>
            <a:xfrm>
              <a:off x="-102382" y="449173"/>
              <a:ext cx="9372696" cy="4214993"/>
              <a:chOff x="-721775" y="1833025"/>
              <a:chExt cx="10611000" cy="1466850"/>
            </a:xfrm>
          </p:grpSpPr>
          <p:cxnSp>
            <p:nvCxnSpPr>
              <p:cNvPr id="1588" name="Google Shape;1588;p2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89" name="Google Shape;1589;p2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96" name="Google Shape;1596;p2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6" name="Google Shape;1606;p2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7" name="Google Shape;1607;p2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8" name="Google Shape;1608;p2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9" name="Google Shape;1609;p2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613" name="Google Shape;161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14" name="Google Shape;1614;p28"/>
          <p:cNvGrpSpPr/>
          <p:nvPr/>
        </p:nvGrpSpPr>
        <p:grpSpPr>
          <a:xfrm rot="-1634644">
            <a:off x="-34755" y="4265677"/>
            <a:ext cx="582873" cy="695353"/>
            <a:chOff x="6040075" y="2055025"/>
            <a:chExt cx="582850" cy="695325"/>
          </a:xfrm>
        </p:grpSpPr>
        <p:sp>
          <p:nvSpPr>
            <p:cNvPr id="1615" name="Google Shape;1615;p28"/>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8"/>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8"/>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8"/>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8"/>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8"/>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8"/>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8"/>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6" name="Google Shape;1626;p28"/>
          <p:cNvGrpSpPr/>
          <p:nvPr/>
        </p:nvGrpSpPr>
        <p:grpSpPr>
          <a:xfrm rot="2700000">
            <a:off x="8473617" y="241546"/>
            <a:ext cx="214421" cy="595474"/>
            <a:chOff x="7308325" y="2001075"/>
            <a:chExt cx="300175" cy="833625"/>
          </a:xfrm>
        </p:grpSpPr>
        <p:sp>
          <p:nvSpPr>
            <p:cNvPr id="1627" name="Google Shape;1627;p28"/>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8"/>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5" name="Google Shape;1645;p28"/>
          <p:cNvSpPr/>
          <p:nvPr/>
        </p:nvSpPr>
        <p:spPr>
          <a:xfrm rot="10800000" flipH="1">
            <a:off x="8490501" y="4469149"/>
            <a:ext cx="269715" cy="269715"/>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rot="10800000" flipH="1">
            <a:off x="170933" y="346022"/>
            <a:ext cx="288053" cy="2880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rot="2700000" flipH="1">
            <a:off x="1715981" y="4887896"/>
            <a:ext cx="701038" cy="670106"/>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25"/>
        <p:cNvGrpSpPr/>
        <p:nvPr/>
      </p:nvGrpSpPr>
      <p:grpSpPr>
        <a:xfrm>
          <a:off x="0" y="0"/>
          <a:ext cx="0" cy="0"/>
          <a:chOff x="0" y="0"/>
          <a:chExt cx="0" cy="0"/>
        </a:xfrm>
      </p:grpSpPr>
      <p:grpSp>
        <p:nvGrpSpPr>
          <p:cNvPr id="1726" name="Google Shape;1726;p30"/>
          <p:cNvGrpSpPr/>
          <p:nvPr/>
        </p:nvGrpSpPr>
        <p:grpSpPr>
          <a:xfrm>
            <a:off x="-102382" y="-170100"/>
            <a:ext cx="9372696" cy="5483700"/>
            <a:chOff x="-102382" y="-170100"/>
            <a:chExt cx="9372696" cy="5483700"/>
          </a:xfrm>
        </p:grpSpPr>
        <p:grpSp>
          <p:nvGrpSpPr>
            <p:cNvPr id="1727" name="Google Shape;1727;p30"/>
            <p:cNvGrpSpPr/>
            <p:nvPr/>
          </p:nvGrpSpPr>
          <p:grpSpPr>
            <a:xfrm>
              <a:off x="-102382" y="449173"/>
              <a:ext cx="9372696" cy="4214993"/>
              <a:chOff x="-721775" y="1833025"/>
              <a:chExt cx="10611000" cy="1466850"/>
            </a:xfrm>
          </p:grpSpPr>
          <p:cxnSp>
            <p:nvCxnSpPr>
              <p:cNvPr id="1728" name="Google Shape;1728;p3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29" name="Google Shape;1729;p3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0" name="Google Shape;1730;p3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1" name="Google Shape;1731;p3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2" name="Google Shape;1732;p3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3" name="Google Shape;1733;p3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4" name="Google Shape;1734;p3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5" name="Google Shape;1735;p3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36" name="Google Shape;1736;p3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7" name="Google Shape;1737;p3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8" name="Google Shape;1738;p3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9" name="Google Shape;1739;p3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0" name="Google Shape;1740;p3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1" name="Google Shape;1741;p3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2" name="Google Shape;1742;p3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3" name="Google Shape;1743;p3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4" name="Google Shape;1744;p3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5" name="Google Shape;1745;p3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6" name="Google Shape;1746;p3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7" name="Google Shape;1747;p3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8" name="Google Shape;1748;p3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9" name="Google Shape;1749;p3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0" name="Google Shape;1750;p3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1" name="Google Shape;1751;p3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2" name="Google Shape;1752;p3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753" name="Google Shape;1753;p30"/>
          <p:cNvGrpSpPr/>
          <p:nvPr/>
        </p:nvGrpSpPr>
        <p:grpSpPr>
          <a:xfrm>
            <a:off x="8117958" y="202953"/>
            <a:ext cx="785884" cy="673202"/>
            <a:chOff x="8363694" y="868678"/>
            <a:chExt cx="414190" cy="354784"/>
          </a:xfrm>
        </p:grpSpPr>
        <p:sp>
          <p:nvSpPr>
            <p:cNvPr id="1754" name="Google Shape;1754;p30"/>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1" name="Google Shape;1761;p30"/>
          <p:cNvSpPr/>
          <p:nvPr/>
        </p:nvSpPr>
        <p:spPr>
          <a:xfrm rot="10800000">
            <a:off x="-448240" y="4516807"/>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rot="10800000">
            <a:off x="2737147" y="-173451"/>
            <a:ext cx="497302" cy="49730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rot="-2700000">
            <a:off x="8726673" y="4447513"/>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64"/>
        <p:cNvGrpSpPr/>
        <p:nvPr/>
      </p:nvGrpSpPr>
      <p:grpSpPr>
        <a:xfrm>
          <a:off x="0" y="0"/>
          <a:ext cx="0" cy="0"/>
          <a:chOff x="0" y="0"/>
          <a:chExt cx="0" cy="0"/>
        </a:xfrm>
      </p:grpSpPr>
      <p:grpSp>
        <p:nvGrpSpPr>
          <p:cNvPr id="1765" name="Google Shape;1765;p31"/>
          <p:cNvGrpSpPr/>
          <p:nvPr/>
        </p:nvGrpSpPr>
        <p:grpSpPr>
          <a:xfrm>
            <a:off x="-102382" y="-170100"/>
            <a:ext cx="9372696" cy="5483700"/>
            <a:chOff x="-102382" y="-170100"/>
            <a:chExt cx="9372696" cy="5483700"/>
          </a:xfrm>
        </p:grpSpPr>
        <p:grpSp>
          <p:nvGrpSpPr>
            <p:cNvPr id="1766" name="Google Shape;1766;p31"/>
            <p:cNvGrpSpPr/>
            <p:nvPr/>
          </p:nvGrpSpPr>
          <p:grpSpPr>
            <a:xfrm>
              <a:off x="-102382" y="449173"/>
              <a:ext cx="9372696" cy="4214993"/>
              <a:chOff x="-721775" y="1833025"/>
              <a:chExt cx="10611000" cy="1466850"/>
            </a:xfrm>
          </p:grpSpPr>
          <p:cxnSp>
            <p:nvCxnSpPr>
              <p:cNvPr id="1767" name="Google Shape;1767;p3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75" name="Google Shape;1775;p3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5" name="Google Shape;1785;p3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6" name="Google Shape;1786;p3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7" name="Google Shape;1787;p3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8" name="Google Shape;1788;p3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792" name="Google Shape;1792;p31"/>
          <p:cNvSpPr/>
          <p:nvPr/>
        </p:nvSpPr>
        <p:spPr>
          <a:xfrm rot="10800000">
            <a:off x="7960126" y="-638923"/>
            <a:ext cx="1630371" cy="1630371"/>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1"/>
          <p:cNvGrpSpPr/>
          <p:nvPr/>
        </p:nvGrpSpPr>
        <p:grpSpPr>
          <a:xfrm rot="579098">
            <a:off x="8192661" y="3806760"/>
            <a:ext cx="612209" cy="1052723"/>
            <a:chOff x="6585699" y="2196606"/>
            <a:chExt cx="778765" cy="1339125"/>
          </a:xfrm>
        </p:grpSpPr>
        <p:sp>
          <p:nvSpPr>
            <p:cNvPr id="1794" name="Google Shape;1794;p31"/>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1"/>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1"/>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1"/>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1"/>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1"/>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1"/>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1"/>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1"/>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1"/>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1"/>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1"/>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1"/>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1"/>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1"/>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1"/>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1"/>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1"/>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1"/>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1"/>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1"/>
          <p:cNvGrpSpPr/>
          <p:nvPr/>
        </p:nvGrpSpPr>
        <p:grpSpPr>
          <a:xfrm rot="-2700000">
            <a:off x="388800" y="-201065"/>
            <a:ext cx="820315" cy="1042975"/>
            <a:chOff x="3661501" y="2847663"/>
            <a:chExt cx="465418" cy="591748"/>
          </a:xfrm>
        </p:grpSpPr>
        <p:sp>
          <p:nvSpPr>
            <p:cNvPr id="1829" name="Google Shape;1829;p31"/>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1"/>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1"/>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1"/>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1"/>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1"/>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1"/>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1"/>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1"/>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1"/>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1"/>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1"/>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1"/>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2" name="Google Shape;1842;p31"/>
          <p:cNvSpPr/>
          <p:nvPr/>
        </p:nvSpPr>
        <p:spPr>
          <a:xfrm rot="10800000">
            <a:off x="-417135" y="1233038"/>
            <a:ext cx="857974" cy="85797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1"/>
          <p:cNvSpPr/>
          <p:nvPr/>
        </p:nvSpPr>
        <p:spPr>
          <a:xfrm rot="-2700000">
            <a:off x="392258" y="4562977"/>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grpSp>
        <p:nvGrpSpPr>
          <p:cNvPr id="103" name="Google Shape;103;p4"/>
          <p:cNvGrpSpPr/>
          <p:nvPr/>
        </p:nvGrpSpPr>
        <p:grpSpPr>
          <a:xfrm>
            <a:off x="-102382" y="-170100"/>
            <a:ext cx="9372696" cy="5483700"/>
            <a:chOff x="-102382" y="-170100"/>
            <a:chExt cx="9372696" cy="5483700"/>
          </a:xfrm>
        </p:grpSpPr>
        <p:grpSp>
          <p:nvGrpSpPr>
            <p:cNvPr id="104" name="Google Shape;104;p4"/>
            <p:cNvGrpSpPr/>
            <p:nvPr/>
          </p:nvGrpSpPr>
          <p:grpSpPr>
            <a:xfrm>
              <a:off x="-102382" y="449173"/>
              <a:ext cx="9372696" cy="4214993"/>
              <a:chOff x="-721775" y="1833025"/>
              <a:chExt cx="10611000" cy="1466850"/>
            </a:xfrm>
          </p:grpSpPr>
          <p:cxnSp>
            <p:nvCxnSpPr>
              <p:cNvPr id="105" name="Google Shape;105;p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2" name="Google Shape;112;p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3" name="Google Shape;113;p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4" name="Google Shape;114;p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5" name="Google Shape;115;p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30" name="Google Shape;130;p4"/>
          <p:cNvGrpSpPr/>
          <p:nvPr/>
        </p:nvGrpSpPr>
        <p:grpSpPr>
          <a:xfrm rot="-2891110">
            <a:off x="215702" y="4316108"/>
            <a:ext cx="737094" cy="729873"/>
            <a:chOff x="3398331" y="1368868"/>
            <a:chExt cx="448639" cy="444244"/>
          </a:xfrm>
        </p:grpSpPr>
        <p:sp>
          <p:nvSpPr>
            <p:cNvPr id="131" name="Google Shape;131;p4"/>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a:off x="-111910" y="2471457"/>
            <a:ext cx="327441" cy="312984"/>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473464" y="2423266"/>
            <a:ext cx="409353" cy="4093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7252582" y="4502686"/>
            <a:ext cx="2030898" cy="2030898"/>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4"/>
          <p:cNvGrpSpPr/>
          <p:nvPr/>
        </p:nvGrpSpPr>
        <p:grpSpPr>
          <a:xfrm flipH="1">
            <a:off x="7978707" y="68654"/>
            <a:ext cx="973845" cy="941704"/>
            <a:chOff x="8127332" y="539502"/>
            <a:chExt cx="757385" cy="732388"/>
          </a:xfrm>
        </p:grpSpPr>
        <p:sp>
          <p:nvSpPr>
            <p:cNvPr id="141" name="Google Shape;141;p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4"/>
            <p:cNvGrpSpPr/>
            <p:nvPr/>
          </p:nvGrpSpPr>
          <p:grpSpPr>
            <a:xfrm>
              <a:off x="8127332" y="871191"/>
              <a:ext cx="272012" cy="400698"/>
              <a:chOff x="8641857" y="1784441"/>
              <a:chExt cx="272012" cy="400698"/>
            </a:xfrm>
          </p:grpSpPr>
          <p:sp>
            <p:nvSpPr>
              <p:cNvPr id="150" name="Google Shape;150;p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 name="Google Shape;162;p4"/>
          <p:cNvSpPr/>
          <p:nvPr/>
        </p:nvSpPr>
        <p:spPr>
          <a:xfrm>
            <a:off x="-530475" y="-484011"/>
            <a:ext cx="1164586" cy="116458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grpSp>
        <p:nvGrpSpPr>
          <p:cNvPr id="166" name="Google Shape;166;p5"/>
          <p:cNvGrpSpPr/>
          <p:nvPr/>
        </p:nvGrpSpPr>
        <p:grpSpPr>
          <a:xfrm>
            <a:off x="-102382" y="-170100"/>
            <a:ext cx="9372696" cy="5483700"/>
            <a:chOff x="-102382" y="-170100"/>
            <a:chExt cx="9372696" cy="5483700"/>
          </a:xfrm>
        </p:grpSpPr>
        <p:grpSp>
          <p:nvGrpSpPr>
            <p:cNvPr id="167" name="Google Shape;167;p5"/>
            <p:cNvGrpSpPr/>
            <p:nvPr/>
          </p:nvGrpSpPr>
          <p:grpSpPr>
            <a:xfrm>
              <a:off x="-102382" y="449173"/>
              <a:ext cx="9372696" cy="4214993"/>
              <a:chOff x="-721775" y="1833025"/>
              <a:chExt cx="10611000" cy="1466850"/>
            </a:xfrm>
          </p:grpSpPr>
          <p:cxnSp>
            <p:nvCxnSpPr>
              <p:cNvPr id="168" name="Google Shape;168;p5"/>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69" name="Google Shape;169;p5"/>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0" name="Google Shape;170;p5"/>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1" name="Google Shape;171;p5"/>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2" name="Google Shape;172;p5"/>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 name="Google Shape;173;p5"/>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4" name="Google Shape;174;p5"/>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5" name="Google Shape;175;p5"/>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6" name="Google Shape;176;p5"/>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 name="Google Shape;177;p5"/>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 name="Google Shape;178;p5"/>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 name="Google Shape;179;p5"/>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0" name="Google Shape;180;p5"/>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1" name="Google Shape;181;p5"/>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2" name="Google Shape;182;p5"/>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3" name="Google Shape;183;p5"/>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4" name="Google Shape;184;p5"/>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5" name="Google Shape;185;p5"/>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6" name="Google Shape;186;p5"/>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7" name="Google Shape;187;p5"/>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8" name="Google Shape;188;p5"/>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89" name="Google Shape;189;p5"/>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90" name="Google Shape;190;p5"/>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91" name="Google Shape;191;p5"/>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92" name="Google Shape;192;p5"/>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93" name="Google Shape;193;p5"/>
          <p:cNvGrpSpPr/>
          <p:nvPr/>
        </p:nvGrpSpPr>
        <p:grpSpPr>
          <a:xfrm rot="-578988" flipH="1">
            <a:off x="802225" y="3678757"/>
            <a:ext cx="649491" cy="1116831"/>
            <a:chOff x="6585699" y="2196606"/>
            <a:chExt cx="778765" cy="1339125"/>
          </a:xfrm>
        </p:grpSpPr>
        <p:sp>
          <p:nvSpPr>
            <p:cNvPr id="194" name="Google Shape;194;p5"/>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5"/>
          <p:cNvSpPr/>
          <p:nvPr/>
        </p:nvSpPr>
        <p:spPr>
          <a:xfrm rot="10800000">
            <a:off x="2106776" y="2"/>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5"/>
          <p:cNvGrpSpPr/>
          <p:nvPr/>
        </p:nvGrpSpPr>
        <p:grpSpPr>
          <a:xfrm>
            <a:off x="-163270" y="-114303"/>
            <a:ext cx="827518" cy="800207"/>
            <a:chOff x="8127332" y="539502"/>
            <a:chExt cx="757385" cy="732388"/>
          </a:xfrm>
        </p:grpSpPr>
        <p:sp>
          <p:nvSpPr>
            <p:cNvPr id="230" name="Google Shape;230;p5"/>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5"/>
            <p:cNvGrpSpPr/>
            <p:nvPr/>
          </p:nvGrpSpPr>
          <p:grpSpPr>
            <a:xfrm>
              <a:off x="8127332" y="871191"/>
              <a:ext cx="272012" cy="400698"/>
              <a:chOff x="8641857" y="1784441"/>
              <a:chExt cx="272012" cy="400698"/>
            </a:xfrm>
          </p:grpSpPr>
          <p:sp>
            <p:nvSpPr>
              <p:cNvPr id="239" name="Google Shape;239;p5"/>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1" name="Google Shape;251;p5"/>
          <p:cNvGrpSpPr/>
          <p:nvPr/>
        </p:nvGrpSpPr>
        <p:grpSpPr>
          <a:xfrm rot="-1274364">
            <a:off x="8020601" y="209727"/>
            <a:ext cx="820308" cy="1042966"/>
            <a:chOff x="3661501" y="2847663"/>
            <a:chExt cx="465418" cy="591748"/>
          </a:xfrm>
        </p:grpSpPr>
        <p:sp>
          <p:nvSpPr>
            <p:cNvPr id="252" name="Google Shape;252;p5"/>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5"/>
          <p:cNvSpPr/>
          <p:nvPr/>
        </p:nvSpPr>
        <p:spPr>
          <a:xfrm rot="10800000">
            <a:off x="-687515" y="2528782"/>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rot="-2700000">
            <a:off x="8572583" y="4746052"/>
            <a:ext cx="263729" cy="25210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5"/>
          <p:cNvSpPr txBox="1">
            <a:spLocks noGrp="1"/>
          </p:cNvSpPr>
          <p:nvPr>
            <p:ph type="subTitle" idx="1"/>
          </p:nvPr>
        </p:nvSpPr>
        <p:spPr>
          <a:xfrm>
            <a:off x="3759983" y="3568524"/>
            <a:ext cx="25056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9" name="Google Shape;269;p5"/>
          <p:cNvSpPr txBox="1">
            <a:spLocks noGrp="1"/>
          </p:cNvSpPr>
          <p:nvPr>
            <p:ph type="subTitle" idx="2"/>
          </p:nvPr>
        </p:nvSpPr>
        <p:spPr>
          <a:xfrm>
            <a:off x="2878673" y="1960524"/>
            <a:ext cx="2505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0" name="Google Shape;270;p5"/>
          <p:cNvSpPr txBox="1">
            <a:spLocks noGrp="1"/>
          </p:cNvSpPr>
          <p:nvPr>
            <p:ph type="subTitle" idx="3"/>
          </p:nvPr>
        </p:nvSpPr>
        <p:spPr>
          <a:xfrm>
            <a:off x="3759974" y="2995825"/>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1" name="Google Shape;271;p5"/>
          <p:cNvSpPr txBox="1">
            <a:spLocks noGrp="1"/>
          </p:cNvSpPr>
          <p:nvPr>
            <p:ph type="subTitle" idx="4"/>
          </p:nvPr>
        </p:nvSpPr>
        <p:spPr>
          <a:xfrm>
            <a:off x="2878448" y="1387825"/>
            <a:ext cx="2505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grpSp>
        <p:nvGrpSpPr>
          <p:cNvPr id="273" name="Google Shape;273;p6"/>
          <p:cNvGrpSpPr/>
          <p:nvPr/>
        </p:nvGrpSpPr>
        <p:grpSpPr>
          <a:xfrm>
            <a:off x="-102382" y="-170100"/>
            <a:ext cx="9372696" cy="5483700"/>
            <a:chOff x="-102382" y="-170100"/>
            <a:chExt cx="9372696" cy="5483700"/>
          </a:xfrm>
        </p:grpSpPr>
        <p:grpSp>
          <p:nvGrpSpPr>
            <p:cNvPr id="274" name="Google Shape;274;p6"/>
            <p:cNvGrpSpPr/>
            <p:nvPr/>
          </p:nvGrpSpPr>
          <p:grpSpPr>
            <a:xfrm>
              <a:off x="-102382" y="449173"/>
              <a:ext cx="9372696" cy="4214993"/>
              <a:chOff x="-721775" y="1833025"/>
              <a:chExt cx="10611000" cy="1466850"/>
            </a:xfrm>
          </p:grpSpPr>
          <p:cxnSp>
            <p:nvCxnSpPr>
              <p:cNvPr id="275" name="Google Shape;275;p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8" name="Google Shape;278;p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9" name="Google Shape;279;p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0" name="Google Shape;280;p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1" name="Google Shape;281;p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2" name="Google Shape;282;p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283" name="Google Shape;283;p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4" name="Google Shape;284;p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5" name="Google Shape;285;p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6" name="Google Shape;286;p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7" name="Google Shape;287;p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8" name="Google Shape;288;p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9" name="Google Shape;289;p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0" name="Google Shape;290;p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1" name="Google Shape;291;p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2" name="Google Shape;292;p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3" name="Google Shape;293;p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4" name="Google Shape;294;p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5" name="Google Shape;295;p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300" name="Google Shape;300;p6"/>
          <p:cNvGrpSpPr/>
          <p:nvPr/>
        </p:nvGrpSpPr>
        <p:grpSpPr>
          <a:xfrm>
            <a:off x="8288932" y="88752"/>
            <a:ext cx="757385" cy="732388"/>
            <a:chOff x="8127332" y="539502"/>
            <a:chExt cx="757385" cy="732388"/>
          </a:xfrm>
        </p:grpSpPr>
        <p:sp>
          <p:nvSpPr>
            <p:cNvPr id="301" name="Google Shape;301;p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6"/>
            <p:cNvGrpSpPr/>
            <p:nvPr/>
          </p:nvGrpSpPr>
          <p:grpSpPr>
            <a:xfrm>
              <a:off x="8127332" y="871191"/>
              <a:ext cx="272012" cy="400698"/>
              <a:chOff x="8641857" y="1784441"/>
              <a:chExt cx="272012" cy="400698"/>
            </a:xfrm>
          </p:grpSpPr>
          <p:sp>
            <p:nvSpPr>
              <p:cNvPr id="310" name="Google Shape;310;p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6"/>
          <p:cNvGrpSpPr/>
          <p:nvPr/>
        </p:nvGrpSpPr>
        <p:grpSpPr>
          <a:xfrm rot="-1539343">
            <a:off x="-227012" y="4290083"/>
            <a:ext cx="737054" cy="729834"/>
            <a:chOff x="3398331" y="1368868"/>
            <a:chExt cx="448639" cy="444244"/>
          </a:xfrm>
        </p:grpSpPr>
        <p:sp>
          <p:nvSpPr>
            <p:cNvPr id="323" name="Google Shape;323;p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6"/>
          <p:cNvSpPr/>
          <p:nvPr/>
        </p:nvSpPr>
        <p:spPr>
          <a:xfrm>
            <a:off x="8681882" y="3615086"/>
            <a:ext cx="934089" cy="93408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5381264" y="-194734"/>
            <a:ext cx="409353" cy="40935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grpSp>
        <p:nvGrpSpPr>
          <p:cNvPr id="333" name="Google Shape;333;p7"/>
          <p:cNvGrpSpPr/>
          <p:nvPr/>
        </p:nvGrpSpPr>
        <p:grpSpPr>
          <a:xfrm>
            <a:off x="-102382" y="-170100"/>
            <a:ext cx="9372696" cy="5483700"/>
            <a:chOff x="-102382" y="-170100"/>
            <a:chExt cx="9372696" cy="5483700"/>
          </a:xfrm>
        </p:grpSpPr>
        <p:grpSp>
          <p:nvGrpSpPr>
            <p:cNvPr id="334" name="Google Shape;334;p7"/>
            <p:cNvGrpSpPr/>
            <p:nvPr/>
          </p:nvGrpSpPr>
          <p:grpSpPr>
            <a:xfrm>
              <a:off x="-102382" y="449173"/>
              <a:ext cx="9372696" cy="4214993"/>
              <a:chOff x="-721775" y="1833025"/>
              <a:chExt cx="10611000" cy="1466850"/>
            </a:xfrm>
          </p:grpSpPr>
          <p:cxnSp>
            <p:nvCxnSpPr>
              <p:cNvPr id="335" name="Google Shape;335;p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6" name="Google Shape;336;p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7" name="Google Shape;337;p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8" name="Google Shape;338;p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9" name="Google Shape;339;p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0" name="Google Shape;340;p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1" name="Google Shape;341;p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2" name="Google Shape;342;p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43" name="Google Shape;343;p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4" name="Google Shape;344;p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5" name="Google Shape;345;p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6" name="Google Shape;346;p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7" name="Google Shape;347;p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8" name="Google Shape;348;p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9" name="Google Shape;349;p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0" name="Google Shape;360;p7"/>
          <p:cNvSpPr txBox="1">
            <a:spLocks noGrp="1"/>
          </p:cNvSpPr>
          <p:nvPr>
            <p:ph type="title"/>
          </p:nvPr>
        </p:nvSpPr>
        <p:spPr>
          <a:xfrm>
            <a:off x="720000" y="1084775"/>
            <a:ext cx="3452100" cy="1068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1" name="Google Shape;361;p7"/>
          <p:cNvSpPr txBox="1">
            <a:spLocks noGrp="1"/>
          </p:cNvSpPr>
          <p:nvPr>
            <p:ph type="subTitle" idx="1"/>
          </p:nvPr>
        </p:nvSpPr>
        <p:spPr>
          <a:xfrm>
            <a:off x="720000" y="2263838"/>
            <a:ext cx="3880800" cy="179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Montserrat Medium"/>
                <a:ea typeface="Montserrat Medium"/>
                <a:cs typeface="Montserrat Medium"/>
                <a:sym typeface="Montserrat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grpSp>
        <p:nvGrpSpPr>
          <p:cNvPr id="362" name="Google Shape;362;p7"/>
          <p:cNvGrpSpPr/>
          <p:nvPr/>
        </p:nvGrpSpPr>
        <p:grpSpPr>
          <a:xfrm>
            <a:off x="8117958" y="202953"/>
            <a:ext cx="785884" cy="673202"/>
            <a:chOff x="8363694" y="868678"/>
            <a:chExt cx="414190" cy="354784"/>
          </a:xfrm>
        </p:grpSpPr>
        <p:sp>
          <p:nvSpPr>
            <p:cNvPr id="363" name="Google Shape;363;p7"/>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7"/>
          <p:cNvSpPr/>
          <p:nvPr/>
        </p:nvSpPr>
        <p:spPr>
          <a:xfrm rot="10800000">
            <a:off x="-448240" y="4516807"/>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10800000">
            <a:off x="2737147" y="-173451"/>
            <a:ext cx="497302" cy="49730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2700000">
            <a:off x="8726673" y="4447513"/>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3"/>
        <p:cNvGrpSpPr/>
        <p:nvPr/>
      </p:nvGrpSpPr>
      <p:grpSpPr>
        <a:xfrm>
          <a:off x="0" y="0"/>
          <a:ext cx="0" cy="0"/>
          <a:chOff x="0" y="0"/>
          <a:chExt cx="0" cy="0"/>
        </a:xfrm>
      </p:grpSpPr>
      <p:grpSp>
        <p:nvGrpSpPr>
          <p:cNvPr id="374" name="Google Shape;374;p8"/>
          <p:cNvGrpSpPr/>
          <p:nvPr/>
        </p:nvGrpSpPr>
        <p:grpSpPr>
          <a:xfrm>
            <a:off x="-102382" y="-170100"/>
            <a:ext cx="9372696" cy="5483700"/>
            <a:chOff x="-102382" y="-170100"/>
            <a:chExt cx="9372696" cy="5483700"/>
          </a:xfrm>
        </p:grpSpPr>
        <p:grpSp>
          <p:nvGrpSpPr>
            <p:cNvPr id="375" name="Google Shape;375;p8"/>
            <p:cNvGrpSpPr/>
            <p:nvPr/>
          </p:nvGrpSpPr>
          <p:grpSpPr>
            <a:xfrm>
              <a:off x="-102382" y="449173"/>
              <a:ext cx="9372696" cy="4214993"/>
              <a:chOff x="-721775" y="1833025"/>
              <a:chExt cx="10611000" cy="1466850"/>
            </a:xfrm>
          </p:grpSpPr>
          <p:cxnSp>
            <p:nvCxnSpPr>
              <p:cNvPr id="376" name="Google Shape;376;p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84" name="Google Shape;384;p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6" name="Google Shape;386;p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7" name="Google Shape;387;p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8" name="Google Shape;388;p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9" name="Google Shape;389;p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0" name="Google Shape;390;p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1" name="Google Shape;391;p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2" name="Google Shape;392;p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3" name="Google Shape;393;p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4" name="Google Shape;394;p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5" name="Google Shape;395;p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01" name="Google Shape;401;p8"/>
          <p:cNvSpPr/>
          <p:nvPr/>
        </p:nvSpPr>
        <p:spPr>
          <a:xfrm>
            <a:off x="7043499" y="-12"/>
            <a:ext cx="642030" cy="64203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8100000">
            <a:off x="8300397" y="4581310"/>
            <a:ext cx="327426" cy="312981"/>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81027" y="312765"/>
            <a:ext cx="1336181" cy="13361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8"/>
          <p:cNvGrpSpPr/>
          <p:nvPr/>
        </p:nvGrpSpPr>
        <p:grpSpPr>
          <a:xfrm rot="-3733659">
            <a:off x="468525" y="4160361"/>
            <a:ext cx="737045" cy="729824"/>
            <a:chOff x="3398331" y="1368868"/>
            <a:chExt cx="448639" cy="444244"/>
          </a:xfrm>
        </p:grpSpPr>
        <p:sp>
          <p:nvSpPr>
            <p:cNvPr id="405" name="Google Shape;405;p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8"/>
          <p:cNvSpPr txBox="1">
            <a:spLocks noGrp="1"/>
          </p:cNvSpPr>
          <p:nvPr>
            <p:ph type="title"/>
          </p:nvPr>
        </p:nvSpPr>
        <p:spPr>
          <a:xfrm>
            <a:off x="713225" y="1648950"/>
            <a:ext cx="3954000" cy="184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2"/>
        <p:cNvGrpSpPr/>
        <p:nvPr/>
      </p:nvGrpSpPr>
      <p:grpSpPr>
        <a:xfrm>
          <a:off x="0" y="0"/>
          <a:ext cx="0" cy="0"/>
          <a:chOff x="0" y="0"/>
          <a:chExt cx="0" cy="0"/>
        </a:xfrm>
      </p:grpSpPr>
      <p:grpSp>
        <p:nvGrpSpPr>
          <p:cNvPr id="413" name="Google Shape;413;p9"/>
          <p:cNvGrpSpPr/>
          <p:nvPr/>
        </p:nvGrpSpPr>
        <p:grpSpPr>
          <a:xfrm>
            <a:off x="-102382" y="-170100"/>
            <a:ext cx="9372696" cy="5483700"/>
            <a:chOff x="-102382" y="-170100"/>
            <a:chExt cx="9372696" cy="5483700"/>
          </a:xfrm>
        </p:grpSpPr>
        <p:grpSp>
          <p:nvGrpSpPr>
            <p:cNvPr id="414" name="Google Shape;414;p9"/>
            <p:cNvGrpSpPr/>
            <p:nvPr/>
          </p:nvGrpSpPr>
          <p:grpSpPr>
            <a:xfrm>
              <a:off x="-102382" y="449173"/>
              <a:ext cx="9372696" cy="4214993"/>
              <a:chOff x="-721775" y="1833025"/>
              <a:chExt cx="10611000" cy="1466850"/>
            </a:xfrm>
          </p:grpSpPr>
          <p:cxnSp>
            <p:nvCxnSpPr>
              <p:cNvPr id="415" name="Google Shape;415;p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423" name="Google Shape;423;p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2" name="Google Shape;432;p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40" name="Google Shape;440;p9"/>
          <p:cNvSpPr txBox="1">
            <a:spLocks noGrp="1"/>
          </p:cNvSpPr>
          <p:nvPr>
            <p:ph type="title"/>
          </p:nvPr>
        </p:nvSpPr>
        <p:spPr>
          <a:xfrm>
            <a:off x="4617925" y="1445025"/>
            <a:ext cx="3813000" cy="132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1" name="Google Shape;441;p9"/>
          <p:cNvSpPr txBox="1">
            <a:spLocks noGrp="1"/>
          </p:cNvSpPr>
          <p:nvPr>
            <p:ph type="subTitle" idx="1"/>
          </p:nvPr>
        </p:nvSpPr>
        <p:spPr>
          <a:xfrm>
            <a:off x="4617925" y="2772975"/>
            <a:ext cx="3813000" cy="92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442" name="Google Shape;442;p9"/>
          <p:cNvGrpSpPr/>
          <p:nvPr/>
        </p:nvGrpSpPr>
        <p:grpSpPr>
          <a:xfrm rot="-1674333">
            <a:off x="7753955" y="270573"/>
            <a:ext cx="820321" cy="1042984"/>
            <a:chOff x="3661501" y="2847663"/>
            <a:chExt cx="465418" cy="591748"/>
          </a:xfrm>
        </p:grpSpPr>
        <p:sp>
          <p:nvSpPr>
            <p:cNvPr id="443" name="Google Shape;443;p9"/>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9"/>
          <p:cNvSpPr/>
          <p:nvPr/>
        </p:nvSpPr>
        <p:spPr>
          <a:xfrm>
            <a:off x="6621165" y="4733257"/>
            <a:ext cx="327441" cy="312984"/>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730398" y="-119310"/>
            <a:ext cx="1317623" cy="131762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8"/>
        <p:cNvGrpSpPr/>
        <p:nvPr/>
      </p:nvGrpSpPr>
      <p:grpSpPr>
        <a:xfrm>
          <a:off x="0" y="0"/>
          <a:ext cx="0" cy="0"/>
          <a:chOff x="0" y="0"/>
          <a:chExt cx="0" cy="0"/>
        </a:xfrm>
      </p:grpSpPr>
      <p:sp>
        <p:nvSpPr>
          <p:cNvPr id="459" name="Google Shape;459;p10"/>
          <p:cNvSpPr>
            <a:spLocks noGrp="1"/>
          </p:cNvSpPr>
          <p:nvPr>
            <p:ph type="pic" idx="2"/>
          </p:nvPr>
        </p:nvSpPr>
        <p:spPr>
          <a:xfrm>
            <a:off x="0" y="0"/>
            <a:ext cx="9144000" cy="5143500"/>
          </a:xfrm>
          <a:prstGeom prst="rect">
            <a:avLst/>
          </a:prstGeom>
          <a:noFill/>
          <a:ln>
            <a:noFill/>
          </a:ln>
        </p:spPr>
      </p:sp>
      <p:sp>
        <p:nvSpPr>
          <p:cNvPr id="460" name="Google Shape;460;p10"/>
          <p:cNvSpPr txBox="1">
            <a:spLocks noGrp="1"/>
          </p:cNvSpPr>
          <p:nvPr>
            <p:ph type="title"/>
          </p:nvPr>
        </p:nvSpPr>
        <p:spPr>
          <a:xfrm>
            <a:off x="720000" y="3676650"/>
            <a:ext cx="3090000" cy="9105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0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Bodoni Moda SemiBold"/>
              <a:buNone/>
              <a:defRPr sz="3000">
                <a:solidFill>
                  <a:schemeClr val="lt1"/>
                </a:solidFill>
                <a:latin typeface="Bodoni Moda SemiBold"/>
                <a:ea typeface="Bodoni Moda SemiBold"/>
                <a:cs typeface="Bodoni Moda SemiBold"/>
                <a:sym typeface="Bodoni Moda SemiBold"/>
              </a:defRPr>
            </a:lvl1pPr>
            <a:lvl2pPr lvl="1"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2pPr>
            <a:lvl3pPr lvl="2"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3pPr>
            <a:lvl4pPr lvl="3"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4pPr>
            <a:lvl5pPr lvl="4"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5pPr>
            <a:lvl6pPr lvl="5"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6pPr>
            <a:lvl7pPr lvl="6"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7pPr>
            <a:lvl8pPr lvl="7"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8pPr>
            <a:lvl9pPr lvl="8"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6" r:id="rId26"/>
    <p:sldLayoutId id="214748367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4.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5.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6.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7.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8.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9.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0.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4.mp3"/><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1.xml"/><Relationship Id="rId11" Type="http://schemas.openxmlformats.org/officeDocument/2006/relationships/image" Target="../media/image45.svg"/><Relationship Id="rId5" Type="http://schemas.openxmlformats.org/officeDocument/2006/relationships/slideLayout" Target="../slideLayouts/slideLayout5.xml"/><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grpSp>
        <p:nvGrpSpPr>
          <p:cNvPr id="3042" name="Google Shape;3042;p70"/>
          <p:cNvGrpSpPr/>
          <p:nvPr/>
        </p:nvGrpSpPr>
        <p:grpSpPr>
          <a:xfrm>
            <a:off x="1552791" y="3244497"/>
            <a:ext cx="1974710" cy="1899003"/>
            <a:chOff x="93163" y="1794623"/>
            <a:chExt cx="1974710" cy="1899003"/>
          </a:xfrm>
        </p:grpSpPr>
        <p:sp>
          <p:nvSpPr>
            <p:cNvPr id="3043" name="Google Shape;3043;p70"/>
            <p:cNvSpPr/>
            <p:nvPr/>
          </p:nvSpPr>
          <p:spPr>
            <a:xfrm>
              <a:off x="1311115" y="1794623"/>
              <a:ext cx="109702" cy="21132"/>
            </a:xfrm>
            <a:custGeom>
              <a:avLst/>
              <a:gdLst/>
              <a:ahLst/>
              <a:cxnLst/>
              <a:rect l="l" t="t" r="r" b="b"/>
              <a:pathLst>
                <a:path w="7974" h="1536" extrusionOk="0">
                  <a:moveTo>
                    <a:pt x="1" y="1"/>
                  </a:moveTo>
                  <a:lnTo>
                    <a:pt x="568" y="1535"/>
                  </a:lnTo>
                  <a:lnTo>
                    <a:pt x="7373" y="1535"/>
                  </a:lnTo>
                  <a:lnTo>
                    <a:pt x="79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70"/>
            <p:cNvSpPr/>
            <p:nvPr/>
          </p:nvSpPr>
          <p:spPr>
            <a:xfrm>
              <a:off x="1330857" y="1816195"/>
              <a:ext cx="70686" cy="355219"/>
            </a:xfrm>
            <a:custGeom>
              <a:avLst/>
              <a:gdLst/>
              <a:ahLst/>
              <a:cxnLst/>
              <a:rect l="l" t="t" r="r" b="b"/>
              <a:pathLst>
                <a:path w="5138" h="25820" extrusionOk="0">
                  <a:moveTo>
                    <a:pt x="0" y="1"/>
                  </a:moveTo>
                  <a:lnTo>
                    <a:pt x="0" y="25819"/>
                  </a:lnTo>
                  <a:lnTo>
                    <a:pt x="5137" y="25819"/>
                  </a:lnTo>
                  <a:lnTo>
                    <a:pt x="5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70"/>
            <p:cNvSpPr/>
            <p:nvPr/>
          </p:nvSpPr>
          <p:spPr>
            <a:xfrm>
              <a:off x="1189044" y="2170932"/>
              <a:ext cx="353843" cy="298772"/>
            </a:xfrm>
            <a:custGeom>
              <a:avLst/>
              <a:gdLst/>
              <a:ahLst/>
              <a:cxnLst/>
              <a:rect l="l" t="t" r="r" b="b"/>
              <a:pathLst>
                <a:path w="25720" h="21717" extrusionOk="0">
                  <a:moveTo>
                    <a:pt x="10275" y="1"/>
                  </a:moveTo>
                  <a:lnTo>
                    <a:pt x="1" y="21716"/>
                  </a:lnTo>
                  <a:lnTo>
                    <a:pt x="25719" y="21716"/>
                  </a:lnTo>
                  <a:lnTo>
                    <a:pt x="154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70"/>
            <p:cNvSpPr/>
            <p:nvPr/>
          </p:nvSpPr>
          <p:spPr>
            <a:xfrm>
              <a:off x="1330389" y="1812302"/>
              <a:ext cx="70686" cy="6893"/>
            </a:xfrm>
            <a:custGeom>
              <a:avLst/>
              <a:gdLst/>
              <a:ahLst/>
              <a:cxnLst/>
              <a:rect l="l" t="t" r="r" b="b"/>
              <a:pathLst>
                <a:path w="5138" h="501" extrusionOk="0">
                  <a:moveTo>
                    <a:pt x="2594" y="0"/>
                  </a:moveTo>
                  <a:cubicBezTo>
                    <a:pt x="1735" y="0"/>
                    <a:pt x="868" y="84"/>
                    <a:pt x="1" y="250"/>
                  </a:cubicBezTo>
                  <a:cubicBezTo>
                    <a:pt x="835" y="417"/>
                    <a:pt x="1694" y="501"/>
                    <a:pt x="2557" y="501"/>
                  </a:cubicBezTo>
                  <a:cubicBezTo>
                    <a:pt x="3420" y="501"/>
                    <a:pt x="4287" y="417"/>
                    <a:pt x="5138" y="250"/>
                  </a:cubicBezTo>
                  <a:cubicBezTo>
                    <a:pt x="4304" y="84"/>
                    <a:pt x="3453" y="0"/>
                    <a:pt x="2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70"/>
            <p:cNvSpPr/>
            <p:nvPr/>
          </p:nvSpPr>
          <p:spPr>
            <a:xfrm>
              <a:off x="1189044" y="2293924"/>
              <a:ext cx="353843" cy="175780"/>
            </a:xfrm>
            <a:custGeom>
              <a:avLst/>
              <a:gdLst/>
              <a:ahLst/>
              <a:cxnLst/>
              <a:rect l="l" t="t" r="r" b="b"/>
              <a:pathLst>
                <a:path w="25720" h="12777" extrusionOk="0">
                  <a:moveTo>
                    <a:pt x="19681" y="1"/>
                  </a:moveTo>
                  <a:cubicBezTo>
                    <a:pt x="14044" y="935"/>
                    <a:pt x="12376" y="5004"/>
                    <a:pt x="10275" y="5004"/>
                  </a:cubicBezTo>
                  <a:cubicBezTo>
                    <a:pt x="8307" y="5004"/>
                    <a:pt x="8240" y="3069"/>
                    <a:pt x="4871" y="2536"/>
                  </a:cubicBezTo>
                  <a:lnTo>
                    <a:pt x="1" y="12776"/>
                  </a:lnTo>
                  <a:lnTo>
                    <a:pt x="25719" y="12776"/>
                  </a:lnTo>
                  <a:lnTo>
                    <a:pt x="19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70"/>
            <p:cNvSpPr/>
            <p:nvPr/>
          </p:nvSpPr>
          <p:spPr>
            <a:xfrm>
              <a:off x="1312972" y="2264057"/>
              <a:ext cx="64248" cy="58951"/>
            </a:xfrm>
            <a:custGeom>
              <a:avLst/>
              <a:gdLst/>
              <a:ahLst/>
              <a:cxnLst/>
              <a:rect l="l" t="t" r="r" b="b"/>
              <a:pathLst>
                <a:path w="4670" h="4285" extrusionOk="0">
                  <a:moveTo>
                    <a:pt x="1921" y="550"/>
                  </a:moveTo>
                  <a:cubicBezTo>
                    <a:pt x="2352" y="550"/>
                    <a:pt x="2779" y="692"/>
                    <a:pt x="3101" y="1004"/>
                  </a:cubicBezTo>
                  <a:cubicBezTo>
                    <a:pt x="4222" y="2029"/>
                    <a:pt x="3652" y="3883"/>
                    <a:pt x="2130" y="3883"/>
                  </a:cubicBezTo>
                  <a:cubicBezTo>
                    <a:pt x="2066" y="3883"/>
                    <a:pt x="2001" y="3880"/>
                    <a:pt x="1934" y="3873"/>
                  </a:cubicBezTo>
                  <a:cubicBezTo>
                    <a:pt x="1067" y="3773"/>
                    <a:pt x="66" y="3172"/>
                    <a:pt x="66" y="2172"/>
                  </a:cubicBezTo>
                  <a:cubicBezTo>
                    <a:pt x="89" y="1177"/>
                    <a:pt x="1015" y="550"/>
                    <a:pt x="1921" y="550"/>
                  </a:cubicBezTo>
                  <a:close/>
                  <a:moveTo>
                    <a:pt x="1836" y="1"/>
                  </a:moveTo>
                  <a:cubicBezTo>
                    <a:pt x="724" y="1"/>
                    <a:pt x="0" y="1102"/>
                    <a:pt x="33" y="2172"/>
                  </a:cubicBezTo>
                  <a:cubicBezTo>
                    <a:pt x="10" y="3434"/>
                    <a:pt x="900" y="4284"/>
                    <a:pt x="1890" y="4284"/>
                  </a:cubicBezTo>
                  <a:cubicBezTo>
                    <a:pt x="2392" y="4284"/>
                    <a:pt x="2920" y="4066"/>
                    <a:pt x="3368" y="3573"/>
                  </a:cubicBezTo>
                  <a:cubicBezTo>
                    <a:pt x="4669" y="2238"/>
                    <a:pt x="3869" y="37"/>
                    <a:pt x="1934" y="3"/>
                  </a:cubicBezTo>
                  <a:cubicBezTo>
                    <a:pt x="1901" y="2"/>
                    <a:pt x="1868" y="1"/>
                    <a:pt x="18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70"/>
            <p:cNvSpPr/>
            <p:nvPr/>
          </p:nvSpPr>
          <p:spPr>
            <a:xfrm>
              <a:off x="1396948" y="2356328"/>
              <a:ext cx="55993" cy="50806"/>
            </a:xfrm>
            <a:custGeom>
              <a:avLst/>
              <a:gdLst/>
              <a:ahLst/>
              <a:cxnLst/>
              <a:rect l="l" t="t" r="r" b="b"/>
              <a:pathLst>
                <a:path w="4070" h="3693" extrusionOk="0">
                  <a:moveTo>
                    <a:pt x="1666" y="533"/>
                  </a:moveTo>
                  <a:cubicBezTo>
                    <a:pt x="1689" y="533"/>
                    <a:pt x="1711" y="534"/>
                    <a:pt x="1734" y="535"/>
                  </a:cubicBezTo>
                  <a:cubicBezTo>
                    <a:pt x="1753" y="534"/>
                    <a:pt x="1771" y="534"/>
                    <a:pt x="1790" y="534"/>
                  </a:cubicBezTo>
                  <a:cubicBezTo>
                    <a:pt x="2501" y="534"/>
                    <a:pt x="3138" y="1154"/>
                    <a:pt x="3235" y="1869"/>
                  </a:cubicBezTo>
                  <a:cubicBezTo>
                    <a:pt x="3297" y="2678"/>
                    <a:pt x="2663" y="3314"/>
                    <a:pt x="1900" y="3314"/>
                  </a:cubicBezTo>
                  <a:cubicBezTo>
                    <a:pt x="1845" y="3314"/>
                    <a:pt x="1790" y="3310"/>
                    <a:pt x="1734" y="3304"/>
                  </a:cubicBezTo>
                  <a:cubicBezTo>
                    <a:pt x="1000" y="3203"/>
                    <a:pt x="133" y="2703"/>
                    <a:pt x="133" y="1869"/>
                  </a:cubicBezTo>
                  <a:cubicBezTo>
                    <a:pt x="133" y="1060"/>
                    <a:pt x="918" y="533"/>
                    <a:pt x="1666" y="533"/>
                  </a:cubicBezTo>
                  <a:close/>
                  <a:moveTo>
                    <a:pt x="1682" y="0"/>
                  </a:moveTo>
                  <a:cubicBezTo>
                    <a:pt x="645" y="0"/>
                    <a:pt x="1" y="983"/>
                    <a:pt x="66" y="1869"/>
                  </a:cubicBezTo>
                  <a:cubicBezTo>
                    <a:pt x="66" y="2970"/>
                    <a:pt x="807" y="3693"/>
                    <a:pt x="1647" y="3693"/>
                  </a:cubicBezTo>
                  <a:cubicBezTo>
                    <a:pt x="2079" y="3693"/>
                    <a:pt x="2538" y="3501"/>
                    <a:pt x="2935" y="3070"/>
                  </a:cubicBezTo>
                  <a:cubicBezTo>
                    <a:pt x="4069" y="1969"/>
                    <a:pt x="3402" y="1"/>
                    <a:pt x="1734" y="1"/>
                  </a:cubicBezTo>
                  <a:cubicBezTo>
                    <a:pt x="1717" y="1"/>
                    <a:pt x="1699" y="0"/>
                    <a:pt x="16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70"/>
            <p:cNvSpPr/>
            <p:nvPr/>
          </p:nvSpPr>
          <p:spPr>
            <a:xfrm>
              <a:off x="1265234" y="2399940"/>
              <a:ext cx="41314" cy="39044"/>
            </a:xfrm>
            <a:custGeom>
              <a:avLst/>
              <a:gdLst/>
              <a:ahLst/>
              <a:cxnLst/>
              <a:rect l="l" t="t" r="r" b="b"/>
              <a:pathLst>
                <a:path w="3003" h="2838" extrusionOk="0">
                  <a:moveTo>
                    <a:pt x="1301" y="534"/>
                  </a:moveTo>
                  <a:cubicBezTo>
                    <a:pt x="1801" y="534"/>
                    <a:pt x="2235" y="901"/>
                    <a:pt x="2335" y="1468"/>
                  </a:cubicBezTo>
                  <a:cubicBezTo>
                    <a:pt x="2453" y="1998"/>
                    <a:pt x="1998" y="2425"/>
                    <a:pt x="1499" y="2425"/>
                  </a:cubicBezTo>
                  <a:cubicBezTo>
                    <a:pt x="1433" y="2425"/>
                    <a:pt x="1367" y="2417"/>
                    <a:pt x="1301" y="2402"/>
                  </a:cubicBezTo>
                  <a:cubicBezTo>
                    <a:pt x="801" y="2368"/>
                    <a:pt x="133" y="2068"/>
                    <a:pt x="133" y="1468"/>
                  </a:cubicBezTo>
                  <a:cubicBezTo>
                    <a:pt x="133" y="834"/>
                    <a:pt x="734" y="534"/>
                    <a:pt x="1301" y="534"/>
                  </a:cubicBezTo>
                  <a:close/>
                  <a:moveTo>
                    <a:pt x="1234" y="0"/>
                  </a:moveTo>
                  <a:cubicBezTo>
                    <a:pt x="467" y="0"/>
                    <a:pt x="0" y="734"/>
                    <a:pt x="33" y="1468"/>
                  </a:cubicBezTo>
                  <a:cubicBezTo>
                    <a:pt x="12" y="2295"/>
                    <a:pt x="557" y="2838"/>
                    <a:pt x="1171" y="2838"/>
                  </a:cubicBezTo>
                  <a:cubicBezTo>
                    <a:pt x="1498" y="2838"/>
                    <a:pt x="1845" y="2683"/>
                    <a:pt x="2135" y="2335"/>
                  </a:cubicBezTo>
                  <a:cubicBezTo>
                    <a:pt x="3002" y="1468"/>
                    <a:pt x="2535" y="33"/>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70"/>
            <p:cNvSpPr/>
            <p:nvPr/>
          </p:nvSpPr>
          <p:spPr>
            <a:xfrm>
              <a:off x="840278" y="2387090"/>
              <a:ext cx="214782" cy="284079"/>
            </a:xfrm>
            <a:custGeom>
              <a:avLst/>
              <a:gdLst/>
              <a:ahLst/>
              <a:cxnLst/>
              <a:rect l="l" t="t" r="r" b="b"/>
              <a:pathLst>
                <a:path w="15612" h="20649" extrusionOk="0">
                  <a:moveTo>
                    <a:pt x="4037" y="0"/>
                  </a:moveTo>
                  <a:lnTo>
                    <a:pt x="0" y="20648"/>
                  </a:lnTo>
                  <a:lnTo>
                    <a:pt x="15611" y="20648"/>
                  </a:lnTo>
                  <a:lnTo>
                    <a:pt x="13610" y="3403"/>
                  </a:lnTo>
                  <a:lnTo>
                    <a:pt x="4037"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70"/>
            <p:cNvSpPr/>
            <p:nvPr/>
          </p:nvSpPr>
          <p:spPr>
            <a:xfrm>
              <a:off x="872856" y="2387090"/>
              <a:ext cx="160179" cy="117943"/>
            </a:xfrm>
            <a:custGeom>
              <a:avLst/>
              <a:gdLst/>
              <a:ahLst/>
              <a:cxnLst/>
              <a:rect l="l" t="t" r="r" b="b"/>
              <a:pathLst>
                <a:path w="11643" h="8573" extrusionOk="0">
                  <a:moveTo>
                    <a:pt x="1669" y="0"/>
                  </a:moveTo>
                  <a:lnTo>
                    <a:pt x="1" y="8573"/>
                  </a:lnTo>
                  <a:lnTo>
                    <a:pt x="11642" y="6571"/>
                  </a:lnTo>
                  <a:lnTo>
                    <a:pt x="11242" y="3403"/>
                  </a:lnTo>
                  <a:lnTo>
                    <a:pt x="16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70"/>
            <p:cNvSpPr/>
            <p:nvPr/>
          </p:nvSpPr>
          <p:spPr>
            <a:xfrm>
              <a:off x="834775" y="2080986"/>
              <a:ext cx="295552" cy="383710"/>
            </a:xfrm>
            <a:custGeom>
              <a:avLst/>
              <a:gdLst/>
              <a:ahLst/>
              <a:cxnLst/>
              <a:rect l="l" t="t" r="r" b="b"/>
              <a:pathLst>
                <a:path w="21483" h="27891" extrusionOk="0">
                  <a:moveTo>
                    <a:pt x="19948" y="1"/>
                  </a:moveTo>
                  <a:lnTo>
                    <a:pt x="0" y="568"/>
                  </a:lnTo>
                  <a:cubicBezTo>
                    <a:pt x="0" y="568"/>
                    <a:pt x="167" y="6572"/>
                    <a:pt x="400" y="14011"/>
                  </a:cubicBezTo>
                  <a:cubicBezTo>
                    <a:pt x="598" y="21325"/>
                    <a:pt x="8540" y="27891"/>
                    <a:pt x="14875" y="27891"/>
                  </a:cubicBezTo>
                  <a:cubicBezTo>
                    <a:pt x="14954" y="27891"/>
                    <a:pt x="15032" y="27890"/>
                    <a:pt x="15111" y="27887"/>
                  </a:cubicBezTo>
                  <a:cubicBezTo>
                    <a:pt x="21482" y="27721"/>
                    <a:pt x="20615" y="22917"/>
                    <a:pt x="20481" y="19648"/>
                  </a:cubicBezTo>
                  <a:cubicBezTo>
                    <a:pt x="20348" y="16346"/>
                    <a:pt x="19948" y="1"/>
                    <a:pt x="19948"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70"/>
            <p:cNvSpPr/>
            <p:nvPr/>
          </p:nvSpPr>
          <p:spPr>
            <a:xfrm>
              <a:off x="759962" y="2210430"/>
              <a:ext cx="129885" cy="119278"/>
            </a:xfrm>
            <a:custGeom>
              <a:avLst/>
              <a:gdLst/>
              <a:ahLst/>
              <a:cxnLst/>
              <a:rect l="l" t="t" r="r" b="b"/>
              <a:pathLst>
                <a:path w="9441" h="8670" extrusionOk="0">
                  <a:moveTo>
                    <a:pt x="4731" y="1"/>
                  </a:moveTo>
                  <a:cubicBezTo>
                    <a:pt x="2702" y="1"/>
                    <a:pt x="936" y="1374"/>
                    <a:pt x="501" y="3401"/>
                  </a:cubicBezTo>
                  <a:cubicBezTo>
                    <a:pt x="1" y="5736"/>
                    <a:pt x="1435" y="8071"/>
                    <a:pt x="3770" y="8571"/>
                  </a:cubicBezTo>
                  <a:cubicBezTo>
                    <a:pt x="4078" y="8637"/>
                    <a:pt x="4387" y="8669"/>
                    <a:pt x="4691" y="8669"/>
                  </a:cubicBezTo>
                  <a:cubicBezTo>
                    <a:pt x="6690" y="8669"/>
                    <a:pt x="8506" y="7296"/>
                    <a:pt x="8941" y="5269"/>
                  </a:cubicBezTo>
                  <a:cubicBezTo>
                    <a:pt x="9441" y="2934"/>
                    <a:pt x="8007" y="599"/>
                    <a:pt x="5672" y="99"/>
                  </a:cubicBezTo>
                  <a:cubicBezTo>
                    <a:pt x="5355" y="33"/>
                    <a:pt x="5040" y="1"/>
                    <a:pt x="4731"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70"/>
            <p:cNvSpPr/>
            <p:nvPr/>
          </p:nvSpPr>
          <p:spPr>
            <a:xfrm>
              <a:off x="1013279" y="2185900"/>
              <a:ext cx="53255" cy="170909"/>
            </a:xfrm>
            <a:custGeom>
              <a:avLst/>
              <a:gdLst/>
              <a:ahLst/>
              <a:cxnLst/>
              <a:rect l="l" t="t" r="r" b="b"/>
              <a:pathLst>
                <a:path w="3871" h="12423" extrusionOk="0">
                  <a:moveTo>
                    <a:pt x="1658" y="0"/>
                  </a:moveTo>
                  <a:cubicBezTo>
                    <a:pt x="1060" y="0"/>
                    <a:pt x="483" y="368"/>
                    <a:pt x="268" y="1014"/>
                  </a:cubicBezTo>
                  <a:cubicBezTo>
                    <a:pt x="1" y="2182"/>
                    <a:pt x="468" y="3383"/>
                    <a:pt x="701" y="4517"/>
                  </a:cubicBezTo>
                  <a:cubicBezTo>
                    <a:pt x="1255" y="6886"/>
                    <a:pt x="1979" y="9284"/>
                    <a:pt x="3005" y="11500"/>
                  </a:cubicBezTo>
                  <a:lnTo>
                    <a:pt x="3005" y="11500"/>
                  </a:lnTo>
                  <a:cubicBezTo>
                    <a:pt x="2084" y="11087"/>
                    <a:pt x="1148" y="10686"/>
                    <a:pt x="234" y="10354"/>
                  </a:cubicBezTo>
                  <a:lnTo>
                    <a:pt x="168" y="10388"/>
                  </a:lnTo>
                  <a:cubicBezTo>
                    <a:pt x="435" y="10555"/>
                    <a:pt x="701" y="10688"/>
                    <a:pt x="968" y="10855"/>
                  </a:cubicBezTo>
                  <a:cubicBezTo>
                    <a:pt x="1936" y="11388"/>
                    <a:pt x="2870" y="11922"/>
                    <a:pt x="3870" y="12423"/>
                  </a:cubicBezTo>
                  <a:cubicBezTo>
                    <a:pt x="3437" y="11255"/>
                    <a:pt x="2670" y="9354"/>
                    <a:pt x="2169" y="8186"/>
                  </a:cubicBezTo>
                  <a:cubicBezTo>
                    <a:pt x="1469" y="6352"/>
                    <a:pt x="601" y="4517"/>
                    <a:pt x="501" y="2515"/>
                  </a:cubicBezTo>
                  <a:cubicBezTo>
                    <a:pt x="468" y="1682"/>
                    <a:pt x="535" y="514"/>
                    <a:pt x="1535" y="381"/>
                  </a:cubicBezTo>
                  <a:cubicBezTo>
                    <a:pt x="2469" y="381"/>
                    <a:pt x="3170" y="1281"/>
                    <a:pt x="3770" y="1948"/>
                  </a:cubicBezTo>
                  <a:lnTo>
                    <a:pt x="3837" y="1915"/>
                  </a:lnTo>
                  <a:cubicBezTo>
                    <a:pt x="3537" y="1348"/>
                    <a:pt x="3170" y="748"/>
                    <a:pt x="2603" y="347"/>
                  </a:cubicBezTo>
                  <a:cubicBezTo>
                    <a:pt x="2319" y="111"/>
                    <a:pt x="1985"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70"/>
            <p:cNvSpPr/>
            <p:nvPr/>
          </p:nvSpPr>
          <p:spPr>
            <a:xfrm>
              <a:off x="732887" y="2510536"/>
              <a:ext cx="688838" cy="1183090"/>
            </a:xfrm>
            <a:custGeom>
              <a:avLst/>
              <a:gdLst/>
              <a:ahLst/>
              <a:cxnLst/>
              <a:rect l="l" t="t" r="r" b="b"/>
              <a:pathLst>
                <a:path w="50070" h="85996" extrusionOk="0">
                  <a:moveTo>
                    <a:pt x="22050" y="0"/>
                  </a:moveTo>
                  <a:cubicBezTo>
                    <a:pt x="22050" y="0"/>
                    <a:pt x="22750" y="5838"/>
                    <a:pt x="16579" y="6838"/>
                  </a:cubicBezTo>
                  <a:cubicBezTo>
                    <a:pt x="16126" y="6912"/>
                    <a:pt x="15702" y="6946"/>
                    <a:pt x="15305" y="6946"/>
                  </a:cubicBezTo>
                  <a:cubicBezTo>
                    <a:pt x="10314" y="6946"/>
                    <a:pt x="9741" y="1535"/>
                    <a:pt x="9741" y="1535"/>
                  </a:cubicBezTo>
                  <a:lnTo>
                    <a:pt x="2336" y="2669"/>
                  </a:lnTo>
                  <a:lnTo>
                    <a:pt x="1" y="85995"/>
                  </a:lnTo>
                  <a:lnTo>
                    <a:pt x="50070" y="85995"/>
                  </a:lnTo>
                  <a:lnTo>
                    <a:pt x="26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70"/>
            <p:cNvSpPr/>
            <p:nvPr/>
          </p:nvSpPr>
          <p:spPr>
            <a:xfrm>
              <a:off x="824856" y="2510536"/>
              <a:ext cx="272426" cy="131604"/>
            </a:xfrm>
            <a:custGeom>
              <a:avLst/>
              <a:gdLst/>
              <a:ahLst/>
              <a:cxnLst/>
              <a:rect l="l" t="t" r="r" b="b"/>
              <a:pathLst>
                <a:path w="19802" h="9566" extrusionOk="0">
                  <a:moveTo>
                    <a:pt x="15365" y="0"/>
                  </a:moveTo>
                  <a:cubicBezTo>
                    <a:pt x="15365" y="0"/>
                    <a:pt x="16099" y="5838"/>
                    <a:pt x="9894" y="6838"/>
                  </a:cubicBezTo>
                  <a:cubicBezTo>
                    <a:pt x="9443" y="6912"/>
                    <a:pt x="9021" y="6946"/>
                    <a:pt x="8627" y="6946"/>
                  </a:cubicBezTo>
                  <a:cubicBezTo>
                    <a:pt x="3662" y="6946"/>
                    <a:pt x="3089" y="1535"/>
                    <a:pt x="3089" y="1535"/>
                  </a:cubicBezTo>
                  <a:lnTo>
                    <a:pt x="421" y="1968"/>
                  </a:lnTo>
                  <a:cubicBezTo>
                    <a:pt x="453" y="1968"/>
                    <a:pt x="0" y="9565"/>
                    <a:pt x="8520" y="9565"/>
                  </a:cubicBezTo>
                  <a:cubicBezTo>
                    <a:pt x="8944" y="9565"/>
                    <a:pt x="9391" y="9547"/>
                    <a:pt x="9861" y="9507"/>
                  </a:cubicBezTo>
                  <a:cubicBezTo>
                    <a:pt x="19801" y="8640"/>
                    <a:pt x="17800" y="0"/>
                    <a:pt x="17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70"/>
            <p:cNvSpPr/>
            <p:nvPr/>
          </p:nvSpPr>
          <p:spPr>
            <a:xfrm>
              <a:off x="174855" y="2547241"/>
              <a:ext cx="698014" cy="1146385"/>
            </a:xfrm>
            <a:custGeom>
              <a:avLst/>
              <a:gdLst/>
              <a:ahLst/>
              <a:cxnLst/>
              <a:rect l="l" t="t" r="r" b="b"/>
              <a:pathLst>
                <a:path w="50737" h="83328" extrusionOk="0">
                  <a:moveTo>
                    <a:pt x="43031" y="1"/>
                  </a:moveTo>
                  <a:lnTo>
                    <a:pt x="18113" y="3503"/>
                  </a:lnTo>
                  <a:lnTo>
                    <a:pt x="0" y="83327"/>
                  </a:lnTo>
                  <a:lnTo>
                    <a:pt x="50737" y="83327"/>
                  </a:lnTo>
                  <a:lnTo>
                    <a:pt x="430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70"/>
            <p:cNvSpPr/>
            <p:nvPr/>
          </p:nvSpPr>
          <p:spPr>
            <a:xfrm>
              <a:off x="1091297" y="2486667"/>
              <a:ext cx="767311" cy="1206959"/>
            </a:xfrm>
            <a:custGeom>
              <a:avLst/>
              <a:gdLst/>
              <a:ahLst/>
              <a:cxnLst/>
              <a:rect l="l" t="t" r="r" b="b"/>
              <a:pathLst>
                <a:path w="55774" h="87731" extrusionOk="0">
                  <a:moveTo>
                    <a:pt x="22016" y="1"/>
                  </a:moveTo>
                  <a:lnTo>
                    <a:pt x="1" y="1735"/>
                  </a:lnTo>
                  <a:lnTo>
                    <a:pt x="18814" y="87730"/>
                  </a:lnTo>
                  <a:lnTo>
                    <a:pt x="55774" y="87730"/>
                  </a:lnTo>
                  <a:lnTo>
                    <a:pt x="220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70"/>
            <p:cNvSpPr/>
            <p:nvPr/>
          </p:nvSpPr>
          <p:spPr>
            <a:xfrm>
              <a:off x="93163" y="2595434"/>
              <a:ext cx="926100" cy="1039448"/>
            </a:xfrm>
            <a:custGeom>
              <a:avLst/>
              <a:gdLst/>
              <a:ahLst/>
              <a:cxnLst/>
              <a:rect l="l" t="t" r="r" b="b"/>
              <a:pathLst>
                <a:path w="67316" h="75555" extrusionOk="0">
                  <a:moveTo>
                    <a:pt x="24051" y="0"/>
                  </a:moveTo>
                  <a:cubicBezTo>
                    <a:pt x="18781" y="667"/>
                    <a:pt x="14445" y="4437"/>
                    <a:pt x="12977" y="9507"/>
                  </a:cubicBezTo>
                  <a:lnTo>
                    <a:pt x="1369" y="50503"/>
                  </a:lnTo>
                  <a:cubicBezTo>
                    <a:pt x="1" y="55373"/>
                    <a:pt x="2970" y="60444"/>
                    <a:pt x="7940" y="61578"/>
                  </a:cubicBezTo>
                  <a:lnTo>
                    <a:pt x="64480" y="75554"/>
                  </a:lnTo>
                  <a:lnTo>
                    <a:pt x="67316" y="48502"/>
                  </a:lnTo>
                  <a:lnTo>
                    <a:pt x="27387" y="39896"/>
                  </a:lnTo>
                  <a:lnTo>
                    <a:pt x="24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70"/>
            <p:cNvSpPr/>
            <p:nvPr/>
          </p:nvSpPr>
          <p:spPr>
            <a:xfrm>
              <a:off x="1393729" y="2047032"/>
              <a:ext cx="674145" cy="971981"/>
            </a:xfrm>
            <a:custGeom>
              <a:avLst/>
              <a:gdLst/>
              <a:ahLst/>
              <a:cxnLst/>
              <a:rect l="l" t="t" r="r" b="b"/>
              <a:pathLst>
                <a:path w="49002" h="70651" extrusionOk="0">
                  <a:moveTo>
                    <a:pt x="33057" y="0"/>
                  </a:moveTo>
                  <a:lnTo>
                    <a:pt x="7906" y="10341"/>
                  </a:lnTo>
                  <a:lnTo>
                    <a:pt x="13877" y="30722"/>
                  </a:lnTo>
                  <a:lnTo>
                    <a:pt x="0" y="31957"/>
                  </a:lnTo>
                  <a:lnTo>
                    <a:pt x="14844" y="70651"/>
                  </a:lnTo>
                  <a:lnTo>
                    <a:pt x="40996" y="67382"/>
                  </a:lnTo>
                  <a:cubicBezTo>
                    <a:pt x="45933" y="66315"/>
                    <a:pt x="49002" y="61311"/>
                    <a:pt x="47667" y="56374"/>
                  </a:cubicBezTo>
                  <a:lnTo>
                    <a:pt x="330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70"/>
            <p:cNvSpPr/>
            <p:nvPr/>
          </p:nvSpPr>
          <p:spPr>
            <a:xfrm>
              <a:off x="1454303" y="2641783"/>
              <a:ext cx="215704" cy="376323"/>
            </a:xfrm>
            <a:custGeom>
              <a:avLst/>
              <a:gdLst/>
              <a:ahLst/>
              <a:cxnLst/>
              <a:rect l="l" t="t" r="r" b="b"/>
              <a:pathLst>
                <a:path w="15679" h="27354" extrusionOk="0">
                  <a:moveTo>
                    <a:pt x="0" y="0"/>
                  </a:moveTo>
                  <a:lnTo>
                    <a:pt x="10508" y="27353"/>
                  </a:lnTo>
                  <a:lnTo>
                    <a:pt x="15678" y="2692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70"/>
            <p:cNvSpPr/>
            <p:nvPr/>
          </p:nvSpPr>
          <p:spPr>
            <a:xfrm>
              <a:off x="435051" y="2721631"/>
              <a:ext cx="103732" cy="438273"/>
            </a:xfrm>
            <a:custGeom>
              <a:avLst/>
              <a:gdLst/>
              <a:ahLst/>
              <a:cxnLst/>
              <a:rect l="l" t="t" r="r" b="b"/>
              <a:pathLst>
                <a:path w="7540" h="31857" extrusionOk="0">
                  <a:moveTo>
                    <a:pt x="1" y="1"/>
                  </a:moveTo>
                  <a:lnTo>
                    <a:pt x="2536" y="30789"/>
                  </a:lnTo>
                  <a:lnTo>
                    <a:pt x="7540" y="3185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70"/>
            <p:cNvSpPr/>
            <p:nvPr/>
          </p:nvSpPr>
          <p:spPr>
            <a:xfrm>
              <a:off x="629637" y="2566061"/>
              <a:ext cx="135855" cy="642035"/>
            </a:xfrm>
            <a:custGeom>
              <a:avLst/>
              <a:gdLst/>
              <a:ahLst/>
              <a:cxnLst/>
              <a:rect l="l" t="t" r="r" b="b"/>
              <a:pathLst>
                <a:path w="9875" h="46668" extrusionOk="0">
                  <a:moveTo>
                    <a:pt x="134" y="0"/>
                  </a:moveTo>
                  <a:lnTo>
                    <a:pt x="67" y="67"/>
                  </a:lnTo>
                  <a:cubicBezTo>
                    <a:pt x="401" y="1702"/>
                    <a:pt x="801" y="3303"/>
                    <a:pt x="1168" y="4904"/>
                  </a:cubicBezTo>
                  <a:cubicBezTo>
                    <a:pt x="2226" y="9665"/>
                    <a:pt x="3546" y="14394"/>
                    <a:pt x="4836" y="19122"/>
                  </a:cubicBezTo>
                  <a:lnTo>
                    <a:pt x="4836" y="19122"/>
                  </a:lnTo>
                  <a:cubicBezTo>
                    <a:pt x="3248" y="19216"/>
                    <a:pt x="1691" y="19248"/>
                    <a:pt x="134" y="19281"/>
                  </a:cubicBezTo>
                  <a:lnTo>
                    <a:pt x="0" y="19281"/>
                  </a:lnTo>
                  <a:lnTo>
                    <a:pt x="34" y="19414"/>
                  </a:lnTo>
                  <a:cubicBezTo>
                    <a:pt x="1568" y="23984"/>
                    <a:pt x="3136" y="28588"/>
                    <a:pt x="4737" y="33124"/>
                  </a:cubicBezTo>
                  <a:cubicBezTo>
                    <a:pt x="5471" y="35126"/>
                    <a:pt x="6505" y="37861"/>
                    <a:pt x="7239" y="39929"/>
                  </a:cubicBezTo>
                  <a:cubicBezTo>
                    <a:pt x="8073" y="42164"/>
                    <a:pt x="8973" y="44432"/>
                    <a:pt x="9841" y="46667"/>
                  </a:cubicBezTo>
                  <a:lnTo>
                    <a:pt x="9874" y="46667"/>
                  </a:lnTo>
                  <a:cubicBezTo>
                    <a:pt x="8473" y="42131"/>
                    <a:pt x="6839" y="37427"/>
                    <a:pt x="5237" y="32924"/>
                  </a:cubicBezTo>
                  <a:cubicBezTo>
                    <a:pt x="3651" y="28397"/>
                    <a:pt x="1934" y="23902"/>
                    <a:pt x="248" y="19441"/>
                  </a:cubicBezTo>
                  <a:lnTo>
                    <a:pt x="248" y="19441"/>
                  </a:lnTo>
                  <a:cubicBezTo>
                    <a:pt x="1811" y="19344"/>
                    <a:pt x="3375" y="19280"/>
                    <a:pt x="4971" y="19248"/>
                  </a:cubicBezTo>
                  <a:lnTo>
                    <a:pt x="5037" y="19248"/>
                  </a:lnTo>
                  <a:lnTo>
                    <a:pt x="5004" y="19147"/>
                  </a:lnTo>
                  <a:cubicBezTo>
                    <a:pt x="3536" y="12743"/>
                    <a:pt x="2002" y="6338"/>
                    <a:pt x="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70"/>
            <p:cNvSpPr/>
            <p:nvPr/>
          </p:nvSpPr>
          <p:spPr>
            <a:xfrm>
              <a:off x="1222544" y="2499516"/>
              <a:ext cx="95477" cy="749880"/>
            </a:xfrm>
            <a:custGeom>
              <a:avLst/>
              <a:gdLst/>
              <a:ahLst/>
              <a:cxnLst/>
              <a:rect l="l" t="t" r="r" b="b"/>
              <a:pathLst>
                <a:path w="6940" h="54507" extrusionOk="0">
                  <a:moveTo>
                    <a:pt x="1" y="1"/>
                  </a:moveTo>
                  <a:cubicBezTo>
                    <a:pt x="46" y="371"/>
                    <a:pt x="90" y="742"/>
                    <a:pt x="133" y="1112"/>
                  </a:cubicBezTo>
                  <a:lnTo>
                    <a:pt x="133" y="1112"/>
                  </a:lnTo>
                  <a:cubicBezTo>
                    <a:pt x="119" y="763"/>
                    <a:pt x="108" y="414"/>
                    <a:pt x="101" y="67"/>
                  </a:cubicBezTo>
                  <a:lnTo>
                    <a:pt x="1" y="1"/>
                  </a:lnTo>
                  <a:close/>
                  <a:moveTo>
                    <a:pt x="133" y="1112"/>
                  </a:moveTo>
                  <a:lnTo>
                    <a:pt x="133" y="1112"/>
                  </a:lnTo>
                  <a:cubicBezTo>
                    <a:pt x="181" y="2310"/>
                    <a:pt x="264" y="3524"/>
                    <a:pt x="368" y="4737"/>
                  </a:cubicBezTo>
                  <a:cubicBezTo>
                    <a:pt x="635" y="9441"/>
                    <a:pt x="1068" y="14144"/>
                    <a:pt x="1569" y="18847"/>
                  </a:cubicBezTo>
                  <a:lnTo>
                    <a:pt x="1702" y="18847"/>
                  </a:lnTo>
                  <a:lnTo>
                    <a:pt x="4304" y="18814"/>
                  </a:lnTo>
                  <a:lnTo>
                    <a:pt x="6830" y="18814"/>
                  </a:lnTo>
                  <a:cubicBezTo>
                    <a:pt x="5498" y="28465"/>
                    <a:pt x="4068" y="38117"/>
                    <a:pt x="3003" y="47802"/>
                  </a:cubicBezTo>
                  <a:cubicBezTo>
                    <a:pt x="2769" y="49936"/>
                    <a:pt x="2503" y="52338"/>
                    <a:pt x="2302" y="54506"/>
                  </a:cubicBezTo>
                  <a:lnTo>
                    <a:pt x="2336" y="54506"/>
                  </a:lnTo>
                  <a:cubicBezTo>
                    <a:pt x="2669" y="52371"/>
                    <a:pt x="3003" y="49970"/>
                    <a:pt x="3337" y="47835"/>
                  </a:cubicBezTo>
                  <a:cubicBezTo>
                    <a:pt x="4768" y="38183"/>
                    <a:pt x="5800" y="28499"/>
                    <a:pt x="6931" y="18814"/>
                  </a:cubicBezTo>
                  <a:lnTo>
                    <a:pt x="6939" y="18814"/>
                  </a:lnTo>
                  <a:lnTo>
                    <a:pt x="6932" y="18809"/>
                  </a:lnTo>
                  <a:lnTo>
                    <a:pt x="6932" y="18809"/>
                  </a:lnTo>
                  <a:cubicBezTo>
                    <a:pt x="6934" y="18789"/>
                    <a:pt x="6937" y="18768"/>
                    <a:pt x="6939" y="18747"/>
                  </a:cubicBezTo>
                  <a:lnTo>
                    <a:pt x="6939" y="18647"/>
                  </a:lnTo>
                  <a:lnTo>
                    <a:pt x="6839" y="18647"/>
                  </a:lnTo>
                  <a:cubicBezTo>
                    <a:pt x="5346" y="18615"/>
                    <a:pt x="3252" y="18614"/>
                    <a:pt x="1727" y="18583"/>
                  </a:cubicBezTo>
                  <a:lnTo>
                    <a:pt x="1727" y="18583"/>
                  </a:lnTo>
                  <a:cubicBezTo>
                    <a:pt x="1598" y="17080"/>
                    <a:pt x="1500" y="15546"/>
                    <a:pt x="1402" y="14044"/>
                  </a:cubicBezTo>
                  <a:cubicBezTo>
                    <a:pt x="1033" y="9714"/>
                    <a:pt x="637" y="5412"/>
                    <a:pt x="133" y="11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70"/>
            <p:cNvSpPr/>
            <p:nvPr/>
          </p:nvSpPr>
          <p:spPr>
            <a:xfrm>
              <a:off x="469940" y="3144289"/>
              <a:ext cx="359332" cy="78033"/>
            </a:xfrm>
            <a:custGeom>
              <a:avLst/>
              <a:gdLst/>
              <a:ahLst/>
              <a:cxnLst/>
              <a:rect l="l" t="t" r="r" b="b"/>
              <a:pathLst>
                <a:path w="26119" h="5672" extrusionOk="0">
                  <a:moveTo>
                    <a:pt x="0" y="1"/>
                  </a:moveTo>
                  <a:lnTo>
                    <a:pt x="0" y="67"/>
                  </a:lnTo>
                  <a:cubicBezTo>
                    <a:pt x="8339" y="2336"/>
                    <a:pt x="17646" y="3937"/>
                    <a:pt x="26119" y="5671"/>
                  </a:cubicBezTo>
                  <a:lnTo>
                    <a:pt x="26119" y="5638"/>
                  </a:lnTo>
                  <a:cubicBezTo>
                    <a:pt x="22916" y="4871"/>
                    <a:pt x="16345" y="3403"/>
                    <a:pt x="13109" y="2636"/>
                  </a:cubicBezTo>
                  <a:cubicBezTo>
                    <a:pt x="10941" y="2135"/>
                    <a:pt x="8773" y="1602"/>
                    <a:pt x="6605" y="1168"/>
                  </a:cubicBezTo>
                  <a:cubicBezTo>
                    <a:pt x="4403" y="768"/>
                    <a:pt x="2235" y="3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70"/>
            <p:cNvSpPr/>
            <p:nvPr/>
          </p:nvSpPr>
          <p:spPr>
            <a:xfrm>
              <a:off x="229927" y="3450380"/>
              <a:ext cx="634689" cy="156959"/>
            </a:xfrm>
            <a:custGeom>
              <a:avLst/>
              <a:gdLst/>
              <a:ahLst/>
              <a:cxnLst/>
              <a:rect l="l" t="t" r="r" b="b"/>
              <a:pathLst>
                <a:path w="46134" h="11409" extrusionOk="0">
                  <a:moveTo>
                    <a:pt x="0" y="1"/>
                  </a:moveTo>
                  <a:lnTo>
                    <a:pt x="0" y="34"/>
                  </a:lnTo>
                  <a:cubicBezTo>
                    <a:pt x="14778" y="4170"/>
                    <a:pt x="31189" y="7773"/>
                    <a:pt x="46133" y="11409"/>
                  </a:cubicBezTo>
                  <a:cubicBezTo>
                    <a:pt x="31389" y="7540"/>
                    <a:pt x="14944" y="3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0"/>
            <p:cNvSpPr/>
            <p:nvPr/>
          </p:nvSpPr>
          <p:spPr>
            <a:xfrm>
              <a:off x="1584628" y="2469690"/>
              <a:ext cx="72984" cy="214782"/>
            </a:xfrm>
            <a:custGeom>
              <a:avLst/>
              <a:gdLst/>
              <a:ahLst/>
              <a:cxnLst/>
              <a:rect l="l" t="t" r="r" b="b"/>
              <a:pathLst>
                <a:path w="5305" h="15612" extrusionOk="0">
                  <a:moveTo>
                    <a:pt x="34" y="0"/>
                  </a:moveTo>
                  <a:lnTo>
                    <a:pt x="1" y="34"/>
                  </a:lnTo>
                  <a:cubicBezTo>
                    <a:pt x="634" y="1968"/>
                    <a:pt x="1835" y="5905"/>
                    <a:pt x="2469" y="7873"/>
                  </a:cubicBezTo>
                  <a:cubicBezTo>
                    <a:pt x="2869" y="9207"/>
                    <a:pt x="3270" y="10475"/>
                    <a:pt x="3703" y="11776"/>
                  </a:cubicBezTo>
                  <a:cubicBezTo>
                    <a:pt x="4204" y="13076"/>
                    <a:pt x="4671" y="14377"/>
                    <a:pt x="5271" y="15612"/>
                  </a:cubicBezTo>
                  <a:lnTo>
                    <a:pt x="5304" y="15612"/>
                  </a:lnTo>
                  <a:cubicBezTo>
                    <a:pt x="4671" y="12943"/>
                    <a:pt x="3803" y="10341"/>
                    <a:pt x="2836" y="7773"/>
                  </a:cubicBezTo>
                  <a:cubicBezTo>
                    <a:pt x="2135" y="5805"/>
                    <a:pt x="768" y="1935"/>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70"/>
            <p:cNvSpPr/>
            <p:nvPr/>
          </p:nvSpPr>
          <p:spPr>
            <a:xfrm>
              <a:off x="1430888" y="1885959"/>
              <a:ext cx="350624" cy="303353"/>
            </a:xfrm>
            <a:custGeom>
              <a:avLst/>
              <a:gdLst/>
              <a:ahLst/>
              <a:cxnLst/>
              <a:rect l="l" t="t" r="r" b="b"/>
              <a:pathLst>
                <a:path w="25486" h="22050" extrusionOk="0">
                  <a:moveTo>
                    <a:pt x="1" y="0"/>
                  </a:moveTo>
                  <a:lnTo>
                    <a:pt x="535" y="19180"/>
                  </a:lnTo>
                  <a:lnTo>
                    <a:pt x="5205" y="22049"/>
                  </a:lnTo>
                  <a:lnTo>
                    <a:pt x="25486" y="13710"/>
                  </a:lnTo>
                  <a:lnTo>
                    <a:pt x="21116" y="6138"/>
                  </a:lnTo>
                  <a:cubicBezTo>
                    <a:pt x="19548" y="3469"/>
                    <a:pt x="16813" y="1668"/>
                    <a:pt x="13711" y="1368"/>
                  </a:cubicBezTo>
                  <a:lnTo>
                    <a:pt x="1"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70"/>
            <p:cNvSpPr/>
            <p:nvPr/>
          </p:nvSpPr>
          <p:spPr>
            <a:xfrm>
              <a:off x="1286338" y="1871927"/>
              <a:ext cx="260677" cy="97100"/>
            </a:xfrm>
            <a:custGeom>
              <a:avLst/>
              <a:gdLst/>
              <a:ahLst/>
              <a:cxnLst/>
              <a:rect l="l" t="t" r="r" b="b"/>
              <a:pathLst>
                <a:path w="18948" h="7058" extrusionOk="0">
                  <a:moveTo>
                    <a:pt x="2662" y="1"/>
                  </a:moveTo>
                  <a:cubicBezTo>
                    <a:pt x="1417" y="1"/>
                    <a:pt x="321" y="923"/>
                    <a:pt x="167" y="2188"/>
                  </a:cubicBezTo>
                  <a:cubicBezTo>
                    <a:pt x="0" y="3555"/>
                    <a:pt x="968" y="4823"/>
                    <a:pt x="2335" y="4990"/>
                  </a:cubicBezTo>
                  <a:lnTo>
                    <a:pt x="18314" y="7058"/>
                  </a:lnTo>
                  <a:lnTo>
                    <a:pt x="18947" y="2087"/>
                  </a:lnTo>
                  <a:lnTo>
                    <a:pt x="2969" y="19"/>
                  </a:lnTo>
                  <a:cubicBezTo>
                    <a:pt x="2866" y="7"/>
                    <a:pt x="2764" y="1"/>
                    <a:pt x="2662"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0"/>
            <p:cNvSpPr/>
            <p:nvPr/>
          </p:nvSpPr>
          <p:spPr>
            <a:xfrm>
              <a:off x="1264766" y="1938004"/>
              <a:ext cx="260223" cy="97114"/>
            </a:xfrm>
            <a:custGeom>
              <a:avLst/>
              <a:gdLst/>
              <a:ahLst/>
              <a:cxnLst/>
              <a:rect l="l" t="t" r="r" b="b"/>
              <a:pathLst>
                <a:path w="18915" h="7059" extrusionOk="0">
                  <a:moveTo>
                    <a:pt x="2621" y="1"/>
                  </a:moveTo>
                  <a:cubicBezTo>
                    <a:pt x="1384" y="1"/>
                    <a:pt x="321" y="896"/>
                    <a:pt x="167" y="2188"/>
                  </a:cubicBezTo>
                  <a:cubicBezTo>
                    <a:pt x="1" y="3556"/>
                    <a:pt x="935" y="4790"/>
                    <a:pt x="2336" y="4957"/>
                  </a:cubicBezTo>
                  <a:lnTo>
                    <a:pt x="18280" y="7058"/>
                  </a:lnTo>
                  <a:lnTo>
                    <a:pt x="18914" y="2088"/>
                  </a:lnTo>
                  <a:lnTo>
                    <a:pt x="2936" y="20"/>
                  </a:lnTo>
                  <a:cubicBezTo>
                    <a:pt x="2830" y="7"/>
                    <a:pt x="2725" y="1"/>
                    <a:pt x="2621"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70"/>
            <p:cNvSpPr/>
            <p:nvPr/>
          </p:nvSpPr>
          <p:spPr>
            <a:xfrm>
              <a:off x="1274410" y="2002252"/>
              <a:ext cx="260209" cy="97114"/>
            </a:xfrm>
            <a:custGeom>
              <a:avLst/>
              <a:gdLst/>
              <a:ahLst/>
              <a:cxnLst/>
              <a:rect l="l" t="t" r="r" b="b"/>
              <a:pathLst>
                <a:path w="18914" h="7059" extrusionOk="0">
                  <a:moveTo>
                    <a:pt x="2647" y="1"/>
                  </a:moveTo>
                  <a:cubicBezTo>
                    <a:pt x="1383" y="1"/>
                    <a:pt x="321" y="896"/>
                    <a:pt x="167" y="2188"/>
                  </a:cubicBezTo>
                  <a:cubicBezTo>
                    <a:pt x="0" y="3522"/>
                    <a:pt x="1001" y="4756"/>
                    <a:pt x="2335" y="4957"/>
                  </a:cubicBezTo>
                  <a:lnTo>
                    <a:pt x="18313" y="7058"/>
                  </a:lnTo>
                  <a:lnTo>
                    <a:pt x="18914" y="2088"/>
                  </a:lnTo>
                  <a:lnTo>
                    <a:pt x="2969" y="20"/>
                  </a:lnTo>
                  <a:cubicBezTo>
                    <a:pt x="2860" y="7"/>
                    <a:pt x="2753" y="1"/>
                    <a:pt x="2647"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70"/>
            <p:cNvSpPr/>
            <p:nvPr/>
          </p:nvSpPr>
          <p:spPr>
            <a:xfrm>
              <a:off x="1299641" y="2066967"/>
              <a:ext cx="260223" cy="97100"/>
            </a:xfrm>
            <a:custGeom>
              <a:avLst/>
              <a:gdLst/>
              <a:ahLst/>
              <a:cxnLst/>
              <a:rect l="l" t="t" r="r" b="b"/>
              <a:pathLst>
                <a:path w="18915" h="7058" extrusionOk="0">
                  <a:moveTo>
                    <a:pt x="2656" y="0"/>
                  </a:moveTo>
                  <a:cubicBezTo>
                    <a:pt x="1389" y="0"/>
                    <a:pt x="322" y="923"/>
                    <a:pt x="168" y="2187"/>
                  </a:cubicBezTo>
                  <a:cubicBezTo>
                    <a:pt x="1" y="3555"/>
                    <a:pt x="968" y="4823"/>
                    <a:pt x="2336" y="4989"/>
                  </a:cubicBezTo>
                  <a:lnTo>
                    <a:pt x="18314" y="7058"/>
                  </a:lnTo>
                  <a:lnTo>
                    <a:pt x="18914" y="2087"/>
                  </a:lnTo>
                  <a:lnTo>
                    <a:pt x="2970" y="19"/>
                  </a:lnTo>
                  <a:cubicBezTo>
                    <a:pt x="2864" y="7"/>
                    <a:pt x="2759" y="0"/>
                    <a:pt x="2656" y="0"/>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0"/>
            <p:cNvSpPr/>
            <p:nvPr/>
          </p:nvSpPr>
          <p:spPr>
            <a:xfrm>
              <a:off x="1478626" y="2074561"/>
              <a:ext cx="302885" cy="114751"/>
            </a:xfrm>
            <a:custGeom>
              <a:avLst/>
              <a:gdLst/>
              <a:ahLst/>
              <a:cxnLst/>
              <a:rect l="l" t="t" r="r" b="b"/>
              <a:pathLst>
                <a:path w="22016" h="8341" extrusionOk="0">
                  <a:moveTo>
                    <a:pt x="22016" y="1"/>
                  </a:moveTo>
                  <a:lnTo>
                    <a:pt x="0" y="7206"/>
                  </a:lnTo>
                  <a:lnTo>
                    <a:pt x="1801" y="8340"/>
                  </a:lnTo>
                  <a:lnTo>
                    <a:pt x="220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0"/>
            <p:cNvSpPr/>
            <p:nvPr/>
          </p:nvSpPr>
          <p:spPr>
            <a:xfrm>
              <a:off x="1305158" y="1937357"/>
              <a:ext cx="178985" cy="24791"/>
            </a:xfrm>
            <a:custGeom>
              <a:avLst/>
              <a:gdLst/>
              <a:ahLst/>
              <a:cxnLst/>
              <a:rect l="l" t="t" r="r" b="b"/>
              <a:pathLst>
                <a:path w="13010" h="1802" extrusionOk="0">
                  <a:moveTo>
                    <a:pt x="0" y="0"/>
                  </a:moveTo>
                  <a:lnTo>
                    <a:pt x="0" y="67"/>
                  </a:lnTo>
                  <a:cubicBezTo>
                    <a:pt x="1601" y="300"/>
                    <a:pt x="4837" y="834"/>
                    <a:pt x="6471" y="1101"/>
                  </a:cubicBezTo>
                  <a:cubicBezTo>
                    <a:pt x="8640" y="1468"/>
                    <a:pt x="10808" y="1801"/>
                    <a:pt x="13009" y="1801"/>
                  </a:cubicBezTo>
                  <a:lnTo>
                    <a:pt x="13009" y="1768"/>
                  </a:lnTo>
                  <a:cubicBezTo>
                    <a:pt x="10908" y="1234"/>
                    <a:pt x="8740" y="934"/>
                    <a:pt x="6571" y="734"/>
                  </a:cubicBezTo>
                  <a:cubicBezTo>
                    <a:pt x="4937" y="500"/>
                    <a:pt x="1635"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0"/>
            <p:cNvSpPr/>
            <p:nvPr/>
          </p:nvSpPr>
          <p:spPr>
            <a:xfrm>
              <a:off x="1296890" y="2005732"/>
              <a:ext cx="178985" cy="24791"/>
            </a:xfrm>
            <a:custGeom>
              <a:avLst/>
              <a:gdLst/>
              <a:ahLst/>
              <a:cxnLst/>
              <a:rect l="l" t="t" r="r" b="b"/>
              <a:pathLst>
                <a:path w="13010" h="1802" extrusionOk="0">
                  <a:moveTo>
                    <a:pt x="1" y="0"/>
                  </a:moveTo>
                  <a:lnTo>
                    <a:pt x="1" y="34"/>
                  </a:lnTo>
                  <a:cubicBezTo>
                    <a:pt x="1568" y="300"/>
                    <a:pt x="4837" y="834"/>
                    <a:pt x="6439" y="1101"/>
                  </a:cubicBezTo>
                  <a:cubicBezTo>
                    <a:pt x="8607" y="1468"/>
                    <a:pt x="10775" y="1802"/>
                    <a:pt x="13010" y="1802"/>
                  </a:cubicBezTo>
                  <a:lnTo>
                    <a:pt x="13010" y="1768"/>
                  </a:lnTo>
                  <a:cubicBezTo>
                    <a:pt x="10875" y="1201"/>
                    <a:pt x="8707" y="934"/>
                    <a:pt x="6539" y="701"/>
                  </a:cubicBezTo>
                  <a:cubicBezTo>
                    <a:pt x="4904" y="501"/>
                    <a:pt x="1602" y="16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0"/>
            <p:cNvSpPr/>
            <p:nvPr/>
          </p:nvSpPr>
          <p:spPr>
            <a:xfrm>
              <a:off x="1306988" y="2069980"/>
              <a:ext cx="158335" cy="22040"/>
            </a:xfrm>
            <a:custGeom>
              <a:avLst/>
              <a:gdLst/>
              <a:ahLst/>
              <a:cxnLst/>
              <a:rect l="l" t="t" r="r" b="b"/>
              <a:pathLst>
                <a:path w="11509" h="1602" extrusionOk="0">
                  <a:moveTo>
                    <a:pt x="1" y="0"/>
                  </a:moveTo>
                  <a:lnTo>
                    <a:pt x="1" y="67"/>
                  </a:lnTo>
                  <a:cubicBezTo>
                    <a:pt x="1435" y="301"/>
                    <a:pt x="4304" y="801"/>
                    <a:pt x="5705" y="1001"/>
                  </a:cubicBezTo>
                  <a:cubicBezTo>
                    <a:pt x="7639" y="1335"/>
                    <a:pt x="9541" y="1601"/>
                    <a:pt x="11509" y="1601"/>
                  </a:cubicBezTo>
                  <a:lnTo>
                    <a:pt x="11509" y="1535"/>
                  </a:lnTo>
                  <a:cubicBezTo>
                    <a:pt x="9641" y="1001"/>
                    <a:pt x="7706" y="768"/>
                    <a:pt x="5805" y="601"/>
                  </a:cubicBezTo>
                  <a:cubicBezTo>
                    <a:pt x="4337" y="467"/>
                    <a:pt x="1468"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0"/>
            <p:cNvSpPr/>
            <p:nvPr/>
          </p:nvSpPr>
          <p:spPr>
            <a:xfrm>
              <a:off x="982998" y="3329685"/>
              <a:ext cx="199635" cy="300601"/>
            </a:xfrm>
            <a:custGeom>
              <a:avLst/>
              <a:gdLst/>
              <a:ahLst/>
              <a:cxnLst/>
              <a:rect l="l" t="t" r="r" b="b"/>
              <a:pathLst>
                <a:path w="14511" h="21850" extrusionOk="0">
                  <a:moveTo>
                    <a:pt x="2135" y="1"/>
                  </a:moveTo>
                  <a:lnTo>
                    <a:pt x="0" y="20182"/>
                  </a:lnTo>
                  <a:lnTo>
                    <a:pt x="11375" y="21850"/>
                  </a:lnTo>
                  <a:lnTo>
                    <a:pt x="14511" y="2536"/>
                  </a:lnTo>
                  <a:lnTo>
                    <a:pt x="2135"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0"/>
            <p:cNvSpPr/>
            <p:nvPr/>
          </p:nvSpPr>
          <p:spPr>
            <a:xfrm>
              <a:off x="1222090" y="3038274"/>
              <a:ext cx="356127" cy="598905"/>
            </a:xfrm>
            <a:custGeom>
              <a:avLst/>
              <a:gdLst/>
              <a:ahLst/>
              <a:cxnLst/>
              <a:rect l="l" t="t" r="r" b="b"/>
              <a:pathLst>
                <a:path w="25886" h="43533" extrusionOk="0">
                  <a:moveTo>
                    <a:pt x="0" y="1"/>
                  </a:moveTo>
                  <a:lnTo>
                    <a:pt x="0" y="43532"/>
                  </a:lnTo>
                  <a:lnTo>
                    <a:pt x="25886" y="43532"/>
                  </a:lnTo>
                  <a:lnTo>
                    <a:pt x="25886" y="5972"/>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0"/>
            <p:cNvSpPr/>
            <p:nvPr/>
          </p:nvSpPr>
          <p:spPr>
            <a:xfrm>
              <a:off x="1578657" y="3120420"/>
              <a:ext cx="78500" cy="573206"/>
            </a:xfrm>
            <a:custGeom>
              <a:avLst/>
              <a:gdLst/>
              <a:ahLst/>
              <a:cxnLst/>
              <a:rect l="l" t="t" r="r" b="b"/>
              <a:pathLst>
                <a:path w="5706" h="41665" extrusionOk="0">
                  <a:moveTo>
                    <a:pt x="1" y="1"/>
                  </a:moveTo>
                  <a:lnTo>
                    <a:pt x="1" y="41664"/>
                  </a:lnTo>
                  <a:lnTo>
                    <a:pt x="5705" y="41664"/>
                  </a:lnTo>
                  <a:lnTo>
                    <a:pt x="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0"/>
            <p:cNvSpPr/>
            <p:nvPr/>
          </p:nvSpPr>
          <p:spPr>
            <a:xfrm>
              <a:off x="1182620" y="3093813"/>
              <a:ext cx="395597" cy="599813"/>
            </a:xfrm>
            <a:custGeom>
              <a:avLst/>
              <a:gdLst/>
              <a:ahLst/>
              <a:cxnLst/>
              <a:rect l="l" t="t" r="r" b="b"/>
              <a:pathLst>
                <a:path w="28755" h="43599" extrusionOk="0">
                  <a:moveTo>
                    <a:pt x="1" y="0"/>
                  </a:moveTo>
                  <a:lnTo>
                    <a:pt x="1" y="43598"/>
                  </a:lnTo>
                  <a:lnTo>
                    <a:pt x="28755" y="43598"/>
                  </a:lnTo>
                  <a:lnTo>
                    <a:pt x="28755" y="373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0"/>
            <p:cNvSpPr/>
            <p:nvPr/>
          </p:nvSpPr>
          <p:spPr>
            <a:xfrm>
              <a:off x="1657143" y="3038274"/>
              <a:ext cx="356127" cy="598905"/>
            </a:xfrm>
            <a:custGeom>
              <a:avLst/>
              <a:gdLst/>
              <a:ahLst/>
              <a:cxnLst/>
              <a:rect l="l" t="t" r="r" b="b"/>
              <a:pathLst>
                <a:path w="25886" h="43533" extrusionOk="0">
                  <a:moveTo>
                    <a:pt x="25885" y="1"/>
                  </a:moveTo>
                  <a:lnTo>
                    <a:pt x="0" y="5972"/>
                  </a:lnTo>
                  <a:lnTo>
                    <a:pt x="0" y="43532"/>
                  </a:lnTo>
                  <a:lnTo>
                    <a:pt x="25885" y="43532"/>
                  </a:lnTo>
                  <a:lnTo>
                    <a:pt x="258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70"/>
            <p:cNvSpPr/>
            <p:nvPr/>
          </p:nvSpPr>
          <p:spPr>
            <a:xfrm>
              <a:off x="1657143" y="3093813"/>
              <a:ext cx="395583" cy="599813"/>
            </a:xfrm>
            <a:custGeom>
              <a:avLst/>
              <a:gdLst/>
              <a:ahLst/>
              <a:cxnLst/>
              <a:rect l="l" t="t" r="r" b="b"/>
              <a:pathLst>
                <a:path w="28754" h="43599" extrusionOk="0">
                  <a:moveTo>
                    <a:pt x="28754" y="0"/>
                  </a:moveTo>
                  <a:lnTo>
                    <a:pt x="0" y="3736"/>
                  </a:lnTo>
                  <a:lnTo>
                    <a:pt x="0" y="43598"/>
                  </a:lnTo>
                  <a:lnTo>
                    <a:pt x="28754" y="43598"/>
                  </a:lnTo>
                  <a:lnTo>
                    <a:pt x="28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0"/>
            <p:cNvSpPr/>
            <p:nvPr/>
          </p:nvSpPr>
          <p:spPr>
            <a:xfrm>
              <a:off x="1100020" y="3352179"/>
              <a:ext cx="261131" cy="106070"/>
            </a:xfrm>
            <a:custGeom>
              <a:avLst/>
              <a:gdLst/>
              <a:ahLst/>
              <a:cxnLst/>
              <a:rect l="l" t="t" r="r" b="b"/>
              <a:pathLst>
                <a:path w="18981" h="7710" extrusionOk="0">
                  <a:moveTo>
                    <a:pt x="834" y="0"/>
                  </a:moveTo>
                  <a:lnTo>
                    <a:pt x="0" y="4904"/>
                  </a:lnTo>
                  <a:lnTo>
                    <a:pt x="15878" y="7672"/>
                  </a:lnTo>
                  <a:cubicBezTo>
                    <a:pt x="16024" y="7697"/>
                    <a:pt x="16168" y="7709"/>
                    <a:pt x="16311" y="7709"/>
                  </a:cubicBezTo>
                  <a:cubicBezTo>
                    <a:pt x="17510" y="7709"/>
                    <a:pt x="18568" y="6860"/>
                    <a:pt x="18747" y="5638"/>
                  </a:cubicBezTo>
                  <a:cubicBezTo>
                    <a:pt x="18981" y="4303"/>
                    <a:pt x="18047" y="3002"/>
                    <a:pt x="16712" y="2736"/>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0"/>
            <p:cNvSpPr/>
            <p:nvPr/>
          </p:nvSpPr>
          <p:spPr>
            <a:xfrm>
              <a:off x="982998" y="3337954"/>
              <a:ext cx="40860" cy="275810"/>
            </a:xfrm>
            <a:custGeom>
              <a:avLst/>
              <a:gdLst/>
              <a:ahLst/>
              <a:cxnLst/>
              <a:rect l="l" t="t" r="r" b="b"/>
              <a:pathLst>
                <a:path w="2970" h="20048" extrusionOk="0">
                  <a:moveTo>
                    <a:pt x="2035" y="0"/>
                  </a:moveTo>
                  <a:lnTo>
                    <a:pt x="0" y="19581"/>
                  </a:lnTo>
                  <a:lnTo>
                    <a:pt x="2969" y="20048"/>
                  </a:ln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0"/>
            <p:cNvSpPr/>
            <p:nvPr/>
          </p:nvSpPr>
          <p:spPr>
            <a:xfrm>
              <a:off x="1116542" y="3425149"/>
              <a:ext cx="261131" cy="106070"/>
            </a:xfrm>
            <a:custGeom>
              <a:avLst/>
              <a:gdLst/>
              <a:ahLst/>
              <a:cxnLst/>
              <a:rect l="l" t="t" r="r" b="b"/>
              <a:pathLst>
                <a:path w="18981" h="7710" extrusionOk="0">
                  <a:moveTo>
                    <a:pt x="834" y="0"/>
                  </a:moveTo>
                  <a:lnTo>
                    <a:pt x="0" y="4904"/>
                  </a:lnTo>
                  <a:lnTo>
                    <a:pt x="15878" y="7672"/>
                  </a:lnTo>
                  <a:cubicBezTo>
                    <a:pt x="16027" y="7697"/>
                    <a:pt x="16174" y="7709"/>
                    <a:pt x="16319" y="7709"/>
                  </a:cubicBezTo>
                  <a:cubicBezTo>
                    <a:pt x="17537" y="7709"/>
                    <a:pt x="18572" y="6857"/>
                    <a:pt x="18780" y="5604"/>
                  </a:cubicBezTo>
                  <a:cubicBezTo>
                    <a:pt x="18981" y="4270"/>
                    <a:pt x="18047" y="3002"/>
                    <a:pt x="16712" y="2735"/>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0"/>
            <p:cNvSpPr/>
            <p:nvPr/>
          </p:nvSpPr>
          <p:spPr>
            <a:xfrm>
              <a:off x="1079370" y="3488474"/>
              <a:ext cx="261585" cy="106524"/>
            </a:xfrm>
            <a:custGeom>
              <a:avLst/>
              <a:gdLst/>
              <a:ahLst/>
              <a:cxnLst/>
              <a:rect l="l" t="t" r="r" b="b"/>
              <a:pathLst>
                <a:path w="19014" h="7743" extrusionOk="0">
                  <a:moveTo>
                    <a:pt x="834" y="0"/>
                  </a:moveTo>
                  <a:lnTo>
                    <a:pt x="0" y="4937"/>
                  </a:lnTo>
                  <a:lnTo>
                    <a:pt x="15878" y="7706"/>
                  </a:lnTo>
                  <a:cubicBezTo>
                    <a:pt x="16023" y="7731"/>
                    <a:pt x="16168" y="7743"/>
                    <a:pt x="16310" y="7743"/>
                  </a:cubicBezTo>
                  <a:cubicBezTo>
                    <a:pt x="17510" y="7743"/>
                    <a:pt x="18568" y="6890"/>
                    <a:pt x="18747" y="5638"/>
                  </a:cubicBezTo>
                  <a:cubicBezTo>
                    <a:pt x="19014" y="4303"/>
                    <a:pt x="18080" y="3003"/>
                    <a:pt x="16712" y="2769"/>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0"/>
            <p:cNvSpPr/>
            <p:nvPr/>
          </p:nvSpPr>
          <p:spPr>
            <a:xfrm>
              <a:off x="1036226" y="3544454"/>
              <a:ext cx="261599" cy="106070"/>
            </a:xfrm>
            <a:custGeom>
              <a:avLst/>
              <a:gdLst/>
              <a:ahLst/>
              <a:cxnLst/>
              <a:rect l="l" t="t" r="r" b="b"/>
              <a:pathLst>
                <a:path w="19015" h="7710" extrusionOk="0">
                  <a:moveTo>
                    <a:pt x="835" y="1"/>
                  </a:moveTo>
                  <a:lnTo>
                    <a:pt x="1" y="4905"/>
                  </a:lnTo>
                  <a:lnTo>
                    <a:pt x="15879" y="7673"/>
                  </a:lnTo>
                  <a:cubicBezTo>
                    <a:pt x="16027" y="7698"/>
                    <a:pt x="16175" y="7710"/>
                    <a:pt x="16319" y="7710"/>
                  </a:cubicBezTo>
                  <a:cubicBezTo>
                    <a:pt x="17537" y="7710"/>
                    <a:pt x="18572" y="6857"/>
                    <a:pt x="18781" y="5605"/>
                  </a:cubicBezTo>
                  <a:cubicBezTo>
                    <a:pt x="19014" y="4271"/>
                    <a:pt x="18114" y="3003"/>
                    <a:pt x="16713" y="2736"/>
                  </a:cubicBezTo>
                  <a:lnTo>
                    <a:pt x="835"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0"/>
            <p:cNvSpPr/>
            <p:nvPr/>
          </p:nvSpPr>
          <p:spPr>
            <a:xfrm>
              <a:off x="1072491" y="3311787"/>
              <a:ext cx="114270" cy="52788"/>
            </a:xfrm>
            <a:custGeom>
              <a:avLst/>
              <a:gdLst/>
              <a:ahLst/>
              <a:cxnLst/>
              <a:rect l="l" t="t" r="r" b="b"/>
              <a:pathLst>
                <a:path w="8306" h="3837" extrusionOk="0">
                  <a:moveTo>
                    <a:pt x="8306" y="1"/>
                  </a:moveTo>
                  <a:lnTo>
                    <a:pt x="0" y="2236"/>
                  </a:lnTo>
                  <a:lnTo>
                    <a:pt x="8239" y="3837"/>
                  </a:lnTo>
                  <a:lnTo>
                    <a:pt x="8306"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0"/>
            <p:cNvSpPr/>
            <p:nvPr/>
          </p:nvSpPr>
          <p:spPr>
            <a:xfrm>
              <a:off x="1171614" y="3432481"/>
              <a:ext cx="146407" cy="25713"/>
            </a:xfrm>
            <a:custGeom>
              <a:avLst/>
              <a:gdLst/>
              <a:ahLst/>
              <a:cxnLst/>
              <a:rect l="l" t="t" r="r" b="b"/>
              <a:pathLst>
                <a:path w="10642" h="1869" extrusionOk="0">
                  <a:moveTo>
                    <a:pt x="0" y="1"/>
                  </a:moveTo>
                  <a:lnTo>
                    <a:pt x="0" y="34"/>
                  </a:lnTo>
                  <a:cubicBezTo>
                    <a:pt x="1701" y="635"/>
                    <a:pt x="3503" y="901"/>
                    <a:pt x="5304" y="1135"/>
                  </a:cubicBezTo>
                  <a:cubicBezTo>
                    <a:pt x="6638" y="1335"/>
                    <a:pt x="9307" y="1702"/>
                    <a:pt x="10641" y="1869"/>
                  </a:cubicBezTo>
                  <a:lnTo>
                    <a:pt x="10641" y="1835"/>
                  </a:lnTo>
                  <a:cubicBezTo>
                    <a:pt x="9307" y="1535"/>
                    <a:pt x="6672" y="1002"/>
                    <a:pt x="5337" y="735"/>
                  </a:cubicBezTo>
                  <a:cubicBezTo>
                    <a:pt x="3603" y="334"/>
                    <a:pt x="1835" y="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0"/>
            <p:cNvSpPr/>
            <p:nvPr/>
          </p:nvSpPr>
          <p:spPr>
            <a:xfrm>
              <a:off x="1162891" y="3501324"/>
              <a:ext cx="146407" cy="25713"/>
            </a:xfrm>
            <a:custGeom>
              <a:avLst/>
              <a:gdLst/>
              <a:ahLst/>
              <a:cxnLst/>
              <a:rect l="l" t="t" r="r" b="b"/>
              <a:pathLst>
                <a:path w="10642" h="1869" extrusionOk="0">
                  <a:moveTo>
                    <a:pt x="0" y="0"/>
                  </a:moveTo>
                  <a:lnTo>
                    <a:pt x="0" y="34"/>
                  </a:lnTo>
                  <a:cubicBezTo>
                    <a:pt x="1735" y="634"/>
                    <a:pt x="3536" y="901"/>
                    <a:pt x="5304" y="1135"/>
                  </a:cubicBezTo>
                  <a:cubicBezTo>
                    <a:pt x="6638" y="1335"/>
                    <a:pt x="9307" y="1702"/>
                    <a:pt x="10641" y="1868"/>
                  </a:cubicBezTo>
                  <a:lnTo>
                    <a:pt x="10641" y="1835"/>
                  </a:lnTo>
                  <a:cubicBezTo>
                    <a:pt x="9307" y="1535"/>
                    <a:pt x="6672" y="1001"/>
                    <a:pt x="5338" y="734"/>
                  </a:cubicBezTo>
                  <a:cubicBezTo>
                    <a:pt x="3603" y="334"/>
                    <a:pt x="1835" y="3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0"/>
            <p:cNvSpPr/>
            <p:nvPr/>
          </p:nvSpPr>
          <p:spPr>
            <a:xfrm>
              <a:off x="1138568" y="3567401"/>
              <a:ext cx="145953" cy="25713"/>
            </a:xfrm>
            <a:custGeom>
              <a:avLst/>
              <a:gdLst/>
              <a:ahLst/>
              <a:cxnLst/>
              <a:rect l="l" t="t" r="r" b="b"/>
              <a:pathLst>
                <a:path w="10609" h="1869" extrusionOk="0">
                  <a:moveTo>
                    <a:pt x="0" y="1"/>
                  </a:moveTo>
                  <a:lnTo>
                    <a:pt x="0" y="34"/>
                  </a:lnTo>
                  <a:cubicBezTo>
                    <a:pt x="1702" y="601"/>
                    <a:pt x="3503" y="902"/>
                    <a:pt x="5304" y="1102"/>
                  </a:cubicBezTo>
                  <a:cubicBezTo>
                    <a:pt x="6605" y="1335"/>
                    <a:pt x="9274" y="1702"/>
                    <a:pt x="10608" y="1869"/>
                  </a:cubicBezTo>
                  <a:lnTo>
                    <a:pt x="10608" y="1836"/>
                  </a:lnTo>
                  <a:cubicBezTo>
                    <a:pt x="9274" y="1535"/>
                    <a:pt x="6672" y="1002"/>
                    <a:pt x="5338" y="735"/>
                  </a:cubicBezTo>
                  <a:cubicBezTo>
                    <a:pt x="3570" y="334"/>
                    <a:pt x="1835" y="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0"/>
            <p:cNvSpPr/>
            <p:nvPr/>
          </p:nvSpPr>
          <p:spPr>
            <a:xfrm>
              <a:off x="664966" y="1949643"/>
              <a:ext cx="557399" cy="323645"/>
            </a:xfrm>
            <a:custGeom>
              <a:avLst/>
              <a:gdLst/>
              <a:ahLst/>
              <a:cxnLst/>
              <a:rect l="l" t="t" r="r" b="b"/>
              <a:pathLst>
                <a:path w="40516" h="23525" extrusionOk="0">
                  <a:moveTo>
                    <a:pt x="19700" y="0"/>
                  </a:moveTo>
                  <a:cubicBezTo>
                    <a:pt x="14083" y="0"/>
                    <a:pt x="9791" y="4991"/>
                    <a:pt x="7573" y="8514"/>
                  </a:cubicBezTo>
                  <a:cubicBezTo>
                    <a:pt x="5271" y="12116"/>
                    <a:pt x="1" y="10415"/>
                    <a:pt x="401" y="16953"/>
                  </a:cubicBezTo>
                  <a:cubicBezTo>
                    <a:pt x="768" y="23525"/>
                    <a:pt x="7306" y="23525"/>
                    <a:pt x="7306" y="23525"/>
                  </a:cubicBezTo>
                  <a:cubicBezTo>
                    <a:pt x="7273" y="23124"/>
                    <a:pt x="7306" y="22757"/>
                    <a:pt x="7406" y="22390"/>
                  </a:cubicBezTo>
                  <a:cubicBezTo>
                    <a:pt x="7841" y="20364"/>
                    <a:pt x="9657" y="18990"/>
                    <a:pt x="11656" y="18990"/>
                  </a:cubicBezTo>
                  <a:cubicBezTo>
                    <a:pt x="11960" y="18990"/>
                    <a:pt x="12268" y="19022"/>
                    <a:pt x="12577" y="19088"/>
                  </a:cubicBezTo>
                  <a:cubicBezTo>
                    <a:pt x="12577" y="19088"/>
                    <a:pt x="13410" y="20789"/>
                    <a:pt x="15412" y="21190"/>
                  </a:cubicBezTo>
                  <a:cubicBezTo>
                    <a:pt x="15640" y="21232"/>
                    <a:pt x="15882" y="21255"/>
                    <a:pt x="16141" y="21255"/>
                  </a:cubicBezTo>
                  <a:cubicBezTo>
                    <a:pt x="16903" y="21255"/>
                    <a:pt x="17801" y="21054"/>
                    <a:pt x="18848" y="20556"/>
                  </a:cubicBezTo>
                  <a:cubicBezTo>
                    <a:pt x="23318" y="18388"/>
                    <a:pt x="19515" y="11016"/>
                    <a:pt x="22650" y="10382"/>
                  </a:cubicBezTo>
                  <a:cubicBezTo>
                    <a:pt x="23110" y="10285"/>
                    <a:pt x="23501" y="10244"/>
                    <a:pt x="23834" y="10244"/>
                  </a:cubicBezTo>
                  <a:cubicBezTo>
                    <a:pt x="25801" y="10244"/>
                    <a:pt x="25753" y="11683"/>
                    <a:pt x="25753" y="11683"/>
                  </a:cubicBezTo>
                  <a:cubicBezTo>
                    <a:pt x="26257" y="10552"/>
                    <a:pt x="27022" y="10028"/>
                    <a:pt x="27764" y="10028"/>
                  </a:cubicBezTo>
                  <a:cubicBezTo>
                    <a:pt x="28841" y="10028"/>
                    <a:pt x="29871" y="11130"/>
                    <a:pt x="29989" y="13084"/>
                  </a:cubicBezTo>
                  <a:cubicBezTo>
                    <a:pt x="30189" y="16386"/>
                    <a:pt x="32624" y="16953"/>
                    <a:pt x="32624" y="16953"/>
                  </a:cubicBezTo>
                  <a:cubicBezTo>
                    <a:pt x="32817" y="16969"/>
                    <a:pt x="33008" y="16977"/>
                    <a:pt x="33196" y="16977"/>
                  </a:cubicBezTo>
                  <a:cubicBezTo>
                    <a:pt x="37675" y="16977"/>
                    <a:pt x="40516" y="12543"/>
                    <a:pt x="37795" y="10782"/>
                  </a:cubicBezTo>
                  <a:cubicBezTo>
                    <a:pt x="34959" y="9014"/>
                    <a:pt x="36961" y="7380"/>
                    <a:pt x="34359" y="3744"/>
                  </a:cubicBezTo>
                  <a:cubicBezTo>
                    <a:pt x="33355" y="2323"/>
                    <a:pt x="31975" y="1890"/>
                    <a:pt x="30666" y="1890"/>
                  </a:cubicBezTo>
                  <a:cubicBezTo>
                    <a:pt x="28623" y="1890"/>
                    <a:pt x="26753" y="2943"/>
                    <a:pt x="26753" y="2943"/>
                  </a:cubicBezTo>
                  <a:cubicBezTo>
                    <a:pt x="26753" y="2943"/>
                    <a:pt x="25853" y="241"/>
                    <a:pt x="20082" y="8"/>
                  </a:cubicBezTo>
                  <a:cubicBezTo>
                    <a:pt x="19954" y="3"/>
                    <a:pt x="19827" y="0"/>
                    <a:pt x="19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0"/>
            <p:cNvSpPr/>
            <p:nvPr/>
          </p:nvSpPr>
          <p:spPr>
            <a:xfrm>
              <a:off x="924722" y="2094303"/>
              <a:ext cx="94996" cy="138139"/>
            </a:xfrm>
            <a:custGeom>
              <a:avLst/>
              <a:gdLst/>
              <a:ahLst/>
              <a:cxnLst/>
              <a:rect l="l" t="t" r="r" b="b"/>
              <a:pathLst>
                <a:path w="6905" h="10041" extrusionOk="0">
                  <a:moveTo>
                    <a:pt x="5571" y="0"/>
                  </a:moveTo>
                  <a:cubicBezTo>
                    <a:pt x="5004" y="0"/>
                    <a:pt x="4537" y="334"/>
                    <a:pt x="4103" y="667"/>
                  </a:cubicBezTo>
                  <a:cubicBezTo>
                    <a:pt x="3569" y="1101"/>
                    <a:pt x="3169" y="1701"/>
                    <a:pt x="3002" y="2402"/>
                  </a:cubicBezTo>
                  <a:cubicBezTo>
                    <a:pt x="2602" y="4170"/>
                    <a:pt x="3202" y="6105"/>
                    <a:pt x="2502" y="7706"/>
                  </a:cubicBezTo>
                  <a:cubicBezTo>
                    <a:pt x="2035" y="8773"/>
                    <a:pt x="1034" y="9440"/>
                    <a:pt x="0" y="10007"/>
                  </a:cubicBezTo>
                  <a:lnTo>
                    <a:pt x="0" y="10041"/>
                  </a:lnTo>
                  <a:cubicBezTo>
                    <a:pt x="1534" y="9707"/>
                    <a:pt x="2969" y="8606"/>
                    <a:pt x="3236" y="7005"/>
                  </a:cubicBezTo>
                  <a:cubicBezTo>
                    <a:pt x="3569" y="5237"/>
                    <a:pt x="2735" y="3369"/>
                    <a:pt x="3569" y="1701"/>
                  </a:cubicBezTo>
                  <a:cubicBezTo>
                    <a:pt x="3769" y="1335"/>
                    <a:pt x="4070" y="1001"/>
                    <a:pt x="4403" y="701"/>
                  </a:cubicBezTo>
                  <a:cubicBezTo>
                    <a:pt x="4783" y="335"/>
                    <a:pt x="5182" y="153"/>
                    <a:pt x="5552" y="153"/>
                  </a:cubicBezTo>
                  <a:cubicBezTo>
                    <a:pt x="6060" y="153"/>
                    <a:pt x="6516" y="493"/>
                    <a:pt x="6805" y="1168"/>
                  </a:cubicBezTo>
                  <a:lnTo>
                    <a:pt x="6905" y="1101"/>
                  </a:lnTo>
                  <a:cubicBezTo>
                    <a:pt x="6705" y="567"/>
                    <a:pt x="6238" y="0"/>
                    <a:pt x="5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0"/>
            <p:cNvSpPr/>
            <p:nvPr/>
          </p:nvSpPr>
          <p:spPr>
            <a:xfrm>
              <a:off x="840732" y="2182874"/>
              <a:ext cx="351545" cy="148842"/>
            </a:xfrm>
            <a:custGeom>
              <a:avLst/>
              <a:gdLst/>
              <a:ahLst/>
              <a:cxnLst/>
              <a:rect l="l" t="t" r="r" b="b"/>
              <a:pathLst>
                <a:path w="25553" h="10819" extrusionOk="0">
                  <a:moveTo>
                    <a:pt x="25552" y="0"/>
                  </a:moveTo>
                  <a:lnTo>
                    <a:pt x="12743" y="834"/>
                  </a:lnTo>
                  <a:lnTo>
                    <a:pt x="1" y="1735"/>
                  </a:lnTo>
                  <a:lnTo>
                    <a:pt x="1202" y="8173"/>
                  </a:lnTo>
                  <a:cubicBezTo>
                    <a:pt x="1518" y="9690"/>
                    <a:pt x="2853" y="10818"/>
                    <a:pt x="4383" y="10818"/>
                  </a:cubicBezTo>
                  <a:cubicBezTo>
                    <a:pt x="4467" y="10818"/>
                    <a:pt x="4552" y="10815"/>
                    <a:pt x="4637" y="10808"/>
                  </a:cubicBezTo>
                  <a:lnTo>
                    <a:pt x="7673" y="10608"/>
                  </a:lnTo>
                  <a:cubicBezTo>
                    <a:pt x="10675" y="10441"/>
                    <a:pt x="11876" y="5304"/>
                    <a:pt x="11876" y="5304"/>
                  </a:cubicBezTo>
                  <a:cubicBezTo>
                    <a:pt x="12183" y="4774"/>
                    <a:pt x="12719" y="4507"/>
                    <a:pt x="13248" y="4507"/>
                  </a:cubicBezTo>
                  <a:cubicBezTo>
                    <a:pt x="13752" y="4507"/>
                    <a:pt x="14252" y="4749"/>
                    <a:pt x="14544" y="5237"/>
                  </a:cubicBezTo>
                  <a:cubicBezTo>
                    <a:pt x="14544" y="5237"/>
                    <a:pt x="16406" y="9860"/>
                    <a:pt x="18842" y="9860"/>
                  </a:cubicBezTo>
                  <a:cubicBezTo>
                    <a:pt x="18932" y="9860"/>
                    <a:pt x="19023" y="9854"/>
                    <a:pt x="19114" y="9841"/>
                  </a:cubicBezTo>
                  <a:lnTo>
                    <a:pt x="22150" y="9640"/>
                  </a:lnTo>
                  <a:cubicBezTo>
                    <a:pt x="23818" y="9574"/>
                    <a:pt x="25085" y="8239"/>
                    <a:pt x="25185" y="6605"/>
                  </a:cubicBezTo>
                  <a:lnTo>
                    <a:pt x="25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0"/>
            <p:cNvSpPr/>
            <p:nvPr/>
          </p:nvSpPr>
          <p:spPr>
            <a:xfrm>
              <a:off x="1032099" y="1958296"/>
              <a:ext cx="198727" cy="206225"/>
            </a:xfrm>
            <a:custGeom>
              <a:avLst/>
              <a:gdLst/>
              <a:ahLst/>
              <a:cxnLst/>
              <a:rect l="l" t="t" r="r" b="b"/>
              <a:pathLst>
                <a:path w="14445" h="14990" extrusionOk="0">
                  <a:moveTo>
                    <a:pt x="4778" y="1"/>
                  </a:moveTo>
                  <a:cubicBezTo>
                    <a:pt x="2989" y="1"/>
                    <a:pt x="1195" y="993"/>
                    <a:pt x="1" y="2314"/>
                  </a:cubicBezTo>
                  <a:cubicBezTo>
                    <a:pt x="1168" y="1480"/>
                    <a:pt x="2436" y="813"/>
                    <a:pt x="3803" y="613"/>
                  </a:cubicBezTo>
                  <a:cubicBezTo>
                    <a:pt x="4106" y="561"/>
                    <a:pt x="4411" y="535"/>
                    <a:pt x="4716" y="535"/>
                  </a:cubicBezTo>
                  <a:cubicBezTo>
                    <a:pt x="5386" y="535"/>
                    <a:pt x="6053" y="661"/>
                    <a:pt x="6672" y="913"/>
                  </a:cubicBezTo>
                  <a:cubicBezTo>
                    <a:pt x="7973" y="1380"/>
                    <a:pt x="8940" y="2481"/>
                    <a:pt x="9274" y="3782"/>
                  </a:cubicBezTo>
                  <a:cubicBezTo>
                    <a:pt x="9774" y="5283"/>
                    <a:pt x="9574" y="7585"/>
                    <a:pt x="11409" y="8152"/>
                  </a:cubicBezTo>
                  <a:cubicBezTo>
                    <a:pt x="11609" y="8218"/>
                    <a:pt x="11942" y="8285"/>
                    <a:pt x="12109" y="8419"/>
                  </a:cubicBezTo>
                  <a:cubicBezTo>
                    <a:pt x="13677" y="9319"/>
                    <a:pt x="13977" y="11587"/>
                    <a:pt x="13010" y="13089"/>
                  </a:cubicBezTo>
                  <a:cubicBezTo>
                    <a:pt x="12443" y="13956"/>
                    <a:pt x="11509" y="14590"/>
                    <a:pt x="10508" y="14957"/>
                  </a:cubicBezTo>
                  <a:lnTo>
                    <a:pt x="10508" y="14990"/>
                  </a:lnTo>
                  <a:cubicBezTo>
                    <a:pt x="11075" y="14890"/>
                    <a:pt x="11576" y="14723"/>
                    <a:pt x="12076" y="14423"/>
                  </a:cubicBezTo>
                  <a:cubicBezTo>
                    <a:pt x="13610" y="13556"/>
                    <a:pt x="14444" y="11654"/>
                    <a:pt x="13944" y="9953"/>
                  </a:cubicBezTo>
                  <a:cubicBezTo>
                    <a:pt x="13644" y="8785"/>
                    <a:pt x="12676" y="7818"/>
                    <a:pt x="11509" y="7618"/>
                  </a:cubicBezTo>
                  <a:cubicBezTo>
                    <a:pt x="10441" y="7384"/>
                    <a:pt x="10141" y="6217"/>
                    <a:pt x="9841" y="5250"/>
                  </a:cubicBezTo>
                  <a:cubicBezTo>
                    <a:pt x="9574" y="4215"/>
                    <a:pt x="9307" y="3081"/>
                    <a:pt x="8673" y="2147"/>
                  </a:cubicBezTo>
                  <a:cubicBezTo>
                    <a:pt x="8173" y="1313"/>
                    <a:pt x="7339" y="713"/>
                    <a:pt x="6439" y="313"/>
                  </a:cubicBezTo>
                  <a:cubicBezTo>
                    <a:pt x="5898" y="98"/>
                    <a:pt x="5338" y="1"/>
                    <a:pt x="4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0"/>
            <p:cNvSpPr/>
            <p:nvPr/>
          </p:nvSpPr>
          <p:spPr>
            <a:xfrm>
              <a:off x="1578657" y="3145211"/>
              <a:ext cx="78500" cy="548415"/>
            </a:xfrm>
            <a:custGeom>
              <a:avLst/>
              <a:gdLst/>
              <a:ahLst/>
              <a:cxnLst/>
              <a:rect l="l" t="t" r="r" b="b"/>
              <a:pathLst>
                <a:path w="5706" h="39863" extrusionOk="0">
                  <a:moveTo>
                    <a:pt x="1" y="0"/>
                  </a:moveTo>
                  <a:lnTo>
                    <a:pt x="1" y="39862"/>
                  </a:lnTo>
                  <a:lnTo>
                    <a:pt x="5705" y="39862"/>
                  </a:lnTo>
                  <a:lnTo>
                    <a:pt x="5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0"/>
            <p:cNvSpPr/>
            <p:nvPr/>
          </p:nvSpPr>
          <p:spPr>
            <a:xfrm>
              <a:off x="1651173" y="3145211"/>
              <a:ext cx="10112" cy="547493"/>
            </a:xfrm>
            <a:custGeom>
              <a:avLst/>
              <a:gdLst/>
              <a:ahLst/>
              <a:cxnLst/>
              <a:rect l="l" t="t" r="r" b="b"/>
              <a:pathLst>
                <a:path w="735" h="39796" extrusionOk="0">
                  <a:moveTo>
                    <a:pt x="434" y="0"/>
                  </a:moveTo>
                  <a:cubicBezTo>
                    <a:pt x="0" y="4837"/>
                    <a:pt x="201" y="10007"/>
                    <a:pt x="334" y="14911"/>
                  </a:cubicBezTo>
                  <a:cubicBezTo>
                    <a:pt x="367" y="18247"/>
                    <a:pt x="167" y="21549"/>
                    <a:pt x="167" y="24885"/>
                  </a:cubicBezTo>
                  <a:cubicBezTo>
                    <a:pt x="100" y="29855"/>
                    <a:pt x="134" y="34859"/>
                    <a:pt x="367" y="39795"/>
                  </a:cubicBezTo>
                  <a:lnTo>
                    <a:pt x="434" y="39795"/>
                  </a:lnTo>
                  <a:cubicBezTo>
                    <a:pt x="634" y="34859"/>
                    <a:pt x="734" y="29888"/>
                    <a:pt x="634" y="24885"/>
                  </a:cubicBezTo>
                  <a:cubicBezTo>
                    <a:pt x="601" y="21549"/>
                    <a:pt x="434" y="18247"/>
                    <a:pt x="467" y="14911"/>
                  </a:cubicBezTo>
                  <a:cubicBezTo>
                    <a:pt x="634" y="9941"/>
                    <a:pt x="734" y="5004"/>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0"/>
            <p:cNvSpPr/>
            <p:nvPr/>
          </p:nvSpPr>
          <p:spPr>
            <a:xfrm>
              <a:off x="1573154" y="3145211"/>
              <a:ext cx="9658" cy="547493"/>
            </a:xfrm>
            <a:custGeom>
              <a:avLst/>
              <a:gdLst/>
              <a:ahLst/>
              <a:cxnLst/>
              <a:rect l="l" t="t" r="r" b="b"/>
              <a:pathLst>
                <a:path w="702" h="39796" extrusionOk="0">
                  <a:moveTo>
                    <a:pt x="434" y="0"/>
                  </a:moveTo>
                  <a:cubicBezTo>
                    <a:pt x="1" y="4837"/>
                    <a:pt x="201" y="10007"/>
                    <a:pt x="334" y="14911"/>
                  </a:cubicBezTo>
                  <a:cubicBezTo>
                    <a:pt x="368" y="18247"/>
                    <a:pt x="167" y="21549"/>
                    <a:pt x="167" y="24885"/>
                  </a:cubicBezTo>
                  <a:cubicBezTo>
                    <a:pt x="101" y="29855"/>
                    <a:pt x="134" y="34859"/>
                    <a:pt x="368" y="39795"/>
                  </a:cubicBezTo>
                  <a:lnTo>
                    <a:pt x="434" y="39795"/>
                  </a:lnTo>
                  <a:cubicBezTo>
                    <a:pt x="634" y="34859"/>
                    <a:pt x="701" y="29888"/>
                    <a:pt x="634" y="24885"/>
                  </a:cubicBezTo>
                  <a:cubicBezTo>
                    <a:pt x="601" y="21549"/>
                    <a:pt x="434" y="18247"/>
                    <a:pt x="468" y="14911"/>
                  </a:cubicBezTo>
                  <a:cubicBezTo>
                    <a:pt x="634" y="9941"/>
                    <a:pt x="701" y="5004"/>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0"/>
            <p:cNvSpPr/>
            <p:nvPr/>
          </p:nvSpPr>
          <p:spPr>
            <a:xfrm>
              <a:off x="1833817" y="3366239"/>
              <a:ext cx="70686" cy="67343"/>
            </a:xfrm>
            <a:custGeom>
              <a:avLst/>
              <a:gdLst/>
              <a:ahLst/>
              <a:cxnLst/>
              <a:rect l="l" t="t" r="r" b="b"/>
              <a:pathLst>
                <a:path w="5138" h="4895" extrusionOk="0">
                  <a:moveTo>
                    <a:pt x="2536" y="0"/>
                  </a:moveTo>
                  <a:cubicBezTo>
                    <a:pt x="1324" y="0"/>
                    <a:pt x="228" y="960"/>
                    <a:pt x="134" y="2214"/>
                  </a:cubicBezTo>
                  <a:cubicBezTo>
                    <a:pt x="1" y="3582"/>
                    <a:pt x="1001" y="4782"/>
                    <a:pt x="2336" y="4883"/>
                  </a:cubicBezTo>
                  <a:cubicBezTo>
                    <a:pt x="2416" y="4891"/>
                    <a:pt x="2495" y="4894"/>
                    <a:pt x="2574" y="4894"/>
                  </a:cubicBezTo>
                  <a:cubicBezTo>
                    <a:pt x="3810" y="4894"/>
                    <a:pt x="4879" y="3935"/>
                    <a:pt x="5004" y="2681"/>
                  </a:cubicBezTo>
                  <a:cubicBezTo>
                    <a:pt x="5138" y="1313"/>
                    <a:pt x="4103" y="146"/>
                    <a:pt x="2769" y="12"/>
                  </a:cubicBezTo>
                  <a:cubicBezTo>
                    <a:pt x="2691" y="4"/>
                    <a:pt x="2613" y="0"/>
                    <a:pt x="2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0"/>
            <p:cNvSpPr/>
            <p:nvPr/>
          </p:nvSpPr>
          <p:spPr>
            <a:xfrm>
              <a:off x="1689721" y="3352261"/>
              <a:ext cx="346029" cy="95408"/>
            </a:xfrm>
            <a:custGeom>
              <a:avLst/>
              <a:gdLst/>
              <a:ahLst/>
              <a:cxnLst/>
              <a:rect l="l" t="t" r="r" b="b"/>
              <a:pathLst>
                <a:path w="25152" h="6935" extrusionOk="0">
                  <a:moveTo>
                    <a:pt x="10026" y="166"/>
                  </a:moveTo>
                  <a:cubicBezTo>
                    <a:pt x="13039" y="166"/>
                    <a:pt x="16061" y="694"/>
                    <a:pt x="18981" y="1529"/>
                  </a:cubicBezTo>
                  <a:cubicBezTo>
                    <a:pt x="20315" y="1962"/>
                    <a:pt x="25152" y="3697"/>
                    <a:pt x="22583" y="5365"/>
                  </a:cubicBezTo>
                  <a:cubicBezTo>
                    <a:pt x="21382" y="6065"/>
                    <a:pt x="19915" y="6332"/>
                    <a:pt x="18514" y="6532"/>
                  </a:cubicBezTo>
                  <a:cubicBezTo>
                    <a:pt x="17359" y="6692"/>
                    <a:pt x="16204" y="6768"/>
                    <a:pt x="15049" y="6768"/>
                  </a:cubicBezTo>
                  <a:cubicBezTo>
                    <a:pt x="14269" y="6768"/>
                    <a:pt x="13489" y="6733"/>
                    <a:pt x="12709" y="6666"/>
                  </a:cubicBezTo>
                  <a:cubicBezTo>
                    <a:pt x="9841" y="6366"/>
                    <a:pt x="6905" y="5665"/>
                    <a:pt x="4370" y="4331"/>
                  </a:cubicBezTo>
                  <a:cubicBezTo>
                    <a:pt x="0" y="1962"/>
                    <a:pt x="5037" y="495"/>
                    <a:pt x="7506" y="295"/>
                  </a:cubicBezTo>
                  <a:cubicBezTo>
                    <a:pt x="8344" y="207"/>
                    <a:pt x="9185" y="166"/>
                    <a:pt x="10026" y="166"/>
                  </a:cubicBezTo>
                  <a:close/>
                  <a:moveTo>
                    <a:pt x="10628" y="1"/>
                  </a:moveTo>
                  <a:cubicBezTo>
                    <a:pt x="9553" y="1"/>
                    <a:pt x="8478" y="45"/>
                    <a:pt x="7406" y="128"/>
                  </a:cubicBezTo>
                  <a:cubicBezTo>
                    <a:pt x="6472" y="228"/>
                    <a:pt x="5504" y="361"/>
                    <a:pt x="4537" y="628"/>
                  </a:cubicBezTo>
                  <a:cubicBezTo>
                    <a:pt x="3836" y="828"/>
                    <a:pt x="3103" y="1062"/>
                    <a:pt x="2536" y="1662"/>
                  </a:cubicBezTo>
                  <a:cubicBezTo>
                    <a:pt x="1868" y="2363"/>
                    <a:pt x="2202" y="3330"/>
                    <a:pt x="2869" y="3864"/>
                  </a:cubicBezTo>
                  <a:cubicBezTo>
                    <a:pt x="5371" y="5965"/>
                    <a:pt x="9541" y="6332"/>
                    <a:pt x="12676" y="6699"/>
                  </a:cubicBezTo>
                  <a:cubicBezTo>
                    <a:pt x="14049" y="6824"/>
                    <a:pt x="15430" y="6934"/>
                    <a:pt x="16804" y="6934"/>
                  </a:cubicBezTo>
                  <a:cubicBezTo>
                    <a:pt x="18368" y="6934"/>
                    <a:pt x="19922" y="6792"/>
                    <a:pt x="21449" y="6366"/>
                  </a:cubicBezTo>
                  <a:cubicBezTo>
                    <a:pt x="23117" y="5965"/>
                    <a:pt x="24851" y="4631"/>
                    <a:pt x="23117" y="2996"/>
                  </a:cubicBezTo>
                  <a:cubicBezTo>
                    <a:pt x="21916" y="1996"/>
                    <a:pt x="20482" y="1495"/>
                    <a:pt x="19047" y="1062"/>
                  </a:cubicBezTo>
                  <a:cubicBezTo>
                    <a:pt x="16290" y="312"/>
                    <a:pt x="13462" y="1"/>
                    <a:pt x="10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0"/>
            <p:cNvSpPr/>
            <p:nvPr/>
          </p:nvSpPr>
          <p:spPr>
            <a:xfrm>
              <a:off x="1700727" y="3364506"/>
              <a:ext cx="44079" cy="42359"/>
            </a:xfrm>
            <a:custGeom>
              <a:avLst/>
              <a:gdLst/>
              <a:ahLst/>
              <a:cxnLst/>
              <a:rect l="l" t="t" r="r" b="b"/>
              <a:pathLst>
                <a:path w="3204" h="3079" extrusionOk="0">
                  <a:moveTo>
                    <a:pt x="1615" y="0"/>
                  </a:moveTo>
                  <a:cubicBezTo>
                    <a:pt x="832" y="0"/>
                    <a:pt x="163" y="612"/>
                    <a:pt x="68" y="1406"/>
                  </a:cubicBezTo>
                  <a:cubicBezTo>
                    <a:pt x="1" y="2240"/>
                    <a:pt x="635" y="2974"/>
                    <a:pt x="1469" y="3074"/>
                  </a:cubicBezTo>
                  <a:cubicBezTo>
                    <a:pt x="1509" y="3077"/>
                    <a:pt x="1549" y="3079"/>
                    <a:pt x="1589" y="3079"/>
                  </a:cubicBezTo>
                  <a:cubicBezTo>
                    <a:pt x="2372" y="3079"/>
                    <a:pt x="3041" y="2466"/>
                    <a:pt x="3137" y="1673"/>
                  </a:cubicBezTo>
                  <a:cubicBezTo>
                    <a:pt x="3203" y="839"/>
                    <a:pt x="2603" y="138"/>
                    <a:pt x="1736" y="5"/>
                  </a:cubicBezTo>
                  <a:cubicBezTo>
                    <a:pt x="1695" y="2"/>
                    <a:pt x="1655" y="0"/>
                    <a:pt x="1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0"/>
            <p:cNvSpPr/>
            <p:nvPr/>
          </p:nvSpPr>
          <p:spPr>
            <a:xfrm>
              <a:off x="1791073" y="3261998"/>
              <a:ext cx="159780" cy="274930"/>
            </a:xfrm>
            <a:custGeom>
              <a:avLst/>
              <a:gdLst/>
              <a:ahLst/>
              <a:cxnLst/>
              <a:rect l="l" t="t" r="r" b="b"/>
              <a:pathLst>
                <a:path w="11614" h="19984" extrusionOk="0">
                  <a:moveTo>
                    <a:pt x="1699" y="519"/>
                  </a:moveTo>
                  <a:cubicBezTo>
                    <a:pt x="1924" y="519"/>
                    <a:pt x="2191" y="591"/>
                    <a:pt x="2507" y="751"/>
                  </a:cubicBezTo>
                  <a:cubicBezTo>
                    <a:pt x="3708" y="1452"/>
                    <a:pt x="4675" y="2619"/>
                    <a:pt x="5543" y="3720"/>
                  </a:cubicBezTo>
                  <a:cubicBezTo>
                    <a:pt x="6710" y="5221"/>
                    <a:pt x="7778" y="6922"/>
                    <a:pt x="8545" y="8690"/>
                  </a:cubicBezTo>
                  <a:cubicBezTo>
                    <a:pt x="9712" y="11359"/>
                    <a:pt x="10546" y="14194"/>
                    <a:pt x="10746" y="17063"/>
                  </a:cubicBezTo>
                  <a:cubicBezTo>
                    <a:pt x="10783" y="18896"/>
                    <a:pt x="10298" y="19554"/>
                    <a:pt x="9600" y="19554"/>
                  </a:cubicBezTo>
                  <a:cubicBezTo>
                    <a:pt x="8404" y="19554"/>
                    <a:pt x="6581" y="17626"/>
                    <a:pt x="5676" y="16362"/>
                  </a:cubicBezTo>
                  <a:cubicBezTo>
                    <a:pt x="3441" y="13227"/>
                    <a:pt x="1940" y="9557"/>
                    <a:pt x="1006" y="5788"/>
                  </a:cubicBezTo>
                  <a:cubicBezTo>
                    <a:pt x="712" y="4610"/>
                    <a:pt x="1" y="519"/>
                    <a:pt x="1699" y="519"/>
                  </a:cubicBezTo>
                  <a:close/>
                  <a:moveTo>
                    <a:pt x="1596" y="0"/>
                  </a:moveTo>
                  <a:cubicBezTo>
                    <a:pt x="1147" y="0"/>
                    <a:pt x="734" y="198"/>
                    <a:pt x="439" y="718"/>
                  </a:cubicBezTo>
                  <a:cubicBezTo>
                    <a:pt x="39" y="1418"/>
                    <a:pt x="5" y="2252"/>
                    <a:pt x="39" y="3019"/>
                  </a:cubicBezTo>
                  <a:cubicBezTo>
                    <a:pt x="105" y="4020"/>
                    <a:pt x="272" y="4954"/>
                    <a:pt x="506" y="5922"/>
                  </a:cubicBezTo>
                  <a:cubicBezTo>
                    <a:pt x="1506" y="9724"/>
                    <a:pt x="3308" y="13260"/>
                    <a:pt x="5509" y="16462"/>
                  </a:cubicBezTo>
                  <a:cubicBezTo>
                    <a:pt x="6110" y="17263"/>
                    <a:pt x="6677" y="18030"/>
                    <a:pt x="7377" y="18731"/>
                  </a:cubicBezTo>
                  <a:cubicBezTo>
                    <a:pt x="7944" y="19231"/>
                    <a:pt x="8545" y="19765"/>
                    <a:pt x="9312" y="19932"/>
                  </a:cubicBezTo>
                  <a:cubicBezTo>
                    <a:pt x="9432" y="19967"/>
                    <a:pt x="9549" y="19984"/>
                    <a:pt x="9660" y="19984"/>
                  </a:cubicBezTo>
                  <a:cubicBezTo>
                    <a:pt x="10382" y="19984"/>
                    <a:pt x="10902" y="19286"/>
                    <a:pt x="11047" y="18564"/>
                  </a:cubicBezTo>
                  <a:cubicBezTo>
                    <a:pt x="11614" y="15395"/>
                    <a:pt x="9846" y="11559"/>
                    <a:pt x="8611" y="8690"/>
                  </a:cubicBezTo>
                  <a:cubicBezTo>
                    <a:pt x="7344" y="6055"/>
                    <a:pt x="6043" y="3286"/>
                    <a:pt x="3941" y="1218"/>
                  </a:cubicBezTo>
                  <a:cubicBezTo>
                    <a:pt x="3360" y="658"/>
                    <a:pt x="2416" y="0"/>
                    <a:pt x="1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0"/>
            <p:cNvSpPr/>
            <p:nvPr/>
          </p:nvSpPr>
          <p:spPr>
            <a:xfrm>
              <a:off x="1905411" y="3511945"/>
              <a:ext cx="47739" cy="41658"/>
            </a:xfrm>
            <a:custGeom>
              <a:avLst/>
              <a:gdLst/>
              <a:ahLst/>
              <a:cxnLst/>
              <a:rect l="l" t="t" r="r" b="b"/>
              <a:pathLst>
                <a:path w="3470" h="3028" extrusionOk="0">
                  <a:moveTo>
                    <a:pt x="1738" y="0"/>
                  </a:moveTo>
                  <a:cubicBezTo>
                    <a:pt x="1533" y="0"/>
                    <a:pt x="1327" y="42"/>
                    <a:pt x="1134" y="129"/>
                  </a:cubicBezTo>
                  <a:cubicBezTo>
                    <a:pt x="334" y="463"/>
                    <a:pt x="0" y="1397"/>
                    <a:pt x="367" y="2164"/>
                  </a:cubicBezTo>
                  <a:cubicBezTo>
                    <a:pt x="613" y="2704"/>
                    <a:pt x="1184" y="3027"/>
                    <a:pt x="1760" y="3027"/>
                  </a:cubicBezTo>
                  <a:cubicBezTo>
                    <a:pt x="1967" y="3027"/>
                    <a:pt x="2175" y="2986"/>
                    <a:pt x="2369" y="2898"/>
                  </a:cubicBezTo>
                  <a:cubicBezTo>
                    <a:pt x="3136" y="2564"/>
                    <a:pt x="3469" y="1663"/>
                    <a:pt x="3136" y="896"/>
                  </a:cubicBezTo>
                  <a:cubicBezTo>
                    <a:pt x="2890" y="330"/>
                    <a:pt x="2317" y="0"/>
                    <a:pt x="17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0"/>
            <p:cNvSpPr/>
            <p:nvPr/>
          </p:nvSpPr>
          <p:spPr>
            <a:xfrm>
              <a:off x="1749374" y="3274724"/>
              <a:ext cx="220313" cy="250579"/>
            </a:xfrm>
            <a:custGeom>
              <a:avLst/>
              <a:gdLst/>
              <a:ahLst/>
              <a:cxnLst/>
              <a:rect l="l" t="t" r="r" b="b"/>
              <a:pathLst>
                <a:path w="16014" h="18214" extrusionOk="0">
                  <a:moveTo>
                    <a:pt x="14153" y="469"/>
                  </a:moveTo>
                  <a:cubicBezTo>
                    <a:pt x="16014" y="469"/>
                    <a:pt x="15009" y="4106"/>
                    <a:pt x="14178" y="5931"/>
                  </a:cubicBezTo>
                  <a:cubicBezTo>
                    <a:pt x="12543" y="9466"/>
                    <a:pt x="10141" y="12602"/>
                    <a:pt x="7339" y="15271"/>
                  </a:cubicBezTo>
                  <a:cubicBezTo>
                    <a:pt x="6640" y="15900"/>
                    <a:pt x="4488" y="17721"/>
                    <a:pt x="3200" y="17721"/>
                  </a:cubicBezTo>
                  <a:cubicBezTo>
                    <a:pt x="2647" y="17721"/>
                    <a:pt x="2253" y="17384"/>
                    <a:pt x="2202" y="16471"/>
                  </a:cubicBezTo>
                  <a:cubicBezTo>
                    <a:pt x="2202" y="15037"/>
                    <a:pt x="2736" y="13669"/>
                    <a:pt x="3236" y="12335"/>
                  </a:cubicBezTo>
                  <a:cubicBezTo>
                    <a:pt x="3970" y="10534"/>
                    <a:pt x="4904" y="8833"/>
                    <a:pt x="6038" y="7265"/>
                  </a:cubicBezTo>
                  <a:cubicBezTo>
                    <a:pt x="7740" y="4863"/>
                    <a:pt x="9808" y="2762"/>
                    <a:pt x="12243" y="1194"/>
                  </a:cubicBezTo>
                  <a:cubicBezTo>
                    <a:pt x="13079" y="685"/>
                    <a:pt x="13701" y="469"/>
                    <a:pt x="14153" y="469"/>
                  </a:cubicBezTo>
                  <a:close/>
                  <a:moveTo>
                    <a:pt x="14111" y="0"/>
                  </a:moveTo>
                  <a:cubicBezTo>
                    <a:pt x="13426" y="0"/>
                    <a:pt x="12614" y="342"/>
                    <a:pt x="11976" y="794"/>
                  </a:cubicBezTo>
                  <a:cubicBezTo>
                    <a:pt x="9508" y="2428"/>
                    <a:pt x="7706" y="4863"/>
                    <a:pt x="6005" y="7198"/>
                  </a:cubicBezTo>
                  <a:cubicBezTo>
                    <a:pt x="4604" y="9200"/>
                    <a:pt x="1" y="15871"/>
                    <a:pt x="2302" y="17972"/>
                  </a:cubicBezTo>
                  <a:cubicBezTo>
                    <a:pt x="2583" y="18141"/>
                    <a:pt x="2887" y="18214"/>
                    <a:pt x="3204" y="18214"/>
                  </a:cubicBezTo>
                  <a:cubicBezTo>
                    <a:pt x="4774" y="18214"/>
                    <a:pt x="6668" y="16425"/>
                    <a:pt x="7640" y="15537"/>
                  </a:cubicBezTo>
                  <a:cubicBezTo>
                    <a:pt x="10408" y="12802"/>
                    <a:pt x="12576" y="9500"/>
                    <a:pt x="14244" y="5964"/>
                  </a:cubicBezTo>
                  <a:cubicBezTo>
                    <a:pt x="14878" y="4596"/>
                    <a:pt x="15479" y="3195"/>
                    <a:pt x="15512" y="1694"/>
                  </a:cubicBezTo>
                  <a:cubicBezTo>
                    <a:pt x="15512" y="448"/>
                    <a:pt x="14895" y="0"/>
                    <a:pt x="14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0"/>
            <p:cNvSpPr/>
            <p:nvPr/>
          </p:nvSpPr>
          <p:spPr>
            <a:xfrm>
              <a:off x="1930189" y="3259495"/>
              <a:ext cx="46817" cy="42057"/>
            </a:xfrm>
            <a:custGeom>
              <a:avLst/>
              <a:gdLst/>
              <a:ahLst/>
              <a:cxnLst/>
              <a:rect l="l" t="t" r="r" b="b"/>
              <a:pathLst>
                <a:path w="3403" h="3057" extrusionOk="0">
                  <a:moveTo>
                    <a:pt x="1708" y="1"/>
                  </a:moveTo>
                  <a:cubicBezTo>
                    <a:pt x="1236" y="1"/>
                    <a:pt x="776" y="222"/>
                    <a:pt x="468" y="633"/>
                  </a:cubicBezTo>
                  <a:cubicBezTo>
                    <a:pt x="1" y="1367"/>
                    <a:pt x="167" y="2267"/>
                    <a:pt x="834" y="2768"/>
                  </a:cubicBezTo>
                  <a:cubicBezTo>
                    <a:pt x="1095" y="2963"/>
                    <a:pt x="1396" y="3057"/>
                    <a:pt x="1698" y="3057"/>
                  </a:cubicBezTo>
                  <a:cubicBezTo>
                    <a:pt x="2170" y="3057"/>
                    <a:pt x="2644" y="2828"/>
                    <a:pt x="2969" y="2401"/>
                  </a:cubicBezTo>
                  <a:cubicBezTo>
                    <a:pt x="3403" y="1700"/>
                    <a:pt x="3236" y="766"/>
                    <a:pt x="2569" y="266"/>
                  </a:cubicBezTo>
                  <a:cubicBezTo>
                    <a:pt x="2300" y="87"/>
                    <a:pt x="2002"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7" name="Google Shape;3107;p70"/>
          <p:cNvGrpSpPr/>
          <p:nvPr/>
        </p:nvGrpSpPr>
        <p:grpSpPr>
          <a:xfrm>
            <a:off x="5245992" y="3418901"/>
            <a:ext cx="2437664" cy="1746597"/>
            <a:chOff x="6126102" y="2320119"/>
            <a:chExt cx="2437664" cy="1746597"/>
          </a:xfrm>
        </p:grpSpPr>
        <p:sp>
          <p:nvSpPr>
            <p:cNvPr id="3108" name="Google Shape;3108;p70"/>
            <p:cNvSpPr/>
            <p:nvPr/>
          </p:nvSpPr>
          <p:spPr>
            <a:xfrm>
              <a:off x="7202613" y="2428390"/>
              <a:ext cx="256096" cy="398582"/>
            </a:xfrm>
            <a:custGeom>
              <a:avLst/>
              <a:gdLst/>
              <a:ahLst/>
              <a:cxnLst/>
              <a:rect l="l" t="t" r="r" b="b"/>
              <a:pathLst>
                <a:path w="18615" h="28972" extrusionOk="0">
                  <a:moveTo>
                    <a:pt x="11709" y="0"/>
                  </a:moveTo>
                  <a:cubicBezTo>
                    <a:pt x="11709" y="0"/>
                    <a:pt x="9941" y="7072"/>
                    <a:pt x="9174" y="10775"/>
                  </a:cubicBezTo>
                  <a:cubicBezTo>
                    <a:pt x="8620" y="13375"/>
                    <a:pt x="7287" y="14032"/>
                    <a:pt x="5836" y="14032"/>
                  </a:cubicBezTo>
                  <a:cubicBezTo>
                    <a:pt x="4351" y="14032"/>
                    <a:pt x="2742" y="13344"/>
                    <a:pt x="1713" y="13344"/>
                  </a:cubicBezTo>
                  <a:cubicBezTo>
                    <a:pt x="1207" y="13344"/>
                    <a:pt x="841" y="13511"/>
                    <a:pt x="701" y="14010"/>
                  </a:cubicBezTo>
                  <a:cubicBezTo>
                    <a:pt x="1" y="16512"/>
                    <a:pt x="3003" y="16579"/>
                    <a:pt x="3003" y="16579"/>
                  </a:cubicBezTo>
                  <a:cubicBezTo>
                    <a:pt x="3003" y="16579"/>
                    <a:pt x="601" y="20782"/>
                    <a:pt x="3203" y="24685"/>
                  </a:cubicBezTo>
                  <a:cubicBezTo>
                    <a:pt x="5677" y="28361"/>
                    <a:pt x="10859" y="28972"/>
                    <a:pt x="14028" y="28972"/>
                  </a:cubicBezTo>
                  <a:cubicBezTo>
                    <a:pt x="15602" y="28972"/>
                    <a:pt x="16679" y="28821"/>
                    <a:pt x="16679" y="28821"/>
                  </a:cubicBezTo>
                  <a:lnTo>
                    <a:pt x="18614" y="18814"/>
                  </a:lnTo>
                  <a:lnTo>
                    <a:pt x="15745" y="15278"/>
                  </a:lnTo>
                  <a:lnTo>
                    <a:pt x="14278" y="6939"/>
                  </a:lnTo>
                  <a:cubicBezTo>
                    <a:pt x="13944" y="1835"/>
                    <a:pt x="11709" y="0"/>
                    <a:pt x="11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0"/>
            <p:cNvSpPr/>
            <p:nvPr/>
          </p:nvSpPr>
          <p:spPr>
            <a:xfrm>
              <a:off x="7412346" y="2696386"/>
              <a:ext cx="226256" cy="297850"/>
            </a:xfrm>
            <a:custGeom>
              <a:avLst/>
              <a:gdLst/>
              <a:ahLst/>
              <a:cxnLst/>
              <a:rect l="l" t="t" r="r" b="b"/>
              <a:pathLst>
                <a:path w="16446" h="21650" extrusionOk="0">
                  <a:moveTo>
                    <a:pt x="12142" y="1"/>
                  </a:moveTo>
                  <a:lnTo>
                    <a:pt x="2102" y="3503"/>
                  </a:lnTo>
                  <a:lnTo>
                    <a:pt x="0" y="21650"/>
                  </a:lnTo>
                  <a:lnTo>
                    <a:pt x="16445" y="21650"/>
                  </a:lnTo>
                  <a:lnTo>
                    <a:pt x="12142"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0"/>
            <p:cNvSpPr/>
            <p:nvPr/>
          </p:nvSpPr>
          <p:spPr>
            <a:xfrm>
              <a:off x="7027315" y="2805153"/>
              <a:ext cx="723713" cy="1261563"/>
            </a:xfrm>
            <a:custGeom>
              <a:avLst/>
              <a:gdLst/>
              <a:ahLst/>
              <a:cxnLst/>
              <a:rect l="l" t="t" r="r" b="b"/>
              <a:pathLst>
                <a:path w="52605" h="91700" extrusionOk="0">
                  <a:moveTo>
                    <a:pt x="29688" y="1"/>
                  </a:moveTo>
                  <a:lnTo>
                    <a:pt x="29421" y="1435"/>
                  </a:lnTo>
                  <a:lnTo>
                    <a:pt x="25252" y="1435"/>
                  </a:lnTo>
                  <a:lnTo>
                    <a:pt x="0" y="91700"/>
                  </a:lnTo>
                  <a:lnTo>
                    <a:pt x="52605" y="91700"/>
                  </a:lnTo>
                  <a:lnTo>
                    <a:pt x="50136" y="4270"/>
                  </a:lnTo>
                  <a:lnTo>
                    <a:pt x="42331" y="3069"/>
                  </a:lnTo>
                  <a:lnTo>
                    <a:pt x="41930" y="1035"/>
                  </a:lnTo>
                  <a:lnTo>
                    <a:pt x="296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0"/>
            <p:cNvSpPr/>
            <p:nvPr/>
          </p:nvSpPr>
          <p:spPr>
            <a:xfrm>
              <a:off x="7435747" y="2696386"/>
              <a:ext cx="168433" cy="123460"/>
            </a:xfrm>
            <a:custGeom>
              <a:avLst/>
              <a:gdLst/>
              <a:ahLst/>
              <a:cxnLst/>
              <a:rect l="l" t="t" r="r" b="b"/>
              <a:pathLst>
                <a:path w="12243" h="8974" extrusionOk="0">
                  <a:moveTo>
                    <a:pt x="10441" y="1"/>
                  </a:moveTo>
                  <a:lnTo>
                    <a:pt x="401" y="3503"/>
                  </a:lnTo>
                  <a:lnTo>
                    <a:pt x="0" y="6872"/>
                  </a:lnTo>
                  <a:lnTo>
                    <a:pt x="12242" y="8974"/>
                  </a:lnTo>
                  <a:lnTo>
                    <a:pt x="10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0"/>
            <p:cNvSpPr/>
            <p:nvPr/>
          </p:nvSpPr>
          <p:spPr>
            <a:xfrm>
              <a:off x="7338908" y="2399472"/>
              <a:ext cx="315748" cy="374630"/>
            </a:xfrm>
            <a:custGeom>
              <a:avLst/>
              <a:gdLst/>
              <a:ahLst/>
              <a:cxnLst/>
              <a:rect l="l" t="t" r="r" b="b"/>
              <a:pathLst>
                <a:path w="22951" h="27231" extrusionOk="0">
                  <a:moveTo>
                    <a:pt x="22951" y="1"/>
                  </a:moveTo>
                  <a:lnTo>
                    <a:pt x="1869" y="2069"/>
                  </a:lnTo>
                  <a:cubicBezTo>
                    <a:pt x="1869" y="2069"/>
                    <a:pt x="1302" y="15545"/>
                    <a:pt x="1168" y="18848"/>
                  </a:cubicBezTo>
                  <a:cubicBezTo>
                    <a:pt x="1002" y="22117"/>
                    <a:pt x="1" y="26920"/>
                    <a:pt x="6706" y="27220"/>
                  </a:cubicBezTo>
                  <a:cubicBezTo>
                    <a:pt x="6854" y="27227"/>
                    <a:pt x="7004" y="27230"/>
                    <a:pt x="7154" y="27230"/>
                  </a:cubicBezTo>
                  <a:cubicBezTo>
                    <a:pt x="13818" y="27230"/>
                    <a:pt x="22024" y="20785"/>
                    <a:pt x="22350" y="13510"/>
                  </a:cubicBezTo>
                  <a:cubicBezTo>
                    <a:pt x="22684" y="6038"/>
                    <a:pt x="22951" y="1"/>
                    <a:pt x="22951"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0"/>
            <p:cNvSpPr/>
            <p:nvPr/>
          </p:nvSpPr>
          <p:spPr>
            <a:xfrm>
              <a:off x="7421976" y="2501814"/>
              <a:ext cx="56007" cy="181283"/>
            </a:xfrm>
            <a:custGeom>
              <a:avLst/>
              <a:gdLst/>
              <a:ahLst/>
              <a:cxnLst/>
              <a:rect l="l" t="t" r="r" b="b"/>
              <a:pathLst>
                <a:path w="4071" h="13177" extrusionOk="0">
                  <a:moveTo>
                    <a:pt x="2336" y="0"/>
                  </a:moveTo>
                  <a:cubicBezTo>
                    <a:pt x="1168" y="67"/>
                    <a:pt x="468" y="1235"/>
                    <a:pt x="1" y="2135"/>
                  </a:cubicBezTo>
                  <a:lnTo>
                    <a:pt x="134" y="2235"/>
                  </a:lnTo>
                  <a:cubicBezTo>
                    <a:pt x="568" y="1735"/>
                    <a:pt x="1001" y="1168"/>
                    <a:pt x="1568" y="801"/>
                  </a:cubicBezTo>
                  <a:cubicBezTo>
                    <a:pt x="1815" y="632"/>
                    <a:pt x="2068" y="541"/>
                    <a:pt x="2315" y="541"/>
                  </a:cubicBezTo>
                  <a:cubicBezTo>
                    <a:pt x="2604" y="541"/>
                    <a:pt x="2885" y="665"/>
                    <a:pt x="3136" y="934"/>
                  </a:cubicBezTo>
                  <a:cubicBezTo>
                    <a:pt x="3503" y="1335"/>
                    <a:pt x="3503" y="2135"/>
                    <a:pt x="3503" y="2736"/>
                  </a:cubicBezTo>
                  <a:cubicBezTo>
                    <a:pt x="3470" y="4804"/>
                    <a:pt x="2569" y="6772"/>
                    <a:pt x="1902" y="8673"/>
                  </a:cubicBezTo>
                  <a:cubicBezTo>
                    <a:pt x="1435" y="9941"/>
                    <a:pt x="668" y="11942"/>
                    <a:pt x="234" y="13177"/>
                  </a:cubicBezTo>
                  <a:cubicBezTo>
                    <a:pt x="1268" y="12609"/>
                    <a:pt x="2269" y="12009"/>
                    <a:pt x="3270" y="11442"/>
                  </a:cubicBezTo>
                  <a:cubicBezTo>
                    <a:pt x="3503" y="11275"/>
                    <a:pt x="3803" y="11108"/>
                    <a:pt x="4070" y="10942"/>
                  </a:cubicBezTo>
                  <a:lnTo>
                    <a:pt x="4003" y="10908"/>
                  </a:lnTo>
                  <a:cubicBezTo>
                    <a:pt x="3005" y="11269"/>
                    <a:pt x="2052" y="11722"/>
                    <a:pt x="1088" y="12171"/>
                  </a:cubicBezTo>
                  <a:lnTo>
                    <a:pt x="1088" y="12171"/>
                  </a:lnTo>
                  <a:cubicBezTo>
                    <a:pt x="2119" y="9779"/>
                    <a:pt x="2842" y="7303"/>
                    <a:pt x="3336" y="4771"/>
                  </a:cubicBezTo>
                  <a:cubicBezTo>
                    <a:pt x="3570" y="3570"/>
                    <a:pt x="4070" y="2302"/>
                    <a:pt x="3737" y="1068"/>
                  </a:cubicBezTo>
                  <a:cubicBezTo>
                    <a:pt x="3570" y="467"/>
                    <a:pt x="2969" y="0"/>
                    <a:pt x="2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0"/>
            <p:cNvSpPr/>
            <p:nvPr/>
          </p:nvSpPr>
          <p:spPr>
            <a:xfrm>
              <a:off x="7604167" y="2863898"/>
              <a:ext cx="625044" cy="1202818"/>
            </a:xfrm>
            <a:custGeom>
              <a:avLst/>
              <a:gdLst/>
              <a:ahLst/>
              <a:cxnLst/>
              <a:rect l="l" t="t" r="r" b="b"/>
              <a:pathLst>
                <a:path w="45433" h="87430" extrusionOk="0">
                  <a:moveTo>
                    <a:pt x="8039" y="0"/>
                  </a:moveTo>
                  <a:lnTo>
                    <a:pt x="0" y="87430"/>
                  </a:lnTo>
                  <a:lnTo>
                    <a:pt x="45433" y="87430"/>
                  </a:lnTo>
                  <a:lnTo>
                    <a:pt x="30756" y="3203"/>
                  </a:lnTo>
                  <a:lnTo>
                    <a:pt x="8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0"/>
            <p:cNvSpPr/>
            <p:nvPr/>
          </p:nvSpPr>
          <p:spPr>
            <a:xfrm>
              <a:off x="6569782" y="2819832"/>
              <a:ext cx="804938" cy="1246883"/>
            </a:xfrm>
            <a:custGeom>
              <a:avLst/>
              <a:gdLst/>
              <a:ahLst/>
              <a:cxnLst/>
              <a:rect l="l" t="t" r="r" b="b"/>
              <a:pathLst>
                <a:path w="58509" h="90633" extrusionOk="0">
                  <a:moveTo>
                    <a:pt x="36860" y="1"/>
                  </a:moveTo>
                  <a:lnTo>
                    <a:pt x="0" y="90633"/>
                  </a:lnTo>
                  <a:lnTo>
                    <a:pt x="38728" y="90633"/>
                  </a:lnTo>
                  <a:lnTo>
                    <a:pt x="58509" y="401"/>
                  </a:lnTo>
                  <a:lnTo>
                    <a:pt x="36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0"/>
            <p:cNvSpPr/>
            <p:nvPr/>
          </p:nvSpPr>
          <p:spPr>
            <a:xfrm>
              <a:off x="7715685" y="2883626"/>
              <a:ext cx="143188" cy="674159"/>
            </a:xfrm>
            <a:custGeom>
              <a:avLst/>
              <a:gdLst/>
              <a:ahLst/>
              <a:cxnLst/>
              <a:rect l="l" t="t" r="r" b="b"/>
              <a:pathLst>
                <a:path w="10408" h="49003" extrusionOk="0">
                  <a:moveTo>
                    <a:pt x="10207" y="1"/>
                  </a:moveTo>
                  <a:cubicBezTo>
                    <a:pt x="9707" y="1668"/>
                    <a:pt x="9273" y="3336"/>
                    <a:pt x="8806" y="5004"/>
                  </a:cubicBezTo>
                  <a:cubicBezTo>
                    <a:pt x="7372" y="9974"/>
                    <a:pt x="6271" y="15045"/>
                    <a:pt x="5104" y="20082"/>
                  </a:cubicBezTo>
                  <a:lnTo>
                    <a:pt x="5037" y="20215"/>
                  </a:lnTo>
                  <a:cubicBezTo>
                    <a:pt x="5938" y="20215"/>
                    <a:pt x="6805" y="20248"/>
                    <a:pt x="7672" y="20315"/>
                  </a:cubicBezTo>
                  <a:cubicBezTo>
                    <a:pt x="8504" y="20347"/>
                    <a:pt x="9306" y="20379"/>
                    <a:pt x="10106" y="20411"/>
                  </a:cubicBezTo>
                  <a:lnTo>
                    <a:pt x="10106" y="20411"/>
                  </a:lnTo>
                  <a:cubicBezTo>
                    <a:pt x="9248" y="22748"/>
                    <a:pt x="8328" y="25084"/>
                    <a:pt x="7472" y="27420"/>
                  </a:cubicBezTo>
                  <a:cubicBezTo>
                    <a:pt x="4837" y="34525"/>
                    <a:pt x="2302" y="41764"/>
                    <a:pt x="0" y="49002"/>
                  </a:cubicBezTo>
                  <a:lnTo>
                    <a:pt x="67" y="49002"/>
                  </a:lnTo>
                  <a:cubicBezTo>
                    <a:pt x="1001" y="46667"/>
                    <a:pt x="1935" y="44266"/>
                    <a:pt x="2802" y="41897"/>
                  </a:cubicBezTo>
                  <a:cubicBezTo>
                    <a:pt x="3603" y="39829"/>
                    <a:pt x="4670" y="36860"/>
                    <a:pt x="5437" y="34759"/>
                  </a:cubicBezTo>
                  <a:cubicBezTo>
                    <a:pt x="7105" y="30022"/>
                    <a:pt x="8740" y="25185"/>
                    <a:pt x="10341" y="20382"/>
                  </a:cubicBezTo>
                  <a:lnTo>
                    <a:pt x="10408" y="20248"/>
                  </a:lnTo>
                  <a:lnTo>
                    <a:pt x="10274" y="20248"/>
                  </a:lnTo>
                  <a:cubicBezTo>
                    <a:pt x="8640" y="20216"/>
                    <a:pt x="6974" y="20183"/>
                    <a:pt x="5339" y="20088"/>
                  </a:cubicBezTo>
                  <a:lnTo>
                    <a:pt x="5339" y="20088"/>
                  </a:lnTo>
                  <a:cubicBezTo>
                    <a:pt x="7161" y="13458"/>
                    <a:pt x="8915" y="6796"/>
                    <a:pt x="10308" y="67"/>
                  </a:cubicBezTo>
                  <a:lnTo>
                    <a:pt x="10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0"/>
            <p:cNvSpPr/>
            <p:nvPr/>
          </p:nvSpPr>
          <p:spPr>
            <a:xfrm>
              <a:off x="7536700" y="3414129"/>
              <a:ext cx="145953" cy="38562"/>
            </a:xfrm>
            <a:custGeom>
              <a:avLst/>
              <a:gdLst/>
              <a:ahLst/>
              <a:cxnLst/>
              <a:rect l="l" t="t" r="r" b="b"/>
              <a:pathLst>
                <a:path w="10609" h="2803" extrusionOk="0">
                  <a:moveTo>
                    <a:pt x="1" y="1"/>
                  </a:moveTo>
                  <a:lnTo>
                    <a:pt x="1" y="2803"/>
                  </a:lnTo>
                  <a:lnTo>
                    <a:pt x="10608" y="2803"/>
                  </a:lnTo>
                  <a:lnTo>
                    <a:pt x="106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0"/>
            <p:cNvSpPr/>
            <p:nvPr/>
          </p:nvSpPr>
          <p:spPr>
            <a:xfrm>
              <a:off x="7559647" y="3452677"/>
              <a:ext cx="100058" cy="494720"/>
            </a:xfrm>
            <a:custGeom>
              <a:avLst/>
              <a:gdLst/>
              <a:ahLst/>
              <a:cxnLst/>
              <a:rect l="l" t="t" r="r" b="b"/>
              <a:pathLst>
                <a:path w="7273" h="35960" extrusionOk="0">
                  <a:moveTo>
                    <a:pt x="1" y="1"/>
                  </a:moveTo>
                  <a:lnTo>
                    <a:pt x="67" y="32390"/>
                  </a:lnTo>
                  <a:cubicBezTo>
                    <a:pt x="67" y="34392"/>
                    <a:pt x="1669" y="35960"/>
                    <a:pt x="3670" y="35960"/>
                  </a:cubicBezTo>
                  <a:cubicBezTo>
                    <a:pt x="5671" y="35960"/>
                    <a:pt x="7273" y="34358"/>
                    <a:pt x="7273" y="32357"/>
                  </a:cubicBezTo>
                  <a:lnTo>
                    <a:pt x="72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0"/>
            <p:cNvSpPr/>
            <p:nvPr/>
          </p:nvSpPr>
          <p:spPr>
            <a:xfrm>
              <a:off x="7559647" y="3565117"/>
              <a:ext cx="100058" cy="383201"/>
            </a:xfrm>
            <a:custGeom>
              <a:avLst/>
              <a:gdLst/>
              <a:ahLst/>
              <a:cxnLst/>
              <a:rect l="l" t="t" r="r" b="b"/>
              <a:pathLst>
                <a:path w="7273" h="27854" extrusionOk="0">
                  <a:moveTo>
                    <a:pt x="1" y="0"/>
                  </a:moveTo>
                  <a:lnTo>
                    <a:pt x="67" y="24251"/>
                  </a:lnTo>
                  <a:cubicBezTo>
                    <a:pt x="67" y="26219"/>
                    <a:pt x="1669" y="27853"/>
                    <a:pt x="3670" y="27853"/>
                  </a:cubicBezTo>
                  <a:cubicBezTo>
                    <a:pt x="4671" y="27853"/>
                    <a:pt x="5571" y="27453"/>
                    <a:pt x="6239" y="26786"/>
                  </a:cubicBezTo>
                  <a:cubicBezTo>
                    <a:pt x="6839" y="26119"/>
                    <a:pt x="7273" y="25251"/>
                    <a:pt x="7273" y="24251"/>
                  </a:cubicBezTo>
                  <a:lnTo>
                    <a:pt x="7273" y="9373"/>
                  </a:lnTo>
                  <a:cubicBezTo>
                    <a:pt x="5271" y="9273"/>
                    <a:pt x="3470" y="41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0"/>
            <p:cNvSpPr/>
            <p:nvPr/>
          </p:nvSpPr>
          <p:spPr>
            <a:xfrm>
              <a:off x="7602791" y="3499453"/>
              <a:ext cx="56461" cy="7003"/>
            </a:xfrm>
            <a:custGeom>
              <a:avLst/>
              <a:gdLst/>
              <a:ahLst/>
              <a:cxnLst/>
              <a:rect l="l" t="t" r="r" b="b"/>
              <a:pathLst>
                <a:path w="4104" h="509" extrusionOk="0">
                  <a:moveTo>
                    <a:pt x="1371" y="0"/>
                  </a:moveTo>
                  <a:cubicBezTo>
                    <a:pt x="907" y="0"/>
                    <a:pt x="454" y="66"/>
                    <a:pt x="0" y="270"/>
                  </a:cubicBezTo>
                  <a:lnTo>
                    <a:pt x="0" y="303"/>
                  </a:lnTo>
                  <a:cubicBezTo>
                    <a:pt x="435" y="455"/>
                    <a:pt x="870" y="508"/>
                    <a:pt x="1314" y="508"/>
                  </a:cubicBezTo>
                  <a:cubicBezTo>
                    <a:pt x="1551" y="508"/>
                    <a:pt x="1791" y="493"/>
                    <a:pt x="2035" y="470"/>
                  </a:cubicBezTo>
                  <a:cubicBezTo>
                    <a:pt x="2636" y="370"/>
                    <a:pt x="3503" y="337"/>
                    <a:pt x="4103" y="270"/>
                  </a:cubicBezTo>
                  <a:lnTo>
                    <a:pt x="4103" y="203"/>
                  </a:lnTo>
                  <a:cubicBezTo>
                    <a:pt x="3503" y="170"/>
                    <a:pt x="2636" y="103"/>
                    <a:pt x="2035" y="36"/>
                  </a:cubicBezTo>
                  <a:cubicBezTo>
                    <a:pt x="1811" y="15"/>
                    <a:pt x="1590"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0"/>
            <p:cNvSpPr/>
            <p:nvPr/>
          </p:nvSpPr>
          <p:spPr>
            <a:xfrm>
              <a:off x="7621597" y="3542693"/>
              <a:ext cx="38108" cy="7291"/>
            </a:xfrm>
            <a:custGeom>
              <a:avLst/>
              <a:gdLst/>
              <a:ahLst/>
              <a:cxnLst/>
              <a:rect l="l" t="t" r="r" b="b"/>
              <a:pathLst>
                <a:path w="2770" h="530" extrusionOk="0">
                  <a:moveTo>
                    <a:pt x="855" y="1"/>
                  </a:moveTo>
                  <a:cubicBezTo>
                    <a:pt x="567" y="1"/>
                    <a:pt x="291" y="64"/>
                    <a:pt x="1" y="229"/>
                  </a:cubicBezTo>
                  <a:lnTo>
                    <a:pt x="1" y="296"/>
                  </a:lnTo>
                  <a:cubicBezTo>
                    <a:pt x="234" y="463"/>
                    <a:pt x="468" y="496"/>
                    <a:pt x="668" y="529"/>
                  </a:cubicBezTo>
                  <a:cubicBezTo>
                    <a:pt x="1335" y="529"/>
                    <a:pt x="2036" y="362"/>
                    <a:pt x="2736" y="296"/>
                  </a:cubicBezTo>
                  <a:lnTo>
                    <a:pt x="2770" y="229"/>
                  </a:lnTo>
                  <a:cubicBezTo>
                    <a:pt x="2303" y="196"/>
                    <a:pt x="1836" y="129"/>
                    <a:pt x="1402" y="62"/>
                  </a:cubicBezTo>
                  <a:cubicBezTo>
                    <a:pt x="1212" y="24"/>
                    <a:pt x="1032" y="1"/>
                    <a:pt x="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0"/>
            <p:cNvSpPr/>
            <p:nvPr/>
          </p:nvSpPr>
          <p:spPr>
            <a:xfrm>
              <a:off x="7602791" y="3586166"/>
              <a:ext cx="56461" cy="7016"/>
            </a:xfrm>
            <a:custGeom>
              <a:avLst/>
              <a:gdLst/>
              <a:ahLst/>
              <a:cxnLst/>
              <a:rect l="l" t="t" r="r" b="b"/>
              <a:pathLst>
                <a:path w="4104" h="510" extrusionOk="0">
                  <a:moveTo>
                    <a:pt x="1345" y="1"/>
                  </a:moveTo>
                  <a:cubicBezTo>
                    <a:pt x="890" y="1"/>
                    <a:pt x="445" y="60"/>
                    <a:pt x="0" y="238"/>
                  </a:cubicBezTo>
                  <a:lnTo>
                    <a:pt x="0" y="305"/>
                  </a:lnTo>
                  <a:cubicBezTo>
                    <a:pt x="435" y="457"/>
                    <a:pt x="870" y="510"/>
                    <a:pt x="1314" y="510"/>
                  </a:cubicBezTo>
                  <a:cubicBezTo>
                    <a:pt x="1551" y="510"/>
                    <a:pt x="1791" y="495"/>
                    <a:pt x="2035" y="472"/>
                  </a:cubicBezTo>
                  <a:cubicBezTo>
                    <a:pt x="2636" y="371"/>
                    <a:pt x="3503" y="338"/>
                    <a:pt x="4103" y="238"/>
                  </a:cubicBezTo>
                  <a:lnTo>
                    <a:pt x="4103" y="205"/>
                  </a:lnTo>
                  <a:cubicBezTo>
                    <a:pt x="3503" y="171"/>
                    <a:pt x="2636" y="71"/>
                    <a:pt x="2035" y="38"/>
                  </a:cubicBezTo>
                  <a:cubicBezTo>
                    <a:pt x="1802" y="16"/>
                    <a:pt x="1572" y="1"/>
                    <a:pt x="1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0"/>
            <p:cNvSpPr/>
            <p:nvPr/>
          </p:nvSpPr>
          <p:spPr>
            <a:xfrm>
              <a:off x="7622519" y="3629434"/>
              <a:ext cx="37641" cy="7278"/>
            </a:xfrm>
            <a:custGeom>
              <a:avLst/>
              <a:gdLst/>
              <a:ahLst/>
              <a:cxnLst/>
              <a:rect l="l" t="t" r="r" b="b"/>
              <a:pathLst>
                <a:path w="2736" h="529" extrusionOk="0">
                  <a:moveTo>
                    <a:pt x="823" y="0"/>
                  </a:moveTo>
                  <a:cubicBezTo>
                    <a:pt x="539" y="0"/>
                    <a:pt x="270" y="63"/>
                    <a:pt x="1" y="229"/>
                  </a:cubicBezTo>
                  <a:lnTo>
                    <a:pt x="1" y="262"/>
                  </a:lnTo>
                  <a:cubicBezTo>
                    <a:pt x="201" y="429"/>
                    <a:pt x="434" y="495"/>
                    <a:pt x="668" y="529"/>
                  </a:cubicBezTo>
                  <a:cubicBezTo>
                    <a:pt x="1335" y="529"/>
                    <a:pt x="2035" y="362"/>
                    <a:pt x="2703" y="262"/>
                  </a:cubicBezTo>
                  <a:lnTo>
                    <a:pt x="2736" y="229"/>
                  </a:lnTo>
                  <a:cubicBezTo>
                    <a:pt x="2269" y="195"/>
                    <a:pt x="1835" y="95"/>
                    <a:pt x="1368" y="62"/>
                  </a:cubicBezTo>
                  <a:cubicBezTo>
                    <a:pt x="1178" y="24"/>
                    <a:pt x="998" y="0"/>
                    <a:pt x="823"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0"/>
            <p:cNvSpPr/>
            <p:nvPr/>
          </p:nvSpPr>
          <p:spPr>
            <a:xfrm>
              <a:off x="7603245" y="3672591"/>
              <a:ext cx="56461" cy="7195"/>
            </a:xfrm>
            <a:custGeom>
              <a:avLst/>
              <a:gdLst/>
              <a:ahLst/>
              <a:cxnLst/>
              <a:rect l="l" t="t" r="r" b="b"/>
              <a:pathLst>
                <a:path w="4104" h="523" extrusionOk="0">
                  <a:moveTo>
                    <a:pt x="1287" y="1"/>
                  </a:moveTo>
                  <a:cubicBezTo>
                    <a:pt x="847" y="1"/>
                    <a:pt x="424" y="70"/>
                    <a:pt x="1" y="261"/>
                  </a:cubicBezTo>
                  <a:lnTo>
                    <a:pt x="1" y="294"/>
                  </a:lnTo>
                  <a:cubicBezTo>
                    <a:pt x="414" y="459"/>
                    <a:pt x="828" y="522"/>
                    <a:pt x="1258" y="522"/>
                  </a:cubicBezTo>
                  <a:cubicBezTo>
                    <a:pt x="1521" y="522"/>
                    <a:pt x="1790" y="499"/>
                    <a:pt x="2069" y="461"/>
                  </a:cubicBezTo>
                  <a:cubicBezTo>
                    <a:pt x="2636" y="394"/>
                    <a:pt x="3503" y="361"/>
                    <a:pt x="4104" y="261"/>
                  </a:cubicBezTo>
                  <a:lnTo>
                    <a:pt x="4104" y="227"/>
                  </a:lnTo>
                  <a:cubicBezTo>
                    <a:pt x="3503" y="194"/>
                    <a:pt x="2636" y="94"/>
                    <a:pt x="2069" y="60"/>
                  </a:cubicBezTo>
                  <a:cubicBezTo>
                    <a:pt x="1800" y="24"/>
                    <a:pt x="1541" y="1"/>
                    <a:pt x="128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0"/>
            <p:cNvSpPr/>
            <p:nvPr/>
          </p:nvSpPr>
          <p:spPr>
            <a:xfrm>
              <a:off x="7622519" y="3715831"/>
              <a:ext cx="37641" cy="7622"/>
            </a:xfrm>
            <a:custGeom>
              <a:avLst/>
              <a:gdLst/>
              <a:ahLst/>
              <a:cxnLst/>
              <a:rect l="l" t="t" r="r" b="b"/>
              <a:pathLst>
                <a:path w="2736" h="554" extrusionOk="0">
                  <a:moveTo>
                    <a:pt x="796" y="1"/>
                  </a:moveTo>
                  <a:cubicBezTo>
                    <a:pt x="521" y="1"/>
                    <a:pt x="261" y="73"/>
                    <a:pt x="1" y="253"/>
                  </a:cubicBezTo>
                  <a:lnTo>
                    <a:pt x="1" y="286"/>
                  </a:lnTo>
                  <a:cubicBezTo>
                    <a:pt x="201" y="453"/>
                    <a:pt x="434" y="487"/>
                    <a:pt x="668" y="553"/>
                  </a:cubicBezTo>
                  <a:cubicBezTo>
                    <a:pt x="1335" y="553"/>
                    <a:pt x="2035" y="387"/>
                    <a:pt x="2703" y="286"/>
                  </a:cubicBezTo>
                  <a:lnTo>
                    <a:pt x="2736" y="253"/>
                  </a:lnTo>
                  <a:cubicBezTo>
                    <a:pt x="2269" y="220"/>
                    <a:pt x="1835" y="120"/>
                    <a:pt x="1368" y="86"/>
                  </a:cubicBezTo>
                  <a:cubicBezTo>
                    <a:pt x="1168" y="33"/>
                    <a:pt x="979" y="1"/>
                    <a:pt x="796"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0"/>
            <p:cNvSpPr/>
            <p:nvPr/>
          </p:nvSpPr>
          <p:spPr>
            <a:xfrm>
              <a:off x="7603245" y="3759332"/>
              <a:ext cx="56461" cy="7181"/>
            </a:xfrm>
            <a:custGeom>
              <a:avLst/>
              <a:gdLst/>
              <a:ahLst/>
              <a:cxnLst/>
              <a:rect l="l" t="t" r="r" b="b"/>
              <a:pathLst>
                <a:path w="4104" h="522" extrusionOk="0">
                  <a:moveTo>
                    <a:pt x="1287" y="0"/>
                  </a:moveTo>
                  <a:cubicBezTo>
                    <a:pt x="847" y="0"/>
                    <a:pt x="424" y="70"/>
                    <a:pt x="1" y="260"/>
                  </a:cubicBezTo>
                  <a:lnTo>
                    <a:pt x="1" y="293"/>
                  </a:lnTo>
                  <a:cubicBezTo>
                    <a:pt x="414" y="459"/>
                    <a:pt x="828" y="522"/>
                    <a:pt x="1258" y="522"/>
                  </a:cubicBezTo>
                  <a:cubicBezTo>
                    <a:pt x="1521" y="522"/>
                    <a:pt x="1790" y="498"/>
                    <a:pt x="2069" y="460"/>
                  </a:cubicBezTo>
                  <a:cubicBezTo>
                    <a:pt x="2636" y="393"/>
                    <a:pt x="3503" y="327"/>
                    <a:pt x="4104" y="260"/>
                  </a:cubicBezTo>
                  <a:lnTo>
                    <a:pt x="4104" y="227"/>
                  </a:lnTo>
                  <a:cubicBezTo>
                    <a:pt x="3503" y="160"/>
                    <a:pt x="2636" y="93"/>
                    <a:pt x="2069" y="60"/>
                  </a:cubicBezTo>
                  <a:cubicBezTo>
                    <a:pt x="1800" y="23"/>
                    <a:pt x="1541" y="0"/>
                    <a:pt x="128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0"/>
            <p:cNvSpPr/>
            <p:nvPr/>
          </p:nvSpPr>
          <p:spPr>
            <a:xfrm>
              <a:off x="7622519" y="3802572"/>
              <a:ext cx="37641" cy="7154"/>
            </a:xfrm>
            <a:custGeom>
              <a:avLst/>
              <a:gdLst/>
              <a:ahLst/>
              <a:cxnLst/>
              <a:rect l="l" t="t" r="r" b="b"/>
              <a:pathLst>
                <a:path w="2736" h="520" extrusionOk="0">
                  <a:moveTo>
                    <a:pt x="796" y="0"/>
                  </a:moveTo>
                  <a:cubicBezTo>
                    <a:pt x="521" y="0"/>
                    <a:pt x="261" y="72"/>
                    <a:pt x="1" y="253"/>
                  </a:cubicBezTo>
                  <a:lnTo>
                    <a:pt x="1" y="286"/>
                  </a:lnTo>
                  <a:cubicBezTo>
                    <a:pt x="201" y="453"/>
                    <a:pt x="434" y="486"/>
                    <a:pt x="668" y="519"/>
                  </a:cubicBezTo>
                  <a:cubicBezTo>
                    <a:pt x="1335" y="519"/>
                    <a:pt x="2035" y="353"/>
                    <a:pt x="2703" y="286"/>
                  </a:cubicBezTo>
                  <a:lnTo>
                    <a:pt x="2736" y="253"/>
                  </a:lnTo>
                  <a:cubicBezTo>
                    <a:pt x="2269" y="186"/>
                    <a:pt x="1835" y="119"/>
                    <a:pt x="1368" y="86"/>
                  </a:cubicBezTo>
                  <a:cubicBezTo>
                    <a:pt x="1168" y="32"/>
                    <a:pt x="979" y="0"/>
                    <a:pt x="79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0"/>
            <p:cNvSpPr/>
            <p:nvPr/>
          </p:nvSpPr>
          <p:spPr>
            <a:xfrm>
              <a:off x="7536246" y="3429510"/>
              <a:ext cx="145953" cy="7236"/>
            </a:xfrm>
            <a:custGeom>
              <a:avLst/>
              <a:gdLst/>
              <a:ahLst/>
              <a:cxnLst/>
              <a:rect l="l" t="t" r="r" b="b"/>
              <a:pathLst>
                <a:path w="10609" h="526" extrusionOk="0">
                  <a:moveTo>
                    <a:pt x="5317" y="0"/>
                  </a:moveTo>
                  <a:cubicBezTo>
                    <a:pt x="3545" y="0"/>
                    <a:pt x="1768" y="83"/>
                    <a:pt x="1" y="250"/>
                  </a:cubicBezTo>
                  <a:cubicBezTo>
                    <a:pt x="1768" y="434"/>
                    <a:pt x="3545" y="525"/>
                    <a:pt x="5317" y="525"/>
                  </a:cubicBezTo>
                  <a:cubicBezTo>
                    <a:pt x="7089" y="525"/>
                    <a:pt x="8857" y="434"/>
                    <a:pt x="10608" y="250"/>
                  </a:cubicBezTo>
                  <a:cubicBezTo>
                    <a:pt x="8857" y="83"/>
                    <a:pt x="7089" y="0"/>
                    <a:pt x="5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0"/>
            <p:cNvSpPr/>
            <p:nvPr/>
          </p:nvSpPr>
          <p:spPr>
            <a:xfrm>
              <a:off x="7137457" y="2814797"/>
              <a:ext cx="100058" cy="787039"/>
            </a:xfrm>
            <a:custGeom>
              <a:avLst/>
              <a:gdLst/>
              <a:ahLst/>
              <a:cxnLst/>
              <a:rect l="l" t="t" r="r" b="b"/>
              <a:pathLst>
                <a:path w="7273" h="57208" extrusionOk="0">
                  <a:moveTo>
                    <a:pt x="7272" y="0"/>
                  </a:moveTo>
                  <a:lnTo>
                    <a:pt x="7205" y="33"/>
                  </a:lnTo>
                  <a:cubicBezTo>
                    <a:pt x="7005" y="1668"/>
                    <a:pt x="6838" y="3269"/>
                    <a:pt x="6672" y="4904"/>
                  </a:cubicBezTo>
                  <a:cubicBezTo>
                    <a:pt x="6305" y="8173"/>
                    <a:pt x="6004" y="11442"/>
                    <a:pt x="5771" y="14711"/>
                  </a:cubicBezTo>
                  <a:cubicBezTo>
                    <a:pt x="5640" y="16312"/>
                    <a:pt x="5542" y="17946"/>
                    <a:pt x="5443" y="19517"/>
                  </a:cubicBezTo>
                  <a:lnTo>
                    <a:pt x="5443" y="19517"/>
                  </a:lnTo>
                  <a:cubicBezTo>
                    <a:pt x="3791" y="19549"/>
                    <a:pt x="1583" y="19581"/>
                    <a:pt x="0" y="19581"/>
                  </a:cubicBezTo>
                  <a:cubicBezTo>
                    <a:pt x="1201" y="29755"/>
                    <a:pt x="2302" y="40029"/>
                    <a:pt x="3803" y="50203"/>
                  </a:cubicBezTo>
                  <a:cubicBezTo>
                    <a:pt x="4136" y="52438"/>
                    <a:pt x="4503" y="54939"/>
                    <a:pt x="4870" y="57208"/>
                  </a:cubicBezTo>
                  <a:lnTo>
                    <a:pt x="4937" y="57208"/>
                  </a:lnTo>
                  <a:cubicBezTo>
                    <a:pt x="4670" y="54939"/>
                    <a:pt x="4437" y="52404"/>
                    <a:pt x="4170" y="50136"/>
                  </a:cubicBezTo>
                  <a:cubicBezTo>
                    <a:pt x="3106" y="39962"/>
                    <a:pt x="1611" y="29855"/>
                    <a:pt x="181" y="19714"/>
                  </a:cubicBezTo>
                  <a:lnTo>
                    <a:pt x="2836" y="19714"/>
                  </a:lnTo>
                  <a:lnTo>
                    <a:pt x="5604" y="19748"/>
                  </a:lnTo>
                  <a:lnTo>
                    <a:pt x="5738" y="19748"/>
                  </a:lnTo>
                  <a:cubicBezTo>
                    <a:pt x="6438" y="13176"/>
                    <a:pt x="6938" y="6571"/>
                    <a:pt x="7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0"/>
            <p:cNvSpPr/>
            <p:nvPr/>
          </p:nvSpPr>
          <p:spPr>
            <a:xfrm>
              <a:off x="7459603" y="3154387"/>
              <a:ext cx="116581" cy="140437"/>
            </a:xfrm>
            <a:custGeom>
              <a:avLst/>
              <a:gdLst/>
              <a:ahLst/>
              <a:cxnLst/>
              <a:rect l="l" t="t" r="r" b="b"/>
              <a:pathLst>
                <a:path w="8474" h="10208" extrusionOk="0">
                  <a:moveTo>
                    <a:pt x="2236" y="0"/>
                  </a:moveTo>
                  <a:lnTo>
                    <a:pt x="1" y="1668"/>
                  </a:lnTo>
                  <a:lnTo>
                    <a:pt x="6239" y="10208"/>
                  </a:lnTo>
                  <a:lnTo>
                    <a:pt x="8474" y="8573"/>
                  </a:lnTo>
                  <a:lnTo>
                    <a:pt x="22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0"/>
            <p:cNvSpPr/>
            <p:nvPr/>
          </p:nvSpPr>
          <p:spPr>
            <a:xfrm>
              <a:off x="7085592" y="3196141"/>
              <a:ext cx="445619" cy="352398"/>
            </a:xfrm>
            <a:custGeom>
              <a:avLst/>
              <a:gdLst/>
              <a:ahLst/>
              <a:cxnLst/>
              <a:rect l="l" t="t" r="r" b="b"/>
              <a:pathLst>
                <a:path w="32391" h="25615" extrusionOk="0">
                  <a:moveTo>
                    <a:pt x="28121" y="1"/>
                  </a:moveTo>
                  <a:lnTo>
                    <a:pt x="1936" y="19081"/>
                  </a:lnTo>
                  <a:cubicBezTo>
                    <a:pt x="334" y="20249"/>
                    <a:pt x="1" y="22517"/>
                    <a:pt x="1168" y="24151"/>
                  </a:cubicBezTo>
                  <a:cubicBezTo>
                    <a:pt x="1867" y="25110"/>
                    <a:pt x="2948" y="25614"/>
                    <a:pt x="4055" y="25614"/>
                  </a:cubicBezTo>
                  <a:cubicBezTo>
                    <a:pt x="4796" y="25614"/>
                    <a:pt x="5549" y="25387"/>
                    <a:pt x="6205" y="24919"/>
                  </a:cubicBezTo>
                  <a:lnTo>
                    <a:pt x="32391" y="5838"/>
                  </a:lnTo>
                  <a:lnTo>
                    <a:pt x="28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0"/>
            <p:cNvSpPr/>
            <p:nvPr/>
          </p:nvSpPr>
          <p:spPr>
            <a:xfrm>
              <a:off x="7086059" y="3261311"/>
              <a:ext cx="296460" cy="286926"/>
            </a:xfrm>
            <a:custGeom>
              <a:avLst/>
              <a:gdLst/>
              <a:ahLst/>
              <a:cxnLst/>
              <a:rect l="l" t="t" r="r" b="b"/>
              <a:pathLst>
                <a:path w="21549" h="20856" extrusionOk="0">
                  <a:moveTo>
                    <a:pt x="21549" y="1"/>
                  </a:moveTo>
                  <a:lnTo>
                    <a:pt x="1968" y="14311"/>
                  </a:lnTo>
                  <a:cubicBezTo>
                    <a:pt x="334" y="15478"/>
                    <a:pt x="0" y="17747"/>
                    <a:pt x="1168" y="19348"/>
                  </a:cubicBezTo>
                  <a:cubicBezTo>
                    <a:pt x="1735" y="20182"/>
                    <a:pt x="2569" y="20682"/>
                    <a:pt x="3503" y="20815"/>
                  </a:cubicBezTo>
                  <a:cubicBezTo>
                    <a:pt x="3679" y="20842"/>
                    <a:pt x="3859" y="20855"/>
                    <a:pt x="4039" y="20855"/>
                  </a:cubicBezTo>
                  <a:cubicBezTo>
                    <a:pt x="4776" y="20855"/>
                    <a:pt x="5528" y="20631"/>
                    <a:pt x="6171" y="20148"/>
                  </a:cubicBezTo>
                  <a:lnTo>
                    <a:pt x="18180" y="11409"/>
                  </a:lnTo>
                  <a:cubicBezTo>
                    <a:pt x="17079" y="9741"/>
                    <a:pt x="20215" y="5271"/>
                    <a:pt x="21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0"/>
            <p:cNvSpPr/>
            <p:nvPr/>
          </p:nvSpPr>
          <p:spPr>
            <a:xfrm>
              <a:off x="7458227" y="3259935"/>
              <a:ext cx="33513" cy="45909"/>
            </a:xfrm>
            <a:custGeom>
              <a:avLst/>
              <a:gdLst/>
              <a:ahLst/>
              <a:cxnLst/>
              <a:rect l="l" t="t" r="r" b="b"/>
              <a:pathLst>
                <a:path w="2436" h="3337" extrusionOk="0">
                  <a:moveTo>
                    <a:pt x="34" y="1"/>
                  </a:moveTo>
                  <a:lnTo>
                    <a:pt x="1" y="34"/>
                  </a:lnTo>
                  <a:cubicBezTo>
                    <a:pt x="168" y="734"/>
                    <a:pt x="535" y="1301"/>
                    <a:pt x="1035" y="1768"/>
                  </a:cubicBezTo>
                  <a:cubicBezTo>
                    <a:pt x="1435" y="2235"/>
                    <a:pt x="1969" y="2903"/>
                    <a:pt x="2369" y="3336"/>
                  </a:cubicBezTo>
                  <a:lnTo>
                    <a:pt x="2436" y="3270"/>
                  </a:lnTo>
                  <a:cubicBezTo>
                    <a:pt x="2136" y="2769"/>
                    <a:pt x="1702" y="2035"/>
                    <a:pt x="1368" y="1535"/>
                  </a:cubicBezTo>
                  <a:cubicBezTo>
                    <a:pt x="1035" y="901"/>
                    <a:pt x="668" y="367"/>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0"/>
            <p:cNvSpPr/>
            <p:nvPr/>
          </p:nvSpPr>
          <p:spPr>
            <a:xfrm>
              <a:off x="7432996" y="3300781"/>
              <a:ext cx="22961" cy="30762"/>
            </a:xfrm>
            <a:custGeom>
              <a:avLst/>
              <a:gdLst/>
              <a:ahLst/>
              <a:cxnLst/>
              <a:rect l="l" t="t" r="r" b="b"/>
              <a:pathLst>
                <a:path w="1669" h="2236" extrusionOk="0">
                  <a:moveTo>
                    <a:pt x="34" y="0"/>
                  </a:moveTo>
                  <a:lnTo>
                    <a:pt x="0" y="34"/>
                  </a:lnTo>
                  <a:cubicBezTo>
                    <a:pt x="0" y="301"/>
                    <a:pt x="100" y="534"/>
                    <a:pt x="200" y="734"/>
                  </a:cubicBezTo>
                  <a:cubicBezTo>
                    <a:pt x="634" y="1268"/>
                    <a:pt x="1168" y="1735"/>
                    <a:pt x="1635" y="2235"/>
                  </a:cubicBezTo>
                  <a:lnTo>
                    <a:pt x="1668" y="2202"/>
                  </a:lnTo>
                  <a:cubicBezTo>
                    <a:pt x="1468" y="1768"/>
                    <a:pt x="1268" y="1401"/>
                    <a:pt x="1001" y="1001"/>
                  </a:cubicBezTo>
                  <a:cubicBezTo>
                    <a:pt x="801" y="534"/>
                    <a:pt x="534" y="200"/>
                    <a:pt x="3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0"/>
            <p:cNvSpPr/>
            <p:nvPr/>
          </p:nvSpPr>
          <p:spPr>
            <a:xfrm>
              <a:off x="7387555" y="3310879"/>
              <a:ext cx="33513" cy="45895"/>
            </a:xfrm>
            <a:custGeom>
              <a:avLst/>
              <a:gdLst/>
              <a:ahLst/>
              <a:cxnLst/>
              <a:rect l="l" t="t" r="r" b="b"/>
              <a:pathLst>
                <a:path w="2436" h="3336" extrusionOk="0">
                  <a:moveTo>
                    <a:pt x="68" y="0"/>
                  </a:moveTo>
                  <a:lnTo>
                    <a:pt x="1" y="34"/>
                  </a:lnTo>
                  <a:cubicBezTo>
                    <a:pt x="168" y="734"/>
                    <a:pt x="568" y="1301"/>
                    <a:pt x="1068" y="1801"/>
                  </a:cubicBezTo>
                  <a:cubicBezTo>
                    <a:pt x="1435" y="2235"/>
                    <a:pt x="1969" y="2902"/>
                    <a:pt x="2403" y="3336"/>
                  </a:cubicBezTo>
                  <a:cubicBezTo>
                    <a:pt x="2403" y="3336"/>
                    <a:pt x="2436" y="3336"/>
                    <a:pt x="2436" y="3303"/>
                  </a:cubicBezTo>
                  <a:cubicBezTo>
                    <a:pt x="2136" y="2802"/>
                    <a:pt x="1735" y="2035"/>
                    <a:pt x="1402" y="1535"/>
                  </a:cubicBezTo>
                  <a:cubicBezTo>
                    <a:pt x="1068" y="934"/>
                    <a:pt x="668" y="367"/>
                    <a:pt x="6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0"/>
            <p:cNvSpPr/>
            <p:nvPr/>
          </p:nvSpPr>
          <p:spPr>
            <a:xfrm>
              <a:off x="7363232" y="3351711"/>
              <a:ext cx="22961" cy="30762"/>
            </a:xfrm>
            <a:custGeom>
              <a:avLst/>
              <a:gdLst/>
              <a:ahLst/>
              <a:cxnLst/>
              <a:rect l="l" t="t" r="r" b="b"/>
              <a:pathLst>
                <a:path w="1669" h="2236" extrusionOk="0">
                  <a:moveTo>
                    <a:pt x="34" y="1"/>
                  </a:moveTo>
                  <a:lnTo>
                    <a:pt x="1" y="34"/>
                  </a:lnTo>
                  <a:cubicBezTo>
                    <a:pt x="1" y="335"/>
                    <a:pt x="68" y="535"/>
                    <a:pt x="201" y="735"/>
                  </a:cubicBezTo>
                  <a:cubicBezTo>
                    <a:pt x="601" y="1269"/>
                    <a:pt x="1168" y="1736"/>
                    <a:pt x="1602" y="2236"/>
                  </a:cubicBezTo>
                  <a:lnTo>
                    <a:pt x="1669" y="2203"/>
                  </a:lnTo>
                  <a:cubicBezTo>
                    <a:pt x="1435" y="1802"/>
                    <a:pt x="1235" y="1402"/>
                    <a:pt x="1002" y="1002"/>
                  </a:cubicBezTo>
                  <a:cubicBezTo>
                    <a:pt x="768" y="535"/>
                    <a:pt x="535" y="201"/>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0"/>
            <p:cNvSpPr/>
            <p:nvPr/>
          </p:nvSpPr>
          <p:spPr>
            <a:xfrm>
              <a:off x="7317804" y="3361809"/>
              <a:ext cx="33059" cy="45909"/>
            </a:xfrm>
            <a:custGeom>
              <a:avLst/>
              <a:gdLst/>
              <a:ahLst/>
              <a:cxnLst/>
              <a:rect l="l" t="t" r="r" b="b"/>
              <a:pathLst>
                <a:path w="2403" h="3337" extrusionOk="0">
                  <a:moveTo>
                    <a:pt x="34" y="1"/>
                  </a:moveTo>
                  <a:lnTo>
                    <a:pt x="1" y="68"/>
                  </a:lnTo>
                  <a:cubicBezTo>
                    <a:pt x="167" y="768"/>
                    <a:pt x="534" y="1302"/>
                    <a:pt x="1035" y="1802"/>
                  </a:cubicBezTo>
                  <a:cubicBezTo>
                    <a:pt x="1402" y="2269"/>
                    <a:pt x="1969" y="2936"/>
                    <a:pt x="2369" y="3337"/>
                  </a:cubicBezTo>
                  <a:lnTo>
                    <a:pt x="2402" y="3303"/>
                  </a:lnTo>
                  <a:cubicBezTo>
                    <a:pt x="2135" y="2803"/>
                    <a:pt x="1702" y="2036"/>
                    <a:pt x="1368" y="1569"/>
                  </a:cubicBezTo>
                  <a:cubicBezTo>
                    <a:pt x="1035" y="935"/>
                    <a:pt x="668" y="401"/>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0"/>
            <p:cNvSpPr/>
            <p:nvPr/>
          </p:nvSpPr>
          <p:spPr>
            <a:xfrm>
              <a:off x="7293027" y="3402655"/>
              <a:ext cx="22961" cy="30762"/>
            </a:xfrm>
            <a:custGeom>
              <a:avLst/>
              <a:gdLst/>
              <a:ahLst/>
              <a:cxnLst/>
              <a:rect l="l" t="t" r="r" b="b"/>
              <a:pathLst>
                <a:path w="1669" h="2236" extrusionOk="0">
                  <a:moveTo>
                    <a:pt x="34" y="1"/>
                  </a:moveTo>
                  <a:lnTo>
                    <a:pt x="0" y="34"/>
                  </a:lnTo>
                  <a:cubicBezTo>
                    <a:pt x="0" y="334"/>
                    <a:pt x="100" y="534"/>
                    <a:pt x="200" y="734"/>
                  </a:cubicBezTo>
                  <a:cubicBezTo>
                    <a:pt x="634" y="1302"/>
                    <a:pt x="1168" y="1769"/>
                    <a:pt x="1635" y="2236"/>
                  </a:cubicBezTo>
                  <a:lnTo>
                    <a:pt x="1668" y="2202"/>
                  </a:lnTo>
                  <a:cubicBezTo>
                    <a:pt x="1468" y="1802"/>
                    <a:pt x="1268" y="1435"/>
                    <a:pt x="1001" y="1001"/>
                  </a:cubicBezTo>
                  <a:cubicBezTo>
                    <a:pt x="801" y="534"/>
                    <a:pt x="534" y="201"/>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0"/>
            <p:cNvSpPr/>
            <p:nvPr/>
          </p:nvSpPr>
          <p:spPr>
            <a:xfrm>
              <a:off x="7247586" y="3412753"/>
              <a:ext cx="33513" cy="45909"/>
            </a:xfrm>
            <a:custGeom>
              <a:avLst/>
              <a:gdLst/>
              <a:ahLst/>
              <a:cxnLst/>
              <a:rect l="l" t="t" r="r" b="b"/>
              <a:pathLst>
                <a:path w="2436" h="3337" extrusionOk="0">
                  <a:moveTo>
                    <a:pt x="68" y="0"/>
                  </a:moveTo>
                  <a:lnTo>
                    <a:pt x="1" y="67"/>
                  </a:lnTo>
                  <a:cubicBezTo>
                    <a:pt x="168" y="768"/>
                    <a:pt x="568" y="1301"/>
                    <a:pt x="1068" y="1802"/>
                  </a:cubicBezTo>
                  <a:cubicBezTo>
                    <a:pt x="1435" y="2269"/>
                    <a:pt x="1969" y="2936"/>
                    <a:pt x="2403" y="3336"/>
                  </a:cubicBezTo>
                  <a:lnTo>
                    <a:pt x="2436" y="3303"/>
                  </a:lnTo>
                  <a:cubicBezTo>
                    <a:pt x="2136" y="2802"/>
                    <a:pt x="1735" y="2069"/>
                    <a:pt x="1402" y="1568"/>
                  </a:cubicBezTo>
                  <a:cubicBezTo>
                    <a:pt x="1068" y="934"/>
                    <a:pt x="668" y="401"/>
                    <a:pt x="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0"/>
            <p:cNvSpPr/>
            <p:nvPr/>
          </p:nvSpPr>
          <p:spPr>
            <a:xfrm>
              <a:off x="7223263" y="3453599"/>
              <a:ext cx="22961" cy="31216"/>
            </a:xfrm>
            <a:custGeom>
              <a:avLst/>
              <a:gdLst/>
              <a:ahLst/>
              <a:cxnLst/>
              <a:rect l="l" t="t" r="r" b="b"/>
              <a:pathLst>
                <a:path w="1669" h="2269" extrusionOk="0">
                  <a:moveTo>
                    <a:pt x="34" y="0"/>
                  </a:moveTo>
                  <a:lnTo>
                    <a:pt x="1" y="34"/>
                  </a:lnTo>
                  <a:cubicBezTo>
                    <a:pt x="1" y="334"/>
                    <a:pt x="68" y="534"/>
                    <a:pt x="201" y="767"/>
                  </a:cubicBezTo>
                  <a:cubicBezTo>
                    <a:pt x="601" y="1301"/>
                    <a:pt x="1168" y="1768"/>
                    <a:pt x="1602" y="2269"/>
                  </a:cubicBezTo>
                  <a:lnTo>
                    <a:pt x="1669" y="2235"/>
                  </a:lnTo>
                  <a:cubicBezTo>
                    <a:pt x="1435" y="1802"/>
                    <a:pt x="1235" y="1435"/>
                    <a:pt x="1002" y="1001"/>
                  </a:cubicBezTo>
                  <a:cubicBezTo>
                    <a:pt x="768" y="567"/>
                    <a:pt x="535" y="20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0"/>
            <p:cNvSpPr/>
            <p:nvPr/>
          </p:nvSpPr>
          <p:spPr>
            <a:xfrm>
              <a:off x="7474750" y="3165861"/>
              <a:ext cx="85833" cy="117489"/>
            </a:xfrm>
            <a:custGeom>
              <a:avLst/>
              <a:gdLst/>
              <a:ahLst/>
              <a:cxnLst/>
              <a:rect l="l" t="t" r="r" b="b"/>
              <a:pathLst>
                <a:path w="6239" h="8540" extrusionOk="0">
                  <a:moveTo>
                    <a:pt x="1" y="0"/>
                  </a:moveTo>
                  <a:lnTo>
                    <a:pt x="1" y="0"/>
                  </a:lnTo>
                  <a:cubicBezTo>
                    <a:pt x="1769" y="3036"/>
                    <a:pt x="3837" y="5905"/>
                    <a:pt x="6238" y="8540"/>
                  </a:cubicBezTo>
                  <a:cubicBezTo>
                    <a:pt x="4471" y="5504"/>
                    <a:pt x="2402" y="260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0"/>
            <p:cNvSpPr/>
            <p:nvPr/>
          </p:nvSpPr>
          <p:spPr>
            <a:xfrm>
              <a:off x="7150761" y="3064688"/>
              <a:ext cx="328598" cy="305857"/>
            </a:xfrm>
            <a:custGeom>
              <a:avLst/>
              <a:gdLst/>
              <a:ahLst/>
              <a:cxnLst/>
              <a:rect l="l" t="t" r="r" b="b"/>
              <a:pathLst>
                <a:path w="23885" h="22232" extrusionOk="0">
                  <a:moveTo>
                    <a:pt x="8895" y="0"/>
                  </a:moveTo>
                  <a:cubicBezTo>
                    <a:pt x="8590" y="0"/>
                    <a:pt x="8282" y="16"/>
                    <a:pt x="7973" y="49"/>
                  </a:cubicBezTo>
                  <a:lnTo>
                    <a:pt x="1" y="883"/>
                  </a:lnTo>
                  <a:lnTo>
                    <a:pt x="4771" y="20364"/>
                  </a:lnTo>
                  <a:lnTo>
                    <a:pt x="9441" y="22232"/>
                  </a:lnTo>
                  <a:lnTo>
                    <a:pt x="23884" y="12291"/>
                  </a:lnTo>
                  <a:lnTo>
                    <a:pt x="15478" y="2918"/>
                  </a:lnTo>
                  <a:cubicBezTo>
                    <a:pt x="13754" y="1075"/>
                    <a:pt x="11395" y="0"/>
                    <a:pt x="8895"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0"/>
            <p:cNvSpPr/>
            <p:nvPr/>
          </p:nvSpPr>
          <p:spPr>
            <a:xfrm>
              <a:off x="7360026" y="3155763"/>
              <a:ext cx="198259" cy="200901"/>
            </a:xfrm>
            <a:custGeom>
              <a:avLst/>
              <a:gdLst/>
              <a:ahLst/>
              <a:cxnLst/>
              <a:rect l="l" t="t" r="r" b="b"/>
              <a:pathLst>
                <a:path w="14411" h="14603" extrusionOk="0">
                  <a:moveTo>
                    <a:pt x="3336" y="0"/>
                  </a:moveTo>
                  <a:lnTo>
                    <a:pt x="0" y="3169"/>
                  </a:lnTo>
                  <a:lnTo>
                    <a:pt x="10174" y="13910"/>
                  </a:lnTo>
                  <a:cubicBezTo>
                    <a:pt x="10633" y="14369"/>
                    <a:pt x="11221" y="14603"/>
                    <a:pt x="11816" y="14603"/>
                  </a:cubicBezTo>
                  <a:cubicBezTo>
                    <a:pt x="12389" y="14603"/>
                    <a:pt x="12969" y="14386"/>
                    <a:pt x="13443" y="13944"/>
                  </a:cubicBezTo>
                  <a:cubicBezTo>
                    <a:pt x="14344" y="13076"/>
                    <a:pt x="14411" y="11609"/>
                    <a:pt x="13510" y="10675"/>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0"/>
            <p:cNvSpPr/>
            <p:nvPr/>
          </p:nvSpPr>
          <p:spPr>
            <a:xfrm>
              <a:off x="7323307" y="3208083"/>
              <a:ext cx="198273" cy="200447"/>
            </a:xfrm>
            <a:custGeom>
              <a:avLst/>
              <a:gdLst/>
              <a:ahLst/>
              <a:cxnLst/>
              <a:rect l="l" t="t" r="r" b="b"/>
              <a:pathLst>
                <a:path w="14412" h="14570" extrusionOk="0">
                  <a:moveTo>
                    <a:pt x="3337" y="0"/>
                  </a:moveTo>
                  <a:lnTo>
                    <a:pt x="1" y="3169"/>
                  </a:lnTo>
                  <a:lnTo>
                    <a:pt x="10175" y="13843"/>
                  </a:lnTo>
                  <a:cubicBezTo>
                    <a:pt x="10642" y="14328"/>
                    <a:pt x="11243" y="14570"/>
                    <a:pt x="11849" y="14570"/>
                  </a:cubicBezTo>
                  <a:cubicBezTo>
                    <a:pt x="12412" y="14570"/>
                    <a:pt x="12978" y="14361"/>
                    <a:pt x="13444" y="13943"/>
                  </a:cubicBezTo>
                  <a:cubicBezTo>
                    <a:pt x="14344" y="13043"/>
                    <a:pt x="14411" y="11608"/>
                    <a:pt x="13510" y="10674"/>
                  </a:cubicBezTo>
                  <a:lnTo>
                    <a:pt x="3337"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0"/>
            <p:cNvSpPr/>
            <p:nvPr/>
          </p:nvSpPr>
          <p:spPr>
            <a:xfrm>
              <a:off x="7270080" y="3235158"/>
              <a:ext cx="197805" cy="200282"/>
            </a:xfrm>
            <a:custGeom>
              <a:avLst/>
              <a:gdLst/>
              <a:ahLst/>
              <a:cxnLst/>
              <a:rect l="l" t="t" r="r" b="b"/>
              <a:pathLst>
                <a:path w="14378" h="14558" extrusionOk="0">
                  <a:moveTo>
                    <a:pt x="3336" y="0"/>
                  </a:moveTo>
                  <a:lnTo>
                    <a:pt x="0" y="3169"/>
                  </a:lnTo>
                  <a:lnTo>
                    <a:pt x="10174" y="13843"/>
                  </a:lnTo>
                  <a:cubicBezTo>
                    <a:pt x="10628" y="14315"/>
                    <a:pt x="11247" y="14558"/>
                    <a:pt x="11868" y="14558"/>
                  </a:cubicBezTo>
                  <a:cubicBezTo>
                    <a:pt x="12432" y="14558"/>
                    <a:pt x="12998" y="14357"/>
                    <a:pt x="13443" y="13944"/>
                  </a:cubicBezTo>
                  <a:cubicBezTo>
                    <a:pt x="14344" y="13043"/>
                    <a:pt x="14377" y="11575"/>
                    <a:pt x="13510" y="10675"/>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0"/>
            <p:cNvSpPr/>
            <p:nvPr/>
          </p:nvSpPr>
          <p:spPr>
            <a:xfrm>
              <a:off x="7209505" y="3251680"/>
              <a:ext cx="197805" cy="200447"/>
            </a:xfrm>
            <a:custGeom>
              <a:avLst/>
              <a:gdLst/>
              <a:ahLst/>
              <a:cxnLst/>
              <a:rect l="l" t="t" r="r" b="b"/>
              <a:pathLst>
                <a:path w="14378" h="14570" extrusionOk="0">
                  <a:moveTo>
                    <a:pt x="3336" y="0"/>
                  </a:moveTo>
                  <a:lnTo>
                    <a:pt x="0" y="3169"/>
                  </a:lnTo>
                  <a:lnTo>
                    <a:pt x="10107" y="13843"/>
                  </a:lnTo>
                  <a:cubicBezTo>
                    <a:pt x="10574" y="14328"/>
                    <a:pt x="11185" y="14570"/>
                    <a:pt x="11799" y="14570"/>
                  </a:cubicBezTo>
                  <a:cubicBezTo>
                    <a:pt x="12370" y="14570"/>
                    <a:pt x="12944" y="14361"/>
                    <a:pt x="13410" y="13943"/>
                  </a:cubicBezTo>
                  <a:cubicBezTo>
                    <a:pt x="14344" y="13043"/>
                    <a:pt x="14377" y="11608"/>
                    <a:pt x="13510" y="10674"/>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0"/>
            <p:cNvSpPr/>
            <p:nvPr/>
          </p:nvSpPr>
          <p:spPr>
            <a:xfrm>
              <a:off x="7393980" y="3235612"/>
              <a:ext cx="114751" cy="119787"/>
            </a:xfrm>
            <a:custGeom>
              <a:avLst/>
              <a:gdLst/>
              <a:ahLst/>
              <a:cxnLst/>
              <a:rect l="l" t="t" r="r" b="b"/>
              <a:pathLst>
                <a:path w="8341" h="8707" extrusionOk="0">
                  <a:moveTo>
                    <a:pt x="34" y="1"/>
                  </a:moveTo>
                  <a:lnTo>
                    <a:pt x="1" y="34"/>
                  </a:lnTo>
                  <a:cubicBezTo>
                    <a:pt x="1202" y="1668"/>
                    <a:pt x="2603" y="3136"/>
                    <a:pt x="4037" y="4504"/>
                  </a:cubicBezTo>
                  <a:cubicBezTo>
                    <a:pt x="5104" y="5538"/>
                    <a:pt x="7273" y="7673"/>
                    <a:pt x="8340" y="8707"/>
                  </a:cubicBezTo>
                  <a:cubicBezTo>
                    <a:pt x="7373" y="7539"/>
                    <a:pt x="5371" y="5304"/>
                    <a:pt x="4337" y="4204"/>
                  </a:cubicBezTo>
                  <a:cubicBezTo>
                    <a:pt x="3003" y="2703"/>
                    <a:pt x="1635" y="1268"/>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0"/>
            <p:cNvSpPr/>
            <p:nvPr/>
          </p:nvSpPr>
          <p:spPr>
            <a:xfrm>
              <a:off x="7348098" y="3278755"/>
              <a:ext cx="114738" cy="119787"/>
            </a:xfrm>
            <a:custGeom>
              <a:avLst/>
              <a:gdLst/>
              <a:ahLst/>
              <a:cxnLst/>
              <a:rect l="l" t="t" r="r" b="b"/>
              <a:pathLst>
                <a:path w="8340" h="8707" extrusionOk="0">
                  <a:moveTo>
                    <a:pt x="33" y="0"/>
                  </a:moveTo>
                  <a:lnTo>
                    <a:pt x="0" y="34"/>
                  </a:lnTo>
                  <a:cubicBezTo>
                    <a:pt x="1201" y="1668"/>
                    <a:pt x="2602" y="3136"/>
                    <a:pt x="4036" y="4503"/>
                  </a:cubicBezTo>
                  <a:cubicBezTo>
                    <a:pt x="5104" y="5537"/>
                    <a:pt x="7272" y="7672"/>
                    <a:pt x="8339" y="8706"/>
                  </a:cubicBezTo>
                  <a:cubicBezTo>
                    <a:pt x="7372" y="7572"/>
                    <a:pt x="5371" y="5337"/>
                    <a:pt x="4337" y="4203"/>
                  </a:cubicBezTo>
                  <a:cubicBezTo>
                    <a:pt x="3002" y="2702"/>
                    <a:pt x="1635" y="1234"/>
                    <a:pt x="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0"/>
            <p:cNvSpPr/>
            <p:nvPr/>
          </p:nvSpPr>
          <p:spPr>
            <a:xfrm>
              <a:off x="7309082" y="3320055"/>
              <a:ext cx="100980" cy="106015"/>
            </a:xfrm>
            <a:custGeom>
              <a:avLst/>
              <a:gdLst/>
              <a:ahLst/>
              <a:cxnLst/>
              <a:rect l="l" t="t" r="r" b="b"/>
              <a:pathLst>
                <a:path w="7340" h="7706" extrusionOk="0">
                  <a:moveTo>
                    <a:pt x="34" y="0"/>
                  </a:moveTo>
                  <a:lnTo>
                    <a:pt x="1" y="34"/>
                  </a:lnTo>
                  <a:cubicBezTo>
                    <a:pt x="1001" y="1501"/>
                    <a:pt x="2236" y="2802"/>
                    <a:pt x="3537" y="4003"/>
                  </a:cubicBezTo>
                  <a:cubicBezTo>
                    <a:pt x="4471" y="4904"/>
                    <a:pt x="6372" y="6805"/>
                    <a:pt x="7339" y="7706"/>
                  </a:cubicBezTo>
                  <a:cubicBezTo>
                    <a:pt x="6505" y="6672"/>
                    <a:pt x="4704" y="4670"/>
                    <a:pt x="3837" y="3703"/>
                  </a:cubicBezTo>
                  <a:cubicBezTo>
                    <a:pt x="2703" y="2369"/>
                    <a:pt x="1468" y="1068"/>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0"/>
            <p:cNvSpPr/>
            <p:nvPr/>
          </p:nvSpPr>
          <p:spPr>
            <a:xfrm>
              <a:off x="7769367" y="3443501"/>
              <a:ext cx="794399" cy="475445"/>
            </a:xfrm>
            <a:custGeom>
              <a:avLst/>
              <a:gdLst/>
              <a:ahLst/>
              <a:cxnLst/>
              <a:rect l="l" t="t" r="r" b="b"/>
              <a:pathLst>
                <a:path w="57743" h="34559" extrusionOk="0">
                  <a:moveTo>
                    <a:pt x="46234" y="0"/>
                  </a:moveTo>
                  <a:lnTo>
                    <a:pt x="2770" y="6171"/>
                  </a:lnTo>
                  <a:lnTo>
                    <a:pt x="1" y="34558"/>
                  </a:lnTo>
                  <a:lnTo>
                    <a:pt x="35860" y="34558"/>
                  </a:lnTo>
                  <a:cubicBezTo>
                    <a:pt x="49303" y="34558"/>
                    <a:pt x="57742" y="20015"/>
                    <a:pt x="51037" y="8340"/>
                  </a:cubicBezTo>
                  <a:lnTo>
                    <a:pt x="46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0"/>
            <p:cNvSpPr/>
            <p:nvPr/>
          </p:nvSpPr>
          <p:spPr>
            <a:xfrm>
              <a:off x="7801491" y="3495821"/>
              <a:ext cx="234524" cy="102342"/>
            </a:xfrm>
            <a:custGeom>
              <a:avLst/>
              <a:gdLst/>
              <a:ahLst/>
              <a:cxnLst/>
              <a:rect l="l" t="t" r="r" b="b"/>
              <a:pathLst>
                <a:path w="17047" h="7439" extrusionOk="0">
                  <a:moveTo>
                    <a:pt x="17047" y="0"/>
                  </a:moveTo>
                  <a:lnTo>
                    <a:pt x="17047" y="0"/>
                  </a:lnTo>
                  <a:cubicBezTo>
                    <a:pt x="11476" y="467"/>
                    <a:pt x="5939" y="1234"/>
                    <a:pt x="435" y="2135"/>
                  </a:cubicBezTo>
                  <a:lnTo>
                    <a:pt x="268" y="2202"/>
                  </a:lnTo>
                  <a:lnTo>
                    <a:pt x="268" y="2368"/>
                  </a:lnTo>
                  <a:cubicBezTo>
                    <a:pt x="168" y="3970"/>
                    <a:pt x="34" y="5771"/>
                    <a:pt x="1" y="7439"/>
                  </a:cubicBezTo>
                  <a:cubicBezTo>
                    <a:pt x="228" y="5853"/>
                    <a:pt x="486" y="4141"/>
                    <a:pt x="684" y="2517"/>
                  </a:cubicBezTo>
                  <a:lnTo>
                    <a:pt x="684" y="2517"/>
                  </a:lnTo>
                  <a:cubicBezTo>
                    <a:pt x="6138" y="1854"/>
                    <a:pt x="11625" y="1058"/>
                    <a:pt x="170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0"/>
            <p:cNvSpPr/>
            <p:nvPr/>
          </p:nvSpPr>
          <p:spPr>
            <a:xfrm>
              <a:off x="7767537" y="3888639"/>
              <a:ext cx="436443" cy="33527"/>
            </a:xfrm>
            <a:custGeom>
              <a:avLst/>
              <a:gdLst/>
              <a:ahLst/>
              <a:cxnLst/>
              <a:rect l="l" t="t" r="r" b="b"/>
              <a:pathLst>
                <a:path w="31724" h="2437" extrusionOk="0">
                  <a:moveTo>
                    <a:pt x="334" y="1"/>
                  </a:moveTo>
                  <a:cubicBezTo>
                    <a:pt x="201" y="701"/>
                    <a:pt x="67" y="1402"/>
                    <a:pt x="1" y="2102"/>
                  </a:cubicBezTo>
                  <a:lnTo>
                    <a:pt x="1" y="2269"/>
                  </a:lnTo>
                  <a:lnTo>
                    <a:pt x="167" y="2269"/>
                  </a:lnTo>
                  <a:cubicBezTo>
                    <a:pt x="1743" y="2350"/>
                    <a:pt x="3331" y="2394"/>
                    <a:pt x="4923" y="2394"/>
                  </a:cubicBezTo>
                  <a:cubicBezTo>
                    <a:pt x="5961" y="2394"/>
                    <a:pt x="7000" y="2375"/>
                    <a:pt x="8040" y="2336"/>
                  </a:cubicBezTo>
                  <a:cubicBezTo>
                    <a:pt x="9374" y="2269"/>
                    <a:pt x="10675" y="2236"/>
                    <a:pt x="12009" y="2236"/>
                  </a:cubicBezTo>
                  <a:cubicBezTo>
                    <a:pt x="15744" y="2331"/>
                    <a:pt x="19489" y="2436"/>
                    <a:pt x="23227" y="2436"/>
                  </a:cubicBezTo>
                  <a:cubicBezTo>
                    <a:pt x="26066" y="2436"/>
                    <a:pt x="28901" y="2375"/>
                    <a:pt x="31723" y="2202"/>
                  </a:cubicBezTo>
                  <a:lnTo>
                    <a:pt x="31723" y="2169"/>
                  </a:lnTo>
                  <a:cubicBezTo>
                    <a:pt x="28548" y="1956"/>
                    <a:pt x="25415" y="1892"/>
                    <a:pt x="22256" y="1892"/>
                  </a:cubicBezTo>
                  <a:cubicBezTo>
                    <a:pt x="21467" y="1892"/>
                    <a:pt x="20675" y="1896"/>
                    <a:pt x="19881" y="1902"/>
                  </a:cubicBezTo>
                  <a:cubicBezTo>
                    <a:pt x="17246" y="1902"/>
                    <a:pt x="14644" y="2036"/>
                    <a:pt x="12009" y="2069"/>
                  </a:cubicBezTo>
                  <a:cubicBezTo>
                    <a:pt x="10675" y="2069"/>
                    <a:pt x="9374" y="2036"/>
                    <a:pt x="8040" y="2002"/>
                  </a:cubicBezTo>
                  <a:cubicBezTo>
                    <a:pt x="6936" y="1960"/>
                    <a:pt x="5838" y="1942"/>
                    <a:pt x="4741" y="1942"/>
                  </a:cubicBezTo>
                  <a:cubicBezTo>
                    <a:pt x="3266" y="1942"/>
                    <a:pt x="1792" y="1975"/>
                    <a:pt x="309" y="2030"/>
                  </a:cubicBezTo>
                  <a:lnTo>
                    <a:pt x="309" y="2030"/>
                  </a:lnTo>
                  <a:cubicBezTo>
                    <a:pt x="339" y="1382"/>
                    <a:pt x="367" y="711"/>
                    <a:pt x="367" y="68"/>
                  </a:cubicBezTo>
                  <a:lnTo>
                    <a:pt x="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0"/>
            <p:cNvSpPr/>
            <p:nvPr/>
          </p:nvSpPr>
          <p:spPr>
            <a:xfrm>
              <a:off x="7606464" y="3598149"/>
              <a:ext cx="194132" cy="291425"/>
            </a:xfrm>
            <a:custGeom>
              <a:avLst/>
              <a:gdLst/>
              <a:ahLst/>
              <a:cxnLst/>
              <a:rect l="l" t="t" r="r" b="b"/>
              <a:pathLst>
                <a:path w="14111" h="21183" extrusionOk="0">
                  <a:moveTo>
                    <a:pt x="867" y="1"/>
                  </a:moveTo>
                  <a:lnTo>
                    <a:pt x="0" y="20482"/>
                  </a:lnTo>
                  <a:lnTo>
                    <a:pt x="12042" y="21183"/>
                  </a:lnTo>
                  <a:lnTo>
                    <a:pt x="14110"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0"/>
            <p:cNvSpPr/>
            <p:nvPr/>
          </p:nvSpPr>
          <p:spPr>
            <a:xfrm>
              <a:off x="7423820" y="3593100"/>
              <a:ext cx="270307" cy="79876"/>
            </a:xfrm>
            <a:custGeom>
              <a:avLst/>
              <a:gdLst/>
              <a:ahLst/>
              <a:cxnLst/>
              <a:rect l="l" t="t" r="r" b="b"/>
              <a:pathLst>
                <a:path w="19648" h="5806" extrusionOk="0">
                  <a:moveTo>
                    <a:pt x="2704" y="0"/>
                  </a:moveTo>
                  <a:cubicBezTo>
                    <a:pt x="1266" y="0"/>
                    <a:pt x="99" y="1090"/>
                    <a:pt x="33" y="2536"/>
                  </a:cubicBezTo>
                  <a:cubicBezTo>
                    <a:pt x="0" y="4004"/>
                    <a:pt x="1134" y="5205"/>
                    <a:pt x="2602" y="5238"/>
                  </a:cubicBezTo>
                  <a:lnTo>
                    <a:pt x="19481" y="5805"/>
                  </a:lnTo>
                  <a:lnTo>
                    <a:pt x="19647" y="535"/>
                  </a:lnTo>
                  <a:lnTo>
                    <a:pt x="2769" y="1"/>
                  </a:lnTo>
                  <a:cubicBezTo>
                    <a:pt x="2747" y="0"/>
                    <a:pt x="2725" y="0"/>
                    <a:pt x="2704"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0"/>
            <p:cNvSpPr/>
            <p:nvPr/>
          </p:nvSpPr>
          <p:spPr>
            <a:xfrm>
              <a:off x="7728535" y="3606417"/>
              <a:ext cx="71594" cy="283157"/>
            </a:xfrm>
            <a:custGeom>
              <a:avLst/>
              <a:gdLst/>
              <a:ahLst/>
              <a:cxnLst/>
              <a:rect l="l" t="t" r="r" b="b"/>
              <a:pathLst>
                <a:path w="5204" h="20582" extrusionOk="0">
                  <a:moveTo>
                    <a:pt x="5204" y="0"/>
                  </a:moveTo>
                  <a:lnTo>
                    <a:pt x="0" y="20415"/>
                  </a:lnTo>
                  <a:lnTo>
                    <a:pt x="3169" y="20582"/>
                  </a:lnTo>
                  <a:lnTo>
                    <a:pt x="52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0"/>
            <p:cNvSpPr/>
            <p:nvPr/>
          </p:nvSpPr>
          <p:spPr>
            <a:xfrm>
              <a:off x="7391228" y="3664226"/>
              <a:ext cx="270321" cy="79876"/>
            </a:xfrm>
            <a:custGeom>
              <a:avLst/>
              <a:gdLst/>
              <a:ahLst/>
              <a:cxnLst/>
              <a:rect l="l" t="t" r="r" b="b"/>
              <a:pathLst>
                <a:path w="19649" h="5806" extrusionOk="0">
                  <a:moveTo>
                    <a:pt x="2673" y="0"/>
                  </a:moveTo>
                  <a:cubicBezTo>
                    <a:pt x="1265" y="0"/>
                    <a:pt x="67" y="1090"/>
                    <a:pt x="34" y="2536"/>
                  </a:cubicBezTo>
                  <a:cubicBezTo>
                    <a:pt x="1" y="4004"/>
                    <a:pt x="1135" y="5205"/>
                    <a:pt x="2569" y="5238"/>
                  </a:cubicBezTo>
                  <a:lnTo>
                    <a:pt x="19481" y="5805"/>
                  </a:lnTo>
                  <a:lnTo>
                    <a:pt x="19648" y="535"/>
                  </a:lnTo>
                  <a:lnTo>
                    <a:pt x="2736" y="1"/>
                  </a:lnTo>
                  <a:cubicBezTo>
                    <a:pt x="2715" y="1"/>
                    <a:pt x="2694" y="0"/>
                    <a:pt x="2673"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0"/>
            <p:cNvSpPr/>
            <p:nvPr/>
          </p:nvSpPr>
          <p:spPr>
            <a:xfrm>
              <a:off x="7416005" y="3737650"/>
              <a:ext cx="269853" cy="79876"/>
            </a:xfrm>
            <a:custGeom>
              <a:avLst/>
              <a:gdLst/>
              <a:ahLst/>
              <a:cxnLst/>
              <a:rect l="l" t="t" r="r" b="b"/>
              <a:pathLst>
                <a:path w="19615" h="5806" extrusionOk="0">
                  <a:moveTo>
                    <a:pt x="2671" y="1"/>
                  </a:moveTo>
                  <a:cubicBezTo>
                    <a:pt x="1233" y="1"/>
                    <a:pt x="67" y="1091"/>
                    <a:pt x="34" y="2537"/>
                  </a:cubicBezTo>
                  <a:cubicBezTo>
                    <a:pt x="1" y="4004"/>
                    <a:pt x="1102" y="5205"/>
                    <a:pt x="2569" y="5272"/>
                  </a:cubicBezTo>
                  <a:lnTo>
                    <a:pt x="19448" y="5806"/>
                  </a:lnTo>
                  <a:lnTo>
                    <a:pt x="19615" y="535"/>
                  </a:lnTo>
                  <a:lnTo>
                    <a:pt x="2736" y="1"/>
                  </a:lnTo>
                  <a:cubicBezTo>
                    <a:pt x="2715" y="1"/>
                    <a:pt x="2693" y="1"/>
                    <a:pt x="2671"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0"/>
            <p:cNvSpPr/>
            <p:nvPr/>
          </p:nvSpPr>
          <p:spPr>
            <a:xfrm>
              <a:off x="7448597" y="3804195"/>
              <a:ext cx="270307" cy="79876"/>
            </a:xfrm>
            <a:custGeom>
              <a:avLst/>
              <a:gdLst/>
              <a:ahLst/>
              <a:cxnLst/>
              <a:rect l="l" t="t" r="r" b="b"/>
              <a:pathLst>
                <a:path w="19648" h="5806" extrusionOk="0">
                  <a:moveTo>
                    <a:pt x="2672" y="0"/>
                  </a:moveTo>
                  <a:cubicBezTo>
                    <a:pt x="1265" y="0"/>
                    <a:pt x="67" y="1090"/>
                    <a:pt x="34" y="2536"/>
                  </a:cubicBezTo>
                  <a:cubicBezTo>
                    <a:pt x="0" y="4004"/>
                    <a:pt x="1134" y="5205"/>
                    <a:pt x="2569" y="5238"/>
                  </a:cubicBezTo>
                  <a:lnTo>
                    <a:pt x="19481" y="5805"/>
                  </a:lnTo>
                  <a:lnTo>
                    <a:pt x="19648" y="535"/>
                  </a:lnTo>
                  <a:lnTo>
                    <a:pt x="2736" y="1"/>
                  </a:lnTo>
                  <a:cubicBezTo>
                    <a:pt x="2714" y="1"/>
                    <a:pt x="2693" y="0"/>
                    <a:pt x="2672"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0"/>
            <p:cNvSpPr/>
            <p:nvPr/>
          </p:nvSpPr>
          <p:spPr>
            <a:xfrm>
              <a:off x="7672087" y="3508670"/>
              <a:ext cx="121616" cy="92244"/>
            </a:xfrm>
            <a:custGeom>
              <a:avLst/>
              <a:gdLst/>
              <a:ahLst/>
              <a:cxnLst/>
              <a:rect l="l" t="t" r="r" b="b"/>
              <a:pathLst>
                <a:path w="8840" h="6705" extrusionOk="0">
                  <a:moveTo>
                    <a:pt x="0" y="0"/>
                  </a:moveTo>
                  <a:lnTo>
                    <a:pt x="0" y="6672"/>
                  </a:lnTo>
                  <a:lnTo>
                    <a:pt x="8840" y="6705"/>
                  </a:lnTo>
                  <a:lnTo>
                    <a:pt x="0"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0"/>
            <p:cNvSpPr/>
            <p:nvPr/>
          </p:nvSpPr>
          <p:spPr>
            <a:xfrm>
              <a:off x="7459603" y="3664557"/>
              <a:ext cx="156051" cy="8199"/>
            </a:xfrm>
            <a:custGeom>
              <a:avLst/>
              <a:gdLst/>
              <a:ahLst/>
              <a:cxnLst/>
              <a:rect l="l" t="t" r="r" b="b"/>
              <a:pathLst>
                <a:path w="11343" h="596" extrusionOk="0">
                  <a:moveTo>
                    <a:pt x="6700" y="1"/>
                  </a:moveTo>
                  <a:cubicBezTo>
                    <a:pt x="6356" y="1"/>
                    <a:pt x="6014" y="4"/>
                    <a:pt x="5672" y="11"/>
                  </a:cubicBezTo>
                  <a:lnTo>
                    <a:pt x="1" y="11"/>
                  </a:lnTo>
                  <a:lnTo>
                    <a:pt x="1" y="44"/>
                  </a:lnTo>
                  <a:cubicBezTo>
                    <a:pt x="1402" y="177"/>
                    <a:pt x="4237" y="344"/>
                    <a:pt x="5672" y="444"/>
                  </a:cubicBezTo>
                  <a:cubicBezTo>
                    <a:pt x="6682" y="534"/>
                    <a:pt x="7702" y="595"/>
                    <a:pt x="8726" y="595"/>
                  </a:cubicBezTo>
                  <a:cubicBezTo>
                    <a:pt x="9596" y="595"/>
                    <a:pt x="10469" y="551"/>
                    <a:pt x="11342" y="444"/>
                  </a:cubicBezTo>
                  <a:lnTo>
                    <a:pt x="11342" y="378"/>
                  </a:lnTo>
                  <a:cubicBezTo>
                    <a:pt x="9789" y="78"/>
                    <a:pt x="8236" y="1"/>
                    <a:pt x="6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0"/>
            <p:cNvSpPr/>
            <p:nvPr/>
          </p:nvSpPr>
          <p:spPr>
            <a:xfrm>
              <a:off x="7453646" y="3736894"/>
              <a:ext cx="156038" cy="8103"/>
            </a:xfrm>
            <a:custGeom>
              <a:avLst/>
              <a:gdLst/>
              <a:ahLst/>
              <a:cxnLst/>
              <a:rect l="l" t="t" r="r" b="b"/>
              <a:pathLst>
                <a:path w="11342" h="589" extrusionOk="0">
                  <a:moveTo>
                    <a:pt x="6911" y="0"/>
                  </a:moveTo>
                  <a:cubicBezTo>
                    <a:pt x="6495" y="0"/>
                    <a:pt x="6082" y="8"/>
                    <a:pt x="5671" y="23"/>
                  </a:cubicBezTo>
                  <a:lnTo>
                    <a:pt x="0" y="23"/>
                  </a:lnTo>
                  <a:lnTo>
                    <a:pt x="0" y="56"/>
                  </a:lnTo>
                  <a:cubicBezTo>
                    <a:pt x="1435" y="190"/>
                    <a:pt x="4270" y="357"/>
                    <a:pt x="5671" y="423"/>
                  </a:cubicBezTo>
                  <a:cubicBezTo>
                    <a:pt x="6709" y="516"/>
                    <a:pt x="7767" y="588"/>
                    <a:pt x="8823" y="588"/>
                  </a:cubicBezTo>
                  <a:cubicBezTo>
                    <a:pt x="9668" y="588"/>
                    <a:pt x="10511" y="542"/>
                    <a:pt x="11342" y="423"/>
                  </a:cubicBezTo>
                  <a:lnTo>
                    <a:pt x="11342" y="390"/>
                  </a:lnTo>
                  <a:cubicBezTo>
                    <a:pt x="9884" y="104"/>
                    <a:pt x="8386" y="0"/>
                    <a:pt x="6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0"/>
            <p:cNvSpPr/>
            <p:nvPr/>
          </p:nvSpPr>
          <p:spPr>
            <a:xfrm>
              <a:off x="7465120" y="3810317"/>
              <a:ext cx="156038" cy="8103"/>
            </a:xfrm>
            <a:custGeom>
              <a:avLst/>
              <a:gdLst/>
              <a:ahLst/>
              <a:cxnLst/>
              <a:rect l="l" t="t" r="r" b="b"/>
              <a:pathLst>
                <a:path w="11342" h="589" extrusionOk="0">
                  <a:moveTo>
                    <a:pt x="6911" y="0"/>
                  </a:moveTo>
                  <a:cubicBezTo>
                    <a:pt x="6495" y="0"/>
                    <a:pt x="6082" y="9"/>
                    <a:pt x="5671" y="23"/>
                  </a:cubicBezTo>
                  <a:lnTo>
                    <a:pt x="0" y="23"/>
                  </a:lnTo>
                  <a:lnTo>
                    <a:pt x="0" y="57"/>
                  </a:lnTo>
                  <a:cubicBezTo>
                    <a:pt x="1435" y="190"/>
                    <a:pt x="4270" y="357"/>
                    <a:pt x="5671" y="423"/>
                  </a:cubicBezTo>
                  <a:cubicBezTo>
                    <a:pt x="6709" y="516"/>
                    <a:pt x="7767" y="588"/>
                    <a:pt x="8823" y="588"/>
                  </a:cubicBezTo>
                  <a:cubicBezTo>
                    <a:pt x="9668" y="588"/>
                    <a:pt x="10511" y="542"/>
                    <a:pt x="11342" y="423"/>
                  </a:cubicBezTo>
                  <a:lnTo>
                    <a:pt x="11342" y="390"/>
                  </a:lnTo>
                  <a:cubicBezTo>
                    <a:pt x="9884" y="104"/>
                    <a:pt x="8386" y="0"/>
                    <a:pt x="6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0"/>
            <p:cNvSpPr/>
            <p:nvPr/>
          </p:nvSpPr>
          <p:spPr>
            <a:xfrm>
              <a:off x="8027279" y="2907949"/>
              <a:ext cx="378620" cy="581461"/>
            </a:xfrm>
            <a:custGeom>
              <a:avLst/>
              <a:gdLst/>
              <a:ahLst/>
              <a:cxnLst/>
              <a:rect l="l" t="t" r="r" b="b"/>
              <a:pathLst>
                <a:path w="27521" h="42265" extrusionOk="0">
                  <a:moveTo>
                    <a:pt x="1" y="1"/>
                  </a:moveTo>
                  <a:lnTo>
                    <a:pt x="7206" y="42264"/>
                  </a:lnTo>
                  <a:lnTo>
                    <a:pt x="27520" y="38928"/>
                  </a:lnTo>
                  <a:lnTo>
                    <a:pt x="8373" y="5471"/>
                  </a:lnTo>
                  <a:cubicBezTo>
                    <a:pt x="6639" y="2436"/>
                    <a:pt x="3503" y="4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0"/>
            <p:cNvSpPr/>
            <p:nvPr/>
          </p:nvSpPr>
          <p:spPr>
            <a:xfrm>
              <a:off x="7361718" y="2320119"/>
              <a:ext cx="477427" cy="529347"/>
            </a:xfrm>
            <a:custGeom>
              <a:avLst/>
              <a:gdLst/>
              <a:ahLst/>
              <a:cxnLst/>
              <a:rect l="l" t="t" r="r" b="b"/>
              <a:pathLst>
                <a:path w="34703" h="38477" extrusionOk="0">
                  <a:moveTo>
                    <a:pt x="12221" y="1"/>
                  </a:moveTo>
                  <a:cubicBezTo>
                    <a:pt x="7210" y="1"/>
                    <a:pt x="2329" y="2578"/>
                    <a:pt x="278" y="7837"/>
                  </a:cubicBezTo>
                  <a:lnTo>
                    <a:pt x="11" y="13474"/>
                  </a:lnTo>
                  <a:cubicBezTo>
                    <a:pt x="1" y="13474"/>
                    <a:pt x="479" y="13617"/>
                    <a:pt x="1219" y="13617"/>
                  </a:cubicBezTo>
                  <a:cubicBezTo>
                    <a:pt x="2984" y="13617"/>
                    <a:pt x="6237" y="12805"/>
                    <a:pt x="7883" y="7303"/>
                  </a:cubicBezTo>
                  <a:cubicBezTo>
                    <a:pt x="7883" y="7303"/>
                    <a:pt x="10885" y="15843"/>
                    <a:pt x="20392" y="16443"/>
                  </a:cubicBezTo>
                  <a:lnTo>
                    <a:pt x="18958" y="24782"/>
                  </a:lnTo>
                  <a:lnTo>
                    <a:pt x="16056" y="28318"/>
                  </a:lnTo>
                  <a:lnTo>
                    <a:pt x="18024" y="38325"/>
                  </a:lnTo>
                  <a:cubicBezTo>
                    <a:pt x="18024" y="38325"/>
                    <a:pt x="19101" y="38476"/>
                    <a:pt x="20676" y="38476"/>
                  </a:cubicBezTo>
                  <a:cubicBezTo>
                    <a:pt x="23844" y="38476"/>
                    <a:pt x="29027" y="37866"/>
                    <a:pt x="31500" y="34189"/>
                  </a:cubicBezTo>
                  <a:cubicBezTo>
                    <a:pt x="34068" y="30286"/>
                    <a:pt x="31700" y="26050"/>
                    <a:pt x="31700" y="26050"/>
                  </a:cubicBezTo>
                  <a:cubicBezTo>
                    <a:pt x="31700" y="26050"/>
                    <a:pt x="34702" y="26017"/>
                    <a:pt x="34002" y="23515"/>
                  </a:cubicBezTo>
                  <a:cubicBezTo>
                    <a:pt x="33844" y="22952"/>
                    <a:pt x="33504" y="22782"/>
                    <a:pt x="33056" y="22782"/>
                  </a:cubicBezTo>
                  <a:cubicBezTo>
                    <a:pt x="32379" y="22782"/>
                    <a:pt x="31457" y="23168"/>
                    <a:pt x="30546" y="23168"/>
                  </a:cubicBezTo>
                  <a:cubicBezTo>
                    <a:pt x="29377" y="23168"/>
                    <a:pt x="28226" y="22535"/>
                    <a:pt x="27631" y="19645"/>
                  </a:cubicBezTo>
                  <a:cubicBezTo>
                    <a:pt x="26196" y="13041"/>
                    <a:pt x="27130" y="7837"/>
                    <a:pt x="21326" y="3167"/>
                  </a:cubicBezTo>
                  <a:cubicBezTo>
                    <a:pt x="18716" y="1066"/>
                    <a:pt x="15441" y="1"/>
                    <a:pt x="12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0"/>
            <p:cNvSpPr/>
            <p:nvPr/>
          </p:nvSpPr>
          <p:spPr>
            <a:xfrm>
              <a:off x="7586722" y="2545054"/>
              <a:ext cx="136777" cy="125097"/>
            </a:xfrm>
            <a:custGeom>
              <a:avLst/>
              <a:gdLst/>
              <a:ahLst/>
              <a:cxnLst/>
              <a:rect l="l" t="t" r="r" b="b"/>
              <a:pathLst>
                <a:path w="9942" h="9093" extrusionOk="0">
                  <a:moveTo>
                    <a:pt x="4958" y="0"/>
                  </a:moveTo>
                  <a:cubicBezTo>
                    <a:pt x="4655" y="0"/>
                    <a:pt x="4347" y="30"/>
                    <a:pt x="4037" y="93"/>
                  </a:cubicBezTo>
                  <a:cubicBezTo>
                    <a:pt x="1602" y="593"/>
                    <a:pt x="1" y="2995"/>
                    <a:pt x="501" y="5464"/>
                  </a:cubicBezTo>
                  <a:cubicBezTo>
                    <a:pt x="939" y="7622"/>
                    <a:pt x="2856" y="9092"/>
                    <a:pt x="4959" y="9092"/>
                  </a:cubicBezTo>
                  <a:cubicBezTo>
                    <a:pt x="5261" y="9092"/>
                    <a:pt x="5566" y="9062"/>
                    <a:pt x="5872" y="8999"/>
                  </a:cubicBezTo>
                  <a:cubicBezTo>
                    <a:pt x="8340" y="8499"/>
                    <a:pt x="9941" y="6097"/>
                    <a:pt x="9441" y="3629"/>
                  </a:cubicBezTo>
                  <a:cubicBezTo>
                    <a:pt x="8945" y="1470"/>
                    <a:pt x="7071" y="0"/>
                    <a:pt x="4958"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0"/>
            <p:cNvSpPr/>
            <p:nvPr/>
          </p:nvSpPr>
          <p:spPr>
            <a:xfrm>
              <a:off x="7468793" y="2420590"/>
              <a:ext cx="173014" cy="130889"/>
            </a:xfrm>
            <a:custGeom>
              <a:avLst/>
              <a:gdLst/>
              <a:ahLst/>
              <a:cxnLst/>
              <a:rect l="l" t="t" r="r" b="b"/>
              <a:pathLst>
                <a:path w="12576" h="9514" extrusionOk="0">
                  <a:moveTo>
                    <a:pt x="33" y="0"/>
                  </a:moveTo>
                  <a:cubicBezTo>
                    <a:pt x="0" y="1501"/>
                    <a:pt x="267" y="3002"/>
                    <a:pt x="901" y="4370"/>
                  </a:cubicBezTo>
                  <a:cubicBezTo>
                    <a:pt x="2374" y="7747"/>
                    <a:pt x="5826" y="9513"/>
                    <a:pt x="9409" y="9513"/>
                  </a:cubicBezTo>
                  <a:cubicBezTo>
                    <a:pt x="9719" y="9513"/>
                    <a:pt x="10030" y="9500"/>
                    <a:pt x="10341" y="9474"/>
                  </a:cubicBezTo>
                  <a:cubicBezTo>
                    <a:pt x="11075" y="9407"/>
                    <a:pt x="11842" y="9340"/>
                    <a:pt x="12576" y="9173"/>
                  </a:cubicBezTo>
                  <a:lnTo>
                    <a:pt x="12576" y="9140"/>
                  </a:lnTo>
                  <a:lnTo>
                    <a:pt x="10341" y="9140"/>
                  </a:lnTo>
                  <a:lnTo>
                    <a:pt x="9240" y="9040"/>
                  </a:lnTo>
                  <a:cubicBezTo>
                    <a:pt x="7405" y="8840"/>
                    <a:pt x="5604" y="8473"/>
                    <a:pt x="4036" y="7506"/>
                  </a:cubicBezTo>
                  <a:cubicBezTo>
                    <a:pt x="1534" y="5971"/>
                    <a:pt x="167" y="2902"/>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0"/>
            <p:cNvSpPr/>
            <p:nvPr/>
          </p:nvSpPr>
          <p:spPr>
            <a:xfrm>
              <a:off x="7221433" y="2364143"/>
              <a:ext cx="187707" cy="232818"/>
            </a:xfrm>
            <a:custGeom>
              <a:avLst/>
              <a:gdLst/>
              <a:ahLst/>
              <a:cxnLst/>
              <a:rect l="l" t="t" r="r" b="b"/>
              <a:pathLst>
                <a:path w="13644" h="16923" extrusionOk="0">
                  <a:moveTo>
                    <a:pt x="13644" y="0"/>
                  </a:moveTo>
                  <a:lnTo>
                    <a:pt x="13644" y="0"/>
                  </a:lnTo>
                  <a:cubicBezTo>
                    <a:pt x="11842" y="1101"/>
                    <a:pt x="10508" y="2836"/>
                    <a:pt x="9574" y="4804"/>
                  </a:cubicBezTo>
                  <a:cubicBezTo>
                    <a:pt x="8840" y="6472"/>
                    <a:pt x="8140" y="8973"/>
                    <a:pt x="7539" y="10741"/>
                  </a:cubicBezTo>
                  <a:cubicBezTo>
                    <a:pt x="7206" y="11742"/>
                    <a:pt x="6872" y="12743"/>
                    <a:pt x="6539" y="13677"/>
                  </a:cubicBezTo>
                  <a:cubicBezTo>
                    <a:pt x="6205" y="14577"/>
                    <a:pt x="5805" y="15611"/>
                    <a:pt x="5004" y="16112"/>
                  </a:cubicBezTo>
                  <a:cubicBezTo>
                    <a:pt x="4531" y="16339"/>
                    <a:pt x="3971" y="16459"/>
                    <a:pt x="3417" y="16459"/>
                  </a:cubicBezTo>
                  <a:cubicBezTo>
                    <a:pt x="2995" y="16459"/>
                    <a:pt x="2577" y="16389"/>
                    <a:pt x="2202" y="16245"/>
                  </a:cubicBezTo>
                  <a:cubicBezTo>
                    <a:pt x="1301" y="15845"/>
                    <a:pt x="568" y="15078"/>
                    <a:pt x="34" y="14177"/>
                  </a:cubicBezTo>
                  <a:lnTo>
                    <a:pt x="1" y="14177"/>
                  </a:lnTo>
                  <a:cubicBezTo>
                    <a:pt x="367" y="15144"/>
                    <a:pt x="1035" y="16078"/>
                    <a:pt x="2035" y="16579"/>
                  </a:cubicBezTo>
                  <a:cubicBezTo>
                    <a:pt x="2502" y="16812"/>
                    <a:pt x="3028" y="16922"/>
                    <a:pt x="3557" y="16922"/>
                  </a:cubicBezTo>
                  <a:cubicBezTo>
                    <a:pt x="4161" y="16922"/>
                    <a:pt x="4771" y="16779"/>
                    <a:pt x="5304" y="16512"/>
                  </a:cubicBezTo>
                  <a:cubicBezTo>
                    <a:pt x="5838" y="16245"/>
                    <a:pt x="6172" y="15745"/>
                    <a:pt x="6405" y="15278"/>
                  </a:cubicBezTo>
                  <a:cubicBezTo>
                    <a:pt x="7573" y="12909"/>
                    <a:pt x="7706" y="10241"/>
                    <a:pt x="8673" y="7772"/>
                  </a:cubicBezTo>
                  <a:cubicBezTo>
                    <a:pt x="9841" y="4904"/>
                    <a:pt x="11375" y="2168"/>
                    <a:pt x="1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0"/>
            <p:cNvSpPr/>
            <p:nvPr/>
          </p:nvSpPr>
          <p:spPr>
            <a:xfrm>
              <a:off x="6550053" y="2819378"/>
              <a:ext cx="526376" cy="267102"/>
            </a:xfrm>
            <a:custGeom>
              <a:avLst/>
              <a:gdLst/>
              <a:ahLst/>
              <a:cxnLst/>
              <a:rect l="l" t="t" r="r" b="b"/>
              <a:pathLst>
                <a:path w="38261" h="19415" extrusionOk="0">
                  <a:moveTo>
                    <a:pt x="37860" y="1"/>
                  </a:moveTo>
                  <a:cubicBezTo>
                    <a:pt x="34258" y="1"/>
                    <a:pt x="30655" y="1001"/>
                    <a:pt x="27520" y="2903"/>
                  </a:cubicBezTo>
                  <a:lnTo>
                    <a:pt x="0" y="18247"/>
                  </a:lnTo>
                  <a:lnTo>
                    <a:pt x="30355" y="19415"/>
                  </a:lnTo>
                  <a:lnTo>
                    <a:pt x="38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0"/>
            <p:cNvSpPr/>
            <p:nvPr/>
          </p:nvSpPr>
          <p:spPr>
            <a:xfrm>
              <a:off x="6412836" y="3049748"/>
              <a:ext cx="824212" cy="458042"/>
            </a:xfrm>
            <a:custGeom>
              <a:avLst/>
              <a:gdLst/>
              <a:ahLst/>
              <a:cxnLst/>
              <a:rect l="l" t="t" r="r" b="b"/>
              <a:pathLst>
                <a:path w="59910" h="33294" extrusionOk="0">
                  <a:moveTo>
                    <a:pt x="16946" y="1"/>
                  </a:moveTo>
                  <a:cubicBezTo>
                    <a:pt x="7973" y="1"/>
                    <a:pt x="601" y="7139"/>
                    <a:pt x="300" y="16112"/>
                  </a:cubicBezTo>
                  <a:cubicBezTo>
                    <a:pt x="1" y="25698"/>
                    <a:pt x="7745" y="33293"/>
                    <a:pt x="16937" y="33293"/>
                  </a:cubicBezTo>
                  <a:cubicBezTo>
                    <a:pt x="17980" y="33293"/>
                    <a:pt x="19043" y="33195"/>
                    <a:pt x="20115" y="32991"/>
                  </a:cubicBezTo>
                  <a:lnTo>
                    <a:pt x="59910" y="25352"/>
                  </a:lnTo>
                  <a:lnTo>
                    <a:pt x="599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0"/>
            <p:cNvSpPr/>
            <p:nvPr/>
          </p:nvSpPr>
          <p:spPr>
            <a:xfrm>
              <a:off x="6924065" y="2863898"/>
              <a:ext cx="134466" cy="185864"/>
            </a:xfrm>
            <a:custGeom>
              <a:avLst/>
              <a:gdLst/>
              <a:ahLst/>
              <a:cxnLst/>
              <a:rect l="l" t="t" r="r" b="b"/>
              <a:pathLst>
                <a:path w="9774" h="13510" extrusionOk="0">
                  <a:moveTo>
                    <a:pt x="9774" y="0"/>
                  </a:moveTo>
                  <a:lnTo>
                    <a:pt x="0" y="13510"/>
                  </a:lnTo>
                  <a:lnTo>
                    <a:pt x="4303" y="13510"/>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0"/>
            <p:cNvSpPr/>
            <p:nvPr/>
          </p:nvSpPr>
          <p:spPr>
            <a:xfrm>
              <a:off x="8036001" y="2994222"/>
              <a:ext cx="89506" cy="501144"/>
            </a:xfrm>
            <a:custGeom>
              <a:avLst/>
              <a:gdLst/>
              <a:ahLst/>
              <a:cxnLst/>
              <a:rect l="l" t="t" r="r" b="b"/>
              <a:pathLst>
                <a:path w="6506" h="36427" extrusionOk="0">
                  <a:moveTo>
                    <a:pt x="468" y="1"/>
                  </a:moveTo>
                  <a:lnTo>
                    <a:pt x="1" y="36427"/>
                  </a:lnTo>
                  <a:lnTo>
                    <a:pt x="1" y="36427"/>
                  </a:lnTo>
                  <a:lnTo>
                    <a:pt x="6505" y="35526"/>
                  </a:lnTo>
                  <a:lnTo>
                    <a:pt x="4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0"/>
            <p:cNvSpPr/>
            <p:nvPr/>
          </p:nvSpPr>
          <p:spPr>
            <a:xfrm>
              <a:off x="6806576" y="3407250"/>
              <a:ext cx="373571" cy="77111"/>
            </a:xfrm>
            <a:custGeom>
              <a:avLst/>
              <a:gdLst/>
              <a:ahLst/>
              <a:cxnLst/>
              <a:rect l="l" t="t" r="r" b="b"/>
              <a:pathLst>
                <a:path w="27154" h="5605" extrusionOk="0">
                  <a:moveTo>
                    <a:pt x="27153" y="0"/>
                  </a:moveTo>
                  <a:cubicBezTo>
                    <a:pt x="23784" y="634"/>
                    <a:pt x="16946" y="1935"/>
                    <a:pt x="13544" y="2602"/>
                  </a:cubicBezTo>
                  <a:cubicBezTo>
                    <a:pt x="11309" y="3002"/>
                    <a:pt x="9007" y="3436"/>
                    <a:pt x="6772" y="3936"/>
                  </a:cubicBezTo>
                  <a:cubicBezTo>
                    <a:pt x="4504" y="4437"/>
                    <a:pt x="2269" y="4937"/>
                    <a:pt x="1" y="5537"/>
                  </a:cubicBezTo>
                  <a:lnTo>
                    <a:pt x="1" y="5604"/>
                  </a:lnTo>
                  <a:cubicBezTo>
                    <a:pt x="8874" y="4303"/>
                    <a:pt x="18347" y="1902"/>
                    <a:pt x="27153" y="34"/>
                  </a:cubicBezTo>
                  <a:lnTo>
                    <a:pt x="271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0"/>
            <p:cNvSpPr/>
            <p:nvPr/>
          </p:nvSpPr>
          <p:spPr>
            <a:xfrm>
              <a:off x="6982795" y="3045565"/>
              <a:ext cx="254720" cy="22095"/>
            </a:xfrm>
            <a:custGeom>
              <a:avLst/>
              <a:gdLst/>
              <a:ahLst/>
              <a:cxnLst/>
              <a:rect l="l" t="t" r="r" b="b"/>
              <a:pathLst>
                <a:path w="18515" h="1606" extrusionOk="0">
                  <a:moveTo>
                    <a:pt x="5787" y="0"/>
                  </a:moveTo>
                  <a:cubicBezTo>
                    <a:pt x="5396" y="0"/>
                    <a:pt x="5013" y="2"/>
                    <a:pt x="4637" y="5"/>
                  </a:cubicBezTo>
                  <a:cubicBezTo>
                    <a:pt x="3070" y="71"/>
                    <a:pt x="1535" y="138"/>
                    <a:pt x="1" y="272"/>
                  </a:cubicBezTo>
                  <a:lnTo>
                    <a:pt x="1" y="305"/>
                  </a:lnTo>
                  <a:cubicBezTo>
                    <a:pt x="1535" y="472"/>
                    <a:pt x="3070" y="505"/>
                    <a:pt x="4637" y="572"/>
                  </a:cubicBezTo>
                  <a:cubicBezTo>
                    <a:pt x="5013" y="575"/>
                    <a:pt x="5396" y="576"/>
                    <a:pt x="5787" y="576"/>
                  </a:cubicBezTo>
                  <a:cubicBezTo>
                    <a:pt x="9783" y="576"/>
                    <a:pt x="14506" y="431"/>
                    <a:pt x="18416" y="340"/>
                  </a:cubicBezTo>
                  <a:lnTo>
                    <a:pt x="18416" y="340"/>
                  </a:lnTo>
                  <a:lnTo>
                    <a:pt x="18481" y="1606"/>
                  </a:lnTo>
                  <a:lnTo>
                    <a:pt x="18481" y="1573"/>
                  </a:lnTo>
                  <a:lnTo>
                    <a:pt x="18514" y="272"/>
                  </a:lnTo>
                  <a:lnTo>
                    <a:pt x="18514" y="238"/>
                  </a:lnTo>
                  <a:lnTo>
                    <a:pt x="18481" y="238"/>
                  </a:lnTo>
                  <a:cubicBezTo>
                    <a:pt x="14559" y="147"/>
                    <a:pt x="9805" y="0"/>
                    <a:pt x="5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0"/>
            <p:cNvSpPr/>
            <p:nvPr/>
          </p:nvSpPr>
          <p:spPr>
            <a:xfrm>
              <a:off x="6378415" y="3505905"/>
              <a:ext cx="79862" cy="224894"/>
            </a:xfrm>
            <a:custGeom>
              <a:avLst/>
              <a:gdLst/>
              <a:ahLst/>
              <a:cxnLst/>
              <a:rect l="l" t="t" r="r" b="b"/>
              <a:pathLst>
                <a:path w="5805" h="16347" extrusionOk="0">
                  <a:moveTo>
                    <a:pt x="0" y="1"/>
                  </a:moveTo>
                  <a:lnTo>
                    <a:pt x="0" y="16346"/>
                  </a:lnTo>
                  <a:lnTo>
                    <a:pt x="5805" y="16346"/>
                  </a:lnTo>
                  <a:lnTo>
                    <a:pt x="58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0"/>
            <p:cNvSpPr/>
            <p:nvPr/>
          </p:nvSpPr>
          <p:spPr>
            <a:xfrm>
              <a:off x="6219172" y="3730317"/>
              <a:ext cx="398802" cy="336398"/>
            </a:xfrm>
            <a:custGeom>
              <a:avLst/>
              <a:gdLst/>
              <a:ahLst/>
              <a:cxnLst/>
              <a:rect l="l" t="t" r="r" b="b"/>
              <a:pathLst>
                <a:path w="28988" h="24452" extrusionOk="0">
                  <a:moveTo>
                    <a:pt x="11609" y="1"/>
                  </a:moveTo>
                  <a:lnTo>
                    <a:pt x="1" y="24452"/>
                  </a:lnTo>
                  <a:lnTo>
                    <a:pt x="28988" y="24452"/>
                  </a:lnTo>
                  <a:lnTo>
                    <a:pt x="173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0"/>
            <p:cNvSpPr/>
            <p:nvPr/>
          </p:nvSpPr>
          <p:spPr>
            <a:xfrm>
              <a:off x="6219172" y="3868910"/>
              <a:ext cx="398802" cy="197805"/>
            </a:xfrm>
            <a:custGeom>
              <a:avLst/>
              <a:gdLst/>
              <a:ahLst/>
              <a:cxnLst/>
              <a:rect l="l" t="t" r="r" b="b"/>
              <a:pathLst>
                <a:path w="28988" h="14378" extrusionOk="0">
                  <a:moveTo>
                    <a:pt x="6839" y="1"/>
                  </a:moveTo>
                  <a:lnTo>
                    <a:pt x="1" y="14378"/>
                  </a:lnTo>
                  <a:lnTo>
                    <a:pt x="28988" y="14378"/>
                  </a:lnTo>
                  <a:lnTo>
                    <a:pt x="23517" y="2869"/>
                  </a:lnTo>
                  <a:cubicBezTo>
                    <a:pt x="19681" y="3470"/>
                    <a:pt x="19648" y="5638"/>
                    <a:pt x="17380" y="5638"/>
                  </a:cubicBezTo>
                  <a:cubicBezTo>
                    <a:pt x="15045" y="5638"/>
                    <a:pt x="13177" y="1101"/>
                    <a:pt x="6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0"/>
            <p:cNvSpPr/>
            <p:nvPr/>
          </p:nvSpPr>
          <p:spPr>
            <a:xfrm>
              <a:off x="6413744" y="3835837"/>
              <a:ext cx="64578" cy="64385"/>
            </a:xfrm>
            <a:custGeom>
              <a:avLst/>
              <a:gdLst/>
              <a:ahLst/>
              <a:cxnLst/>
              <a:rect l="l" t="t" r="r" b="b"/>
              <a:pathLst>
                <a:path w="4694" h="4680" extrusionOk="0">
                  <a:moveTo>
                    <a:pt x="2504" y="460"/>
                  </a:moveTo>
                  <a:cubicBezTo>
                    <a:pt x="3561" y="460"/>
                    <a:pt x="4638" y="1216"/>
                    <a:pt x="4638" y="2371"/>
                  </a:cubicBezTo>
                  <a:cubicBezTo>
                    <a:pt x="4638" y="3549"/>
                    <a:pt x="3487" y="4359"/>
                    <a:pt x="2380" y="4359"/>
                  </a:cubicBezTo>
                  <a:cubicBezTo>
                    <a:pt x="1888" y="4359"/>
                    <a:pt x="1405" y="4198"/>
                    <a:pt x="1035" y="3839"/>
                  </a:cubicBezTo>
                  <a:cubicBezTo>
                    <a:pt x="201" y="3072"/>
                    <a:pt x="335" y="1704"/>
                    <a:pt x="1135" y="1004"/>
                  </a:cubicBezTo>
                  <a:cubicBezTo>
                    <a:pt x="1510" y="629"/>
                    <a:pt x="2004" y="460"/>
                    <a:pt x="2504" y="460"/>
                  </a:cubicBezTo>
                  <a:close/>
                  <a:moveTo>
                    <a:pt x="2463" y="1"/>
                  </a:moveTo>
                  <a:cubicBezTo>
                    <a:pt x="1912" y="1"/>
                    <a:pt x="1343" y="218"/>
                    <a:pt x="868" y="703"/>
                  </a:cubicBezTo>
                  <a:cubicBezTo>
                    <a:pt x="1" y="1571"/>
                    <a:pt x="134" y="3072"/>
                    <a:pt x="968" y="3906"/>
                  </a:cubicBezTo>
                  <a:cubicBezTo>
                    <a:pt x="1449" y="4442"/>
                    <a:pt x="2023" y="4679"/>
                    <a:pt x="2574" y="4679"/>
                  </a:cubicBezTo>
                  <a:cubicBezTo>
                    <a:pt x="3668" y="4679"/>
                    <a:pt x="4671" y="3746"/>
                    <a:pt x="4671" y="2371"/>
                  </a:cubicBezTo>
                  <a:cubicBezTo>
                    <a:pt x="4694" y="949"/>
                    <a:pt x="3617" y="1"/>
                    <a:pt x="2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0"/>
            <p:cNvSpPr/>
            <p:nvPr/>
          </p:nvSpPr>
          <p:spPr>
            <a:xfrm>
              <a:off x="6326618" y="3939638"/>
              <a:ext cx="56557" cy="55525"/>
            </a:xfrm>
            <a:custGeom>
              <a:avLst/>
              <a:gdLst/>
              <a:ahLst/>
              <a:cxnLst/>
              <a:rect l="l" t="t" r="r" b="b"/>
              <a:pathLst>
                <a:path w="4111" h="4036" extrusionOk="0">
                  <a:moveTo>
                    <a:pt x="2201" y="439"/>
                  </a:moveTo>
                  <a:cubicBezTo>
                    <a:pt x="3106" y="439"/>
                    <a:pt x="4032" y="1070"/>
                    <a:pt x="4032" y="2031"/>
                  </a:cubicBezTo>
                  <a:cubicBezTo>
                    <a:pt x="4032" y="2999"/>
                    <a:pt x="3065" y="3666"/>
                    <a:pt x="2231" y="3666"/>
                  </a:cubicBezTo>
                  <a:cubicBezTo>
                    <a:pt x="2175" y="3670"/>
                    <a:pt x="2121" y="3673"/>
                    <a:pt x="2068" y="3673"/>
                  </a:cubicBezTo>
                  <a:cubicBezTo>
                    <a:pt x="586" y="3673"/>
                    <a:pt x="1" y="1926"/>
                    <a:pt x="1064" y="864"/>
                  </a:cubicBezTo>
                  <a:cubicBezTo>
                    <a:pt x="1378" y="571"/>
                    <a:pt x="1787" y="439"/>
                    <a:pt x="2201" y="439"/>
                  </a:cubicBezTo>
                  <a:close/>
                  <a:moveTo>
                    <a:pt x="2205" y="0"/>
                  </a:moveTo>
                  <a:cubicBezTo>
                    <a:pt x="1727" y="0"/>
                    <a:pt x="1234" y="194"/>
                    <a:pt x="830" y="630"/>
                  </a:cubicBezTo>
                  <a:cubicBezTo>
                    <a:pt x="63" y="1364"/>
                    <a:pt x="196" y="2665"/>
                    <a:pt x="897" y="3366"/>
                  </a:cubicBezTo>
                  <a:cubicBezTo>
                    <a:pt x="1326" y="3829"/>
                    <a:pt x="1835" y="4035"/>
                    <a:pt x="2318" y="4035"/>
                  </a:cubicBezTo>
                  <a:cubicBezTo>
                    <a:pt x="3263" y="4035"/>
                    <a:pt x="4110" y="3245"/>
                    <a:pt x="4066" y="2031"/>
                  </a:cubicBezTo>
                  <a:cubicBezTo>
                    <a:pt x="4111" y="819"/>
                    <a:pt x="3189"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0"/>
            <p:cNvSpPr/>
            <p:nvPr/>
          </p:nvSpPr>
          <p:spPr>
            <a:xfrm>
              <a:off x="6486714" y="3988683"/>
              <a:ext cx="44836" cy="42291"/>
            </a:xfrm>
            <a:custGeom>
              <a:avLst/>
              <a:gdLst/>
              <a:ahLst/>
              <a:cxnLst/>
              <a:rect l="l" t="t" r="r" b="b"/>
              <a:pathLst>
                <a:path w="3259" h="3074" extrusionOk="0">
                  <a:moveTo>
                    <a:pt x="1902" y="434"/>
                  </a:moveTo>
                  <a:cubicBezTo>
                    <a:pt x="2503" y="434"/>
                    <a:pt x="3203" y="901"/>
                    <a:pt x="3203" y="1569"/>
                  </a:cubicBezTo>
                  <a:cubicBezTo>
                    <a:pt x="3203" y="2269"/>
                    <a:pt x="2503" y="2669"/>
                    <a:pt x="1902" y="2736"/>
                  </a:cubicBezTo>
                  <a:cubicBezTo>
                    <a:pt x="1864" y="2740"/>
                    <a:pt x="1827" y="2742"/>
                    <a:pt x="1789" y="2742"/>
                  </a:cubicBezTo>
                  <a:cubicBezTo>
                    <a:pt x="1165" y="2742"/>
                    <a:pt x="607" y="2229"/>
                    <a:pt x="701" y="1569"/>
                  </a:cubicBezTo>
                  <a:cubicBezTo>
                    <a:pt x="768" y="935"/>
                    <a:pt x="1268" y="434"/>
                    <a:pt x="1902" y="434"/>
                  </a:cubicBezTo>
                  <a:close/>
                  <a:moveTo>
                    <a:pt x="1902" y="1"/>
                  </a:moveTo>
                  <a:cubicBezTo>
                    <a:pt x="534" y="1"/>
                    <a:pt x="1" y="1602"/>
                    <a:pt x="901" y="2569"/>
                  </a:cubicBezTo>
                  <a:cubicBezTo>
                    <a:pt x="1228" y="2918"/>
                    <a:pt x="1604" y="3073"/>
                    <a:pt x="1957" y="3073"/>
                  </a:cubicBezTo>
                  <a:cubicBezTo>
                    <a:pt x="2651" y="3073"/>
                    <a:pt x="3258" y="2475"/>
                    <a:pt x="3236" y="1569"/>
                  </a:cubicBezTo>
                  <a:cubicBezTo>
                    <a:pt x="3236" y="801"/>
                    <a:pt x="2703" y="1"/>
                    <a:pt x="19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0"/>
            <p:cNvSpPr/>
            <p:nvPr/>
          </p:nvSpPr>
          <p:spPr>
            <a:xfrm>
              <a:off x="6126102" y="3235914"/>
              <a:ext cx="578943" cy="270005"/>
            </a:xfrm>
            <a:custGeom>
              <a:avLst/>
              <a:gdLst/>
              <a:ahLst/>
              <a:cxnLst/>
              <a:rect l="l" t="t" r="r" b="b"/>
              <a:pathLst>
                <a:path w="42082" h="19626" extrusionOk="0">
                  <a:moveTo>
                    <a:pt x="14348" y="0"/>
                  </a:moveTo>
                  <a:cubicBezTo>
                    <a:pt x="14195" y="0"/>
                    <a:pt x="14036" y="4"/>
                    <a:pt x="13871" y="12"/>
                  </a:cubicBezTo>
                  <a:cubicBezTo>
                    <a:pt x="9034" y="279"/>
                    <a:pt x="11069" y="4348"/>
                    <a:pt x="11069" y="4348"/>
                  </a:cubicBezTo>
                  <a:cubicBezTo>
                    <a:pt x="11031" y="4348"/>
                    <a:pt x="10993" y="4348"/>
                    <a:pt x="10955" y="4348"/>
                  </a:cubicBezTo>
                  <a:cubicBezTo>
                    <a:pt x="3921" y="4348"/>
                    <a:pt x="1" y="13543"/>
                    <a:pt x="7399" y="17524"/>
                  </a:cubicBezTo>
                  <a:cubicBezTo>
                    <a:pt x="9222" y="18501"/>
                    <a:pt x="10868" y="18870"/>
                    <a:pt x="12315" y="18870"/>
                  </a:cubicBezTo>
                  <a:cubicBezTo>
                    <a:pt x="16800" y="18870"/>
                    <a:pt x="19375" y="15323"/>
                    <a:pt x="19375" y="15323"/>
                  </a:cubicBezTo>
                  <a:lnTo>
                    <a:pt x="20742" y="19626"/>
                  </a:lnTo>
                  <a:lnTo>
                    <a:pt x="20742" y="19593"/>
                  </a:lnTo>
                  <a:lnTo>
                    <a:pt x="21743" y="19593"/>
                  </a:lnTo>
                  <a:lnTo>
                    <a:pt x="22477" y="13255"/>
                  </a:lnTo>
                  <a:cubicBezTo>
                    <a:pt x="22477" y="13255"/>
                    <a:pt x="25726" y="15923"/>
                    <a:pt x="28345" y="15923"/>
                  </a:cubicBezTo>
                  <a:cubicBezTo>
                    <a:pt x="28669" y="15923"/>
                    <a:pt x="28984" y="15882"/>
                    <a:pt x="29282" y="15790"/>
                  </a:cubicBezTo>
                  <a:cubicBezTo>
                    <a:pt x="31984" y="14989"/>
                    <a:pt x="30116" y="12287"/>
                    <a:pt x="30116" y="12287"/>
                  </a:cubicBezTo>
                  <a:lnTo>
                    <a:pt x="30116" y="12287"/>
                  </a:lnTo>
                  <a:cubicBezTo>
                    <a:pt x="30116" y="12287"/>
                    <a:pt x="30450" y="12301"/>
                    <a:pt x="30996" y="12301"/>
                  </a:cubicBezTo>
                  <a:cubicBezTo>
                    <a:pt x="33783" y="12301"/>
                    <a:pt x="42082" y="11951"/>
                    <a:pt x="39656" y="7684"/>
                  </a:cubicBezTo>
                  <a:cubicBezTo>
                    <a:pt x="38519" y="5688"/>
                    <a:pt x="36973" y="5085"/>
                    <a:pt x="35521" y="5085"/>
                  </a:cubicBezTo>
                  <a:cubicBezTo>
                    <a:pt x="33310" y="5085"/>
                    <a:pt x="31316" y="6483"/>
                    <a:pt x="31316" y="6483"/>
                  </a:cubicBezTo>
                  <a:cubicBezTo>
                    <a:pt x="31316" y="6483"/>
                    <a:pt x="34118" y="2580"/>
                    <a:pt x="27914" y="779"/>
                  </a:cubicBezTo>
                  <a:cubicBezTo>
                    <a:pt x="26797" y="455"/>
                    <a:pt x="25775" y="322"/>
                    <a:pt x="24851" y="322"/>
                  </a:cubicBezTo>
                  <a:cubicBezTo>
                    <a:pt x="20639" y="322"/>
                    <a:pt x="18441" y="3081"/>
                    <a:pt x="18441" y="3081"/>
                  </a:cubicBezTo>
                  <a:cubicBezTo>
                    <a:pt x="18441" y="3081"/>
                    <a:pt x="18689" y="0"/>
                    <a:pt x="14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0"/>
            <p:cNvSpPr/>
            <p:nvPr/>
          </p:nvSpPr>
          <p:spPr>
            <a:xfrm>
              <a:off x="6378869" y="3521630"/>
              <a:ext cx="79408" cy="6205"/>
            </a:xfrm>
            <a:custGeom>
              <a:avLst/>
              <a:gdLst/>
              <a:ahLst/>
              <a:cxnLst/>
              <a:rect l="l" t="t" r="r" b="b"/>
              <a:pathLst>
                <a:path w="5772" h="451" extrusionOk="0">
                  <a:moveTo>
                    <a:pt x="2886" y="0"/>
                  </a:moveTo>
                  <a:cubicBezTo>
                    <a:pt x="1919" y="0"/>
                    <a:pt x="951" y="76"/>
                    <a:pt x="1" y="226"/>
                  </a:cubicBezTo>
                  <a:cubicBezTo>
                    <a:pt x="951" y="376"/>
                    <a:pt x="1919" y="451"/>
                    <a:pt x="2886" y="451"/>
                  </a:cubicBezTo>
                  <a:cubicBezTo>
                    <a:pt x="3854" y="451"/>
                    <a:pt x="4821" y="376"/>
                    <a:pt x="5772" y="226"/>
                  </a:cubicBezTo>
                  <a:cubicBezTo>
                    <a:pt x="4821" y="76"/>
                    <a:pt x="3854" y="0"/>
                    <a:pt x="28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0"/>
            <p:cNvSpPr/>
            <p:nvPr/>
          </p:nvSpPr>
          <p:spPr>
            <a:xfrm>
              <a:off x="6179701" y="3610999"/>
              <a:ext cx="84003" cy="455717"/>
            </a:xfrm>
            <a:custGeom>
              <a:avLst/>
              <a:gdLst/>
              <a:ahLst/>
              <a:cxnLst/>
              <a:rect l="l" t="t" r="r" b="b"/>
              <a:pathLst>
                <a:path w="6106" h="33125" extrusionOk="0">
                  <a:moveTo>
                    <a:pt x="1" y="1"/>
                  </a:moveTo>
                  <a:lnTo>
                    <a:pt x="1" y="33125"/>
                  </a:lnTo>
                  <a:lnTo>
                    <a:pt x="401" y="33125"/>
                  </a:lnTo>
                  <a:lnTo>
                    <a:pt x="401" y="401"/>
                  </a:lnTo>
                  <a:lnTo>
                    <a:pt x="6105" y="401"/>
                  </a:lnTo>
                  <a:lnTo>
                    <a:pt x="6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0"/>
            <p:cNvSpPr/>
            <p:nvPr/>
          </p:nvSpPr>
          <p:spPr>
            <a:xfrm>
              <a:off x="6253593" y="3564595"/>
              <a:ext cx="227632" cy="97733"/>
            </a:xfrm>
            <a:custGeom>
              <a:avLst/>
              <a:gdLst/>
              <a:ahLst/>
              <a:cxnLst/>
              <a:rect l="l" t="t" r="r" b="b"/>
              <a:pathLst>
                <a:path w="16546" h="7104" extrusionOk="0">
                  <a:moveTo>
                    <a:pt x="6532" y="0"/>
                  </a:moveTo>
                  <a:cubicBezTo>
                    <a:pt x="4608" y="0"/>
                    <a:pt x="2684" y="75"/>
                    <a:pt x="768" y="205"/>
                  </a:cubicBezTo>
                  <a:lnTo>
                    <a:pt x="0" y="238"/>
                  </a:lnTo>
                  <a:cubicBezTo>
                    <a:pt x="100" y="1272"/>
                    <a:pt x="200" y="2573"/>
                    <a:pt x="301" y="3607"/>
                  </a:cubicBezTo>
                  <a:cubicBezTo>
                    <a:pt x="434" y="4608"/>
                    <a:pt x="467" y="5609"/>
                    <a:pt x="501" y="6609"/>
                  </a:cubicBezTo>
                  <a:cubicBezTo>
                    <a:pt x="833" y="6593"/>
                    <a:pt x="1167" y="6586"/>
                    <a:pt x="1503" y="6586"/>
                  </a:cubicBezTo>
                  <a:cubicBezTo>
                    <a:pt x="3220" y="6586"/>
                    <a:pt x="4969" y="6781"/>
                    <a:pt x="6672" y="6976"/>
                  </a:cubicBezTo>
                  <a:cubicBezTo>
                    <a:pt x="7453" y="7069"/>
                    <a:pt x="8240" y="7104"/>
                    <a:pt x="9027" y="7104"/>
                  </a:cubicBezTo>
                  <a:cubicBezTo>
                    <a:pt x="10224" y="7104"/>
                    <a:pt x="11423" y="7023"/>
                    <a:pt x="12609" y="6943"/>
                  </a:cubicBezTo>
                  <a:cubicBezTo>
                    <a:pt x="13944" y="6810"/>
                    <a:pt x="15211" y="6710"/>
                    <a:pt x="16545" y="6409"/>
                  </a:cubicBezTo>
                  <a:lnTo>
                    <a:pt x="16512" y="6409"/>
                  </a:lnTo>
                  <a:lnTo>
                    <a:pt x="16512" y="6243"/>
                  </a:lnTo>
                  <a:cubicBezTo>
                    <a:pt x="15178" y="5942"/>
                    <a:pt x="13877" y="5776"/>
                    <a:pt x="12543" y="5709"/>
                  </a:cubicBezTo>
                  <a:cubicBezTo>
                    <a:pt x="11376" y="5628"/>
                    <a:pt x="10185" y="5548"/>
                    <a:pt x="8992" y="5548"/>
                  </a:cubicBezTo>
                  <a:cubicBezTo>
                    <a:pt x="8206" y="5548"/>
                    <a:pt x="7420" y="5583"/>
                    <a:pt x="6638" y="5675"/>
                  </a:cubicBezTo>
                  <a:cubicBezTo>
                    <a:pt x="4904" y="5852"/>
                    <a:pt x="3145" y="6054"/>
                    <a:pt x="1405" y="6054"/>
                  </a:cubicBezTo>
                  <a:cubicBezTo>
                    <a:pt x="1262" y="6054"/>
                    <a:pt x="1120" y="6053"/>
                    <a:pt x="977" y="6050"/>
                  </a:cubicBezTo>
                  <a:lnTo>
                    <a:pt x="977" y="6050"/>
                  </a:lnTo>
                  <a:cubicBezTo>
                    <a:pt x="1018" y="5225"/>
                    <a:pt x="1107" y="4399"/>
                    <a:pt x="1168" y="3574"/>
                  </a:cubicBezTo>
                  <a:cubicBezTo>
                    <a:pt x="1240" y="2999"/>
                    <a:pt x="1312" y="2269"/>
                    <a:pt x="1371" y="1607"/>
                  </a:cubicBezTo>
                  <a:lnTo>
                    <a:pt x="1371" y="1607"/>
                  </a:lnTo>
                  <a:cubicBezTo>
                    <a:pt x="3120" y="1696"/>
                    <a:pt x="4855" y="1788"/>
                    <a:pt x="6586" y="1788"/>
                  </a:cubicBezTo>
                  <a:cubicBezTo>
                    <a:pt x="7271" y="1788"/>
                    <a:pt x="7955" y="1774"/>
                    <a:pt x="8640" y="1739"/>
                  </a:cubicBezTo>
                  <a:cubicBezTo>
                    <a:pt x="11308" y="1606"/>
                    <a:pt x="13944" y="1406"/>
                    <a:pt x="16545" y="939"/>
                  </a:cubicBezTo>
                  <a:lnTo>
                    <a:pt x="16545" y="772"/>
                  </a:lnTo>
                  <a:cubicBezTo>
                    <a:pt x="15211" y="572"/>
                    <a:pt x="13944" y="405"/>
                    <a:pt x="12609" y="272"/>
                  </a:cubicBezTo>
                  <a:cubicBezTo>
                    <a:pt x="10589" y="83"/>
                    <a:pt x="8560" y="0"/>
                    <a:pt x="6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452063" y="1015134"/>
            <a:ext cx="8280971" cy="1938992"/>
          </a:xfrm>
          <a:prstGeom prst="rect">
            <a:avLst/>
          </a:prstGeom>
          <a:noFill/>
        </p:spPr>
        <p:txBody>
          <a:bodyPr wrap="square" rtlCol="0">
            <a:spAutoFit/>
          </a:bodyPr>
          <a:lstStyle/>
          <a:p>
            <a:pPr algn="ctr">
              <a:lnSpc>
                <a:spcPct val="150000"/>
              </a:lnSpc>
            </a:pPr>
            <a:r>
              <a:rPr lang="vi-VN" sz="4000" b="1"/>
              <a:t>VUI MỪNG CHÀO ĐÓN </a:t>
            </a:r>
          </a:p>
          <a:p>
            <a:pPr algn="ctr">
              <a:lnSpc>
                <a:spcPct val="150000"/>
              </a:lnSpc>
            </a:pPr>
            <a:r>
              <a:rPr lang="vi-VN" sz="4000" b="1"/>
              <a:t>CẢ LỚP ĐẾN VỚI BÀI HỌC MỚI!</a:t>
            </a:r>
            <a:endParaRPr lang="en-US" sz="4000" b="1"/>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74333" y="377589"/>
            <a:ext cx="7063152" cy="430887"/>
          </a:xfrm>
          <a:prstGeom prst="rect">
            <a:avLst/>
          </a:prstGeom>
        </p:spPr>
        <p:txBody>
          <a:bodyPr wrap="none">
            <a:spAutoFit/>
          </a:bodyPr>
          <a:lstStyle/>
          <a:p>
            <a:r>
              <a:rPr lang="en-US" sz="2200" i="1">
                <a:solidFill>
                  <a:srgbClr val="002060"/>
                </a:solidFill>
              </a:rPr>
              <a:t>Gọi tên theo danh pháp thay thế các dẫn xuất halogen</a:t>
            </a:r>
            <a:r>
              <a:rPr lang="vi-VN" sz="2200" i="1">
                <a:solidFill>
                  <a:srgbClr val="002060"/>
                </a:solidFill>
              </a:rPr>
              <a:t>:</a:t>
            </a:r>
            <a:endParaRPr lang="en-US" sz="2200" i="1">
              <a:solidFill>
                <a:srgbClr val="002060"/>
              </a:solidFill>
            </a:endParaRPr>
          </a:p>
        </p:txBody>
      </p:sp>
      <p:sp>
        <p:nvSpPr>
          <p:cNvPr id="7" name="TextBox 6"/>
          <p:cNvSpPr txBox="1"/>
          <p:nvPr/>
        </p:nvSpPr>
        <p:spPr>
          <a:xfrm>
            <a:off x="1202078" y="1140430"/>
            <a:ext cx="2198668" cy="461665"/>
          </a:xfrm>
          <a:prstGeom prst="rect">
            <a:avLst/>
          </a:prstGeom>
          <a:noFill/>
        </p:spPr>
        <p:txBody>
          <a:bodyPr wrap="square" rtlCol="0">
            <a:spAutoFit/>
          </a:bodyPr>
          <a:lstStyle/>
          <a:p>
            <a:pPr algn="ctr"/>
            <a:r>
              <a:rPr lang="vi-VN" sz="2400"/>
              <a:t>CH</a:t>
            </a:r>
            <a:r>
              <a:rPr lang="vi-VN" sz="2400" baseline="-25000"/>
              <a:t>3</a:t>
            </a:r>
            <a:r>
              <a:rPr lang="vi-VN" sz="2400"/>
              <a:t> - CH</a:t>
            </a:r>
            <a:r>
              <a:rPr lang="vi-VN" sz="2400" baseline="-25000"/>
              <a:t>2</a:t>
            </a:r>
            <a:r>
              <a:rPr lang="vi-VN" sz="2400"/>
              <a:t> - Br</a:t>
            </a:r>
            <a:endParaRPr lang="en-US" sz="2400"/>
          </a:p>
        </p:txBody>
      </p:sp>
      <p:grpSp>
        <p:nvGrpSpPr>
          <p:cNvPr id="12" name="Group 11"/>
          <p:cNvGrpSpPr/>
          <p:nvPr/>
        </p:nvGrpSpPr>
        <p:grpSpPr>
          <a:xfrm>
            <a:off x="5268931" y="1140431"/>
            <a:ext cx="2902777" cy="982295"/>
            <a:chOff x="5114820" y="1140431"/>
            <a:chExt cx="2590798" cy="982295"/>
          </a:xfrm>
        </p:grpSpPr>
        <p:sp>
          <p:nvSpPr>
            <p:cNvPr id="8" name="TextBox 7"/>
            <p:cNvSpPr txBox="1"/>
            <p:nvPr/>
          </p:nvSpPr>
          <p:spPr>
            <a:xfrm>
              <a:off x="5114820" y="1140431"/>
              <a:ext cx="2590798" cy="461665"/>
            </a:xfrm>
            <a:prstGeom prst="rect">
              <a:avLst/>
            </a:prstGeom>
            <a:noFill/>
          </p:spPr>
          <p:txBody>
            <a:bodyPr wrap="square" rtlCol="0">
              <a:spAutoFit/>
            </a:bodyPr>
            <a:lstStyle/>
            <a:p>
              <a:pPr algn="ctr"/>
              <a:r>
                <a:rPr lang="vi-VN" sz="2400"/>
                <a:t>CH</a:t>
              </a:r>
              <a:r>
                <a:rPr lang="vi-VN" sz="2400" baseline="-25000"/>
                <a:t>3</a:t>
              </a:r>
              <a:r>
                <a:rPr lang="vi-VN" sz="2400"/>
                <a:t> - CH - CH</a:t>
              </a:r>
              <a:r>
                <a:rPr lang="vi-VN" sz="2400" baseline="-25000"/>
                <a:t>3</a:t>
              </a:r>
              <a:endParaRPr lang="en-US" sz="2400"/>
            </a:p>
          </p:txBody>
        </p:sp>
        <p:sp>
          <p:nvSpPr>
            <p:cNvPr id="9" name="TextBox 8"/>
            <p:cNvSpPr txBox="1"/>
            <p:nvPr/>
          </p:nvSpPr>
          <p:spPr>
            <a:xfrm>
              <a:off x="6055761" y="1661061"/>
              <a:ext cx="544530" cy="461665"/>
            </a:xfrm>
            <a:prstGeom prst="rect">
              <a:avLst/>
            </a:prstGeom>
            <a:noFill/>
          </p:spPr>
          <p:txBody>
            <a:bodyPr wrap="square" rtlCol="0">
              <a:spAutoFit/>
            </a:bodyPr>
            <a:lstStyle/>
            <a:p>
              <a:pPr algn="ctr"/>
              <a:r>
                <a:rPr lang="vi-VN" sz="2400"/>
                <a:t>I</a:t>
              </a:r>
              <a:endParaRPr lang="en-US" sz="2400"/>
            </a:p>
          </p:txBody>
        </p:sp>
        <p:cxnSp>
          <p:nvCxnSpPr>
            <p:cNvPr id="11" name="Straight Connector 10"/>
            <p:cNvCxnSpPr/>
            <p:nvPr/>
          </p:nvCxnSpPr>
          <p:spPr>
            <a:xfrm>
              <a:off x="6318856" y="1513307"/>
              <a:ext cx="0" cy="154695"/>
            </a:xfrm>
            <a:prstGeom prst="line">
              <a:avLst/>
            </a:prstGeom>
            <a:ln w="28575">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202078" y="3183275"/>
            <a:ext cx="2198668" cy="461665"/>
          </a:xfrm>
          <a:prstGeom prst="rect">
            <a:avLst/>
          </a:prstGeom>
          <a:noFill/>
        </p:spPr>
        <p:txBody>
          <a:bodyPr wrap="square" rtlCol="0">
            <a:spAutoFit/>
          </a:bodyPr>
          <a:lstStyle/>
          <a:p>
            <a:pPr algn="ctr"/>
            <a:r>
              <a:rPr lang="vi-VN" sz="2400"/>
              <a:t>CH</a:t>
            </a:r>
            <a:r>
              <a:rPr lang="vi-VN" sz="2400" baseline="-25000"/>
              <a:t>2</a:t>
            </a:r>
            <a:r>
              <a:rPr lang="vi-VN" sz="2400"/>
              <a:t> = CH - Cl</a:t>
            </a:r>
            <a:endParaRPr lang="en-US" sz="2400"/>
          </a:p>
        </p:txBody>
      </p:sp>
      <p:pic>
        <p:nvPicPr>
          <p:cNvPr id="15" name="Picture 1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9978" y="2948684"/>
            <a:ext cx="1400681" cy="1113818"/>
          </a:xfrm>
          <a:prstGeom prst="rect">
            <a:avLst/>
          </a:prstGeom>
        </p:spPr>
      </p:pic>
      <p:sp>
        <p:nvSpPr>
          <p:cNvPr id="16" name="TextBox 15"/>
          <p:cNvSpPr txBox="1"/>
          <p:nvPr/>
        </p:nvSpPr>
        <p:spPr>
          <a:xfrm>
            <a:off x="1371600" y="2122726"/>
            <a:ext cx="1859624" cy="400110"/>
          </a:xfrm>
          <a:prstGeom prst="rect">
            <a:avLst/>
          </a:prstGeom>
          <a:noFill/>
        </p:spPr>
        <p:txBody>
          <a:bodyPr wrap="square" rtlCol="0">
            <a:spAutoFit/>
          </a:bodyPr>
          <a:lstStyle/>
          <a:p>
            <a:pPr algn="ctr"/>
            <a:r>
              <a:rPr lang="vi-VN" sz="2000" i="1">
                <a:solidFill>
                  <a:srgbClr val="FF0000"/>
                </a:solidFill>
              </a:rPr>
              <a:t>bromoethane</a:t>
            </a:r>
            <a:endParaRPr lang="en-US" sz="2000" i="1">
              <a:solidFill>
                <a:srgbClr val="FF0000"/>
              </a:solidFill>
            </a:endParaRPr>
          </a:p>
        </p:txBody>
      </p:sp>
      <p:sp>
        <p:nvSpPr>
          <p:cNvPr id="17" name="TextBox 16"/>
          <p:cNvSpPr txBox="1"/>
          <p:nvPr/>
        </p:nvSpPr>
        <p:spPr>
          <a:xfrm>
            <a:off x="5587541" y="2181691"/>
            <a:ext cx="2081373" cy="400110"/>
          </a:xfrm>
          <a:prstGeom prst="rect">
            <a:avLst/>
          </a:prstGeom>
          <a:noFill/>
        </p:spPr>
        <p:txBody>
          <a:bodyPr wrap="square" rtlCol="0">
            <a:spAutoFit/>
          </a:bodyPr>
          <a:lstStyle/>
          <a:p>
            <a:pPr algn="ctr"/>
            <a:r>
              <a:rPr lang="vi-VN" sz="2000" i="1">
                <a:solidFill>
                  <a:srgbClr val="FF0000"/>
                </a:solidFill>
              </a:rPr>
              <a:t>2 - iodopropane</a:t>
            </a:r>
            <a:endParaRPr lang="en-US" sz="2000" i="1">
              <a:solidFill>
                <a:srgbClr val="FF0000"/>
              </a:solidFill>
            </a:endParaRPr>
          </a:p>
        </p:txBody>
      </p:sp>
      <p:sp>
        <p:nvSpPr>
          <p:cNvPr id="18" name="TextBox 17"/>
          <p:cNvSpPr txBox="1"/>
          <p:nvPr/>
        </p:nvSpPr>
        <p:spPr>
          <a:xfrm>
            <a:off x="1371600" y="4144694"/>
            <a:ext cx="1859624" cy="400110"/>
          </a:xfrm>
          <a:prstGeom prst="rect">
            <a:avLst/>
          </a:prstGeom>
          <a:noFill/>
        </p:spPr>
        <p:txBody>
          <a:bodyPr wrap="square" rtlCol="0">
            <a:spAutoFit/>
          </a:bodyPr>
          <a:lstStyle/>
          <a:p>
            <a:pPr algn="ctr"/>
            <a:r>
              <a:rPr lang="vi-VN" sz="2000" i="1">
                <a:solidFill>
                  <a:srgbClr val="FF0000"/>
                </a:solidFill>
              </a:rPr>
              <a:t>chloroethene</a:t>
            </a:r>
            <a:endParaRPr lang="en-US" sz="2000" i="1">
              <a:solidFill>
                <a:srgbClr val="FF0000"/>
              </a:solidFill>
            </a:endParaRPr>
          </a:p>
        </p:txBody>
      </p:sp>
      <p:sp>
        <p:nvSpPr>
          <p:cNvPr id="19" name="TextBox 18"/>
          <p:cNvSpPr txBox="1"/>
          <p:nvPr/>
        </p:nvSpPr>
        <p:spPr>
          <a:xfrm>
            <a:off x="5587540" y="4148320"/>
            <a:ext cx="2081373" cy="400110"/>
          </a:xfrm>
          <a:prstGeom prst="rect">
            <a:avLst/>
          </a:prstGeom>
          <a:noFill/>
        </p:spPr>
        <p:txBody>
          <a:bodyPr wrap="square" rtlCol="0">
            <a:spAutoFit/>
          </a:bodyPr>
          <a:lstStyle/>
          <a:p>
            <a:pPr algn="ctr"/>
            <a:r>
              <a:rPr lang="vi-VN" sz="2000" i="1">
                <a:solidFill>
                  <a:srgbClr val="FF0000"/>
                </a:solidFill>
              </a:rPr>
              <a:t>fluorobenzene</a:t>
            </a:r>
            <a:endParaRPr lang="en-US" sz="2000" i="1">
              <a:solidFill>
                <a:srgbClr val="FF0000"/>
              </a:solidFill>
            </a:endParaRPr>
          </a:p>
        </p:txBody>
      </p:sp>
      <p:pic>
        <p:nvPicPr>
          <p:cNvPr id="20" name="Picture 19"/>
          <p:cNvPicPr>
            <a:picLocks noChangeAspect="1"/>
          </p:cNvPicPr>
          <p:nvPr/>
        </p:nvPicPr>
        <p:blipFill>
          <a:blip r:embed="rId3"/>
          <a:stretch>
            <a:fillRect/>
          </a:stretch>
        </p:blipFill>
        <p:spPr>
          <a:xfrm>
            <a:off x="393574" y="119281"/>
            <a:ext cx="580759" cy="659713"/>
          </a:xfrm>
          <a:prstGeom prst="rect">
            <a:avLst/>
          </a:prstGeom>
        </p:spPr>
      </p:pic>
    </p:spTree>
    <p:extLst>
      <p:ext uri="{BB962C8B-B14F-4D97-AF65-F5344CB8AC3E}">
        <p14:creationId xmlns:p14="http://schemas.microsoft.com/office/powerpoint/2010/main" val="18184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7709" y="378884"/>
            <a:ext cx="6827510" cy="400110"/>
          </a:xfrm>
          <a:prstGeom prst="rect">
            <a:avLst/>
          </a:prstGeom>
        </p:spPr>
        <p:txBody>
          <a:bodyPr wrap="none">
            <a:spAutoFit/>
          </a:bodyPr>
          <a:lstStyle/>
          <a:p>
            <a:r>
              <a:rPr lang="vi-VN" sz="2000" i="1">
                <a:solidFill>
                  <a:srgbClr val="002060"/>
                </a:solidFill>
              </a:rPr>
              <a:t>Viết CTCT của C</a:t>
            </a:r>
            <a:r>
              <a:rPr lang="vi-VN" sz="2000" i="1" baseline="-25000">
                <a:solidFill>
                  <a:srgbClr val="002060"/>
                </a:solidFill>
              </a:rPr>
              <a:t>4</a:t>
            </a:r>
            <a:r>
              <a:rPr lang="vi-VN" sz="2000" i="1">
                <a:solidFill>
                  <a:srgbClr val="002060"/>
                </a:solidFill>
              </a:rPr>
              <a:t>H</a:t>
            </a:r>
            <a:r>
              <a:rPr lang="vi-VN" sz="2000" i="1" baseline="-25000">
                <a:solidFill>
                  <a:srgbClr val="002060"/>
                </a:solidFill>
              </a:rPr>
              <a:t>9</a:t>
            </a:r>
            <a:r>
              <a:rPr lang="vi-VN" sz="2000" i="1">
                <a:solidFill>
                  <a:srgbClr val="002060"/>
                </a:solidFill>
              </a:rPr>
              <a:t>Cl và gọi tên theo danh pháp thay thế:</a:t>
            </a:r>
            <a:endParaRPr lang="en-US" sz="2000" i="1">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83443115"/>
              </p:ext>
            </p:extLst>
          </p:nvPr>
        </p:nvGraphicFramePr>
        <p:xfrm>
          <a:off x="640420" y="996591"/>
          <a:ext cx="7825486" cy="4099391"/>
        </p:xfrm>
        <a:graphic>
          <a:graphicData uri="http://schemas.openxmlformats.org/drawingml/2006/table">
            <a:tbl>
              <a:tblPr firstRow="1" bandRow="1">
                <a:tableStyleId>{A5CA68F1-C02D-439B-90BE-7234DD48C43D}</a:tableStyleId>
              </a:tblPr>
              <a:tblGrid>
                <a:gridCol w="3912743">
                  <a:extLst>
                    <a:ext uri="{9D8B030D-6E8A-4147-A177-3AD203B41FA5}">
                      <a16:colId xmlns:a16="http://schemas.microsoft.com/office/drawing/2014/main" val="20000"/>
                    </a:ext>
                  </a:extLst>
                </a:gridCol>
                <a:gridCol w="3912743">
                  <a:extLst>
                    <a:ext uri="{9D8B030D-6E8A-4147-A177-3AD203B41FA5}">
                      <a16:colId xmlns:a16="http://schemas.microsoft.com/office/drawing/2014/main" val="20001"/>
                    </a:ext>
                  </a:extLst>
                </a:gridCol>
              </a:tblGrid>
              <a:tr h="501263">
                <a:tc>
                  <a:txBody>
                    <a:bodyPr/>
                    <a:lstStyle/>
                    <a:p>
                      <a:pPr algn="ctr"/>
                      <a:r>
                        <a:rPr lang="vi-VN" sz="2000" b="1"/>
                        <a:t>Công</a:t>
                      </a:r>
                      <a:r>
                        <a:rPr lang="vi-VN" sz="2000" b="1" baseline="0"/>
                        <a:t> thức cấu tạo</a:t>
                      </a:r>
                      <a:endParaRPr lang="en-US" sz="2000" b="1"/>
                    </a:p>
                  </a:txBody>
                  <a:tcPr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tc>
                  <a:txBody>
                    <a:bodyPr/>
                    <a:lstStyle/>
                    <a:p>
                      <a:pPr algn="ctr"/>
                      <a:r>
                        <a:rPr lang="vi-VN" sz="2000" b="1"/>
                        <a:t>Tên</a:t>
                      </a:r>
                      <a:r>
                        <a:rPr lang="vi-VN" sz="2000" b="1" baseline="0"/>
                        <a:t> gọi</a:t>
                      </a:r>
                      <a:endParaRPr lang="en-US" sz="2000" b="1"/>
                    </a:p>
                  </a:txBody>
                  <a:tcPr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680267">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883578">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852755">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1181528">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21" name="TextBox 20"/>
          <p:cNvSpPr txBox="1"/>
          <p:nvPr/>
        </p:nvSpPr>
        <p:spPr>
          <a:xfrm>
            <a:off x="974333" y="1654140"/>
            <a:ext cx="3268894" cy="400110"/>
          </a:xfrm>
          <a:prstGeom prst="rect">
            <a:avLst/>
          </a:prstGeom>
          <a:noFill/>
        </p:spPr>
        <p:txBody>
          <a:bodyPr wrap="square" rtlCol="0">
            <a:spAutoFit/>
          </a:bodyPr>
          <a:lstStyle/>
          <a:p>
            <a:pPr algn="ctr"/>
            <a:r>
              <a:rPr lang="vi-VN" sz="2000"/>
              <a:t>CH</a:t>
            </a:r>
            <a:r>
              <a:rPr lang="vi-VN" sz="2000" baseline="-25000"/>
              <a:t>3</a:t>
            </a:r>
            <a:r>
              <a:rPr lang="vi-VN" sz="2000"/>
              <a:t> - CH</a:t>
            </a:r>
            <a:r>
              <a:rPr lang="vi-VN" sz="2000" baseline="-25000"/>
              <a:t>2</a:t>
            </a:r>
            <a:r>
              <a:rPr lang="vi-VN" sz="2000"/>
              <a:t> - CH</a:t>
            </a:r>
            <a:r>
              <a:rPr lang="vi-VN" sz="2000" baseline="-25000"/>
              <a:t>2</a:t>
            </a:r>
            <a:r>
              <a:rPr lang="vi-VN" sz="2000"/>
              <a:t> - CH</a:t>
            </a:r>
            <a:r>
              <a:rPr lang="vi-VN" sz="2000" baseline="-25000"/>
              <a:t>2</a:t>
            </a:r>
            <a:r>
              <a:rPr lang="vi-VN" sz="2000"/>
              <a:t> - Cl</a:t>
            </a:r>
            <a:endParaRPr lang="en-US" sz="2000"/>
          </a:p>
        </p:txBody>
      </p:sp>
      <p:sp>
        <p:nvSpPr>
          <p:cNvPr id="3" name="Rectangle 2"/>
          <p:cNvSpPr/>
          <p:nvPr/>
        </p:nvSpPr>
        <p:spPr>
          <a:xfrm>
            <a:off x="5537705" y="1654140"/>
            <a:ext cx="1895071"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1-chlorobutane</a:t>
            </a:r>
            <a:endParaRPr lang="en-US" sz="2000">
              <a:latin typeface="Arial" panose="020B0604020202020204" pitchFamily="34" charset="0"/>
              <a:cs typeface="Arial" panose="020B0604020202020204" pitchFamily="34" charset="0"/>
            </a:endParaRPr>
          </a:p>
        </p:txBody>
      </p:sp>
      <p:grpSp>
        <p:nvGrpSpPr>
          <p:cNvPr id="4" name="Group 3"/>
          <p:cNvGrpSpPr/>
          <p:nvPr/>
        </p:nvGrpSpPr>
        <p:grpSpPr>
          <a:xfrm>
            <a:off x="974333" y="2191789"/>
            <a:ext cx="3268894" cy="901672"/>
            <a:chOff x="974333" y="2289424"/>
            <a:chExt cx="3268894" cy="901672"/>
          </a:xfrm>
        </p:grpSpPr>
        <p:sp>
          <p:nvSpPr>
            <p:cNvPr id="24" name="TextBox 23"/>
            <p:cNvSpPr txBox="1"/>
            <p:nvPr/>
          </p:nvSpPr>
          <p:spPr>
            <a:xfrm>
              <a:off x="974333" y="2289424"/>
              <a:ext cx="3268894" cy="400110"/>
            </a:xfrm>
            <a:prstGeom prst="rect">
              <a:avLst/>
            </a:prstGeom>
            <a:noFill/>
          </p:spPr>
          <p:txBody>
            <a:bodyPr wrap="square" rtlCol="0">
              <a:spAutoFit/>
            </a:bodyPr>
            <a:lstStyle/>
            <a:p>
              <a:pPr algn="ctr"/>
              <a:r>
                <a:rPr lang="vi-VN" sz="2000"/>
                <a:t>CH</a:t>
              </a:r>
              <a:r>
                <a:rPr lang="vi-VN" sz="2000" baseline="-25000"/>
                <a:t>3</a:t>
              </a:r>
              <a:r>
                <a:rPr lang="vi-VN" sz="2000"/>
                <a:t> - CH - CH</a:t>
              </a:r>
              <a:r>
                <a:rPr lang="vi-VN" sz="2000" baseline="-25000"/>
                <a:t>2</a:t>
              </a:r>
              <a:r>
                <a:rPr lang="vi-VN" sz="2000"/>
                <a:t> - CH</a:t>
              </a:r>
              <a:r>
                <a:rPr lang="vi-VN" sz="2000" baseline="-25000"/>
                <a:t>3</a:t>
              </a:r>
              <a:endParaRPr lang="en-US" sz="2000"/>
            </a:p>
          </p:txBody>
        </p:sp>
        <p:sp>
          <p:nvSpPr>
            <p:cNvPr id="25" name="TextBox 24"/>
            <p:cNvSpPr txBox="1"/>
            <p:nvPr/>
          </p:nvSpPr>
          <p:spPr>
            <a:xfrm>
              <a:off x="1864194" y="2790986"/>
              <a:ext cx="610101" cy="400110"/>
            </a:xfrm>
            <a:prstGeom prst="rect">
              <a:avLst/>
            </a:prstGeom>
            <a:noFill/>
          </p:spPr>
          <p:txBody>
            <a:bodyPr wrap="square" rtlCol="0">
              <a:spAutoFit/>
            </a:bodyPr>
            <a:lstStyle/>
            <a:p>
              <a:pPr algn="ctr"/>
              <a:r>
                <a:rPr lang="vi-VN" sz="2000"/>
                <a:t>Cl</a:t>
              </a:r>
              <a:endParaRPr lang="en-US" sz="2000"/>
            </a:p>
          </p:txBody>
        </p:sp>
        <p:cxnSp>
          <p:nvCxnSpPr>
            <p:cNvPr id="26" name="Straight Connector 25"/>
            <p:cNvCxnSpPr/>
            <p:nvPr/>
          </p:nvCxnSpPr>
          <p:spPr>
            <a:xfrm>
              <a:off x="2169245" y="2664013"/>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5537704" y="2417560"/>
            <a:ext cx="1895071" cy="400110"/>
          </a:xfrm>
          <a:prstGeom prst="rect">
            <a:avLst/>
          </a:prstGeom>
        </p:spPr>
        <p:txBody>
          <a:bodyPr wrap="none">
            <a:spAutoFit/>
          </a:bodyPr>
          <a:lstStyle/>
          <a:p>
            <a:r>
              <a:rPr lang="vi-VN" sz="2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-chlorobutane</a:t>
            </a:r>
            <a:endParaRPr lang="en-US" sz="2000">
              <a:latin typeface="Arial" panose="020B0604020202020204" pitchFamily="34" charset="0"/>
              <a:cs typeface="Arial" panose="020B0604020202020204" pitchFamily="34" charset="0"/>
            </a:endParaRPr>
          </a:p>
        </p:txBody>
      </p:sp>
      <p:grpSp>
        <p:nvGrpSpPr>
          <p:cNvPr id="28" name="Group 27"/>
          <p:cNvGrpSpPr/>
          <p:nvPr/>
        </p:nvGrpSpPr>
        <p:grpSpPr>
          <a:xfrm>
            <a:off x="1389104" y="3080505"/>
            <a:ext cx="2628092" cy="833430"/>
            <a:chOff x="1172426" y="2305679"/>
            <a:chExt cx="2628092" cy="833430"/>
          </a:xfrm>
        </p:grpSpPr>
        <p:sp>
          <p:nvSpPr>
            <p:cNvPr id="29" name="TextBox 28"/>
            <p:cNvSpPr txBox="1"/>
            <p:nvPr/>
          </p:nvSpPr>
          <p:spPr>
            <a:xfrm>
              <a:off x="1172426" y="2305679"/>
              <a:ext cx="2628092" cy="400110"/>
            </a:xfrm>
            <a:prstGeom prst="rect">
              <a:avLst/>
            </a:prstGeom>
            <a:noFill/>
          </p:spPr>
          <p:txBody>
            <a:bodyPr wrap="square" rtlCol="0">
              <a:spAutoFit/>
            </a:bodyPr>
            <a:lstStyle/>
            <a:p>
              <a:pPr algn="ctr"/>
              <a:r>
                <a:rPr lang="vi-VN" sz="2000"/>
                <a:t>CH</a:t>
              </a:r>
              <a:r>
                <a:rPr lang="vi-VN" sz="2000" baseline="-25000"/>
                <a:t>3</a:t>
              </a:r>
              <a:r>
                <a:rPr lang="vi-VN" sz="2000"/>
                <a:t> - CH - CH</a:t>
              </a:r>
              <a:r>
                <a:rPr lang="vi-VN" sz="2000" baseline="-25000"/>
                <a:t>2</a:t>
              </a:r>
              <a:r>
                <a:rPr lang="vi-VN" sz="2000"/>
                <a:t> - Cl</a:t>
              </a:r>
              <a:endParaRPr lang="en-US" sz="2000"/>
            </a:p>
          </p:txBody>
        </p:sp>
        <p:sp>
          <p:nvSpPr>
            <p:cNvPr id="30" name="TextBox 29"/>
            <p:cNvSpPr txBox="1"/>
            <p:nvPr/>
          </p:nvSpPr>
          <p:spPr>
            <a:xfrm>
              <a:off x="1952566" y="2738999"/>
              <a:ext cx="755716" cy="400110"/>
            </a:xfrm>
            <a:prstGeom prst="rect">
              <a:avLst/>
            </a:prstGeom>
            <a:noFill/>
          </p:spPr>
          <p:txBody>
            <a:bodyPr wrap="square" rtlCol="0">
              <a:spAutoFit/>
            </a:bodyPr>
            <a:lstStyle/>
            <a:p>
              <a:pPr algn="ctr"/>
              <a:r>
                <a:rPr lang="vi-VN" sz="2000"/>
                <a:t>CH</a:t>
              </a:r>
              <a:r>
                <a:rPr lang="vi-VN" sz="2000" baseline="-25000"/>
                <a:t>3</a:t>
              </a:r>
              <a:endParaRPr lang="en-US" sz="2000"/>
            </a:p>
          </p:txBody>
        </p:sp>
        <p:cxnSp>
          <p:nvCxnSpPr>
            <p:cNvPr id="31" name="Straight Connector 30"/>
            <p:cNvCxnSpPr/>
            <p:nvPr/>
          </p:nvCxnSpPr>
          <p:spPr>
            <a:xfrm>
              <a:off x="2178973" y="2628441"/>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4996690" y="3316131"/>
            <a:ext cx="2977097" cy="400110"/>
          </a:xfrm>
          <a:prstGeom prst="rect">
            <a:avLst/>
          </a:prstGeom>
        </p:spPr>
        <p:txBody>
          <a:bodyPr wrap="none">
            <a:spAutoFit/>
          </a:bodyPr>
          <a:lstStyle/>
          <a:p>
            <a:r>
              <a:rPr lang="en-US" sz="2000"/>
              <a:t>1-chloro-2-metylpropane</a:t>
            </a:r>
          </a:p>
        </p:txBody>
      </p:sp>
      <p:grpSp>
        <p:nvGrpSpPr>
          <p:cNvPr id="10" name="Group 9"/>
          <p:cNvGrpSpPr/>
          <p:nvPr/>
        </p:nvGrpSpPr>
        <p:grpSpPr>
          <a:xfrm>
            <a:off x="1508387" y="3882370"/>
            <a:ext cx="1931815" cy="1261130"/>
            <a:chOff x="1479205" y="3924146"/>
            <a:chExt cx="1931815" cy="1219354"/>
          </a:xfrm>
        </p:grpSpPr>
        <p:grpSp>
          <p:nvGrpSpPr>
            <p:cNvPr id="32" name="Group 31"/>
            <p:cNvGrpSpPr/>
            <p:nvPr/>
          </p:nvGrpSpPr>
          <p:grpSpPr>
            <a:xfrm>
              <a:off x="1479205" y="4307709"/>
              <a:ext cx="1931815" cy="835791"/>
              <a:chOff x="1203248" y="2355305"/>
              <a:chExt cx="1931815" cy="835791"/>
            </a:xfrm>
          </p:grpSpPr>
          <p:sp>
            <p:nvSpPr>
              <p:cNvPr id="33" name="TextBox 32"/>
              <p:cNvSpPr txBox="1"/>
              <p:nvPr/>
            </p:nvSpPr>
            <p:spPr>
              <a:xfrm>
                <a:off x="1203248" y="2355305"/>
                <a:ext cx="1931815" cy="400110"/>
              </a:xfrm>
              <a:prstGeom prst="rect">
                <a:avLst/>
              </a:prstGeom>
              <a:noFill/>
            </p:spPr>
            <p:txBody>
              <a:bodyPr wrap="square" rtlCol="0">
                <a:spAutoFit/>
              </a:bodyPr>
              <a:lstStyle/>
              <a:p>
                <a:pPr algn="ctr"/>
                <a:r>
                  <a:rPr lang="vi-VN" sz="2000"/>
                  <a:t>CH</a:t>
                </a:r>
                <a:r>
                  <a:rPr lang="vi-VN" sz="2000" baseline="-25000"/>
                  <a:t>3</a:t>
                </a:r>
                <a:r>
                  <a:rPr lang="vi-VN" sz="2000"/>
                  <a:t> - C - CH</a:t>
                </a:r>
                <a:r>
                  <a:rPr lang="vi-VN" sz="2000" baseline="-25000"/>
                  <a:t>3</a:t>
                </a:r>
                <a:endParaRPr lang="en-US" sz="2000"/>
              </a:p>
            </p:txBody>
          </p:sp>
          <p:sp>
            <p:nvSpPr>
              <p:cNvPr id="34" name="TextBox 33"/>
              <p:cNvSpPr txBox="1"/>
              <p:nvPr/>
            </p:nvSpPr>
            <p:spPr>
              <a:xfrm>
                <a:off x="1954965" y="2790986"/>
                <a:ext cx="755716" cy="400110"/>
              </a:xfrm>
              <a:prstGeom prst="rect">
                <a:avLst/>
              </a:prstGeom>
              <a:noFill/>
            </p:spPr>
            <p:txBody>
              <a:bodyPr wrap="square" rtlCol="0">
                <a:spAutoFit/>
              </a:bodyPr>
              <a:lstStyle/>
              <a:p>
                <a:pPr algn="ctr"/>
                <a:r>
                  <a:rPr lang="vi-VN" sz="2000"/>
                  <a:t>CH</a:t>
                </a:r>
                <a:r>
                  <a:rPr lang="vi-VN" sz="2000" baseline="-25000"/>
                  <a:t>3</a:t>
                </a:r>
                <a:endParaRPr lang="en-US" sz="2000"/>
              </a:p>
            </p:txBody>
          </p:sp>
          <p:cxnSp>
            <p:nvCxnSpPr>
              <p:cNvPr id="35" name="Straight Connector 34"/>
              <p:cNvCxnSpPr/>
              <p:nvPr/>
            </p:nvCxnSpPr>
            <p:spPr>
              <a:xfrm>
                <a:off x="2169156" y="2705789"/>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153679" y="3924146"/>
              <a:ext cx="610101" cy="400110"/>
            </a:xfrm>
            <a:prstGeom prst="rect">
              <a:avLst/>
            </a:prstGeom>
            <a:noFill/>
          </p:spPr>
          <p:txBody>
            <a:bodyPr wrap="square" rtlCol="0">
              <a:spAutoFit/>
            </a:bodyPr>
            <a:lstStyle/>
            <a:p>
              <a:pPr algn="ctr"/>
              <a:r>
                <a:rPr lang="vi-VN" sz="2000"/>
                <a:t>Cl</a:t>
              </a:r>
              <a:endParaRPr lang="en-US" sz="2000"/>
            </a:p>
          </p:txBody>
        </p:sp>
        <p:cxnSp>
          <p:nvCxnSpPr>
            <p:cNvPr id="37" name="Straight Connector 36"/>
            <p:cNvCxnSpPr/>
            <p:nvPr/>
          </p:nvCxnSpPr>
          <p:spPr>
            <a:xfrm>
              <a:off x="2445113" y="4246908"/>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996690" y="4309012"/>
            <a:ext cx="3119765"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2-chloro-2-methylpropane</a:t>
            </a:r>
            <a:endParaRPr lang="en-US" sz="200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2"/>
          <a:stretch>
            <a:fillRect/>
          </a:stretch>
        </p:blipFill>
        <p:spPr>
          <a:xfrm>
            <a:off x="393574" y="119281"/>
            <a:ext cx="580759" cy="659713"/>
          </a:xfrm>
          <a:prstGeom prst="rect">
            <a:avLst/>
          </a:prstGeom>
        </p:spPr>
      </p:pic>
    </p:spTree>
    <p:extLst>
      <p:ext uri="{BB962C8B-B14F-4D97-AF65-F5344CB8AC3E}">
        <p14:creationId xmlns:p14="http://schemas.microsoft.com/office/powerpoint/2010/main" val="36942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3" grpId="0"/>
      <p:bldP spid="27" grpId="0"/>
      <p:bldP spid="5"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74333" y="117236"/>
            <a:ext cx="7144735" cy="892552"/>
          </a:xfrm>
          <a:prstGeom prst="rect">
            <a:avLst/>
          </a:prstGeom>
        </p:spPr>
        <p:txBody>
          <a:bodyPr wrap="square">
            <a:spAutoFit/>
          </a:bodyPr>
          <a:lstStyle/>
          <a:p>
            <a:pPr algn="just">
              <a:lnSpc>
                <a:spcPct val="130000"/>
              </a:lnSpc>
            </a:pPr>
            <a:r>
              <a:rPr lang="vi-VN" sz="2000" b="1">
                <a:solidFill>
                  <a:srgbClr val="C00000"/>
                </a:solidFill>
              </a:rPr>
              <a:t>Câu 3 (SGK - tr.114) </a:t>
            </a:r>
            <a:r>
              <a:rPr lang="vi-VN" sz="2000"/>
              <a:t>Viết công thức cấu tạo các dẫn xuất halogen có tên gọi sau đây:</a:t>
            </a:r>
            <a:endParaRPr lang="en-US" sz="2000"/>
          </a:p>
        </p:txBody>
      </p:sp>
      <p:graphicFrame>
        <p:nvGraphicFramePr>
          <p:cNvPr id="7" name="Table 6"/>
          <p:cNvGraphicFramePr>
            <a:graphicFrameLocks noGrp="1"/>
          </p:cNvGraphicFramePr>
          <p:nvPr>
            <p:extLst>
              <p:ext uri="{D42A27DB-BD31-4B8C-83A1-F6EECF244321}">
                <p14:modId xmlns:p14="http://schemas.microsoft.com/office/powerpoint/2010/main" val="3665049544"/>
              </p:ext>
            </p:extLst>
          </p:nvPr>
        </p:nvGraphicFramePr>
        <p:xfrm>
          <a:off x="744614" y="1091463"/>
          <a:ext cx="7669818" cy="3890410"/>
        </p:xfrm>
        <a:graphic>
          <a:graphicData uri="http://schemas.openxmlformats.org/drawingml/2006/table">
            <a:tbl>
              <a:tblPr bandRow="1"/>
              <a:tblGrid>
                <a:gridCol w="4104686">
                  <a:extLst>
                    <a:ext uri="{9D8B030D-6E8A-4147-A177-3AD203B41FA5}">
                      <a16:colId xmlns:a16="http://schemas.microsoft.com/office/drawing/2014/main" val="20000"/>
                    </a:ext>
                  </a:extLst>
                </a:gridCol>
                <a:gridCol w="3565132">
                  <a:extLst>
                    <a:ext uri="{9D8B030D-6E8A-4147-A177-3AD203B41FA5}">
                      <a16:colId xmlns:a16="http://schemas.microsoft.com/office/drawing/2014/main" val="20001"/>
                    </a:ext>
                  </a:extLst>
                </a:gridCol>
              </a:tblGrid>
              <a:tr h="512410">
                <a:tc>
                  <a:txBody>
                    <a:bodyPr/>
                    <a:lstStyle/>
                    <a:p>
                      <a:pPr algn="ctr">
                        <a:lnSpc>
                          <a:spcPct val="150000"/>
                        </a:lnSpc>
                        <a:spcAft>
                          <a:spcPts val="1000"/>
                        </a:spcAft>
                        <a:tabLst>
                          <a:tab pos="90170" algn="l"/>
                        </a:tabLst>
                      </a:pPr>
                      <a:r>
                        <a:rPr lang="vi-VN" sz="2000" b="1">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Công</a:t>
                      </a:r>
                      <a:r>
                        <a:rPr lang="vi-VN" sz="2000" b="1" baseline="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thức cấu tạo</a:t>
                      </a:r>
                      <a:endParaRPr lang="en-US" sz="2000" b="1">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1000"/>
                        </a:spcAft>
                        <a:tabLst>
                          <a:tab pos="90170" algn="l"/>
                        </a:tabLst>
                      </a:pPr>
                      <a:r>
                        <a:rPr lang="fr-FR" sz="2000" b="1">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Tên thay thế</a:t>
                      </a:r>
                      <a:endParaRPr lang="en-US" sz="2000" b="1">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552607">
                <a:tc>
                  <a:txBody>
                    <a:bodyPr/>
                    <a:lstStyle/>
                    <a:p>
                      <a:pPr algn="just">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iodoethane </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914400">
                <a:tc>
                  <a:txBody>
                    <a:bodyPr/>
                    <a:lstStyle/>
                    <a:p>
                      <a:pPr algn="just">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trichloromethane</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65771">
                <a:tc>
                  <a:txBody>
                    <a:bodyPr/>
                    <a:lstStyle/>
                    <a:p>
                      <a:pPr algn="just">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2-bromopentane</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945222">
                <a:tc>
                  <a:txBody>
                    <a:bodyPr/>
                    <a:lstStyle/>
                    <a:p>
                      <a:pPr algn="just">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1000"/>
                        </a:spcAft>
                        <a:tabLst>
                          <a:tab pos="90170" algn="l"/>
                        </a:tabLst>
                      </a:pPr>
                      <a:r>
                        <a:rPr lang="fr-FR"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2-chloro-3-methylbutane</a:t>
                      </a:r>
                      <a:endParaRPr lang="en-US" sz="2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8" name="Rectangle 7"/>
          <p:cNvSpPr/>
          <p:nvPr/>
        </p:nvSpPr>
        <p:spPr>
          <a:xfrm>
            <a:off x="1984705" y="1680877"/>
            <a:ext cx="1640193" cy="400110"/>
          </a:xfrm>
          <a:prstGeom prst="rect">
            <a:avLst/>
          </a:prstGeom>
        </p:spPr>
        <p:txBody>
          <a:bodyPr wrap="none">
            <a:spAutoFit/>
          </a:bodyPr>
          <a:lstStyle/>
          <a:p>
            <a:r>
              <a:rPr lang="fr-FR" sz="2000">
                <a:latin typeface="Arial" panose="020B0604020202020204" pitchFamily="34" charset="0"/>
                <a:ea typeface="Times New Roman" panose="02020603050405020304" pitchFamily="18" charset="0"/>
                <a:cs typeface="Arial" panose="020B0604020202020204" pitchFamily="34" charset="0"/>
              </a:rPr>
              <a:t>CH</a:t>
            </a:r>
            <a:r>
              <a:rPr lang="vi-VN" sz="2000" baseline="-25000">
                <a:latin typeface="Arial" panose="020B0604020202020204" pitchFamily="34" charset="0"/>
                <a:ea typeface="Times New Roman" panose="02020603050405020304" pitchFamily="18" charset="0"/>
                <a:cs typeface="Arial" panose="020B0604020202020204" pitchFamily="34" charset="0"/>
              </a:rPr>
              <a:t>3</a:t>
            </a:r>
            <a:r>
              <a:rPr lang="vi-VN" sz="2000">
                <a:latin typeface="Arial" panose="020B0604020202020204" pitchFamily="34" charset="0"/>
                <a:ea typeface="Times New Roman" panose="02020603050405020304" pitchFamily="18" charset="0"/>
                <a:cs typeface="Arial" panose="020B0604020202020204" pitchFamily="34" charset="0"/>
              </a:rPr>
              <a:t> - </a:t>
            </a:r>
            <a:r>
              <a:rPr lang="fr-FR" sz="2000">
                <a:latin typeface="Arial" panose="020B0604020202020204" pitchFamily="34" charset="0"/>
                <a:ea typeface="Times New Roman" panose="02020603050405020304" pitchFamily="18" charset="0"/>
                <a:cs typeface="Arial" panose="020B0604020202020204" pitchFamily="34" charset="0"/>
              </a:rPr>
              <a:t>CH</a:t>
            </a:r>
            <a:r>
              <a:rPr lang="vi-VN" sz="2000" baseline="-25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Times New Roman" panose="02020603050405020304" pitchFamily="18" charset="0"/>
                <a:cs typeface="Arial" panose="020B0604020202020204" pitchFamily="34" charset="0"/>
              </a:rPr>
              <a:t> - </a:t>
            </a:r>
            <a:r>
              <a:rPr lang="fr-FR" sz="2000">
                <a:latin typeface="Arial" panose="020B0604020202020204" pitchFamily="34" charset="0"/>
                <a:ea typeface="Times New Roman" panose="02020603050405020304" pitchFamily="18" charset="0"/>
                <a:cs typeface="Arial" panose="020B0604020202020204" pitchFamily="34" charset="0"/>
              </a:rPr>
              <a:t>I</a:t>
            </a:r>
            <a:endParaRPr lang="en-US" sz="2000">
              <a:latin typeface="Arial" panose="020B0604020202020204" pitchFamily="34" charset="0"/>
              <a:cs typeface="Arial" panose="020B0604020202020204" pitchFamily="34" charset="0"/>
            </a:endParaRPr>
          </a:p>
        </p:txBody>
      </p:sp>
      <p:grpSp>
        <p:nvGrpSpPr>
          <p:cNvPr id="40" name="Group 39"/>
          <p:cNvGrpSpPr/>
          <p:nvPr/>
        </p:nvGrpSpPr>
        <p:grpSpPr>
          <a:xfrm>
            <a:off x="1950132" y="2175032"/>
            <a:ext cx="1674766" cy="914108"/>
            <a:chOff x="1444069" y="2364536"/>
            <a:chExt cx="1674766" cy="883827"/>
          </a:xfrm>
        </p:grpSpPr>
        <p:sp>
          <p:nvSpPr>
            <p:cNvPr id="43" name="TextBox 42"/>
            <p:cNvSpPr txBox="1"/>
            <p:nvPr/>
          </p:nvSpPr>
          <p:spPr>
            <a:xfrm>
              <a:off x="1444069" y="2364536"/>
              <a:ext cx="1674766" cy="400110"/>
            </a:xfrm>
            <a:prstGeom prst="rect">
              <a:avLst/>
            </a:prstGeom>
            <a:noFill/>
          </p:spPr>
          <p:txBody>
            <a:bodyPr wrap="square" rtlCol="0">
              <a:spAutoFit/>
            </a:bodyPr>
            <a:lstStyle/>
            <a:p>
              <a:pPr algn="ctr"/>
              <a:r>
                <a:rPr lang="vi-VN" sz="2000"/>
                <a:t>Cl - CH - Cl</a:t>
              </a:r>
              <a:endParaRPr lang="en-US" sz="2000"/>
            </a:p>
          </p:txBody>
        </p:sp>
        <p:sp>
          <p:nvSpPr>
            <p:cNvPr id="44" name="TextBox 43"/>
            <p:cNvSpPr txBox="1"/>
            <p:nvPr/>
          </p:nvSpPr>
          <p:spPr>
            <a:xfrm>
              <a:off x="1891695" y="2848253"/>
              <a:ext cx="655318" cy="400110"/>
            </a:xfrm>
            <a:prstGeom prst="rect">
              <a:avLst/>
            </a:prstGeom>
            <a:noFill/>
          </p:spPr>
          <p:txBody>
            <a:bodyPr wrap="square" rtlCol="0">
              <a:spAutoFit/>
            </a:bodyPr>
            <a:lstStyle/>
            <a:p>
              <a:pPr algn="ctr"/>
              <a:r>
                <a:rPr lang="vi-VN" sz="2000"/>
                <a:t>Cl</a:t>
              </a:r>
              <a:endParaRPr lang="en-US" sz="2000"/>
            </a:p>
          </p:txBody>
        </p:sp>
        <p:cxnSp>
          <p:nvCxnSpPr>
            <p:cNvPr id="45" name="Straight Connector 44"/>
            <p:cNvCxnSpPr/>
            <p:nvPr/>
          </p:nvCxnSpPr>
          <p:spPr>
            <a:xfrm flipH="1">
              <a:off x="2169155" y="2705789"/>
              <a:ext cx="2" cy="142464"/>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228956" y="3146803"/>
            <a:ext cx="3435408" cy="900400"/>
            <a:chOff x="1210639" y="2290696"/>
            <a:chExt cx="3435408" cy="900400"/>
          </a:xfrm>
        </p:grpSpPr>
        <p:sp>
          <p:nvSpPr>
            <p:cNvPr id="47" name="TextBox 46"/>
            <p:cNvSpPr txBox="1"/>
            <p:nvPr/>
          </p:nvSpPr>
          <p:spPr>
            <a:xfrm>
              <a:off x="1210639" y="2290696"/>
              <a:ext cx="3435408" cy="400110"/>
            </a:xfrm>
            <a:prstGeom prst="rect">
              <a:avLst/>
            </a:prstGeom>
            <a:noFill/>
          </p:spPr>
          <p:txBody>
            <a:bodyPr wrap="square" rtlCol="0">
              <a:spAutoFit/>
            </a:bodyPr>
            <a:lstStyle/>
            <a:p>
              <a:pPr algn="ctr"/>
              <a:r>
                <a:rPr lang="vi-VN" sz="2000"/>
                <a:t>CH</a:t>
              </a:r>
              <a:r>
                <a:rPr lang="vi-VN" sz="2000" baseline="-25000"/>
                <a:t>3</a:t>
              </a:r>
              <a:r>
                <a:rPr lang="vi-VN" sz="2000"/>
                <a:t> - CH - CH</a:t>
              </a:r>
              <a:r>
                <a:rPr lang="vi-VN" sz="2000" baseline="-25000"/>
                <a:t>2</a:t>
              </a:r>
              <a:r>
                <a:rPr lang="vi-VN" sz="2000"/>
                <a:t> - CH</a:t>
              </a:r>
              <a:r>
                <a:rPr lang="vi-VN" sz="2000" baseline="-25000"/>
                <a:t>2</a:t>
              </a:r>
              <a:r>
                <a:rPr lang="vi-VN" sz="2000"/>
                <a:t> - CH</a:t>
              </a:r>
              <a:r>
                <a:rPr lang="vi-VN" sz="2000" baseline="-25000"/>
                <a:t>3</a:t>
              </a:r>
              <a:endParaRPr lang="en-US" sz="2000"/>
            </a:p>
          </p:txBody>
        </p:sp>
        <p:sp>
          <p:nvSpPr>
            <p:cNvPr id="48" name="TextBox 47"/>
            <p:cNvSpPr txBox="1"/>
            <p:nvPr/>
          </p:nvSpPr>
          <p:spPr>
            <a:xfrm>
              <a:off x="1966388" y="2790986"/>
              <a:ext cx="507907" cy="400110"/>
            </a:xfrm>
            <a:prstGeom prst="rect">
              <a:avLst/>
            </a:prstGeom>
            <a:noFill/>
          </p:spPr>
          <p:txBody>
            <a:bodyPr wrap="square" rtlCol="0">
              <a:spAutoFit/>
            </a:bodyPr>
            <a:lstStyle/>
            <a:p>
              <a:pPr algn="ctr"/>
              <a:r>
                <a:rPr lang="vi-VN" sz="2000"/>
                <a:t>Br</a:t>
              </a:r>
              <a:endParaRPr lang="en-US" sz="2000"/>
            </a:p>
          </p:txBody>
        </p:sp>
        <p:cxnSp>
          <p:nvCxnSpPr>
            <p:cNvPr id="49" name="Straight Connector 48"/>
            <p:cNvCxnSpPr/>
            <p:nvPr/>
          </p:nvCxnSpPr>
          <p:spPr>
            <a:xfrm>
              <a:off x="2169245" y="2664013"/>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553555" y="4097293"/>
            <a:ext cx="2786211" cy="893925"/>
            <a:chOff x="1479205" y="4307709"/>
            <a:chExt cx="2786211" cy="864313"/>
          </a:xfrm>
        </p:grpSpPr>
        <p:grpSp>
          <p:nvGrpSpPr>
            <p:cNvPr id="51" name="Group 50"/>
            <p:cNvGrpSpPr/>
            <p:nvPr/>
          </p:nvGrpSpPr>
          <p:grpSpPr>
            <a:xfrm>
              <a:off x="1479205" y="4307709"/>
              <a:ext cx="2786211" cy="861952"/>
              <a:chOff x="1203248" y="2355305"/>
              <a:chExt cx="2786211" cy="861952"/>
            </a:xfrm>
          </p:grpSpPr>
          <p:sp>
            <p:nvSpPr>
              <p:cNvPr id="54" name="TextBox 53"/>
              <p:cNvSpPr txBox="1"/>
              <p:nvPr/>
            </p:nvSpPr>
            <p:spPr>
              <a:xfrm>
                <a:off x="1203248" y="2355305"/>
                <a:ext cx="2786211" cy="386856"/>
              </a:xfrm>
              <a:prstGeom prst="rect">
                <a:avLst/>
              </a:prstGeom>
              <a:noFill/>
            </p:spPr>
            <p:txBody>
              <a:bodyPr wrap="square" rtlCol="0">
                <a:spAutoFit/>
              </a:bodyPr>
              <a:lstStyle/>
              <a:p>
                <a:pPr algn="ctr"/>
                <a:r>
                  <a:rPr lang="vi-VN" sz="2000"/>
                  <a:t>CH</a:t>
                </a:r>
                <a:r>
                  <a:rPr lang="vi-VN" sz="2000" baseline="-25000"/>
                  <a:t>3</a:t>
                </a:r>
                <a:r>
                  <a:rPr lang="vi-VN" sz="2000"/>
                  <a:t> - CH - CH</a:t>
                </a:r>
                <a:r>
                  <a:rPr lang="vi-VN" sz="2000" baseline="-25000"/>
                  <a:t>2</a:t>
                </a:r>
                <a:r>
                  <a:rPr lang="vi-VN" sz="2000"/>
                  <a:t> - CH</a:t>
                </a:r>
                <a:r>
                  <a:rPr lang="vi-VN" sz="2000" baseline="-25000"/>
                  <a:t>3</a:t>
                </a:r>
                <a:endParaRPr lang="en-US" sz="2000"/>
              </a:p>
            </p:txBody>
          </p:sp>
          <p:sp>
            <p:nvSpPr>
              <p:cNvPr id="55" name="TextBox 54"/>
              <p:cNvSpPr txBox="1"/>
              <p:nvPr/>
            </p:nvSpPr>
            <p:spPr>
              <a:xfrm>
                <a:off x="2518875" y="2817147"/>
                <a:ext cx="755716" cy="400110"/>
              </a:xfrm>
              <a:prstGeom prst="rect">
                <a:avLst/>
              </a:prstGeom>
              <a:noFill/>
            </p:spPr>
            <p:txBody>
              <a:bodyPr wrap="square" rtlCol="0">
                <a:spAutoFit/>
              </a:bodyPr>
              <a:lstStyle/>
              <a:p>
                <a:pPr algn="ctr"/>
                <a:r>
                  <a:rPr lang="vi-VN" sz="2000"/>
                  <a:t>CH</a:t>
                </a:r>
                <a:r>
                  <a:rPr lang="vi-VN" sz="2000" baseline="-25000"/>
                  <a:t>3</a:t>
                </a:r>
                <a:endParaRPr lang="en-US" sz="2000"/>
              </a:p>
            </p:txBody>
          </p:sp>
          <p:cxnSp>
            <p:nvCxnSpPr>
              <p:cNvPr id="56" name="Straight Connector 55"/>
              <p:cNvCxnSpPr/>
              <p:nvPr/>
            </p:nvCxnSpPr>
            <p:spPr>
              <a:xfrm>
                <a:off x="2781510" y="2664813"/>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163169" y="4771912"/>
              <a:ext cx="610101" cy="400110"/>
            </a:xfrm>
            <a:prstGeom prst="rect">
              <a:avLst/>
            </a:prstGeom>
            <a:noFill/>
          </p:spPr>
          <p:txBody>
            <a:bodyPr wrap="square" rtlCol="0">
              <a:spAutoFit/>
            </a:bodyPr>
            <a:lstStyle/>
            <a:p>
              <a:pPr algn="ctr"/>
              <a:r>
                <a:rPr lang="vi-VN" sz="2000"/>
                <a:t>Cl</a:t>
              </a:r>
              <a:endParaRPr lang="en-US" sz="2000"/>
            </a:p>
          </p:txBody>
        </p:sp>
        <p:cxnSp>
          <p:nvCxnSpPr>
            <p:cNvPr id="53" name="Straight Connector 52"/>
            <p:cNvCxnSpPr/>
            <p:nvPr/>
          </p:nvCxnSpPr>
          <p:spPr>
            <a:xfrm>
              <a:off x="2451483" y="4617217"/>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2"/>
          <a:stretch>
            <a:fillRect/>
          </a:stretch>
        </p:blipFill>
        <p:spPr>
          <a:xfrm>
            <a:off x="393574" y="119281"/>
            <a:ext cx="580759" cy="659713"/>
          </a:xfrm>
          <a:prstGeom prst="rect">
            <a:avLst/>
          </a:prstGeom>
        </p:spPr>
      </p:pic>
    </p:spTree>
    <p:extLst>
      <p:ext uri="{BB962C8B-B14F-4D97-AF65-F5344CB8AC3E}">
        <p14:creationId xmlns:p14="http://schemas.microsoft.com/office/powerpoint/2010/main" val="7179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p:cTn id="39" dur="500" fill="hold"/>
                                        <p:tgtEl>
                                          <p:spTgt spid="50"/>
                                        </p:tgtEl>
                                        <p:attrNameLst>
                                          <p:attrName>ppt_w</p:attrName>
                                        </p:attrNameLst>
                                      </p:cBhvr>
                                      <p:tavLst>
                                        <p:tav tm="0">
                                          <p:val>
                                            <p:fltVal val="0"/>
                                          </p:val>
                                        </p:tav>
                                        <p:tav tm="100000">
                                          <p:val>
                                            <p:strVal val="#ppt_w"/>
                                          </p:val>
                                        </p:tav>
                                      </p:tavLst>
                                    </p:anim>
                                    <p:anim calcmode="lin" valueType="num">
                                      <p:cBhvr>
                                        <p:cTn id="40" dur="500" fill="hold"/>
                                        <p:tgtEl>
                                          <p:spTgt spid="50"/>
                                        </p:tgtEl>
                                        <p:attrNameLst>
                                          <p:attrName>ppt_h</p:attrName>
                                        </p:attrNameLst>
                                      </p:cBhvr>
                                      <p:tavLst>
                                        <p:tav tm="0">
                                          <p:val>
                                            <p:fltVal val="0"/>
                                          </p:val>
                                        </p:tav>
                                        <p:tav tm="100000">
                                          <p:val>
                                            <p:strVal val="#ppt_h"/>
                                          </p:val>
                                        </p:tav>
                                      </p:tavLst>
                                    </p:anim>
                                    <p:animEffect transition="in" filter="fade">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4803" y="240054"/>
            <a:ext cx="3318553" cy="553998"/>
          </a:xfrm>
          <a:prstGeom prst="rect">
            <a:avLst/>
          </a:prstGeom>
        </p:spPr>
        <p:txBody>
          <a:bodyPr wrap="square">
            <a:spAutoFit/>
          </a:bodyPr>
          <a:lstStyle/>
          <a:p>
            <a:pPr algn="just">
              <a:lnSpc>
                <a:spcPct val="150000"/>
              </a:lnSpc>
            </a:pPr>
            <a:r>
              <a:rPr lang="vi-VN" sz="2000" b="1" i="1">
                <a:solidFill>
                  <a:srgbClr val="0070C0"/>
                </a:solidFill>
              </a:rPr>
              <a:t>b) Tên gọi thông thường</a:t>
            </a:r>
            <a:endParaRPr lang="en-US" sz="2000" b="1" i="1">
              <a:solidFill>
                <a:srgbClr val="0070C0"/>
              </a:solidFill>
            </a:endParaRPr>
          </a:p>
        </p:txBody>
      </p:sp>
      <p:sp>
        <p:nvSpPr>
          <p:cNvPr id="6" name="Rectangle 5"/>
          <p:cNvSpPr/>
          <p:nvPr/>
        </p:nvSpPr>
        <p:spPr>
          <a:xfrm>
            <a:off x="554803" y="794052"/>
            <a:ext cx="3887603" cy="400110"/>
          </a:xfrm>
          <a:prstGeom prst="rect">
            <a:avLst/>
          </a:prstGeom>
        </p:spPr>
        <p:txBody>
          <a:bodyPr wrap="none">
            <a:spAutoFit/>
          </a:bodyPr>
          <a:lstStyle/>
          <a:p>
            <a:r>
              <a:rPr lang="en-US" sz="2000"/>
              <a:t>Tên theo danh pháp gốc – chức</a:t>
            </a:r>
            <a:r>
              <a:rPr lang="vi-VN" sz="2000"/>
              <a:t>:</a:t>
            </a:r>
            <a:endParaRPr lang="en-US" sz="2000"/>
          </a:p>
        </p:txBody>
      </p:sp>
      <p:grpSp>
        <p:nvGrpSpPr>
          <p:cNvPr id="7" name="Group 6"/>
          <p:cNvGrpSpPr/>
          <p:nvPr/>
        </p:nvGrpSpPr>
        <p:grpSpPr>
          <a:xfrm>
            <a:off x="1812222" y="1348050"/>
            <a:ext cx="5524352" cy="595901"/>
            <a:chOff x="699451" y="1839073"/>
            <a:chExt cx="5524352" cy="595901"/>
          </a:xfrm>
        </p:grpSpPr>
        <p:sp>
          <p:nvSpPr>
            <p:cNvPr id="8" name="Rounded Rectangle 7"/>
            <p:cNvSpPr/>
            <p:nvPr/>
          </p:nvSpPr>
          <p:spPr>
            <a:xfrm>
              <a:off x="699451" y="1839073"/>
              <a:ext cx="3040342" cy="595901"/>
            </a:xfrm>
            <a:prstGeom prst="roundRect">
              <a:avLst/>
            </a:prstGeom>
            <a:solidFill>
              <a:schemeClr val="accent4">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10000"/>
                    </a:schemeClr>
                  </a:solidFill>
                  <a:latin typeface="Arial" panose="020B0604020202020204" pitchFamily="34" charset="0"/>
                  <a:cs typeface="Arial" panose="020B0604020202020204" pitchFamily="34" charset="0"/>
                </a:rPr>
                <a:t>Tên gốc hydrocarbon</a:t>
              </a:r>
              <a:endParaRPr lang="en-US" sz="2000">
                <a:solidFill>
                  <a:schemeClr val="tx1">
                    <a:lumMod val="10000"/>
                  </a:schemeClr>
                </a:solidFill>
                <a:latin typeface="Arial" panose="020B0604020202020204" pitchFamily="34" charset="0"/>
                <a:cs typeface="Arial" panose="020B0604020202020204" pitchFamily="34" charset="0"/>
              </a:endParaRPr>
            </a:p>
          </p:txBody>
        </p:sp>
        <p:sp>
          <p:nvSpPr>
            <p:cNvPr id="9" name="Plus 8"/>
            <p:cNvSpPr/>
            <p:nvPr/>
          </p:nvSpPr>
          <p:spPr>
            <a:xfrm>
              <a:off x="4051987" y="1931537"/>
              <a:ext cx="410967" cy="410967"/>
            </a:xfrm>
            <a:prstGeom prst="mathPlus">
              <a:avLst>
                <a:gd name="adj1" fmla="val 135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75148" y="1839073"/>
              <a:ext cx="1448655" cy="5959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10000"/>
                    </a:schemeClr>
                  </a:solidFill>
                </a:rPr>
                <a:t>halide</a:t>
              </a:r>
              <a:endParaRPr lang="en-US" sz="2000">
                <a:solidFill>
                  <a:schemeClr val="tx1">
                    <a:lumMod val="10000"/>
                  </a:schemeClr>
                </a:solidFill>
              </a:endParaRPr>
            </a:p>
          </p:txBody>
        </p:sp>
      </p:grpSp>
      <p:graphicFrame>
        <p:nvGraphicFramePr>
          <p:cNvPr id="11" name="Table 10"/>
          <p:cNvGraphicFramePr>
            <a:graphicFrameLocks noGrp="1"/>
          </p:cNvGraphicFramePr>
          <p:nvPr>
            <p:extLst>
              <p:ext uri="{D42A27DB-BD31-4B8C-83A1-F6EECF244321}">
                <p14:modId xmlns:p14="http://schemas.microsoft.com/office/powerpoint/2010/main" val="3129918097"/>
              </p:ext>
            </p:extLst>
          </p:nvPr>
        </p:nvGraphicFramePr>
        <p:xfrm>
          <a:off x="554803" y="2640903"/>
          <a:ext cx="7942244" cy="2376578"/>
        </p:xfrm>
        <a:graphic>
          <a:graphicData uri="http://schemas.openxmlformats.org/drawingml/2006/table">
            <a:tbl>
              <a:tblPr bandRow="1"/>
              <a:tblGrid>
                <a:gridCol w="1684963">
                  <a:extLst>
                    <a:ext uri="{9D8B030D-6E8A-4147-A177-3AD203B41FA5}">
                      <a16:colId xmlns:a16="http://schemas.microsoft.com/office/drawing/2014/main" val="20000"/>
                    </a:ext>
                  </a:extLst>
                </a:gridCol>
                <a:gridCol w="2250041">
                  <a:extLst>
                    <a:ext uri="{9D8B030D-6E8A-4147-A177-3AD203B41FA5}">
                      <a16:colId xmlns:a16="http://schemas.microsoft.com/office/drawing/2014/main" val="20001"/>
                    </a:ext>
                  </a:extLst>
                </a:gridCol>
                <a:gridCol w="1684962">
                  <a:extLst>
                    <a:ext uri="{9D8B030D-6E8A-4147-A177-3AD203B41FA5}">
                      <a16:colId xmlns:a16="http://schemas.microsoft.com/office/drawing/2014/main" val="20002"/>
                    </a:ext>
                  </a:extLst>
                </a:gridCol>
                <a:gridCol w="2322278">
                  <a:extLst>
                    <a:ext uri="{9D8B030D-6E8A-4147-A177-3AD203B41FA5}">
                      <a16:colId xmlns:a16="http://schemas.microsoft.com/office/drawing/2014/main" val="20003"/>
                    </a:ext>
                  </a:extLst>
                </a:gridCol>
              </a:tblGrid>
              <a:tr h="730658">
                <a:tc>
                  <a:txBody>
                    <a:bodyPr/>
                    <a:lstStyle/>
                    <a:p>
                      <a:pPr algn="ctr">
                        <a:lnSpc>
                          <a:spcPct val="130000"/>
                        </a:lnSpc>
                        <a:spcAft>
                          <a:spcPts val="1000"/>
                        </a:spcAft>
                        <a:tabLst>
                          <a:tab pos="90170" algn="l"/>
                        </a:tabLst>
                      </a:pPr>
                      <a:r>
                        <a:rPr lang="fr-FR"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Dẫn xuất halogen</a:t>
                      </a:r>
                      <a:endParaRPr lang="en-US"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tc>
                  <a:txBody>
                    <a:bodyPr/>
                    <a:lstStyle/>
                    <a:p>
                      <a:pPr algn="ctr">
                        <a:lnSpc>
                          <a:spcPct val="130000"/>
                        </a:lnSpc>
                        <a:spcAft>
                          <a:spcPts val="1000"/>
                        </a:spcAft>
                        <a:tabLst>
                          <a:tab pos="90170" algn="l"/>
                        </a:tabLst>
                      </a:pPr>
                      <a:r>
                        <a:rPr lang="fr-FR"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Tên thông thường</a:t>
                      </a:r>
                      <a:endParaRPr lang="vi-VN"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tc>
                  <a:txBody>
                    <a:bodyPr/>
                    <a:lstStyle/>
                    <a:p>
                      <a:pPr algn="ctr">
                        <a:lnSpc>
                          <a:spcPct val="130000"/>
                        </a:lnSpc>
                        <a:spcAft>
                          <a:spcPts val="1000"/>
                        </a:spcAft>
                        <a:tabLst>
                          <a:tab pos="90170" algn="l"/>
                        </a:tabLst>
                      </a:pPr>
                      <a:r>
                        <a:rPr lang="fr-FR"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Dẫn xuất halogen</a:t>
                      </a:r>
                      <a:endParaRPr lang="en-US"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tc>
                  <a:txBody>
                    <a:bodyPr/>
                    <a:lstStyle/>
                    <a:p>
                      <a:pPr algn="ctr">
                        <a:lnSpc>
                          <a:spcPct val="130000"/>
                        </a:lnSpc>
                        <a:spcAft>
                          <a:spcPts val="1000"/>
                        </a:spcAft>
                        <a:tabLst>
                          <a:tab pos="90170" algn="l"/>
                        </a:tabLst>
                      </a:pPr>
                      <a:r>
                        <a:rPr lang="fr-FR"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Tên </a:t>
                      </a:r>
                      <a:r>
                        <a:rPr lang="vi-VN"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theo danh</a:t>
                      </a:r>
                      <a:r>
                        <a:rPr lang="vi-VN" sz="1800" b="1" i="0" baseline="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pháp gốc - chức</a:t>
                      </a:r>
                      <a:endParaRPr lang="en-US" sz="18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9758">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CHCl</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-Cl</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89758">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CHBr</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=CH-Cl</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89758">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CHI</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6</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5</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I</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89758">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CCl</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6</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5</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fr-FR" sz="1800" i="0" baseline="-2500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a:t>
                      </a: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-Br</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tc>
                  <a:txBody>
                    <a:bodyPr/>
                    <a:lstStyle/>
                    <a:p>
                      <a:pPr algn="just">
                        <a:lnSpc>
                          <a:spcPct val="150000"/>
                        </a:lnSpc>
                        <a:spcAft>
                          <a:spcPts val="1000"/>
                        </a:spcAft>
                        <a:tabLst>
                          <a:tab pos="90170" algn="l"/>
                        </a:tabLst>
                      </a:pPr>
                      <a:r>
                        <a:rPr lang="fr-FR"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grpSp>
        <p:nvGrpSpPr>
          <p:cNvPr id="2" name="Group 1"/>
          <p:cNvGrpSpPr/>
          <p:nvPr/>
        </p:nvGrpSpPr>
        <p:grpSpPr>
          <a:xfrm>
            <a:off x="554803" y="2044924"/>
            <a:ext cx="8318538" cy="505940"/>
            <a:chOff x="554803" y="2044924"/>
            <a:chExt cx="8318538" cy="505940"/>
          </a:xfrm>
        </p:grpSpPr>
        <p:sp>
          <p:nvSpPr>
            <p:cNvPr id="12" name="Rectangle 11"/>
            <p:cNvSpPr/>
            <p:nvPr/>
          </p:nvSpPr>
          <p:spPr>
            <a:xfrm>
              <a:off x="1000192" y="2150754"/>
              <a:ext cx="7873149" cy="400110"/>
            </a:xfrm>
            <a:prstGeom prst="rect">
              <a:avLst/>
            </a:prstGeom>
          </p:spPr>
          <p:txBody>
            <a:bodyPr wrap="square">
              <a:spAutoFit/>
            </a:bodyPr>
            <a:lstStyle/>
            <a:p>
              <a:r>
                <a:rPr lang="vi-VN" sz="2000" i="1">
                  <a:solidFill>
                    <a:srgbClr val="002060"/>
                  </a:solidFill>
                </a:rPr>
                <a:t>Tìm hiểu và gọi tên thông thường của một số dẫn xuất halogen sau:</a:t>
              </a:r>
              <a:endParaRPr lang="en-US" sz="2000" i="1">
                <a:solidFill>
                  <a:srgbClr val="002060"/>
                </a:solidFill>
              </a:endParaRPr>
            </a:p>
          </p:txBody>
        </p:sp>
        <p:pic>
          <p:nvPicPr>
            <p:cNvPr id="13" name="Picture 12"/>
            <p:cNvPicPr>
              <a:picLocks noChangeAspect="1"/>
            </p:cNvPicPr>
            <p:nvPr/>
          </p:nvPicPr>
          <p:blipFill>
            <a:blip r:embed="rId2"/>
            <a:stretch>
              <a:fillRect/>
            </a:stretch>
          </p:blipFill>
          <p:spPr>
            <a:xfrm>
              <a:off x="554803" y="2044924"/>
              <a:ext cx="445389" cy="505940"/>
            </a:xfrm>
            <a:prstGeom prst="rect">
              <a:avLst/>
            </a:prstGeom>
          </p:spPr>
        </p:pic>
      </p:grpSp>
      <p:sp>
        <p:nvSpPr>
          <p:cNvPr id="14" name="Rectangle 13"/>
          <p:cNvSpPr/>
          <p:nvPr/>
        </p:nvSpPr>
        <p:spPr>
          <a:xfrm>
            <a:off x="2695039" y="3414456"/>
            <a:ext cx="1274708" cy="369332"/>
          </a:xfrm>
          <a:prstGeom prst="rect">
            <a:avLst/>
          </a:prstGeom>
        </p:spPr>
        <p:txBody>
          <a:bodyPr wrap="none">
            <a:spAutoFit/>
          </a:bodyPr>
          <a:lstStyle/>
          <a:p>
            <a:pPr algn="ctr"/>
            <a:r>
              <a:rPr lang="vi-VN" sz="1800">
                <a:solidFill>
                  <a:srgbClr val="C00000"/>
                </a:solidFill>
              </a:rPr>
              <a:t>c</a:t>
            </a:r>
            <a:r>
              <a:rPr lang="en-US" sz="1800">
                <a:solidFill>
                  <a:srgbClr val="C00000"/>
                </a:solidFill>
              </a:rPr>
              <a:t>hloroform</a:t>
            </a:r>
          </a:p>
        </p:txBody>
      </p:sp>
      <p:sp>
        <p:nvSpPr>
          <p:cNvPr id="15" name="Rectangle 14"/>
          <p:cNvSpPr/>
          <p:nvPr/>
        </p:nvSpPr>
        <p:spPr>
          <a:xfrm>
            <a:off x="2695039" y="3801207"/>
            <a:ext cx="1300356" cy="369332"/>
          </a:xfrm>
          <a:prstGeom prst="rect">
            <a:avLst/>
          </a:prstGeom>
        </p:spPr>
        <p:txBody>
          <a:bodyPr wrap="none">
            <a:spAutoFit/>
          </a:bodyPr>
          <a:lstStyle/>
          <a:p>
            <a:pPr algn="ctr"/>
            <a:r>
              <a:rPr lang="vi-VN" sz="1800">
                <a:solidFill>
                  <a:srgbClr val="C00000"/>
                </a:solidFill>
              </a:rPr>
              <a:t>bromo</a:t>
            </a:r>
            <a:r>
              <a:rPr lang="en-US" sz="1800">
                <a:solidFill>
                  <a:srgbClr val="C00000"/>
                </a:solidFill>
              </a:rPr>
              <a:t>form</a:t>
            </a:r>
          </a:p>
        </p:txBody>
      </p:sp>
      <p:sp>
        <p:nvSpPr>
          <p:cNvPr id="16" name="Rectangle 15"/>
          <p:cNvSpPr/>
          <p:nvPr/>
        </p:nvSpPr>
        <p:spPr>
          <a:xfrm>
            <a:off x="2778393" y="4218154"/>
            <a:ext cx="1082349" cy="369332"/>
          </a:xfrm>
          <a:prstGeom prst="rect">
            <a:avLst/>
          </a:prstGeom>
        </p:spPr>
        <p:txBody>
          <a:bodyPr wrap="none">
            <a:spAutoFit/>
          </a:bodyPr>
          <a:lstStyle/>
          <a:p>
            <a:pPr algn="ctr"/>
            <a:r>
              <a:rPr lang="vi-VN" sz="1800">
                <a:solidFill>
                  <a:srgbClr val="C00000"/>
                </a:solidFill>
              </a:rPr>
              <a:t>iodo</a:t>
            </a:r>
            <a:r>
              <a:rPr lang="en-US" sz="1800">
                <a:solidFill>
                  <a:srgbClr val="C00000"/>
                </a:solidFill>
              </a:rPr>
              <a:t>form</a:t>
            </a:r>
          </a:p>
        </p:txBody>
      </p:sp>
      <p:sp>
        <p:nvSpPr>
          <p:cNvPr id="17" name="Rectangle 16"/>
          <p:cNvSpPr/>
          <p:nvPr/>
        </p:nvSpPr>
        <p:spPr>
          <a:xfrm>
            <a:off x="2218720" y="4622895"/>
            <a:ext cx="2223686" cy="369332"/>
          </a:xfrm>
          <a:prstGeom prst="rect">
            <a:avLst/>
          </a:prstGeom>
        </p:spPr>
        <p:txBody>
          <a:bodyPr wrap="none">
            <a:spAutoFit/>
          </a:bodyPr>
          <a:lstStyle/>
          <a:p>
            <a:pPr algn="ctr"/>
            <a:r>
              <a:rPr lang="vi-VN" sz="1800">
                <a:solidFill>
                  <a:srgbClr val="C00000"/>
                </a:solidFill>
                <a:latin typeface="Arial" panose="020B0604020202020204" pitchFamily="34" charset="0"/>
                <a:ea typeface="Times New Roman" panose="02020603050405020304" pitchFamily="18" charset="0"/>
                <a:cs typeface="Arial" panose="020B0604020202020204" pitchFamily="34" charset="0"/>
              </a:rPr>
              <a:t>c</a:t>
            </a:r>
            <a:r>
              <a:rPr lang="fr-FR" sz="1800">
                <a:solidFill>
                  <a:srgbClr val="C00000"/>
                </a:solidFill>
                <a:latin typeface="Arial" panose="020B0604020202020204" pitchFamily="34" charset="0"/>
                <a:ea typeface="Times New Roman" panose="02020603050405020304" pitchFamily="18" charset="0"/>
                <a:cs typeface="Arial" panose="020B0604020202020204" pitchFamily="34" charset="0"/>
              </a:rPr>
              <a:t>arbon tetrachloride</a:t>
            </a:r>
            <a:endParaRPr lang="en-US" sz="1800">
              <a:solidFill>
                <a:srgbClr val="C00000"/>
              </a:solidFill>
              <a:latin typeface="Arial" panose="020B0604020202020204" pitchFamily="34" charset="0"/>
              <a:cs typeface="Arial" panose="020B0604020202020204" pitchFamily="34" charset="0"/>
            </a:endParaRPr>
          </a:p>
        </p:txBody>
      </p:sp>
      <p:sp>
        <p:nvSpPr>
          <p:cNvPr id="18" name="Rectangle 17"/>
          <p:cNvSpPr/>
          <p:nvPr/>
        </p:nvSpPr>
        <p:spPr>
          <a:xfrm>
            <a:off x="6564567" y="3414456"/>
            <a:ext cx="1544012" cy="369332"/>
          </a:xfrm>
          <a:prstGeom prst="rect">
            <a:avLst/>
          </a:prstGeom>
        </p:spPr>
        <p:txBody>
          <a:bodyPr wrap="none">
            <a:spAutoFit/>
          </a:bodyPr>
          <a:lstStyle/>
          <a:p>
            <a:pPr algn="ctr"/>
            <a:r>
              <a:rPr lang="vi-VN" sz="1800">
                <a:solidFill>
                  <a:srgbClr val="C00000"/>
                </a:solidFill>
              </a:rPr>
              <a:t>e</a:t>
            </a:r>
            <a:r>
              <a:rPr lang="fr-FR" sz="1800">
                <a:solidFill>
                  <a:srgbClr val="C00000"/>
                </a:solidFill>
              </a:rPr>
              <a:t>thyl chloride</a:t>
            </a:r>
            <a:endParaRPr lang="en-US" sz="1800">
              <a:solidFill>
                <a:srgbClr val="C00000"/>
              </a:solidFill>
            </a:endParaRPr>
          </a:p>
        </p:txBody>
      </p:sp>
      <p:sp>
        <p:nvSpPr>
          <p:cNvPr id="19" name="Rectangle 18"/>
          <p:cNvSpPr/>
          <p:nvPr/>
        </p:nvSpPr>
        <p:spPr>
          <a:xfrm>
            <a:off x="6577390" y="3829192"/>
            <a:ext cx="1518364" cy="369332"/>
          </a:xfrm>
          <a:prstGeom prst="rect">
            <a:avLst/>
          </a:prstGeom>
        </p:spPr>
        <p:txBody>
          <a:bodyPr wrap="none">
            <a:spAutoFit/>
          </a:bodyPr>
          <a:lstStyle/>
          <a:p>
            <a:pPr algn="ctr"/>
            <a:r>
              <a:rPr lang="vi-VN" sz="1800">
                <a:solidFill>
                  <a:srgbClr val="C00000"/>
                </a:solidFill>
              </a:rPr>
              <a:t>v</a:t>
            </a:r>
            <a:r>
              <a:rPr lang="fr-FR" sz="1800">
                <a:solidFill>
                  <a:srgbClr val="C00000"/>
                </a:solidFill>
              </a:rPr>
              <a:t>inyl chloride</a:t>
            </a:r>
            <a:endParaRPr lang="en-US" sz="1800">
              <a:solidFill>
                <a:srgbClr val="C00000"/>
              </a:solidFill>
            </a:endParaRPr>
          </a:p>
        </p:txBody>
      </p:sp>
      <p:sp>
        <p:nvSpPr>
          <p:cNvPr id="20" name="Rectangle 19"/>
          <p:cNvSpPr/>
          <p:nvPr/>
        </p:nvSpPr>
        <p:spPr>
          <a:xfrm>
            <a:off x="6551742" y="4231799"/>
            <a:ext cx="1544012" cy="369332"/>
          </a:xfrm>
          <a:prstGeom prst="rect">
            <a:avLst/>
          </a:prstGeom>
        </p:spPr>
        <p:txBody>
          <a:bodyPr wrap="none">
            <a:spAutoFit/>
          </a:bodyPr>
          <a:lstStyle/>
          <a:p>
            <a:pPr algn="ctr"/>
            <a:r>
              <a:rPr lang="vi-VN" sz="1800">
                <a:solidFill>
                  <a:srgbClr val="C00000"/>
                </a:solidFill>
              </a:rPr>
              <a:t>p</a:t>
            </a:r>
            <a:r>
              <a:rPr lang="fr-FR" sz="1800">
                <a:solidFill>
                  <a:srgbClr val="C00000"/>
                </a:solidFill>
              </a:rPr>
              <a:t>henyl iodide</a:t>
            </a:r>
            <a:endParaRPr lang="en-US" sz="1800">
              <a:solidFill>
                <a:srgbClr val="C00000"/>
              </a:solidFill>
            </a:endParaRPr>
          </a:p>
        </p:txBody>
      </p:sp>
      <p:sp>
        <p:nvSpPr>
          <p:cNvPr id="21" name="Rectangle 20"/>
          <p:cNvSpPr/>
          <p:nvPr/>
        </p:nvSpPr>
        <p:spPr>
          <a:xfrm>
            <a:off x="6466614" y="4630181"/>
            <a:ext cx="1749197" cy="369332"/>
          </a:xfrm>
          <a:prstGeom prst="rect">
            <a:avLst/>
          </a:prstGeom>
        </p:spPr>
        <p:txBody>
          <a:bodyPr wrap="none">
            <a:spAutoFit/>
          </a:bodyPr>
          <a:lstStyle/>
          <a:p>
            <a:r>
              <a:rPr lang="vi-VN" sz="1800">
                <a:solidFill>
                  <a:srgbClr val="C00000"/>
                </a:solidFill>
              </a:rPr>
              <a:t>b</a:t>
            </a:r>
            <a:r>
              <a:rPr lang="fr-FR" sz="1800">
                <a:solidFill>
                  <a:srgbClr val="C00000"/>
                </a:solidFill>
              </a:rPr>
              <a:t>enzyl bromide</a:t>
            </a:r>
            <a:endParaRPr lang="en-US" sz="18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7460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5"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2234" name="Google Shape;2234;p39"/>
          <p:cNvGrpSpPr/>
          <p:nvPr/>
        </p:nvGrpSpPr>
        <p:grpSpPr>
          <a:xfrm>
            <a:off x="8074724" y="2469893"/>
            <a:ext cx="778765" cy="1339125"/>
            <a:chOff x="9217449" y="2469893"/>
            <a:chExt cx="778765" cy="1339125"/>
          </a:xfrm>
        </p:grpSpPr>
        <p:sp>
          <p:nvSpPr>
            <p:cNvPr id="2235" name="Google Shape;2235;p39"/>
            <p:cNvSpPr/>
            <p:nvPr/>
          </p:nvSpPr>
          <p:spPr>
            <a:xfrm>
              <a:off x="9720341" y="3244325"/>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9"/>
            <p:cNvSpPr/>
            <p:nvPr/>
          </p:nvSpPr>
          <p:spPr>
            <a:xfrm>
              <a:off x="9665986" y="2813405"/>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9"/>
            <p:cNvSpPr/>
            <p:nvPr/>
          </p:nvSpPr>
          <p:spPr>
            <a:xfrm>
              <a:off x="9217449" y="3735179"/>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9"/>
            <p:cNvSpPr/>
            <p:nvPr/>
          </p:nvSpPr>
          <p:spPr>
            <a:xfrm>
              <a:off x="9698106" y="3493294"/>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9"/>
            <p:cNvSpPr/>
            <p:nvPr/>
          </p:nvSpPr>
          <p:spPr>
            <a:xfrm>
              <a:off x="9729007" y="3549490"/>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9"/>
            <p:cNvSpPr/>
            <p:nvPr/>
          </p:nvSpPr>
          <p:spPr>
            <a:xfrm>
              <a:off x="9676780" y="2885350"/>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9"/>
            <p:cNvSpPr/>
            <p:nvPr/>
          </p:nvSpPr>
          <p:spPr>
            <a:xfrm>
              <a:off x="9704904" y="2906080"/>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9"/>
            <p:cNvSpPr/>
            <p:nvPr/>
          </p:nvSpPr>
          <p:spPr>
            <a:xfrm>
              <a:off x="9758039" y="2993800"/>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9"/>
            <p:cNvSpPr/>
            <p:nvPr/>
          </p:nvSpPr>
          <p:spPr>
            <a:xfrm>
              <a:off x="9506269" y="2753783"/>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9"/>
            <p:cNvSpPr/>
            <p:nvPr/>
          </p:nvSpPr>
          <p:spPr>
            <a:xfrm>
              <a:off x="9506269" y="3128170"/>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9"/>
            <p:cNvSpPr/>
            <p:nvPr/>
          </p:nvSpPr>
          <p:spPr>
            <a:xfrm>
              <a:off x="9506580" y="3123785"/>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9"/>
            <p:cNvSpPr/>
            <p:nvPr/>
          </p:nvSpPr>
          <p:spPr>
            <a:xfrm>
              <a:off x="9491143" y="2721663"/>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9"/>
            <p:cNvSpPr/>
            <p:nvPr/>
          </p:nvSpPr>
          <p:spPr>
            <a:xfrm>
              <a:off x="9506580" y="2753783"/>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9"/>
            <p:cNvSpPr/>
            <p:nvPr/>
          </p:nvSpPr>
          <p:spPr>
            <a:xfrm>
              <a:off x="9506269" y="2502013"/>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9"/>
            <p:cNvSpPr/>
            <p:nvPr/>
          </p:nvSpPr>
          <p:spPr>
            <a:xfrm>
              <a:off x="9506580" y="2717512"/>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9"/>
            <p:cNvSpPr/>
            <p:nvPr/>
          </p:nvSpPr>
          <p:spPr>
            <a:xfrm>
              <a:off x="9491143" y="2469893"/>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9"/>
            <p:cNvSpPr/>
            <p:nvPr/>
          </p:nvSpPr>
          <p:spPr>
            <a:xfrm>
              <a:off x="9506580" y="2501702"/>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9"/>
            <p:cNvSpPr/>
            <p:nvPr/>
          </p:nvSpPr>
          <p:spPr>
            <a:xfrm>
              <a:off x="9333605" y="3415770"/>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9"/>
            <p:cNvSpPr/>
            <p:nvPr/>
          </p:nvSpPr>
          <p:spPr>
            <a:xfrm>
              <a:off x="9404020" y="3125394"/>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p:nvPr/>
          </p:nvSpPr>
          <p:spPr>
            <a:xfrm>
              <a:off x="9535924" y="3200764"/>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9"/>
            <p:cNvSpPr/>
            <p:nvPr/>
          </p:nvSpPr>
          <p:spPr>
            <a:xfrm>
              <a:off x="9539012" y="3328024"/>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9"/>
            <p:cNvSpPr/>
            <p:nvPr/>
          </p:nvSpPr>
          <p:spPr>
            <a:xfrm>
              <a:off x="9540568" y="3308565"/>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9"/>
            <p:cNvSpPr/>
            <p:nvPr/>
          </p:nvSpPr>
          <p:spPr>
            <a:xfrm>
              <a:off x="9473526" y="3180682"/>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9"/>
            <p:cNvSpPr/>
            <p:nvPr/>
          </p:nvSpPr>
          <p:spPr>
            <a:xfrm>
              <a:off x="9476925" y="3261319"/>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9476303" y="3248347"/>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9392915" y="3160912"/>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9396003" y="3262850"/>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9"/>
            <p:cNvSpPr/>
            <p:nvPr/>
          </p:nvSpPr>
          <p:spPr>
            <a:xfrm>
              <a:off x="9396600" y="3247102"/>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9"/>
            <p:cNvSpPr/>
            <p:nvPr/>
          </p:nvSpPr>
          <p:spPr>
            <a:xfrm>
              <a:off x="9443249" y="3447890"/>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9"/>
            <p:cNvSpPr/>
            <p:nvPr/>
          </p:nvSpPr>
          <p:spPr>
            <a:xfrm>
              <a:off x="9414839" y="3527904"/>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9"/>
            <p:cNvSpPr/>
            <p:nvPr/>
          </p:nvSpPr>
          <p:spPr>
            <a:xfrm>
              <a:off x="9443249" y="3678333"/>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9"/>
            <p:cNvSpPr/>
            <p:nvPr/>
          </p:nvSpPr>
          <p:spPr>
            <a:xfrm>
              <a:off x="9443560" y="3692473"/>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9443560" y="3711880"/>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9"/>
            <p:cNvSpPr/>
            <p:nvPr/>
          </p:nvSpPr>
          <p:spPr>
            <a:xfrm>
              <a:off x="9443560" y="3523442"/>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39"/>
          <p:cNvSpPr txBox="1">
            <a:spLocks noGrp="1"/>
          </p:cNvSpPr>
          <p:nvPr>
            <p:ph type="title"/>
          </p:nvPr>
        </p:nvSpPr>
        <p:spPr>
          <a:xfrm>
            <a:off x="847694" y="2033326"/>
            <a:ext cx="3571099" cy="15114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4400" b="1">
                <a:latin typeface="Arial" panose="020B0604020202020204" pitchFamily="34" charset="0"/>
                <a:cs typeface="Arial" panose="020B0604020202020204" pitchFamily="34" charset="0"/>
              </a:rPr>
              <a:t>ĐẶC ĐIỂM CẤU TẠO </a:t>
            </a:r>
            <a:endParaRPr sz="4400" b="1">
              <a:latin typeface="Arial" panose="020B0604020202020204" pitchFamily="34" charset="0"/>
              <a:cs typeface="Arial" panose="020B0604020202020204" pitchFamily="34" charset="0"/>
            </a:endParaRPr>
          </a:p>
        </p:txBody>
      </p:sp>
      <p:sp>
        <p:nvSpPr>
          <p:cNvPr id="2270" name="Google Shape;2270;p39"/>
          <p:cNvSpPr txBox="1">
            <a:spLocks noGrp="1"/>
          </p:cNvSpPr>
          <p:nvPr>
            <p:ph type="title" idx="2"/>
          </p:nvPr>
        </p:nvSpPr>
        <p:spPr>
          <a:xfrm>
            <a:off x="1821314" y="1129197"/>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600" b="1">
                <a:solidFill>
                  <a:schemeClr val="tx2">
                    <a:lumMod val="75000"/>
                  </a:schemeClr>
                </a:solidFill>
                <a:latin typeface="Arial" panose="020B0604020202020204" pitchFamily="34" charset="0"/>
                <a:cs typeface="Arial" panose="020B0604020202020204" pitchFamily="34" charset="0"/>
              </a:rPr>
              <a:t>II.</a:t>
            </a:r>
            <a:endParaRPr sz="6600" b="1">
              <a:solidFill>
                <a:schemeClr val="tx2">
                  <a:lumMod val="75000"/>
                </a:schemeClr>
              </a:solidFill>
              <a:latin typeface="Arial" panose="020B0604020202020204" pitchFamily="34" charset="0"/>
              <a:cs typeface="Arial" panose="020B0604020202020204" pitchFamily="34" charset="0"/>
            </a:endParaRPr>
          </a:p>
        </p:txBody>
      </p:sp>
      <p:sp>
        <p:nvSpPr>
          <p:cNvPr id="2271" name="Google Shape;2271;p39"/>
          <p:cNvSpPr/>
          <p:nvPr/>
        </p:nvSpPr>
        <p:spPr>
          <a:xfrm>
            <a:off x="5880142" y="2318538"/>
            <a:ext cx="725323" cy="913460"/>
          </a:xfrm>
          <a:custGeom>
            <a:avLst/>
            <a:gdLst/>
            <a:ahLst/>
            <a:cxnLst/>
            <a:rect l="l" t="t" r="r" b="b"/>
            <a:pathLst>
              <a:path w="25441" h="32040" extrusionOk="0">
                <a:moveTo>
                  <a:pt x="12824" y="0"/>
                </a:moveTo>
                <a:lnTo>
                  <a:pt x="0" y="6863"/>
                </a:lnTo>
                <a:lnTo>
                  <a:pt x="9012" y="27173"/>
                </a:lnTo>
                <a:cubicBezTo>
                  <a:pt x="10436" y="30315"/>
                  <a:pt x="13481" y="32040"/>
                  <a:pt x="16555" y="32040"/>
                </a:cubicBezTo>
                <a:cubicBezTo>
                  <a:pt x="18567" y="32040"/>
                  <a:pt x="20592" y="31301"/>
                  <a:pt x="22182" y="29738"/>
                </a:cubicBezTo>
                <a:cubicBezTo>
                  <a:pt x="24816" y="27173"/>
                  <a:pt x="25440" y="23222"/>
                  <a:pt x="23707" y="20033"/>
                </a:cubicBezTo>
                <a:lnTo>
                  <a:pt x="12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5984890" y="1952209"/>
            <a:ext cx="175907" cy="307053"/>
          </a:xfrm>
          <a:custGeom>
            <a:avLst/>
            <a:gdLst/>
            <a:ahLst/>
            <a:cxnLst/>
            <a:rect l="l" t="t" r="r" b="b"/>
            <a:pathLst>
              <a:path w="6170" h="10770" extrusionOk="0">
                <a:moveTo>
                  <a:pt x="1700" y="1"/>
                </a:moveTo>
                <a:cubicBezTo>
                  <a:pt x="1513" y="1"/>
                  <a:pt x="1315" y="31"/>
                  <a:pt x="1109" y="95"/>
                </a:cubicBezTo>
                <a:cubicBezTo>
                  <a:pt x="347" y="372"/>
                  <a:pt x="0" y="1134"/>
                  <a:pt x="277" y="1897"/>
                </a:cubicBezTo>
                <a:lnTo>
                  <a:pt x="3397" y="10770"/>
                </a:lnTo>
                <a:lnTo>
                  <a:pt x="6169" y="9799"/>
                </a:lnTo>
                <a:lnTo>
                  <a:pt x="3050" y="996"/>
                </a:lnTo>
                <a:cubicBezTo>
                  <a:pt x="2836" y="354"/>
                  <a:pt x="2333" y="1"/>
                  <a:pt x="1700"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5814909" y="2099151"/>
            <a:ext cx="389361" cy="387394"/>
          </a:xfrm>
          <a:custGeom>
            <a:avLst/>
            <a:gdLst/>
            <a:ahLst/>
            <a:cxnLst/>
            <a:rect l="l" t="t" r="r" b="b"/>
            <a:pathLst>
              <a:path w="13657" h="13588" extrusionOk="0">
                <a:moveTo>
                  <a:pt x="10468" y="1"/>
                </a:moveTo>
                <a:lnTo>
                  <a:pt x="1" y="3952"/>
                </a:lnTo>
                <a:lnTo>
                  <a:pt x="4021" y="13587"/>
                </a:lnTo>
                <a:lnTo>
                  <a:pt x="13656" y="8388"/>
                </a:lnTo>
                <a:lnTo>
                  <a:pt x="10468"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9"/>
          <p:cNvSpPr/>
          <p:nvPr/>
        </p:nvSpPr>
        <p:spPr>
          <a:xfrm>
            <a:off x="5929551" y="2300748"/>
            <a:ext cx="274722" cy="185800"/>
          </a:xfrm>
          <a:custGeom>
            <a:avLst/>
            <a:gdLst/>
            <a:ahLst/>
            <a:cxnLst/>
            <a:rect l="l" t="t" r="r" b="b"/>
            <a:pathLst>
              <a:path w="9636" h="6517" extrusionOk="0">
                <a:moveTo>
                  <a:pt x="9150" y="0"/>
                </a:moveTo>
                <a:lnTo>
                  <a:pt x="0" y="6516"/>
                </a:lnTo>
                <a:lnTo>
                  <a:pt x="9635" y="1317"/>
                </a:lnTo>
                <a:lnTo>
                  <a:pt x="9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9"/>
          <p:cNvSpPr/>
          <p:nvPr/>
        </p:nvSpPr>
        <p:spPr>
          <a:xfrm>
            <a:off x="5739812" y="1638681"/>
            <a:ext cx="385398" cy="594890"/>
          </a:xfrm>
          <a:custGeom>
            <a:avLst/>
            <a:gdLst/>
            <a:ahLst/>
            <a:cxnLst/>
            <a:rect l="l" t="t" r="r" b="b"/>
            <a:pathLst>
              <a:path w="13518" h="20866" extrusionOk="0">
                <a:moveTo>
                  <a:pt x="1" y="1"/>
                </a:moveTo>
                <a:lnTo>
                  <a:pt x="12409" y="20866"/>
                </a:lnTo>
                <a:lnTo>
                  <a:pt x="13518" y="2017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9"/>
          <p:cNvSpPr/>
          <p:nvPr/>
        </p:nvSpPr>
        <p:spPr>
          <a:xfrm>
            <a:off x="5826770" y="2051168"/>
            <a:ext cx="207553" cy="197774"/>
          </a:xfrm>
          <a:custGeom>
            <a:avLst/>
            <a:gdLst/>
            <a:ahLst/>
            <a:cxnLst/>
            <a:rect l="l" t="t" r="r" b="b"/>
            <a:pathLst>
              <a:path w="7280" h="6937" extrusionOk="0">
                <a:moveTo>
                  <a:pt x="1786" y="1"/>
                </a:moveTo>
                <a:cubicBezTo>
                  <a:pt x="1399" y="1"/>
                  <a:pt x="976" y="183"/>
                  <a:pt x="694" y="505"/>
                </a:cubicBezTo>
                <a:cubicBezTo>
                  <a:pt x="70" y="1129"/>
                  <a:pt x="1" y="1892"/>
                  <a:pt x="417" y="2377"/>
                </a:cubicBezTo>
                <a:lnTo>
                  <a:pt x="4784" y="6675"/>
                </a:lnTo>
                <a:cubicBezTo>
                  <a:pt x="4957" y="6848"/>
                  <a:pt x="5190" y="6937"/>
                  <a:pt x="5448" y="6937"/>
                </a:cubicBezTo>
                <a:cubicBezTo>
                  <a:pt x="5810" y="6937"/>
                  <a:pt x="6222" y="6762"/>
                  <a:pt x="6586" y="6398"/>
                </a:cubicBezTo>
                <a:cubicBezTo>
                  <a:pt x="7210" y="5843"/>
                  <a:pt x="7279" y="5011"/>
                  <a:pt x="6863" y="4595"/>
                </a:cubicBezTo>
                <a:lnTo>
                  <a:pt x="2496" y="297"/>
                </a:lnTo>
                <a:cubicBezTo>
                  <a:pt x="2322" y="95"/>
                  <a:pt x="2064" y="1"/>
                  <a:pt x="1786"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9"/>
          <p:cNvSpPr/>
          <p:nvPr/>
        </p:nvSpPr>
        <p:spPr>
          <a:xfrm>
            <a:off x="5769463" y="2108617"/>
            <a:ext cx="207524" cy="197660"/>
          </a:xfrm>
          <a:custGeom>
            <a:avLst/>
            <a:gdLst/>
            <a:ahLst/>
            <a:cxnLst/>
            <a:rect l="l" t="t" r="r" b="b"/>
            <a:pathLst>
              <a:path w="7279" h="6933" extrusionOk="0">
                <a:moveTo>
                  <a:pt x="1913" y="0"/>
                </a:moveTo>
                <a:cubicBezTo>
                  <a:pt x="1532" y="0"/>
                  <a:pt x="1086" y="196"/>
                  <a:pt x="694" y="501"/>
                </a:cubicBezTo>
                <a:cubicBezTo>
                  <a:pt x="70" y="1125"/>
                  <a:pt x="0" y="1887"/>
                  <a:pt x="416" y="2303"/>
                </a:cubicBezTo>
                <a:lnTo>
                  <a:pt x="4783" y="6670"/>
                </a:lnTo>
                <a:cubicBezTo>
                  <a:pt x="4956" y="6843"/>
                  <a:pt x="5190" y="6932"/>
                  <a:pt x="5448" y="6932"/>
                </a:cubicBezTo>
                <a:cubicBezTo>
                  <a:pt x="5810" y="6932"/>
                  <a:pt x="6221" y="6757"/>
                  <a:pt x="6586" y="6393"/>
                </a:cubicBezTo>
                <a:cubicBezTo>
                  <a:pt x="7210" y="5769"/>
                  <a:pt x="7279" y="5006"/>
                  <a:pt x="6863" y="4590"/>
                </a:cubicBezTo>
                <a:lnTo>
                  <a:pt x="2496" y="223"/>
                </a:lnTo>
                <a:cubicBezTo>
                  <a:pt x="2341" y="69"/>
                  <a:pt x="2139" y="0"/>
                  <a:pt x="1913"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9"/>
          <p:cNvSpPr/>
          <p:nvPr/>
        </p:nvSpPr>
        <p:spPr>
          <a:xfrm>
            <a:off x="5718087" y="2172309"/>
            <a:ext cx="187767" cy="179299"/>
          </a:xfrm>
          <a:custGeom>
            <a:avLst/>
            <a:gdLst/>
            <a:ahLst/>
            <a:cxnLst/>
            <a:rect l="l" t="t" r="r" b="b"/>
            <a:pathLst>
              <a:path w="6586" h="6289" extrusionOk="0">
                <a:moveTo>
                  <a:pt x="1862" y="0"/>
                </a:moveTo>
                <a:cubicBezTo>
                  <a:pt x="1504" y="0"/>
                  <a:pt x="1073" y="174"/>
                  <a:pt x="693" y="554"/>
                </a:cubicBezTo>
                <a:cubicBezTo>
                  <a:pt x="69" y="1109"/>
                  <a:pt x="0" y="1941"/>
                  <a:pt x="347" y="2287"/>
                </a:cubicBezTo>
                <a:lnTo>
                  <a:pt x="4159" y="6100"/>
                </a:lnTo>
                <a:cubicBezTo>
                  <a:pt x="4312" y="6227"/>
                  <a:pt x="4502" y="6289"/>
                  <a:pt x="4712" y="6289"/>
                </a:cubicBezTo>
                <a:cubicBezTo>
                  <a:pt x="5074" y="6289"/>
                  <a:pt x="5497" y="6104"/>
                  <a:pt x="5892" y="5753"/>
                </a:cubicBezTo>
                <a:cubicBezTo>
                  <a:pt x="6516" y="5129"/>
                  <a:pt x="6585" y="4367"/>
                  <a:pt x="6239" y="4020"/>
                </a:cubicBezTo>
                <a:lnTo>
                  <a:pt x="2426" y="208"/>
                </a:lnTo>
                <a:cubicBezTo>
                  <a:pt x="2291" y="72"/>
                  <a:pt x="2091" y="0"/>
                  <a:pt x="1862"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9"/>
          <p:cNvSpPr/>
          <p:nvPr/>
        </p:nvSpPr>
        <p:spPr>
          <a:xfrm>
            <a:off x="5884076" y="1989500"/>
            <a:ext cx="207553" cy="198202"/>
          </a:xfrm>
          <a:custGeom>
            <a:avLst/>
            <a:gdLst/>
            <a:ahLst/>
            <a:cxnLst/>
            <a:rect l="l" t="t" r="r" b="b"/>
            <a:pathLst>
              <a:path w="7280" h="6952" extrusionOk="0">
                <a:moveTo>
                  <a:pt x="1833" y="0"/>
                </a:moveTo>
                <a:cubicBezTo>
                  <a:pt x="1434" y="0"/>
                  <a:pt x="988" y="184"/>
                  <a:pt x="694" y="520"/>
                </a:cubicBezTo>
                <a:cubicBezTo>
                  <a:pt x="70" y="1143"/>
                  <a:pt x="1" y="1906"/>
                  <a:pt x="417" y="2322"/>
                </a:cubicBezTo>
                <a:lnTo>
                  <a:pt x="4715" y="6689"/>
                </a:lnTo>
                <a:cubicBezTo>
                  <a:pt x="4916" y="6862"/>
                  <a:pt x="5166" y="6951"/>
                  <a:pt x="5434" y="6951"/>
                </a:cubicBezTo>
                <a:cubicBezTo>
                  <a:pt x="5810" y="6951"/>
                  <a:pt x="6222" y="6776"/>
                  <a:pt x="6586" y="6412"/>
                </a:cubicBezTo>
                <a:cubicBezTo>
                  <a:pt x="7141" y="5788"/>
                  <a:pt x="7279" y="5025"/>
                  <a:pt x="6794" y="4609"/>
                </a:cubicBezTo>
                <a:lnTo>
                  <a:pt x="2496" y="242"/>
                </a:lnTo>
                <a:cubicBezTo>
                  <a:pt x="2332" y="78"/>
                  <a:pt x="2093" y="0"/>
                  <a:pt x="1833"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9"/>
          <p:cNvSpPr/>
          <p:nvPr/>
        </p:nvSpPr>
        <p:spPr>
          <a:xfrm>
            <a:off x="5868282" y="2055673"/>
            <a:ext cx="228251" cy="290545"/>
          </a:xfrm>
          <a:custGeom>
            <a:avLst/>
            <a:gdLst/>
            <a:ahLst/>
            <a:cxnLst/>
            <a:rect l="l" t="t" r="r" b="b"/>
            <a:pathLst>
              <a:path w="8006" h="10191" extrusionOk="0">
                <a:moveTo>
                  <a:pt x="4853" y="1"/>
                </a:moveTo>
                <a:lnTo>
                  <a:pt x="4853" y="1"/>
                </a:lnTo>
                <a:cubicBezTo>
                  <a:pt x="5476" y="694"/>
                  <a:pt x="6170" y="1526"/>
                  <a:pt x="6794" y="2080"/>
                </a:cubicBezTo>
                <a:lnTo>
                  <a:pt x="7140" y="2427"/>
                </a:lnTo>
                <a:cubicBezTo>
                  <a:pt x="8006" y="3177"/>
                  <a:pt x="6950" y="4551"/>
                  <a:pt x="5972" y="4551"/>
                </a:cubicBezTo>
                <a:cubicBezTo>
                  <a:pt x="5775" y="4551"/>
                  <a:pt x="5581" y="4496"/>
                  <a:pt x="5407" y="4368"/>
                </a:cubicBezTo>
                <a:lnTo>
                  <a:pt x="5320" y="4426"/>
                </a:lnTo>
                <a:lnTo>
                  <a:pt x="5320" y="4426"/>
                </a:lnTo>
                <a:cubicBezTo>
                  <a:pt x="5304" y="4406"/>
                  <a:pt x="5286" y="4387"/>
                  <a:pt x="5269" y="4368"/>
                </a:cubicBezTo>
                <a:lnTo>
                  <a:pt x="5269" y="4368"/>
                </a:lnTo>
                <a:lnTo>
                  <a:pt x="5130" y="4507"/>
                </a:lnTo>
                <a:cubicBezTo>
                  <a:pt x="5191" y="4577"/>
                  <a:pt x="5260" y="4635"/>
                  <a:pt x="5333" y="4682"/>
                </a:cubicBezTo>
                <a:lnTo>
                  <a:pt x="5333" y="4682"/>
                </a:lnTo>
                <a:cubicBezTo>
                  <a:pt x="5864" y="5545"/>
                  <a:pt x="4942" y="6809"/>
                  <a:pt x="3960" y="6809"/>
                </a:cubicBezTo>
                <a:cubicBezTo>
                  <a:pt x="3819" y="6809"/>
                  <a:pt x="3676" y="6782"/>
                  <a:pt x="3536" y="6725"/>
                </a:cubicBezTo>
                <a:lnTo>
                  <a:pt x="3397" y="6586"/>
                </a:lnTo>
                <a:lnTo>
                  <a:pt x="3449" y="6742"/>
                </a:lnTo>
                <a:lnTo>
                  <a:pt x="3449" y="6742"/>
                </a:lnTo>
                <a:lnTo>
                  <a:pt x="3397" y="6794"/>
                </a:lnTo>
                <a:cubicBezTo>
                  <a:pt x="3425" y="6804"/>
                  <a:pt x="3453" y="6813"/>
                  <a:pt x="3480" y="6822"/>
                </a:cubicBezTo>
                <a:lnTo>
                  <a:pt x="3480" y="6822"/>
                </a:lnTo>
                <a:cubicBezTo>
                  <a:pt x="3911" y="7686"/>
                  <a:pt x="3026" y="8728"/>
                  <a:pt x="2122" y="8728"/>
                </a:cubicBezTo>
                <a:cubicBezTo>
                  <a:pt x="1944" y="8728"/>
                  <a:pt x="1765" y="8687"/>
                  <a:pt x="1595" y="8596"/>
                </a:cubicBezTo>
                <a:cubicBezTo>
                  <a:pt x="1317" y="8458"/>
                  <a:pt x="971" y="7972"/>
                  <a:pt x="693" y="7834"/>
                </a:cubicBezTo>
                <a:lnTo>
                  <a:pt x="693" y="7834"/>
                </a:lnTo>
                <a:lnTo>
                  <a:pt x="971" y="8319"/>
                </a:lnTo>
                <a:cubicBezTo>
                  <a:pt x="973" y="8327"/>
                  <a:pt x="975" y="8335"/>
                  <a:pt x="977" y="8344"/>
                </a:cubicBezTo>
                <a:lnTo>
                  <a:pt x="977" y="8344"/>
                </a:lnTo>
                <a:lnTo>
                  <a:pt x="901" y="8458"/>
                </a:lnTo>
                <a:cubicBezTo>
                  <a:pt x="938" y="8503"/>
                  <a:pt x="975" y="8545"/>
                  <a:pt x="1013" y="8584"/>
                </a:cubicBezTo>
                <a:lnTo>
                  <a:pt x="1013" y="8584"/>
                </a:lnTo>
                <a:cubicBezTo>
                  <a:pt x="1031" y="8995"/>
                  <a:pt x="840" y="9421"/>
                  <a:pt x="555" y="9705"/>
                </a:cubicBezTo>
                <a:cubicBezTo>
                  <a:pt x="416" y="9913"/>
                  <a:pt x="208" y="10052"/>
                  <a:pt x="0" y="10191"/>
                </a:cubicBezTo>
                <a:cubicBezTo>
                  <a:pt x="278" y="10191"/>
                  <a:pt x="416" y="9983"/>
                  <a:pt x="555" y="9913"/>
                </a:cubicBezTo>
                <a:cubicBezTo>
                  <a:pt x="870" y="9598"/>
                  <a:pt x="1146" y="9163"/>
                  <a:pt x="1140" y="8699"/>
                </a:cubicBezTo>
                <a:lnTo>
                  <a:pt x="1140" y="8699"/>
                </a:lnTo>
                <a:cubicBezTo>
                  <a:pt x="1389" y="8900"/>
                  <a:pt x="1672" y="8989"/>
                  <a:pt x="1955" y="8989"/>
                </a:cubicBezTo>
                <a:cubicBezTo>
                  <a:pt x="2633" y="8989"/>
                  <a:pt x="3313" y="8477"/>
                  <a:pt x="3536" y="7765"/>
                </a:cubicBezTo>
                <a:cubicBezTo>
                  <a:pt x="3660" y="7454"/>
                  <a:pt x="3673" y="7144"/>
                  <a:pt x="3525" y="6834"/>
                </a:cubicBezTo>
                <a:lnTo>
                  <a:pt x="3525" y="6834"/>
                </a:lnTo>
                <a:cubicBezTo>
                  <a:pt x="3635" y="6862"/>
                  <a:pt x="3746" y="6875"/>
                  <a:pt x="3856" y="6875"/>
                </a:cubicBezTo>
                <a:cubicBezTo>
                  <a:pt x="4889" y="6875"/>
                  <a:pt x="5888" y="5724"/>
                  <a:pt x="5529" y="4778"/>
                </a:cubicBezTo>
                <a:lnTo>
                  <a:pt x="5529" y="4778"/>
                </a:lnTo>
                <a:cubicBezTo>
                  <a:pt x="5654" y="4823"/>
                  <a:pt x="5787" y="4843"/>
                  <a:pt x="5923" y="4843"/>
                </a:cubicBezTo>
                <a:cubicBezTo>
                  <a:pt x="6315" y="4843"/>
                  <a:pt x="6725" y="4674"/>
                  <a:pt x="7001" y="4437"/>
                </a:cubicBezTo>
                <a:cubicBezTo>
                  <a:pt x="7556" y="3952"/>
                  <a:pt x="7972" y="3051"/>
                  <a:pt x="7487" y="2358"/>
                </a:cubicBezTo>
                <a:cubicBezTo>
                  <a:pt x="7001" y="2011"/>
                  <a:pt x="6586" y="1595"/>
                  <a:pt x="6239" y="1249"/>
                </a:cubicBezTo>
                <a:lnTo>
                  <a:pt x="5546" y="625"/>
                </a:lnTo>
                <a:cubicBezTo>
                  <a:pt x="5269" y="486"/>
                  <a:pt x="5130" y="209"/>
                  <a:pt x="48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9"/>
          <p:cNvSpPr/>
          <p:nvPr/>
        </p:nvSpPr>
        <p:spPr>
          <a:xfrm>
            <a:off x="5895937" y="2055673"/>
            <a:ext cx="128495" cy="128495"/>
          </a:xfrm>
          <a:custGeom>
            <a:avLst/>
            <a:gdLst/>
            <a:ahLst/>
            <a:cxnLst/>
            <a:rect l="l" t="t" r="r" b="b"/>
            <a:pathLst>
              <a:path w="4507" h="4507" extrusionOk="0">
                <a:moveTo>
                  <a:pt x="1" y="1"/>
                </a:moveTo>
                <a:cubicBezTo>
                  <a:pt x="486" y="625"/>
                  <a:pt x="1664" y="1872"/>
                  <a:pt x="2150" y="2358"/>
                </a:cubicBezTo>
                <a:cubicBezTo>
                  <a:pt x="2843" y="3120"/>
                  <a:pt x="3605" y="3952"/>
                  <a:pt x="4506" y="4507"/>
                </a:cubicBezTo>
                <a:cubicBezTo>
                  <a:pt x="3883" y="3675"/>
                  <a:pt x="3120" y="2843"/>
                  <a:pt x="2358" y="2219"/>
                </a:cubicBezTo>
                <a:cubicBezTo>
                  <a:pt x="1803" y="1664"/>
                  <a:pt x="625" y="55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9"/>
          <p:cNvSpPr/>
          <p:nvPr/>
        </p:nvSpPr>
        <p:spPr>
          <a:xfrm>
            <a:off x="5830733" y="2111040"/>
            <a:ext cx="138359" cy="138359"/>
          </a:xfrm>
          <a:custGeom>
            <a:avLst/>
            <a:gdLst/>
            <a:ahLst/>
            <a:cxnLst/>
            <a:rect l="l" t="t" r="r" b="b"/>
            <a:pathLst>
              <a:path w="4853" h="4853" extrusionOk="0">
                <a:moveTo>
                  <a:pt x="1" y="0"/>
                </a:moveTo>
                <a:cubicBezTo>
                  <a:pt x="625" y="624"/>
                  <a:pt x="1872" y="1871"/>
                  <a:pt x="2357" y="2495"/>
                </a:cubicBezTo>
                <a:cubicBezTo>
                  <a:pt x="3120" y="3396"/>
                  <a:pt x="3951" y="4159"/>
                  <a:pt x="4853" y="4852"/>
                </a:cubicBezTo>
                <a:cubicBezTo>
                  <a:pt x="4159" y="3882"/>
                  <a:pt x="3397" y="3119"/>
                  <a:pt x="2565" y="2357"/>
                </a:cubicBezTo>
                <a:cubicBezTo>
                  <a:pt x="1941" y="1733"/>
                  <a:pt x="625" y="62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9"/>
          <p:cNvSpPr/>
          <p:nvPr/>
        </p:nvSpPr>
        <p:spPr>
          <a:xfrm>
            <a:off x="5785258" y="2174248"/>
            <a:ext cx="114667" cy="116634"/>
          </a:xfrm>
          <a:custGeom>
            <a:avLst/>
            <a:gdLst/>
            <a:ahLst/>
            <a:cxnLst/>
            <a:rect l="l" t="t" r="r" b="b"/>
            <a:pathLst>
              <a:path w="4022" h="4091" extrusionOk="0">
                <a:moveTo>
                  <a:pt x="1" y="1"/>
                </a:moveTo>
                <a:lnTo>
                  <a:pt x="1" y="1"/>
                </a:lnTo>
                <a:cubicBezTo>
                  <a:pt x="417" y="556"/>
                  <a:pt x="1387" y="1665"/>
                  <a:pt x="1942" y="2081"/>
                </a:cubicBezTo>
                <a:cubicBezTo>
                  <a:pt x="2566" y="2843"/>
                  <a:pt x="3259" y="3606"/>
                  <a:pt x="4021" y="4091"/>
                </a:cubicBezTo>
                <a:cubicBezTo>
                  <a:pt x="3467" y="3328"/>
                  <a:pt x="2774" y="2635"/>
                  <a:pt x="2080" y="2011"/>
                </a:cubicBezTo>
                <a:cubicBezTo>
                  <a:pt x="1526" y="1526"/>
                  <a:pt x="486" y="55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9"/>
          <p:cNvSpPr/>
          <p:nvPr/>
        </p:nvSpPr>
        <p:spPr>
          <a:xfrm>
            <a:off x="6419678" y="2348161"/>
            <a:ext cx="365612" cy="555375"/>
          </a:xfrm>
          <a:custGeom>
            <a:avLst/>
            <a:gdLst/>
            <a:ahLst/>
            <a:cxnLst/>
            <a:rect l="l" t="t" r="r" b="b"/>
            <a:pathLst>
              <a:path w="12824" h="19480" extrusionOk="0">
                <a:moveTo>
                  <a:pt x="11160" y="1"/>
                </a:moveTo>
                <a:cubicBezTo>
                  <a:pt x="8596" y="1"/>
                  <a:pt x="6169" y="1318"/>
                  <a:pt x="4644" y="3398"/>
                </a:cubicBezTo>
                <a:lnTo>
                  <a:pt x="0" y="10121"/>
                </a:lnTo>
                <a:lnTo>
                  <a:pt x="5060" y="19480"/>
                </a:lnTo>
                <a:lnTo>
                  <a:pt x="128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9"/>
          <p:cNvSpPr/>
          <p:nvPr/>
        </p:nvSpPr>
        <p:spPr>
          <a:xfrm>
            <a:off x="6346548" y="2441047"/>
            <a:ext cx="401193" cy="790554"/>
          </a:xfrm>
          <a:custGeom>
            <a:avLst/>
            <a:gdLst/>
            <a:ahLst/>
            <a:cxnLst/>
            <a:rect l="l" t="t" r="r" b="b"/>
            <a:pathLst>
              <a:path w="14072" h="27729" extrusionOk="0">
                <a:moveTo>
                  <a:pt x="14072" y="1"/>
                </a:moveTo>
                <a:lnTo>
                  <a:pt x="6655" y="14558"/>
                </a:lnTo>
                <a:lnTo>
                  <a:pt x="0" y="27728"/>
                </a:lnTo>
                <a:lnTo>
                  <a:pt x="139" y="27728"/>
                </a:lnTo>
                <a:cubicBezTo>
                  <a:pt x="1248" y="27728"/>
                  <a:pt x="2288" y="27520"/>
                  <a:pt x="3328" y="27035"/>
                </a:cubicBezTo>
                <a:lnTo>
                  <a:pt x="7556" y="16291"/>
                </a:lnTo>
                <a:lnTo>
                  <a:pt x="140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9"/>
          <p:cNvSpPr/>
          <p:nvPr/>
        </p:nvSpPr>
        <p:spPr>
          <a:xfrm>
            <a:off x="6421646" y="2636714"/>
            <a:ext cx="86984" cy="160112"/>
          </a:xfrm>
          <a:custGeom>
            <a:avLst/>
            <a:gdLst/>
            <a:ahLst/>
            <a:cxnLst/>
            <a:rect l="l" t="t" r="r" b="b"/>
            <a:pathLst>
              <a:path w="3051" h="5616" extrusionOk="0">
                <a:moveTo>
                  <a:pt x="0" y="0"/>
                </a:moveTo>
                <a:lnTo>
                  <a:pt x="0" y="0"/>
                </a:lnTo>
                <a:cubicBezTo>
                  <a:pt x="278" y="763"/>
                  <a:pt x="1040" y="2288"/>
                  <a:pt x="1387" y="2843"/>
                </a:cubicBezTo>
                <a:cubicBezTo>
                  <a:pt x="1941" y="3813"/>
                  <a:pt x="2357" y="4783"/>
                  <a:pt x="3050" y="5615"/>
                </a:cubicBezTo>
                <a:cubicBezTo>
                  <a:pt x="2704" y="4576"/>
                  <a:pt x="2149" y="3744"/>
                  <a:pt x="1664" y="2773"/>
                </a:cubicBezTo>
                <a:cubicBezTo>
                  <a:pt x="1248" y="2080"/>
                  <a:pt x="416" y="69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9"/>
          <p:cNvSpPr/>
          <p:nvPr/>
        </p:nvSpPr>
        <p:spPr>
          <a:xfrm>
            <a:off x="7091618" y="2160420"/>
            <a:ext cx="276690" cy="377501"/>
          </a:xfrm>
          <a:custGeom>
            <a:avLst/>
            <a:gdLst/>
            <a:ahLst/>
            <a:cxnLst/>
            <a:rect l="l" t="t" r="r" b="b"/>
            <a:pathLst>
              <a:path w="9705" h="13241" extrusionOk="0">
                <a:moveTo>
                  <a:pt x="8734" y="1"/>
                </a:moveTo>
                <a:lnTo>
                  <a:pt x="2773" y="2427"/>
                </a:lnTo>
                <a:lnTo>
                  <a:pt x="0" y="13241"/>
                </a:lnTo>
                <a:lnTo>
                  <a:pt x="9705" y="13241"/>
                </a:lnTo>
                <a:lnTo>
                  <a:pt x="8734"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9"/>
          <p:cNvSpPr/>
          <p:nvPr/>
        </p:nvSpPr>
        <p:spPr>
          <a:xfrm>
            <a:off x="7152888" y="2160420"/>
            <a:ext cx="199627" cy="179870"/>
          </a:xfrm>
          <a:custGeom>
            <a:avLst/>
            <a:gdLst/>
            <a:ahLst/>
            <a:cxnLst/>
            <a:rect l="l" t="t" r="r" b="b"/>
            <a:pathLst>
              <a:path w="7002" h="6309" extrusionOk="0">
                <a:moveTo>
                  <a:pt x="6585" y="1"/>
                </a:moveTo>
                <a:lnTo>
                  <a:pt x="347" y="3259"/>
                </a:lnTo>
                <a:lnTo>
                  <a:pt x="0" y="4853"/>
                </a:lnTo>
                <a:lnTo>
                  <a:pt x="7001" y="6309"/>
                </a:lnTo>
                <a:lnTo>
                  <a:pt x="65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9"/>
          <p:cNvSpPr/>
          <p:nvPr/>
        </p:nvSpPr>
        <p:spPr>
          <a:xfrm>
            <a:off x="7042209" y="1822487"/>
            <a:ext cx="355748" cy="430872"/>
          </a:xfrm>
          <a:custGeom>
            <a:avLst/>
            <a:gdLst/>
            <a:ahLst/>
            <a:cxnLst/>
            <a:rect l="l" t="t" r="r" b="b"/>
            <a:pathLst>
              <a:path w="12478" h="15113" extrusionOk="0">
                <a:moveTo>
                  <a:pt x="832" y="0"/>
                </a:moveTo>
                <a:cubicBezTo>
                  <a:pt x="832" y="0"/>
                  <a:pt x="694" y="8804"/>
                  <a:pt x="624" y="10606"/>
                </a:cubicBezTo>
                <a:cubicBezTo>
                  <a:pt x="486" y="12478"/>
                  <a:pt x="0" y="15042"/>
                  <a:pt x="3744" y="15112"/>
                </a:cubicBezTo>
                <a:cubicBezTo>
                  <a:pt x="3778" y="15112"/>
                  <a:pt x="3813" y="15113"/>
                  <a:pt x="3848" y="15113"/>
                </a:cubicBezTo>
                <a:cubicBezTo>
                  <a:pt x="7508" y="15113"/>
                  <a:pt x="12201" y="11538"/>
                  <a:pt x="12270" y="7556"/>
                </a:cubicBezTo>
                <a:cubicBezTo>
                  <a:pt x="12408" y="3605"/>
                  <a:pt x="12478" y="347"/>
                  <a:pt x="12478" y="347"/>
                </a:cubicBezTo>
                <a:lnTo>
                  <a:pt x="832"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9"/>
          <p:cNvSpPr/>
          <p:nvPr/>
        </p:nvSpPr>
        <p:spPr>
          <a:xfrm>
            <a:off x="7340631" y="1955972"/>
            <a:ext cx="156149" cy="144175"/>
          </a:xfrm>
          <a:custGeom>
            <a:avLst/>
            <a:gdLst/>
            <a:ahLst/>
            <a:cxnLst/>
            <a:rect l="l" t="t" r="r" b="b"/>
            <a:pathLst>
              <a:path w="5477" h="5057" extrusionOk="0">
                <a:moveTo>
                  <a:pt x="2576" y="0"/>
                </a:moveTo>
                <a:cubicBezTo>
                  <a:pt x="2434" y="0"/>
                  <a:pt x="2292" y="11"/>
                  <a:pt x="2149" y="32"/>
                </a:cubicBezTo>
                <a:cubicBezTo>
                  <a:pt x="832" y="379"/>
                  <a:pt x="0" y="1696"/>
                  <a:pt x="278" y="3082"/>
                </a:cubicBezTo>
                <a:cubicBezTo>
                  <a:pt x="586" y="4317"/>
                  <a:pt x="1665" y="5057"/>
                  <a:pt x="2877" y="5057"/>
                </a:cubicBezTo>
                <a:cubicBezTo>
                  <a:pt x="3026" y="5057"/>
                  <a:pt x="3176" y="5046"/>
                  <a:pt x="3328" y="5023"/>
                </a:cubicBezTo>
                <a:cubicBezTo>
                  <a:pt x="4714" y="4607"/>
                  <a:pt x="5477" y="3359"/>
                  <a:pt x="5199" y="1973"/>
                </a:cubicBezTo>
                <a:cubicBezTo>
                  <a:pt x="4951" y="791"/>
                  <a:pt x="3809" y="0"/>
                  <a:pt x="2576"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9"/>
          <p:cNvSpPr/>
          <p:nvPr/>
        </p:nvSpPr>
        <p:spPr>
          <a:xfrm>
            <a:off x="7103479" y="1929315"/>
            <a:ext cx="71161" cy="175793"/>
          </a:xfrm>
          <a:custGeom>
            <a:avLst/>
            <a:gdLst/>
            <a:ahLst/>
            <a:cxnLst/>
            <a:rect l="l" t="t" r="r" b="b"/>
            <a:pathLst>
              <a:path w="2496" h="6166" extrusionOk="0">
                <a:moveTo>
                  <a:pt x="1578" y="0"/>
                </a:moveTo>
                <a:cubicBezTo>
                  <a:pt x="1022" y="0"/>
                  <a:pt x="546" y="484"/>
                  <a:pt x="278" y="967"/>
                </a:cubicBezTo>
                <a:cubicBezTo>
                  <a:pt x="555" y="759"/>
                  <a:pt x="763" y="482"/>
                  <a:pt x="1109" y="482"/>
                </a:cubicBezTo>
                <a:cubicBezTo>
                  <a:pt x="1248" y="378"/>
                  <a:pt x="1421" y="308"/>
                  <a:pt x="1595" y="308"/>
                </a:cubicBezTo>
                <a:cubicBezTo>
                  <a:pt x="1768" y="308"/>
                  <a:pt x="1941" y="378"/>
                  <a:pt x="2080" y="551"/>
                </a:cubicBezTo>
                <a:cubicBezTo>
                  <a:pt x="2149" y="828"/>
                  <a:pt x="2149" y="967"/>
                  <a:pt x="2149" y="1244"/>
                </a:cubicBezTo>
                <a:cubicBezTo>
                  <a:pt x="2149" y="1521"/>
                  <a:pt x="2080" y="1868"/>
                  <a:pt x="2010" y="2215"/>
                </a:cubicBezTo>
                <a:cubicBezTo>
                  <a:pt x="1803" y="2769"/>
                  <a:pt x="1387" y="3393"/>
                  <a:pt x="1109" y="4017"/>
                </a:cubicBezTo>
                <a:cubicBezTo>
                  <a:pt x="763" y="4641"/>
                  <a:pt x="347" y="5473"/>
                  <a:pt x="0" y="6166"/>
                </a:cubicBezTo>
                <a:cubicBezTo>
                  <a:pt x="763" y="5819"/>
                  <a:pt x="1595" y="5473"/>
                  <a:pt x="2288" y="5057"/>
                </a:cubicBezTo>
                <a:lnTo>
                  <a:pt x="2288" y="5057"/>
                </a:lnTo>
                <a:cubicBezTo>
                  <a:pt x="1731" y="5168"/>
                  <a:pt x="1174" y="5369"/>
                  <a:pt x="653" y="5587"/>
                </a:cubicBezTo>
                <a:lnTo>
                  <a:pt x="653" y="5587"/>
                </a:lnTo>
                <a:cubicBezTo>
                  <a:pt x="754" y="5433"/>
                  <a:pt x="851" y="5257"/>
                  <a:pt x="971" y="5057"/>
                </a:cubicBezTo>
                <a:cubicBezTo>
                  <a:pt x="1387" y="4156"/>
                  <a:pt x="1733" y="3116"/>
                  <a:pt x="2080" y="2215"/>
                </a:cubicBezTo>
                <a:cubicBezTo>
                  <a:pt x="2288" y="1660"/>
                  <a:pt x="2496" y="1175"/>
                  <a:pt x="2426" y="620"/>
                </a:cubicBezTo>
                <a:cubicBezTo>
                  <a:pt x="2426" y="343"/>
                  <a:pt x="2288" y="204"/>
                  <a:pt x="2080" y="135"/>
                </a:cubicBezTo>
                <a:cubicBezTo>
                  <a:pt x="1908" y="41"/>
                  <a:pt x="1740" y="0"/>
                  <a:pt x="1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9"/>
          <p:cNvSpPr/>
          <p:nvPr/>
        </p:nvSpPr>
        <p:spPr>
          <a:xfrm>
            <a:off x="6725997" y="2348161"/>
            <a:ext cx="824139" cy="1458543"/>
          </a:xfrm>
          <a:custGeom>
            <a:avLst/>
            <a:gdLst/>
            <a:ahLst/>
            <a:cxnLst/>
            <a:rect l="l" t="t" r="r" b="b"/>
            <a:pathLst>
              <a:path w="28907" h="51159" extrusionOk="0">
                <a:moveTo>
                  <a:pt x="9982" y="1"/>
                </a:moveTo>
                <a:lnTo>
                  <a:pt x="0" y="51158"/>
                </a:lnTo>
                <a:lnTo>
                  <a:pt x="28906" y="51158"/>
                </a:lnTo>
                <a:lnTo>
                  <a:pt x="25787" y="140"/>
                </a:lnTo>
                <a:lnTo>
                  <a:pt x="22113" y="694"/>
                </a:lnTo>
                <a:lnTo>
                  <a:pt x="145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9"/>
          <p:cNvSpPr/>
          <p:nvPr/>
        </p:nvSpPr>
        <p:spPr>
          <a:xfrm>
            <a:off x="6500706" y="3313379"/>
            <a:ext cx="1549404" cy="366068"/>
          </a:xfrm>
          <a:custGeom>
            <a:avLst/>
            <a:gdLst/>
            <a:ahLst/>
            <a:cxnLst/>
            <a:rect l="l" t="t" r="r" b="b"/>
            <a:pathLst>
              <a:path w="54346" h="12840" extrusionOk="0">
                <a:moveTo>
                  <a:pt x="54346" y="805"/>
                </a:moveTo>
                <a:cubicBezTo>
                  <a:pt x="54169" y="845"/>
                  <a:pt x="53992" y="884"/>
                  <a:pt x="53816" y="920"/>
                </a:cubicBezTo>
                <a:lnTo>
                  <a:pt x="53816" y="920"/>
                </a:lnTo>
                <a:cubicBezTo>
                  <a:pt x="53986" y="890"/>
                  <a:pt x="54163" y="852"/>
                  <a:pt x="54346" y="805"/>
                </a:cubicBezTo>
                <a:close/>
                <a:moveTo>
                  <a:pt x="47761" y="1"/>
                </a:moveTo>
                <a:cubicBezTo>
                  <a:pt x="47541" y="1"/>
                  <a:pt x="47310" y="14"/>
                  <a:pt x="47067" y="43"/>
                </a:cubicBezTo>
                <a:cubicBezTo>
                  <a:pt x="45889" y="112"/>
                  <a:pt x="44641" y="528"/>
                  <a:pt x="43601" y="1290"/>
                </a:cubicBezTo>
                <a:cubicBezTo>
                  <a:pt x="42631" y="2122"/>
                  <a:pt x="41938" y="3231"/>
                  <a:pt x="40898" y="3855"/>
                </a:cubicBezTo>
                <a:cubicBezTo>
                  <a:pt x="40274" y="4271"/>
                  <a:pt x="39512" y="4548"/>
                  <a:pt x="38818" y="4687"/>
                </a:cubicBezTo>
                <a:cubicBezTo>
                  <a:pt x="38299" y="4791"/>
                  <a:pt x="37779" y="4860"/>
                  <a:pt x="37259" y="4860"/>
                </a:cubicBezTo>
                <a:cubicBezTo>
                  <a:pt x="36739" y="4860"/>
                  <a:pt x="36219" y="4791"/>
                  <a:pt x="35699" y="4618"/>
                </a:cubicBezTo>
                <a:lnTo>
                  <a:pt x="33897" y="4063"/>
                </a:lnTo>
                <a:cubicBezTo>
                  <a:pt x="33449" y="3989"/>
                  <a:pt x="33001" y="3950"/>
                  <a:pt x="32553" y="3950"/>
                </a:cubicBezTo>
                <a:cubicBezTo>
                  <a:pt x="31753" y="3950"/>
                  <a:pt x="30954" y="4074"/>
                  <a:pt x="30154" y="4341"/>
                </a:cubicBezTo>
                <a:cubicBezTo>
                  <a:pt x="27433" y="5173"/>
                  <a:pt x="27114" y="7029"/>
                  <a:pt x="25100" y="8127"/>
                </a:cubicBezTo>
                <a:lnTo>
                  <a:pt x="25100" y="8127"/>
                </a:lnTo>
                <a:cubicBezTo>
                  <a:pt x="25353" y="8016"/>
                  <a:pt x="25611" y="7890"/>
                  <a:pt x="25856" y="7737"/>
                </a:cubicBezTo>
                <a:cubicBezTo>
                  <a:pt x="26896" y="7044"/>
                  <a:pt x="27589" y="5935"/>
                  <a:pt x="28629" y="5172"/>
                </a:cubicBezTo>
                <a:cubicBezTo>
                  <a:pt x="29183" y="4756"/>
                  <a:pt x="30015" y="4548"/>
                  <a:pt x="30708" y="4341"/>
                </a:cubicBezTo>
                <a:cubicBezTo>
                  <a:pt x="31292" y="4185"/>
                  <a:pt x="31876" y="4095"/>
                  <a:pt x="32460" y="4095"/>
                </a:cubicBezTo>
                <a:cubicBezTo>
                  <a:pt x="32916" y="4095"/>
                  <a:pt x="33372" y="4150"/>
                  <a:pt x="33827" y="4271"/>
                </a:cubicBezTo>
                <a:cubicBezTo>
                  <a:pt x="34938" y="4532"/>
                  <a:pt x="35986" y="5040"/>
                  <a:pt x="37205" y="5040"/>
                </a:cubicBezTo>
                <a:cubicBezTo>
                  <a:pt x="37280" y="5040"/>
                  <a:pt x="37356" y="5038"/>
                  <a:pt x="37432" y="5034"/>
                </a:cubicBezTo>
                <a:cubicBezTo>
                  <a:pt x="37848" y="5034"/>
                  <a:pt x="38402" y="4964"/>
                  <a:pt x="38818" y="4895"/>
                </a:cubicBezTo>
                <a:cubicBezTo>
                  <a:pt x="39581" y="4687"/>
                  <a:pt x="40274" y="4410"/>
                  <a:pt x="40967" y="3994"/>
                </a:cubicBezTo>
                <a:cubicBezTo>
                  <a:pt x="41522" y="3647"/>
                  <a:pt x="41938" y="3231"/>
                  <a:pt x="42354" y="2816"/>
                </a:cubicBezTo>
                <a:cubicBezTo>
                  <a:pt x="43671" y="1221"/>
                  <a:pt x="45057" y="459"/>
                  <a:pt x="47067" y="181"/>
                </a:cubicBezTo>
                <a:cubicBezTo>
                  <a:pt x="47691" y="181"/>
                  <a:pt x="48246" y="181"/>
                  <a:pt x="48870" y="251"/>
                </a:cubicBezTo>
                <a:cubicBezTo>
                  <a:pt x="50117" y="528"/>
                  <a:pt x="51296" y="1083"/>
                  <a:pt x="52543" y="1083"/>
                </a:cubicBezTo>
                <a:cubicBezTo>
                  <a:pt x="52941" y="1083"/>
                  <a:pt x="53373" y="1011"/>
                  <a:pt x="53816" y="920"/>
                </a:cubicBezTo>
                <a:lnTo>
                  <a:pt x="53816" y="920"/>
                </a:lnTo>
                <a:cubicBezTo>
                  <a:pt x="53443" y="986"/>
                  <a:pt x="53099" y="1014"/>
                  <a:pt x="52777" y="1014"/>
                </a:cubicBezTo>
                <a:cubicBezTo>
                  <a:pt x="50850" y="1014"/>
                  <a:pt x="49706" y="1"/>
                  <a:pt x="47761" y="1"/>
                </a:cubicBezTo>
                <a:close/>
                <a:moveTo>
                  <a:pt x="17008" y="7929"/>
                </a:moveTo>
                <a:cubicBezTo>
                  <a:pt x="16453" y="7929"/>
                  <a:pt x="15834" y="8011"/>
                  <a:pt x="15112" y="8222"/>
                </a:cubicBezTo>
                <a:cubicBezTo>
                  <a:pt x="14934" y="8272"/>
                  <a:pt x="14763" y="8328"/>
                  <a:pt x="14596" y="8391"/>
                </a:cubicBezTo>
                <a:lnTo>
                  <a:pt x="14596" y="8391"/>
                </a:lnTo>
                <a:cubicBezTo>
                  <a:pt x="15249" y="8171"/>
                  <a:pt x="15965" y="8070"/>
                  <a:pt x="16637" y="8014"/>
                </a:cubicBezTo>
                <a:cubicBezTo>
                  <a:pt x="17330" y="8014"/>
                  <a:pt x="18023" y="8084"/>
                  <a:pt x="18716" y="8222"/>
                </a:cubicBezTo>
                <a:cubicBezTo>
                  <a:pt x="19340" y="8430"/>
                  <a:pt x="19964" y="8708"/>
                  <a:pt x="20449" y="8777"/>
                </a:cubicBezTo>
                <a:cubicBezTo>
                  <a:pt x="20900" y="8916"/>
                  <a:pt x="21350" y="8985"/>
                  <a:pt x="21809" y="8985"/>
                </a:cubicBezTo>
                <a:cubicBezTo>
                  <a:pt x="22269" y="8985"/>
                  <a:pt x="22737" y="8916"/>
                  <a:pt x="23222" y="8777"/>
                </a:cubicBezTo>
                <a:cubicBezTo>
                  <a:pt x="23994" y="8625"/>
                  <a:pt x="24599" y="8399"/>
                  <a:pt x="25100" y="8127"/>
                </a:cubicBezTo>
                <a:lnTo>
                  <a:pt x="25100" y="8127"/>
                </a:lnTo>
                <a:cubicBezTo>
                  <a:pt x="24778" y="8267"/>
                  <a:pt x="24464" y="8383"/>
                  <a:pt x="24192" y="8500"/>
                </a:cubicBezTo>
                <a:cubicBezTo>
                  <a:pt x="23326" y="8784"/>
                  <a:pt x="22602" y="8890"/>
                  <a:pt x="21964" y="8890"/>
                </a:cubicBezTo>
                <a:cubicBezTo>
                  <a:pt x="20048" y="8890"/>
                  <a:pt x="18908" y="7929"/>
                  <a:pt x="17008" y="7929"/>
                </a:cubicBezTo>
                <a:close/>
                <a:moveTo>
                  <a:pt x="14596" y="8391"/>
                </a:moveTo>
                <a:lnTo>
                  <a:pt x="14596" y="8391"/>
                </a:lnTo>
                <a:cubicBezTo>
                  <a:pt x="14440" y="8443"/>
                  <a:pt x="14288" y="8502"/>
                  <a:pt x="14141" y="8569"/>
                </a:cubicBezTo>
                <a:cubicBezTo>
                  <a:pt x="13240" y="8916"/>
                  <a:pt x="12477" y="9539"/>
                  <a:pt x="11854" y="10233"/>
                </a:cubicBezTo>
                <a:cubicBezTo>
                  <a:pt x="11527" y="10559"/>
                  <a:pt x="11201" y="10970"/>
                  <a:pt x="10875" y="11300"/>
                </a:cubicBezTo>
                <a:lnTo>
                  <a:pt x="10875" y="11300"/>
                </a:lnTo>
                <a:cubicBezTo>
                  <a:pt x="11260" y="10965"/>
                  <a:pt x="11689" y="10536"/>
                  <a:pt x="12062" y="10163"/>
                </a:cubicBezTo>
                <a:cubicBezTo>
                  <a:pt x="12775" y="9390"/>
                  <a:pt x="13591" y="8770"/>
                  <a:pt x="14596" y="8391"/>
                </a:cubicBezTo>
                <a:close/>
                <a:moveTo>
                  <a:pt x="961" y="12044"/>
                </a:moveTo>
                <a:cubicBezTo>
                  <a:pt x="641" y="12088"/>
                  <a:pt x="320" y="12154"/>
                  <a:pt x="0" y="12243"/>
                </a:cubicBezTo>
                <a:cubicBezTo>
                  <a:pt x="324" y="12171"/>
                  <a:pt x="647" y="12118"/>
                  <a:pt x="961" y="12044"/>
                </a:cubicBezTo>
                <a:close/>
                <a:moveTo>
                  <a:pt x="10875" y="11300"/>
                </a:moveTo>
                <a:cubicBezTo>
                  <a:pt x="10831" y="11338"/>
                  <a:pt x="10787" y="11375"/>
                  <a:pt x="10744" y="11411"/>
                </a:cubicBezTo>
                <a:cubicBezTo>
                  <a:pt x="9634" y="12310"/>
                  <a:pt x="8161" y="12805"/>
                  <a:pt x="6725" y="12805"/>
                </a:cubicBezTo>
                <a:cubicBezTo>
                  <a:pt x="6278" y="12805"/>
                  <a:pt x="5835" y="12757"/>
                  <a:pt x="5407" y="12659"/>
                </a:cubicBezTo>
                <a:cubicBezTo>
                  <a:pt x="4159" y="12381"/>
                  <a:pt x="3050" y="11758"/>
                  <a:pt x="1802" y="11758"/>
                </a:cubicBezTo>
                <a:cubicBezTo>
                  <a:pt x="1535" y="11891"/>
                  <a:pt x="1252" y="11976"/>
                  <a:pt x="961" y="12044"/>
                </a:cubicBezTo>
                <a:lnTo>
                  <a:pt x="961" y="12044"/>
                </a:lnTo>
                <a:cubicBezTo>
                  <a:pt x="1264" y="12003"/>
                  <a:pt x="1568" y="11983"/>
                  <a:pt x="1872" y="11983"/>
                </a:cubicBezTo>
                <a:cubicBezTo>
                  <a:pt x="2496" y="11983"/>
                  <a:pt x="3119" y="12070"/>
                  <a:pt x="3743" y="12243"/>
                </a:cubicBezTo>
                <a:cubicBezTo>
                  <a:pt x="4367" y="12381"/>
                  <a:pt x="4922" y="12659"/>
                  <a:pt x="5476" y="12728"/>
                </a:cubicBezTo>
                <a:cubicBezTo>
                  <a:pt x="5851" y="12803"/>
                  <a:pt x="6238" y="12839"/>
                  <a:pt x="6630" y="12839"/>
                </a:cubicBezTo>
                <a:cubicBezTo>
                  <a:pt x="8049" y="12839"/>
                  <a:pt x="9519" y="12365"/>
                  <a:pt x="10606" y="11550"/>
                </a:cubicBezTo>
                <a:cubicBezTo>
                  <a:pt x="10696" y="11475"/>
                  <a:pt x="10785" y="11390"/>
                  <a:pt x="10875" y="1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9"/>
          <p:cNvSpPr/>
          <p:nvPr/>
        </p:nvSpPr>
        <p:spPr>
          <a:xfrm>
            <a:off x="7283324" y="2316543"/>
            <a:ext cx="814246" cy="1490161"/>
          </a:xfrm>
          <a:custGeom>
            <a:avLst/>
            <a:gdLst/>
            <a:ahLst/>
            <a:cxnLst/>
            <a:rect l="l" t="t" r="r" b="b"/>
            <a:pathLst>
              <a:path w="28560" h="52268" extrusionOk="0">
                <a:moveTo>
                  <a:pt x="19340" y="1"/>
                </a:moveTo>
                <a:lnTo>
                  <a:pt x="6239" y="1249"/>
                </a:lnTo>
                <a:lnTo>
                  <a:pt x="0" y="52267"/>
                </a:lnTo>
                <a:lnTo>
                  <a:pt x="28559" y="52267"/>
                </a:lnTo>
                <a:lnTo>
                  <a:pt x="193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9"/>
          <p:cNvSpPr/>
          <p:nvPr/>
        </p:nvSpPr>
        <p:spPr>
          <a:xfrm>
            <a:off x="7372249" y="2346193"/>
            <a:ext cx="260895" cy="745080"/>
          </a:xfrm>
          <a:custGeom>
            <a:avLst/>
            <a:gdLst/>
            <a:ahLst/>
            <a:cxnLst/>
            <a:rect l="l" t="t" r="r" b="b"/>
            <a:pathLst>
              <a:path w="9151" h="26134" extrusionOk="0">
                <a:moveTo>
                  <a:pt x="7764" y="1"/>
                </a:moveTo>
                <a:lnTo>
                  <a:pt x="7764" y="1"/>
                </a:lnTo>
                <a:cubicBezTo>
                  <a:pt x="7966" y="1746"/>
                  <a:pt x="8427" y="3556"/>
                  <a:pt x="8771" y="5368"/>
                </a:cubicBezTo>
                <a:lnTo>
                  <a:pt x="8771" y="5368"/>
                </a:lnTo>
                <a:cubicBezTo>
                  <a:pt x="8089" y="5984"/>
                  <a:pt x="7408" y="6665"/>
                  <a:pt x="6794" y="7279"/>
                </a:cubicBezTo>
                <a:lnTo>
                  <a:pt x="6863" y="7348"/>
                </a:lnTo>
                <a:cubicBezTo>
                  <a:pt x="7531" y="8084"/>
                  <a:pt x="8135" y="8948"/>
                  <a:pt x="8737" y="9692"/>
                </a:cubicBezTo>
                <a:lnTo>
                  <a:pt x="8737" y="9692"/>
                </a:lnTo>
                <a:cubicBezTo>
                  <a:pt x="8164" y="10766"/>
                  <a:pt x="7119" y="12726"/>
                  <a:pt x="6586" y="13726"/>
                </a:cubicBezTo>
                <a:cubicBezTo>
                  <a:pt x="5546" y="15805"/>
                  <a:pt x="4368" y="17816"/>
                  <a:pt x="3258" y="19895"/>
                </a:cubicBezTo>
                <a:cubicBezTo>
                  <a:pt x="2080" y="21905"/>
                  <a:pt x="1040" y="24054"/>
                  <a:pt x="1" y="26134"/>
                </a:cubicBezTo>
                <a:cubicBezTo>
                  <a:pt x="486" y="25510"/>
                  <a:pt x="832" y="24817"/>
                  <a:pt x="1179" y="24262"/>
                </a:cubicBezTo>
                <a:cubicBezTo>
                  <a:pt x="1526" y="23500"/>
                  <a:pt x="1941" y="22876"/>
                  <a:pt x="2288" y="22183"/>
                </a:cubicBezTo>
                <a:cubicBezTo>
                  <a:pt x="3813" y="19410"/>
                  <a:pt x="5130" y="16498"/>
                  <a:pt x="6724" y="13864"/>
                </a:cubicBezTo>
                <a:cubicBezTo>
                  <a:pt x="7279" y="12894"/>
                  <a:pt x="8457" y="10814"/>
                  <a:pt x="9012" y="9775"/>
                </a:cubicBezTo>
                <a:lnTo>
                  <a:pt x="9151" y="9705"/>
                </a:lnTo>
                <a:lnTo>
                  <a:pt x="9012" y="9567"/>
                </a:lnTo>
                <a:cubicBezTo>
                  <a:pt x="8496" y="8857"/>
                  <a:pt x="7920" y="8088"/>
                  <a:pt x="7340" y="7314"/>
                </a:cubicBezTo>
                <a:lnTo>
                  <a:pt x="7340" y="7314"/>
                </a:lnTo>
                <a:cubicBezTo>
                  <a:pt x="7628" y="7085"/>
                  <a:pt x="7878" y="6888"/>
                  <a:pt x="8180" y="6586"/>
                </a:cubicBezTo>
                <a:lnTo>
                  <a:pt x="9151" y="5615"/>
                </a:lnTo>
                <a:lnTo>
                  <a:pt x="9151" y="5546"/>
                </a:lnTo>
                <a:cubicBezTo>
                  <a:pt x="8873" y="4576"/>
                  <a:pt x="8665" y="3675"/>
                  <a:pt x="8457" y="2773"/>
                </a:cubicBezTo>
                <a:cubicBezTo>
                  <a:pt x="8180" y="1803"/>
                  <a:pt x="7972" y="902"/>
                  <a:pt x="7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9"/>
          <p:cNvSpPr/>
          <p:nvPr/>
        </p:nvSpPr>
        <p:spPr>
          <a:xfrm>
            <a:off x="7318877" y="2705880"/>
            <a:ext cx="466452" cy="482247"/>
          </a:xfrm>
          <a:custGeom>
            <a:avLst/>
            <a:gdLst/>
            <a:ahLst/>
            <a:cxnLst/>
            <a:rect l="l" t="t" r="r" b="b"/>
            <a:pathLst>
              <a:path w="16361" h="16915" extrusionOk="0">
                <a:moveTo>
                  <a:pt x="16360" y="1"/>
                </a:moveTo>
                <a:lnTo>
                  <a:pt x="1" y="6170"/>
                </a:lnTo>
                <a:lnTo>
                  <a:pt x="1" y="16914"/>
                </a:lnTo>
                <a:lnTo>
                  <a:pt x="16360" y="10745"/>
                </a:lnTo>
                <a:lnTo>
                  <a:pt x="163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9"/>
          <p:cNvSpPr/>
          <p:nvPr/>
        </p:nvSpPr>
        <p:spPr>
          <a:xfrm>
            <a:off x="6204251" y="2348161"/>
            <a:ext cx="835999" cy="1458543"/>
          </a:xfrm>
          <a:custGeom>
            <a:avLst/>
            <a:gdLst/>
            <a:ahLst/>
            <a:cxnLst/>
            <a:rect l="l" t="t" r="r" b="b"/>
            <a:pathLst>
              <a:path w="29323" h="51159" extrusionOk="0">
                <a:moveTo>
                  <a:pt x="20380" y="1"/>
                </a:moveTo>
                <a:lnTo>
                  <a:pt x="0" y="51158"/>
                </a:lnTo>
                <a:lnTo>
                  <a:pt x="22252" y="51158"/>
                </a:lnTo>
                <a:lnTo>
                  <a:pt x="29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9"/>
          <p:cNvSpPr/>
          <p:nvPr/>
        </p:nvSpPr>
        <p:spPr>
          <a:xfrm>
            <a:off x="6439436" y="3113008"/>
            <a:ext cx="179870" cy="49436"/>
          </a:xfrm>
          <a:custGeom>
            <a:avLst/>
            <a:gdLst/>
            <a:ahLst/>
            <a:cxnLst/>
            <a:rect l="l" t="t" r="r" b="b"/>
            <a:pathLst>
              <a:path w="6309" h="1734" extrusionOk="0">
                <a:moveTo>
                  <a:pt x="0" y="0"/>
                </a:moveTo>
                <a:lnTo>
                  <a:pt x="0" y="1733"/>
                </a:lnTo>
                <a:lnTo>
                  <a:pt x="6308" y="1733"/>
                </a:lnTo>
                <a:lnTo>
                  <a:pt x="6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9"/>
          <p:cNvSpPr/>
          <p:nvPr/>
        </p:nvSpPr>
        <p:spPr>
          <a:xfrm>
            <a:off x="6469087" y="3162416"/>
            <a:ext cx="122536" cy="618581"/>
          </a:xfrm>
          <a:custGeom>
            <a:avLst/>
            <a:gdLst/>
            <a:ahLst/>
            <a:cxnLst/>
            <a:rect l="l" t="t" r="r" b="b"/>
            <a:pathLst>
              <a:path w="4298" h="21697" extrusionOk="0">
                <a:moveTo>
                  <a:pt x="0" y="0"/>
                </a:moveTo>
                <a:lnTo>
                  <a:pt x="0" y="19548"/>
                </a:lnTo>
                <a:cubicBezTo>
                  <a:pt x="0" y="20726"/>
                  <a:pt x="971" y="21697"/>
                  <a:pt x="2149" y="21697"/>
                </a:cubicBezTo>
                <a:cubicBezTo>
                  <a:pt x="3397" y="21697"/>
                  <a:pt x="4298" y="20726"/>
                  <a:pt x="4298" y="19548"/>
                </a:cubicBezTo>
                <a:lnTo>
                  <a:pt x="4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9"/>
          <p:cNvSpPr/>
          <p:nvPr/>
        </p:nvSpPr>
        <p:spPr>
          <a:xfrm>
            <a:off x="6469087" y="3300749"/>
            <a:ext cx="122536" cy="480251"/>
          </a:xfrm>
          <a:custGeom>
            <a:avLst/>
            <a:gdLst/>
            <a:ahLst/>
            <a:cxnLst/>
            <a:rect l="l" t="t" r="r" b="b"/>
            <a:pathLst>
              <a:path w="4298" h="16845" extrusionOk="0">
                <a:moveTo>
                  <a:pt x="0" y="1"/>
                </a:moveTo>
                <a:lnTo>
                  <a:pt x="0" y="14696"/>
                </a:lnTo>
                <a:cubicBezTo>
                  <a:pt x="0" y="15874"/>
                  <a:pt x="971" y="16845"/>
                  <a:pt x="2149" y="16845"/>
                </a:cubicBezTo>
                <a:cubicBezTo>
                  <a:pt x="2773" y="16845"/>
                  <a:pt x="3258" y="16637"/>
                  <a:pt x="3743" y="16221"/>
                </a:cubicBezTo>
                <a:cubicBezTo>
                  <a:pt x="4090" y="15805"/>
                  <a:pt x="4298" y="15251"/>
                  <a:pt x="4298" y="14696"/>
                </a:cubicBezTo>
                <a:lnTo>
                  <a:pt x="4298" y="5754"/>
                </a:lnTo>
                <a:cubicBezTo>
                  <a:pt x="3189" y="5615"/>
                  <a:pt x="2080" y="256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9"/>
          <p:cNvSpPr/>
          <p:nvPr/>
        </p:nvSpPr>
        <p:spPr>
          <a:xfrm>
            <a:off x="6524398" y="3220520"/>
            <a:ext cx="67227" cy="8439"/>
          </a:xfrm>
          <a:custGeom>
            <a:avLst/>
            <a:gdLst/>
            <a:ahLst/>
            <a:cxnLst/>
            <a:rect l="l" t="t" r="r" b="b"/>
            <a:pathLst>
              <a:path w="2358" h="296" extrusionOk="0">
                <a:moveTo>
                  <a:pt x="744" y="0"/>
                </a:moveTo>
                <a:cubicBezTo>
                  <a:pt x="500" y="0"/>
                  <a:pt x="265" y="49"/>
                  <a:pt x="1" y="180"/>
                </a:cubicBezTo>
                <a:cubicBezTo>
                  <a:pt x="163" y="262"/>
                  <a:pt x="397" y="295"/>
                  <a:pt x="647" y="295"/>
                </a:cubicBezTo>
                <a:cubicBezTo>
                  <a:pt x="823" y="295"/>
                  <a:pt x="1007" y="278"/>
                  <a:pt x="1179" y="250"/>
                </a:cubicBezTo>
                <a:cubicBezTo>
                  <a:pt x="1526" y="250"/>
                  <a:pt x="2011" y="250"/>
                  <a:pt x="2358" y="180"/>
                </a:cubicBezTo>
                <a:cubicBezTo>
                  <a:pt x="2011" y="42"/>
                  <a:pt x="1526" y="42"/>
                  <a:pt x="1179" y="42"/>
                </a:cubicBezTo>
                <a:cubicBezTo>
                  <a:pt x="1027" y="16"/>
                  <a:pt x="88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9"/>
          <p:cNvSpPr/>
          <p:nvPr/>
        </p:nvSpPr>
        <p:spPr>
          <a:xfrm>
            <a:off x="6546152" y="3275745"/>
            <a:ext cx="45473" cy="9209"/>
          </a:xfrm>
          <a:custGeom>
            <a:avLst/>
            <a:gdLst/>
            <a:ahLst/>
            <a:cxnLst/>
            <a:rect l="l" t="t" r="r" b="b"/>
            <a:pathLst>
              <a:path w="1595" h="323" extrusionOk="0">
                <a:moveTo>
                  <a:pt x="437" y="0"/>
                </a:moveTo>
                <a:cubicBezTo>
                  <a:pt x="268" y="0"/>
                  <a:pt x="122" y="34"/>
                  <a:pt x="0" y="115"/>
                </a:cubicBezTo>
                <a:cubicBezTo>
                  <a:pt x="139" y="184"/>
                  <a:pt x="208" y="323"/>
                  <a:pt x="416" y="323"/>
                </a:cubicBezTo>
                <a:cubicBezTo>
                  <a:pt x="763" y="323"/>
                  <a:pt x="1179" y="184"/>
                  <a:pt x="1595" y="115"/>
                </a:cubicBezTo>
                <a:cubicBezTo>
                  <a:pt x="1387" y="46"/>
                  <a:pt x="1110" y="46"/>
                  <a:pt x="832" y="46"/>
                </a:cubicBezTo>
                <a:cubicBezTo>
                  <a:pt x="689" y="17"/>
                  <a:pt x="557" y="0"/>
                  <a:pt x="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9"/>
          <p:cNvSpPr/>
          <p:nvPr/>
        </p:nvSpPr>
        <p:spPr>
          <a:xfrm>
            <a:off x="6524398" y="3329202"/>
            <a:ext cx="67227" cy="8439"/>
          </a:xfrm>
          <a:custGeom>
            <a:avLst/>
            <a:gdLst/>
            <a:ahLst/>
            <a:cxnLst/>
            <a:rect l="l" t="t" r="r" b="b"/>
            <a:pathLst>
              <a:path w="2358" h="296" extrusionOk="0">
                <a:moveTo>
                  <a:pt x="744" y="1"/>
                </a:moveTo>
                <a:cubicBezTo>
                  <a:pt x="500" y="1"/>
                  <a:pt x="265" y="49"/>
                  <a:pt x="1" y="181"/>
                </a:cubicBezTo>
                <a:cubicBezTo>
                  <a:pt x="163" y="262"/>
                  <a:pt x="397" y="296"/>
                  <a:pt x="647" y="296"/>
                </a:cubicBezTo>
                <a:cubicBezTo>
                  <a:pt x="823" y="296"/>
                  <a:pt x="1007" y="279"/>
                  <a:pt x="1179" y="250"/>
                </a:cubicBezTo>
                <a:cubicBezTo>
                  <a:pt x="1526" y="250"/>
                  <a:pt x="2011" y="250"/>
                  <a:pt x="2358" y="181"/>
                </a:cubicBezTo>
                <a:cubicBezTo>
                  <a:pt x="2011" y="42"/>
                  <a:pt x="1526" y="42"/>
                  <a:pt x="1179" y="42"/>
                </a:cubicBezTo>
                <a:cubicBezTo>
                  <a:pt x="1027" y="17"/>
                  <a:pt x="884" y="1"/>
                  <a:pt x="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9"/>
          <p:cNvSpPr/>
          <p:nvPr/>
        </p:nvSpPr>
        <p:spPr>
          <a:xfrm>
            <a:off x="6546152" y="3384426"/>
            <a:ext cx="45473" cy="9237"/>
          </a:xfrm>
          <a:custGeom>
            <a:avLst/>
            <a:gdLst/>
            <a:ahLst/>
            <a:cxnLst/>
            <a:rect l="l" t="t" r="r" b="b"/>
            <a:pathLst>
              <a:path w="1595" h="324" extrusionOk="0">
                <a:moveTo>
                  <a:pt x="437" y="1"/>
                </a:moveTo>
                <a:cubicBezTo>
                  <a:pt x="268" y="1"/>
                  <a:pt x="122" y="34"/>
                  <a:pt x="0" y="116"/>
                </a:cubicBezTo>
                <a:cubicBezTo>
                  <a:pt x="139" y="185"/>
                  <a:pt x="208" y="324"/>
                  <a:pt x="416" y="324"/>
                </a:cubicBezTo>
                <a:cubicBezTo>
                  <a:pt x="763" y="324"/>
                  <a:pt x="1179" y="185"/>
                  <a:pt x="1595" y="116"/>
                </a:cubicBezTo>
                <a:cubicBezTo>
                  <a:pt x="1387" y="46"/>
                  <a:pt x="1110" y="46"/>
                  <a:pt x="832" y="46"/>
                </a:cubicBezTo>
                <a:cubicBezTo>
                  <a:pt x="689" y="18"/>
                  <a:pt x="557" y="1"/>
                  <a:pt x="43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9"/>
          <p:cNvSpPr/>
          <p:nvPr/>
        </p:nvSpPr>
        <p:spPr>
          <a:xfrm>
            <a:off x="6524398" y="3437912"/>
            <a:ext cx="67227" cy="8439"/>
          </a:xfrm>
          <a:custGeom>
            <a:avLst/>
            <a:gdLst/>
            <a:ahLst/>
            <a:cxnLst/>
            <a:rect l="l" t="t" r="r" b="b"/>
            <a:pathLst>
              <a:path w="2358" h="296" extrusionOk="0">
                <a:moveTo>
                  <a:pt x="744" y="0"/>
                </a:moveTo>
                <a:cubicBezTo>
                  <a:pt x="500" y="0"/>
                  <a:pt x="265" y="49"/>
                  <a:pt x="1" y="180"/>
                </a:cubicBezTo>
                <a:cubicBezTo>
                  <a:pt x="163" y="262"/>
                  <a:pt x="397" y="295"/>
                  <a:pt x="647" y="295"/>
                </a:cubicBezTo>
                <a:cubicBezTo>
                  <a:pt x="823" y="295"/>
                  <a:pt x="1007" y="278"/>
                  <a:pt x="1179" y="250"/>
                </a:cubicBezTo>
                <a:cubicBezTo>
                  <a:pt x="1526" y="250"/>
                  <a:pt x="2011" y="250"/>
                  <a:pt x="2358" y="180"/>
                </a:cubicBezTo>
                <a:cubicBezTo>
                  <a:pt x="2011" y="42"/>
                  <a:pt x="1526" y="42"/>
                  <a:pt x="1179" y="42"/>
                </a:cubicBezTo>
                <a:cubicBezTo>
                  <a:pt x="1027" y="16"/>
                  <a:pt x="88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9"/>
          <p:cNvSpPr/>
          <p:nvPr/>
        </p:nvSpPr>
        <p:spPr>
          <a:xfrm>
            <a:off x="6546152" y="3493136"/>
            <a:ext cx="45473" cy="7242"/>
          </a:xfrm>
          <a:custGeom>
            <a:avLst/>
            <a:gdLst/>
            <a:ahLst/>
            <a:cxnLst/>
            <a:rect l="l" t="t" r="r" b="b"/>
            <a:pathLst>
              <a:path w="1595" h="254" extrusionOk="0">
                <a:moveTo>
                  <a:pt x="437" y="0"/>
                </a:moveTo>
                <a:cubicBezTo>
                  <a:pt x="268" y="0"/>
                  <a:pt x="122" y="34"/>
                  <a:pt x="0" y="115"/>
                </a:cubicBezTo>
                <a:cubicBezTo>
                  <a:pt x="139" y="184"/>
                  <a:pt x="208" y="254"/>
                  <a:pt x="416" y="254"/>
                </a:cubicBezTo>
                <a:cubicBezTo>
                  <a:pt x="763" y="254"/>
                  <a:pt x="1179" y="184"/>
                  <a:pt x="1595" y="115"/>
                </a:cubicBezTo>
                <a:cubicBezTo>
                  <a:pt x="1448" y="66"/>
                  <a:pt x="1266" y="17"/>
                  <a:pt x="1074" y="17"/>
                </a:cubicBezTo>
                <a:cubicBezTo>
                  <a:pt x="995" y="17"/>
                  <a:pt x="914" y="25"/>
                  <a:pt x="832" y="46"/>
                </a:cubicBezTo>
                <a:cubicBezTo>
                  <a:pt x="689" y="17"/>
                  <a:pt x="557" y="0"/>
                  <a:pt x="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9"/>
          <p:cNvSpPr/>
          <p:nvPr/>
        </p:nvSpPr>
        <p:spPr>
          <a:xfrm>
            <a:off x="6524398" y="3546593"/>
            <a:ext cx="67227" cy="8439"/>
          </a:xfrm>
          <a:custGeom>
            <a:avLst/>
            <a:gdLst/>
            <a:ahLst/>
            <a:cxnLst/>
            <a:rect l="l" t="t" r="r" b="b"/>
            <a:pathLst>
              <a:path w="2358" h="296" extrusionOk="0">
                <a:moveTo>
                  <a:pt x="744" y="1"/>
                </a:moveTo>
                <a:cubicBezTo>
                  <a:pt x="500" y="1"/>
                  <a:pt x="265" y="49"/>
                  <a:pt x="1" y="181"/>
                </a:cubicBezTo>
                <a:cubicBezTo>
                  <a:pt x="163" y="262"/>
                  <a:pt x="397" y="296"/>
                  <a:pt x="647" y="296"/>
                </a:cubicBezTo>
                <a:cubicBezTo>
                  <a:pt x="823" y="296"/>
                  <a:pt x="1007" y="279"/>
                  <a:pt x="1179" y="250"/>
                </a:cubicBezTo>
                <a:cubicBezTo>
                  <a:pt x="1526" y="250"/>
                  <a:pt x="2011" y="250"/>
                  <a:pt x="2358" y="181"/>
                </a:cubicBezTo>
                <a:cubicBezTo>
                  <a:pt x="2104" y="79"/>
                  <a:pt x="1776" y="15"/>
                  <a:pt x="1483" y="15"/>
                </a:cubicBezTo>
                <a:cubicBezTo>
                  <a:pt x="1375" y="15"/>
                  <a:pt x="1272" y="24"/>
                  <a:pt x="1179" y="42"/>
                </a:cubicBezTo>
                <a:cubicBezTo>
                  <a:pt x="1027" y="17"/>
                  <a:pt x="884" y="1"/>
                  <a:pt x="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9"/>
          <p:cNvSpPr/>
          <p:nvPr/>
        </p:nvSpPr>
        <p:spPr>
          <a:xfrm>
            <a:off x="6546152" y="3601818"/>
            <a:ext cx="45473" cy="7270"/>
          </a:xfrm>
          <a:custGeom>
            <a:avLst/>
            <a:gdLst/>
            <a:ahLst/>
            <a:cxnLst/>
            <a:rect l="l" t="t" r="r" b="b"/>
            <a:pathLst>
              <a:path w="1595" h="255" extrusionOk="0">
                <a:moveTo>
                  <a:pt x="437" y="1"/>
                </a:moveTo>
                <a:cubicBezTo>
                  <a:pt x="268" y="1"/>
                  <a:pt x="122" y="34"/>
                  <a:pt x="0" y="116"/>
                </a:cubicBezTo>
                <a:cubicBezTo>
                  <a:pt x="139" y="185"/>
                  <a:pt x="208" y="254"/>
                  <a:pt x="416" y="254"/>
                </a:cubicBezTo>
                <a:cubicBezTo>
                  <a:pt x="763" y="254"/>
                  <a:pt x="1179" y="185"/>
                  <a:pt x="1595" y="116"/>
                </a:cubicBezTo>
                <a:cubicBezTo>
                  <a:pt x="1448" y="67"/>
                  <a:pt x="1266" y="18"/>
                  <a:pt x="1074" y="18"/>
                </a:cubicBezTo>
                <a:cubicBezTo>
                  <a:pt x="995" y="18"/>
                  <a:pt x="914" y="26"/>
                  <a:pt x="832" y="46"/>
                </a:cubicBezTo>
                <a:cubicBezTo>
                  <a:pt x="689" y="18"/>
                  <a:pt x="557" y="1"/>
                  <a:pt x="43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9"/>
          <p:cNvSpPr/>
          <p:nvPr/>
        </p:nvSpPr>
        <p:spPr>
          <a:xfrm>
            <a:off x="6441403" y="3134248"/>
            <a:ext cx="179870" cy="10406"/>
          </a:xfrm>
          <a:custGeom>
            <a:avLst/>
            <a:gdLst/>
            <a:ahLst/>
            <a:cxnLst/>
            <a:rect l="l" t="t" r="r" b="b"/>
            <a:pathLst>
              <a:path w="6309" h="365" extrusionOk="0">
                <a:moveTo>
                  <a:pt x="3155" y="0"/>
                </a:moveTo>
                <a:cubicBezTo>
                  <a:pt x="2097" y="0"/>
                  <a:pt x="1040" y="52"/>
                  <a:pt x="1" y="156"/>
                </a:cubicBezTo>
                <a:cubicBezTo>
                  <a:pt x="1040" y="295"/>
                  <a:pt x="2097" y="364"/>
                  <a:pt x="3155" y="364"/>
                </a:cubicBezTo>
                <a:cubicBezTo>
                  <a:pt x="4212" y="364"/>
                  <a:pt x="5269" y="295"/>
                  <a:pt x="6309" y="156"/>
                </a:cubicBezTo>
                <a:cubicBezTo>
                  <a:pt x="5269" y="52"/>
                  <a:pt x="4212" y="0"/>
                  <a:pt x="3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9"/>
          <p:cNvSpPr/>
          <p:nvPr/>
        </p:nvSpPr>
        <p:spPr>
          <a:xfrm>
            <a:off x="6724030" y="3113008"/>
            <a:ext cx="179870" cy="49436"/>
          </a:xfrm>
          <a:custGeom>
            <a:avLst/>
            <a:gdLst/>
            <a:ahLst/>
            <a:cxnLst/>
            <a:rect l="l" t="t" r="r" b="b"/>
            <a:pathLst>
              <a:path w="6309" h="1734" extrusionOk="0">
                <a:moveTo>
                  <a:pt x="0" y="0"/>
                </a:moveTo>
                <a:lnTo>
                  <a:pt x="0" y="1733"/>
                </a:lnTo>
                <a:lnTo>
                  <a:pt x="6308" y="1733"/>
                </a:lnTo>
                <a:lnTo>
                  <a:pt x="6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9"/>
          <p:cNvSpPr/>
          <p:nvPr/>
        </p:nvSpPr>
        <p:spPr>
          <a:xfrm>
            <a:off x="6753653" y="3162416"/>
            <a:ext cx="122564" cy="618581"/>
          </a:xfrm>
          <a:custGeom>
            <a:avLst/>
            <a:gdLst/>
            <a:ahLst/>
            <a:cxnLst/>
            <a:rect l="l" t="t" r="r" b="b"/>
            <a:pathLst>
              <a:path w="4299" h="21697" extrusionOk="0">
                <a:moveTo>
                  <a:pt x="1" y="0"/>
                </a:moveTo>
                <a:lnTo>
                  <a:pt x="1" y="19548"/>
                </a:lnTo>
                <a:cubicBezTo>
                  <a:pt x="1" y="20726"/>
                  <a:pt x="902" y="21697"/>
                  <a:pt x="2150" y="21697"/>
                </a:cubicBezTo>
                <a:cubicBezTo>
                  <a:pt x="3328" y="21697"/>
                  <a:pt x="4299" y="20726"/>
                  <a:pt x="4299" y="19548"/>
                </a:cubicBezTo>
                <a:lnTo>
                  <a:pt x="42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9"/>
          <p:cNvSpPr/>
          <p:nvPr/>
        </p:nvSpPr>
        <p:spPr>
          <a:xfrm>
            <a:off x="6753653" y="3300749"/>
            <a:ext cx="122564" cy="480251"/>
          </a:xfrm>
          <a:custGeom>
            <a:avLst/>
            <a:gdLst/>
            <a:ahLst/>
            <a:cxnLst/>
            <a:rect l="l" t="t" r="r" b="b"/>
            <a:pathLst>
              <a:path w="4299" h="16845" extrusionOk="0">
                <a:moveTo>
                  <a:pt x="1" y="1"/>
                </a:moveTo>
                <a:lnTo>
                  <a:pt x="1" y="14696"/>
                </a:lnTo>
                <a:cubicBezTo>
                  <a:pt x="1" y="15874"/>
                  <a:pt x="902" y="16845"/>
                  <a:pt x="2150" y="16845"/>
                </a:cubicBezTo>
                <a:cubicBezTo>
                  <a:pt x="2774" y="16845"/>
                  <a:pt x="3259" y="16637"/>
                  <a:pt x="3675" y="16221"/>
                </a:cubicBezTo>
                <a:cubicBezTo>
                  <a:pt x="4021" y="15805"/>
                  <a:pt x="4299" y="15251"/>
                  <a:pt x="4299" y="14696"/>
                </a:cubicBezTo>
                <a:lnTo>
                  <a:pt x="4299" y="5754"/>
                </a:lnTo>
                <a:cubicBezTo>
                  <a:pt x="3120" y="5615"/>
                  <a:pt x="2080" y="25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9"/>
          <p:cNvSpPr/>
          <p:nvPr/>
        </p:nvSpPr>
        <p:spPr>
          <a:xfrm>
            <a:off x="6807025" y="3220520"/>
            <a:ext cx="69194" cy="8439"/>
          </a:xfrm>
          <a:custGeom>
            <a:avLst/>
            <a:gdLst/>
            <a:ahLst/>
            <a:cxnLst/>
            <a:rect l="l" t="t" r="r" b="b"/>
            <a:pathLst>
              <a:path w="2427" h="296" extrusionOk="0">
                <a:moveTo>
                  <a:pt x="779" y="0"/>
                </a:moveTo>
                <a:cubicBezTo>
                  <a:pt x="532" y="0"/>
                  <a:pt x="308" y="49"/>
                  <a:pt x="0" y="180"/>
                </a:cubicBezTo>
                <a:cubicBezTo>
                  <a:pt x="204" y="262"/>
                  <a:pt x="430" y="295"/>
                  <a:pt x="681" y="295"/>
                </a:cubicBezTo>
                <a:cubicBezTo>
                  <a:pt x="858" y="295"/>
                  <a:pt x="1047" y="278"/>
                  <a:pt x="1248" y="250"/>
                </a:cubicBezTo>
                <a:cubicBezTo>
                  <a:pt x="1595" y="250"/>
                  <a:pt x="2080" y="250"/>
                  <a:pt x="2427" y="180"/>
                </a:cubicBezTo>
                <a:cubicBezTo>
                  <a:pt x="2080" y="42"/>
                  <a:pt x="1595" y="42"/>
                  <a:pt x="1248" y="42"/>
                </a:cubicBezTo>
                <a:cubicBezTo>
                  <a:pt x="1071" y="16"/>
                  <a:pt x="921" y="0"/>
                  <a:pt x="7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9"/>
          <p:cNvSpPr/>
          <p:nvPr/>
        </p:nvSpPr>
        <p:spPr>
          <a:xfrm>
            <a:off x="6828750" y="3275745"/>
            <a:ext cx="47469" cy="9209"/>
          </a:xfrm>
          <a:custGeom>
            <a:avLst/>
            <a:gdLst/>
            <a:ahLst/>
            <a:cxnLst/>
            <a:rect l="l" t="t" r="r" b="b"/>
            <a:pathLst>
              <a:path w="1665" h="323" extrusionOk="0">
                <a:moveTo>
                  <a:pt x="502" y="0"/>
                </a:moveTo>
                <a:cubicBezTo>
                  <a:pt x="326" y="0"/>
                  <a:pt x="163" y="34"/>
                  <a:pt x="1" y="115"/>
                </a:cubicBezTo>
                <a:cubicBezTo>
                  <a:pt x="209" y="184"/>
                  <a:pt x="278" y="323"/>
                  <a:pt x="486" y="323"/>
                </a:cubicBezTo>
                <a:cubicBezTo>
                  <a:pt x="833" y="323"/>
                  <a:pt x="1249" y="184"/>
                  <a:pt x="1665" y="115"/>
                </a:cubicBezTo>
                <a:cubicBezTo>
                  <a:pt x="1387" y="46"/>
                  <a:pt x="1041" y="46"/>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9"/>
          <p:cNvSpPr/>
          <p:nvPr/>
        </p:nvSpPr>
        <p:spPr>
          <a:xfrm>
            <a:off x="6807025" y="3329202"/>
            <a:ext cx="69194" cy="8439"/>
          </a:xfrm>
          <a:custGeom>
            <a:avLst/>
            <a:gdLst/>
            <a:ahLst/>
            <a:cxnLst/>
            <a:rect l="l" t="t" r="r" b="b"/>
            <a:pathLst>
              <a:path w="2427" h="296" extrusionOk="0">
                <a:moveTo>
                  <a:pt x="779" y="1"/>
                </a:moveTo>
                <a:cubicBezTo>
                  <a:pt x="532" y="1"/>
                  <a:pt x="308" y="49"/>
                  <a:pt x="0" y="181"/>
                </a:cubicBezTo>
                <a:cubicBezTo>
                  <a:pt x="204" y="262"/>
                  <a:pt x="430" y="296"/>
                  <a:pt x="681" y="296"/>
                </a:cubicBezTo>
                <a:cubicBezTo>
                  <a:pt x="858" y="296"/>
                  <a:pt x="1047" y="279"/>
                  <a:pt x="1248" y="250"/>
                </a:cubicBezTo>
                <a:cubicBezTo>
                  <a:pt x="1595" y="250"/>
                  <a:pt x="2080" y="250"/>
                  <a:pt x="2427" y="181"/>
                </a:cubicBezTo>
                <a:cubicBezTo>
                  <a:pt x="2080" y="42"/>
                  <a:pt x="1595" y="42"/>
                  <a:pt x="1248" y="42"/>
                </a:cubicBezTo>
                <a:cubicBezTo>
                  <a:pt x="1071" y="17"/>
                  <a:pt x="921" y="1"/>
                  <a:pt x="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9"/>
          <p:cNvSpPr/>
          <p:nvPr/>
        </p:nvSpPr>
        <p:spPr>
          <a:xfrm>
            <a:off x="6828750" y="3384426"/>
            <a:ext cx="47469" cy="9237"/>
          </a:xfrm>
          <a:custGeom>
            <a:avLst/>
            <a:gdLst/>
            <a:ahLst/>
            <a:cxnLst/>
            <a:rect l="l" t="t" r="r" b="b"/>
            <a:pathLst>
              <a:path w="1665" h="324" extrusionOk="0">
                <a:moveTo>
                  <a:pt x="502" y="1"/>
                </a:moveTo>
                <a:cubicBezTo>
                  <a:pt x="326" y="1"/>
                  <a:pt x="163" y="34"/>
                  <a:pt x="1" y="116"/>
                </a:cubicBezTo>
                <a:cubicBezTo>
                  <a:pt x="209" y="185"/>
                  <a:pt x="278" y="324"/>
                  <a:pt x="486" y="324"/>
                </a:cubicBezTo>
                <a:cubicBezTo>
                  <a:pt x="833" y="324"/>
                  <a:pt x="1249" y="185"/>
                  <a:pt x="1665" y="116"/>
                </a:cubicBezTo>
                <a:cubicBezTo>
                  <a:pt x="1387" y="46"/>
                  <a:pt x="1041" y="46"/>
                  <a:pt x="902" y="46"/>
                </a:cubicBezTo>
                <a:cubicBezTo>
                  <a:pt x="759" y="18"/>
                  <a:pt x="627" y="1"/>
                  <a:pt x="50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9"/>
          <p:cNvSpPr/>
          <p:nvPr/>
        </p:nvSpPr>
        <p:spPr>
          <a:xfrm>
            <a:off x="6807025" y="3437912"/>
            <a:ext cx="69194" cy="8439"/>
          </a:xfrm>
          <a:custGeom>
            <a:avLst/>
            <a:gdLst/>
            <a:ahLst/>
            <a:cxnLst/>
            <a:rect l="l" t="t" r="r" b="b"/>
            <a:pathLst>
              <a:path w="2427" h="296" extrusionOk="0">
                <a:moveTo>
                  <a:pt x="779" y="0"/>
                </a:moveTo>
                <a:cubicBezTo>
                  <a:pt x="532" y="0"/>
                  <a:pt x="308" y="49"/>
                  <a:pt x="0" y="180"/>
                </a:cubicBezTo>
                <a:cubicBezTo>
                  <a:pt x="204" y="262"/>
                  <a:pt x="430" y="295"/>
                  <a:pt x="681" y="295"/>
                </a:cubicBezTo>
                <a:cubicBezTo>
                  <a:pt x="858" y="295"/>
                  <a:pt x="1047" y="278"/>
                  <a:pt x="1248" y="250"/>
                </a:cubicBezTo>
                <a:cubicBezTo>
                  <a:pt x="1595" y="250"/>
                  <a:pt x="2080" y="250"/>
                  <a:pt x="2427" y="180"/>
                </a:cubicBezTo>
                <a:cubicBezTo>
                  <a:pt x="2080" y="42"/>
                  <a:pt x="1595" y="42"/>
                  <a:pt x="1248" y="42"/>
                </a:cubicBezTo>
                <a:cubicBezTo>
                  <a:pt x="1071" y="16"/>
                  <a:pt x="921" y="0"/>
                  <a:pt x="7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9"/>
          <p:cNvSpPr/>
          <p:nvPr/>
        </p:nvSpPr>
        <p:spPr>
          <a:xfrm>
            <a:off x="6828750" y="3493136"/>
            <a:ext cx="47469" cy="7242"/>
          </a:xfrm>
          <a:custGeom>
            <a:avLst/>
            <a:gdLst/>
            <a:ahLst/>
            <a:cxnLst/>
            <a:rect l="l" t="t" r="r" b="b"/>
            <a:pathLst>
              <a:path w="1665" h="254" extrusionOk="0">
                <a:moveTo>
                  <a:pt x="502" y="0"/>
                </a:moveTo>
                <a:cubicBezTo>
                  <a:pt x="326" y="0"/>
                  <a:pt x="163" y="34"/>
                  <a:pt x="1" y="115"/>
                </a:cubicBezTo>
                <a:cubicBezTo>
                  <a:pt x="209" y="184"/>
                  <a:pt x="278" y="254"/>
                  <a:pt x="486" y="254"/>
                </a:cubicBezTo>
                <a:cubicBezTo>
                  <a:pt x="833" y="254"/>
                  <a:pt x="1249" y="184"/>
                  <a:pt x="1665" y="115"/>
                </a:cubicBezTo>
                <a:cubicBezTo>
                  <a:pt x="1469" y="66"/>
                  <a:pt x="1307" y="17"/>
                  <a:pt x="1131" y="17"/>
                </a:cubicBezTo>
                <a:cubicBezTo>
                  <a:pt x="1059" y="17"/>
                  <a:pt x="983" y="25"/>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9"/>
          <p:cNvSpPr/>
          <p:nvPr/>
        </p:nvSpPr>
        <p:spPr>
          <a:xfrm>
            <a:off x="6807025" y="3546593"/>
            <a:ext cx="69194" cy="8439"/>
          </a:xfrm>
          <a:custGeom>
            <a:avLst/>
            <a:gdLst/>
            <a:ahLst/>
            <a:cxnLst/>
            <a:rect l="l" t="t" r="r" b="b"/>
            <a:pathLst>
              <a:path w="2427" h="296" extrusionOk="0">
                <a:moveTo>
                  <a:pt x="779" y="1"/>
                </a:moveTo>
                <a:cubicBezTo>
                  <a:pt x="532" y="1"/>
                  <a:pt x="308" y="49"/>
                  <a:pt x="0" y="181"/>
                </a:cubicBezTo>
                <a:cubicBezTo>
                  <a:pt x="204" y="262"/>
                  <a:pt x="430" y="296"/>
                  <a:pt x="681" y="296"/>
                </a:cubicBezTo>
                <a:cubicBezTo>
                  <a:pt x="858" y="296"/>
                  <a:pt x="1047" y="279"/>
                  <a:pt x="1248" y="250"/>
                </a:cubicBezTo>
                <a:cubicBezTo>
                  <a:pt x="1595" y="250"/>
                  <a:pt x="2080" y="250"/>
                  <a:pt x="2427" y="181"/>
                </a:cubicBezTo>
                <a:cubicBezTo>
                  <a:pt x="2173" y="79"/>
                  <a:pt x="1845" y="15"/>
                  <a:pt x="1551" y="15"/>
                </a:cubicBezTo>
                <a:cubicBezTo>
                  <a:pt x="1444" y="15"/>
                  <a:pt x="1341" y="24"/>
                  <a:pt x="1248" y="42"/>
                </a:cubicBezTo>
                <a:cubicBezTo>
                  <a:pt x="1071" y="17"/>
                  <a:pt x="921" y="1"/>
                  <a:pt x="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9"/>
          <p:cNvSpPr/>
          <p:nvPr/>
        </p:nvSpPr>
        <p:spPr>
          <a:xfrm>
            <a:off x="6828750" y="3601818"/>
            <a:ext cx="47469" cy="7270"/>
          </a:xfrm>
          <a:custGeom>
            <a:avLst/>
            <a:gdLst/>
            <a:ahLst/>
            <a:cxnLst/>
            <a:rect l="l" t="t" r="r" b="b"/>
            <a:pathLst>
              <a:path w="1665" h="255" extrusionOk="0">
                <a:moveTo>
                  <a:pt x="502" y="1"/>
                </a:moveTo>
                <a:cubicBezTo>
                  <a:pt x="326" y="1"/>
                  <a:pt x="163" y="34"/>
                  <a:pt x="1" y="116"/>
                </a:cubicBezTo>
                <a:cubicBezTo>
                  <a:pt x="209" y="185"/>
                  <a:pt x="278" y="254"/>
                  <a:pt x="486" y="254"/>
                </a:cubicBezTo>
                <a:cubicBezTo>
                  <a:pt x="833" y="254"/>
                  <a:pt x="1249" y="185"/>
                  <a:pt x="1665" y="116"/>
                </a:cubicBezTo>
                <a:cubicBezTo>
                  <a:pt x="1469" y="67"/>
                  <a:pt x="1307" y="18"/>
                  <a:pt x="1131" y="18"/>
                </a:cubicBezTo>
                <a:cubicBezTo>
                  <a:pt x="1059" y="18"/>
                  <a:pt x="983" y="26"/>
                  <a:pt x="902" y="46"/>
                </a:cubicBezTo>
                <a:cubicBezTo>
                  <a:pt x="759" y="18"/>
                  <a:pt x="627" y="1"/>
                  <a:pt x="50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9"/>
          <p:cNvSpPr/>
          <p:nvPr/>
        </p:nvSpPr>
        <p:spPr>
          <a:xfrm>
            <a:off x="6724030" y="3134248"/>
            <a:ext cx="179870" cy="10406"/>
          </a:xfrm>
          <a:custGeom>
            <a:avLst/>
            <a:gdLst/>
            <a:ahLst/>
            <a:cxnLst/>
            <a:rect l="l" t="t" r="r" b="b"/>
            <a:pathLst>
              <a:path w="6309" h="365" extrusionOk="0">
                <a:moveTo>
                  <a:pt x="3154" y="0"/>
                </a:moveTo>
                <a:cubicBezTo>
                  <a:pt x="2097" y="0"/>
                  <a:pt x="1040" y="52"/>
                  <a:pt x="0" y="156"/>
                </a:cubicBezTo>
                <a:cubicBezTo>
                  <a:pt x="1040" y="295"/>
                  <a:pt x="2097" y="364"/>
                  <a:pt x="3154" y="364"/>
                </a:cubicBezTo>
                <a:cubicBezTo>
                  <a:pt x="4211" y="364"/>
                  <a:pt x="5268" y="295"/>
                  <a:pt x="6308" y="156"/>
                </a:cubicBezTo>
                <a:cubicBezTo>
                  <a:pt x="5268" y="52"/>
                  <a:pt x="4211" y="0"/>
                  <a:pt x="3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9"/>
          <p:cNvSpPr/>
          <p:nvPr/>
        </p:nvSpPr>
        <p:spPr>
          <a:xfrm>
            <a:off x="6156810" y="3113008"/>
            <a:ext cx="181865" cy="49436"/>
          </a:xfrm>
          <a:custGeom>
            <a:avLst/>
            <a:gdLst/>
            <a:ahLst/>
            <a:cxnLst/>
            <a:rect l="l" t="t" r="r" b="b"/>
            <a:pathLst>
              <a:path w="6379" h="1734" extrusionOk="0">
                <a:moveTo>
                  <a:pt x="1" y="0"/>
                </a:moveTo>
                <a:lnTo>
                  <a:pt x="70" y="1733"/>
                </a:lnTo>
                <a:lnTo>
                  <a:pt x="6378" y="1733"/>
                </a:lnTo>
                <a:lnTo>
                  <a:pt x="63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9"/>
          <p:cNvSpPr/>
          <p:nvPr/>
        </p:nvSpPr>
        <p:spPr>
          <a:xfrm>
            <a:off x="6186461" y="3162416"/>
            <a:ext cx="124532" cy="618581"/>
          </a:xfrm>
          <a:custGeom>
            <a:avLst/>
            <a:gdLst/>
            <a:ahLst/>
            <a:cxnLst/>
            <a:rect l="l" t="t" r="r" b="b"/>
            <a:pathLst>
              <a:path w="4368" h="21697" extrusionOk="0">
                <a:moveTo>
                  <a:pt x="1" y="0"/>
                </a:moveTo>
                <a:lnTo>
                  <a:pt x="1" y="19548"/>
                </a:lnTo>
                <a:cubicBezTo>
                  <a:pt x="1" y="20726"/>
                  <a:pt x="971" y="21697"/>
                  <a:pt x="2219" y="21697"/>
                </a:cubicBezTo>
                <a:cubicBezTo>
                  <a:pt x="3397" y="21697"/>
                  <a:pt x="4368" y="20726"/>
                  <a:pt x="4368" y="19548"/>
                </a:cubicBezTo>
                <a:lnTo>
                  <a:pt x="4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9"/>
          <p:cNvSpPr/>
          <p:nvPr/>
        </p:nvSpPr>
        <p:spPr>
          <a:xfrm>
            <a:off x="6186461" y="3300749"/>
            <a:ext cx="124532" cy="480251"/>
          </a:xfrm>
          <a:custGeom>
            <a:avLst/>
            <a:gdLst/>
            <a:ahLst/>
            <a:cxnLst/>
            <a:rect l="l" t="t" r="r" b="b"/>
            <a:pathLst>
              <a:path w="4368" h="16845" extrusionOk="0">
                <a:moveTo>
                  <a:pt x="1" y="1"/>
                </a:moveTo>
                <a:lnTo>
                  <a:pt x="1" y="14696"/>
                </a:lnTo>
                <a:cubicBezTo>
                  <a:pt x="1" y="15874"/>
                  <a:pt x="971" y="16845"/>
                  <a:pt x="2219" y="16845"/>
                </a:cubicBezTo>
                <a:cubicBezTo>
                  <a:pt x="2773" y="16845"/>
                  <a:pt x="3328" y="16637"/>
                  <a:pt x="3744" y="16221"/>
                </a:cubicBezTo>
                <a:cubicBezTo>
                  <a:pt x="4090" y="15805"/>
                  <a:pt x="4368" y="15251"/>
                  <a:pt x="4368" y="14696"/>
                </a:cubicBezTo>
                <a:lnTo>
                  <a:pt x="4368" y="5754"/>
                </a:lnTo>
                <a:cubicBezTo>
                  <a:pt x="3120" y="5615"/>
                  <a:pt x="2080" y="25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9"/>
          <p:cNvSpPr/>
          <p:nvPr/>
        </p:nvSpPr>
        <p:spPr>
          <a:xfrm>
            <a:off x="6241800" y="3220520"/>
            <a:ext cx="69194" cy="8439"/>
          </a:xfrm>
          <a:custGeom>
            <a:avLst/>
            <a:gdLst/>
            <a:ahLst/>
            <a:cxnLst/>
            <a:rect l="l" t="t" r="r" b="b"/>
            <a:pathLst>
              <a:path w="2427" h="296" extrusionOk="0">
                <a:moveTo>
                  <a:pt x="761" y="0"/>
                </a:moveTo>
                <a:cubicBezTo>
                  <a:pt x="500" y="0"/>
                  <a:pt x="264" y="49"/>
                  <a:pt x="0" y="180"/>
                </a:cubicBezTo>
                <a:cubicBezTo>
                  <a:pt x="203" y="262"/>
                  <a:pt x="430" y="295"/>
                  <a:pt x="681" y="295"/>
                </a:cubicBezTo>
                <a:cubicBezTo>
                  <a:pt x="858" y="295"/>
                  <a:pt x="1047" y="278"/>
                  <a:pt x="1248" y="250"/>
                </a:cubicBezTo>
                <a:cubicBezTo>
                  <a:pt x="1525" y="250"/>
                  <a:pt x="2080" y="250"/>
                  <a:pt x="2427" y="180"/>
                </a:cubicBezTo>
                <a:cubicBezTo>
                  <a:pt x="2080" y="42"/>
                  <a:pt x="1525" y="42"/>
                  <a:pt x="1248" y="42"/>
                </a:cubicBezTo>
                <a:cubicBezTo>
                  <a:pt x="1071" y="16"/>
                  <a:pt x="912" y="0"/>
                  <a:pt x="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9"/>
          <p:cNvSpPr/>
          <p:nvPr/>
        </p:nvSpPr>
        <p:spPr>
          <a:xfrm>
            <a:off x="6263525" y="3275745"/>
            <a:ext cx="47469" cy="9209"/>
          </a:xfrm>
          <a:custGeom>
            <a:avLst/>
            <a:gdLst/>
            <a:ahLst/>
            <a:cxnLst/>
            <a:rect l="l" t="t" r="r" b="b"/>
            <a:pathLst>
              <a:path w="1665" h="323" extrusionOk="0">
                <a:moveTo>
                  <a:pt x="502" y="0"/>
                </a:moveTo>
                <a:cubicBezTo>
                  <a:pt x="326" y="0"/>
                  <a:pt x="163" y="34"/>
                  <a:pt x="1" y="115"/>
                </a:cubicBezTo>
                <a:cubicBezTo>
                  <a:pt x="209" y="184"/>
                  <a:pt x="278" y="323"/>
                  <a:pt x="486" y="323"/>
                </a:cubicBezTo>
                <a:cubicBezTo>
                  <a:pt x="763" y="323"/>
                  <a:pt x="1249" y="184"/>
                  <a:pt x="1665" y="115"/>
                </a:cubicBezTo>
                <a:cubicBezTo>
                  <a:pt x="1387" y="46"/>
                  <a:pt x="1110" y="46"/>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9"/>
          <p:cNvSpPr/>
          <p:nvPr/>
        </p:nvSpPr>
        <p:spPr>
          <a:xfrm>
            <a:off x="6241800" y="3329202"/>
            <a:ext cx="69194" cy="8439"/>
          </a:xfrm>
          <a:custGeom>
            <a:avLst/>
            <a:gdLst/>
            <a:ahLst/>
            <a:cxnLst/>
            <a:rect l="l" t="t" r="r" b="b"/>
            <a:pathLst>
              <a:path w="2427" h="296" extrusionOk="0">
                <a:moveTo>
                  <a:pt x="761" y="1"/>
                </a:moveTo>
                <a:cubicBezTo>
                  <a:pt x="500" y="1"/>
                  <a:pt x="264" y="49"/>
                  <a:pt x="0" y="181"/>
                </a:cubicBezTo>
                <a:cubicBezTo>
                  <a:pt x="203" y="262"/>
                  <a:pt x="430" y="296"/>
                  <a:pt x="681" y="296"/>
                </a:cubicBezTo>
                <a:cubicBezTo>
                  <a:pt x="858" y="296"/>
                  <a:pt x="1047" y="279"/>
                  <a:pt x="1248" y="250"/>
                </a:cubicBezTo>
                <a:cubicBezTo>
                  <a:pt x="1525" y="250"/>
                  <a:pt x="2080" y="250"/>
                  <a:pt x="2427" y="181"/>
                </a:cubicBezTo>
                <a:cubicBezTo>
                  <a:pt x="2080" y="42"/>
                  <a:pt x="1525" y="42"/>
                  <a:pt x="1248" y="42"/>
                </a:cubicBezTo>
                <a:cubicBezTo>
                  <a:pt x="1071" y="17"/>
                  <a:pt x="912"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9"/>
          <p:cNvSpPr/>
          <p:nvPr/>
        </p:nvSpPr>
        <p:spPr>
          <a:xfrm>
            <a:off x="6263525" y="3384426"/>
            <a:ext cx="47469" cy="9237"/>
          </a:xfrm>
          <a:custGeom>
            <a:avLst/>
            <a:gdLst/>
            <a:ahLst/>
            <a:cxnLst/>
            <a:rect l="l" t="t" r="r" b="b"/>
            <a:pathLst>
              <a:path w="1665" h="324" extrusionOk="0">
                <a:moveTo>
                  <a:pt x="502" y="1"/>
                </a:moveTo>
                <a:cubicBezTo>
                  <a:pt x="326" y="1"/>
                  <a:pt x="163" y="34"/>
                  <a:pt x="1" y="116"/>
                </a:cubicBezTo>
                <a:cubicBezTo>
                  <a:pt x="209" y="185"/>
                  <a:pt x="278" y="324"/>
                  <a:pt x="486" y="324"/>
                </a:cubicBezTo>
                <a:cubicBezTo>
                  <a:pt x="763" y="324"/>
                  <a:pt x="1249" y="185"/>
                  <a:pt x="1665" y="116"/>
                </a:cubicBezTo>
                <a:cubicBezTo>
                  <a:pt x="1387" y="46"/>
                  <a:pt x="1110" y="46"/>
                  <a:pt x="902" y="46"/>
                </a:cubicBezTo>
                <a:cubicBezTo>
                  <a:pt x="759" y="18"/>
                  <a:pt x="627" y="1"/>
                  <a:pt x="50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9"/>
          <p:cNvSpPr/>
          <p:nvPr/>
        </p:nvSpPr>
        <p:spPr>
          <a:xfrm>
            <a:off x="6241800" y="3437912"/>
            <a:ext cx="69194" cy="8439"/>
          </a:xfrm>
          <a:custGeom>
            <a:avLst/>
            <a:gdLst/>
            <a:ahLst/>
            <a:cxnLst/>
            <a:rect l="l" t="t" r="r" b="b"/>
            <a:pathLst>
              <a:path w="2427" h="296" extrusionOk="0">
                <a:moveTo>
                  <a:pt x="761" y="0"/>
                </a:moveTo>
                <a:cubicBezTo>
                  <a:pt x="500" y="0"/>
                  <a:pt x="264" y="49"/>
                  <a:pt x="0" y="180"/>
                </a:cubicBezTo>
                <a:cubicBezTo>
                  <a:pt x="203" y="262"/>
                  <a:pt x="430" y="295"/>
                  <a:pt x="681" y="295"/>
                </a:cubicBezTo>
                <a:cubicBezTo>
                  <a:pt x="858" y="295"/>
                  <a:pt x="1047" y="278"/>
                  <a:pt x="1248" y="250"/>
                </a:cubicBezTo>
                <a:cubicBezTo>
                  <a:pt x="1525" y="250"/>
                  <a:pt x="2080" y="250"/>
                  <a:pt x="2427" y="180"/>
                </a:cubicBezTo>
                <a:cubicBezTo>
                  <a:pt x="2080" y="42"/>
                  <a:pt x="1525" y="42"/>
                  <a:pt x="1248" y="42"/>
                </a:cubicBezTo>
                <a:cubicBezTo>
                  <a:pt x="1071" y="16"/>
                  <a:pt x="912" y="0"/>
                  <a:pt x="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9"/>
          <p:cNvSpPr/>
          <p:nvPr/>
        </p:nvSpPr>
        <p:spPr>
          <a:xfrm>
            <a:off x="6263525" y="3493136"/>
            <a:ext cx="47469" cy="7242"/>
          </a:xfrm>
          <a:custGeom>
            <a:avLst/>
            <a:gdLst/>
            <a:ahLst/>
            <a:cxnLst/>
            <a:rect l="l" t="t" r="r" b="b"/>
            <a:pathLst>
              <a:path w="1665" h="254" extrusionOk="0">
                <a:moveTo>
                  <a:pt x="502" y="0"/>
                </a:moveTo>
                <a:cubicBezTo>
                  <a:pt x="326" y="0"/>
                  <a:pt x="163" y="34"/>
                  <a:pt x="1" y="115"/>
                </a:cubicBezTo>
                <a:cubicBezTo>
                  <a:pt x="209" y="184"/>
                  <a:pt x="278" y="254"/>
                  <a:pt x="486" y="254"/>
                </a:cubicBezTo>
                <a:cubicBezTo>
                  <a:pt x="763" y="254"/>
                  <a:pt x="1249" y="184"/>
                  <a:pt x="1665" y="115"/>
                </a:cubicBezTo>
                <a:cubicBezTo>
                  <a:pt x="1469" y="66"/>
                  <a:pt x="1272" y="17"/>
                  <a:pt x="1101" y="17"/>
                </a:cubicBezTo>
                <a:cubicBezTo>
                  <a:pt x="1030" y="17"/>
                  <a:pt x="963" y="25"/>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9"/>
          <p:cNvSpPr/>
          <p:nvPr/>
        </p:nvSpPr>
        <p:spPr>
          <a:xfrm>
            <a:off x="6241800" y="3546593"/>
            <a:ext cx="69194" cy="8439"/>
          </a:xfrm>
          <a:custGeom>
            <a:avLst/>
            <a:gdLst/>
            <a:ahLst/>
            <a:cxnLst/>
            <a:rect l="l" t="t" r="r" b="b"/>
            <a:pathLst>
              <a:path w="2427" h="296" extrusionOk="0">
                <a:moveTo>
                  <a:pt x="761" y="1"/>
                </a:moveTo>
                <a:cubicBezTo>
                  <a:pt x="500" y="1"/>
                  <a:pt x="264" y="49"/>
                  <a:pt x="0" y="181"/>
                </a:cubicBezTo>
                <a:cubicBezTo>
                  <a:pt x="203" y="262"/>
                  <a:pt x="430" y="296"/>
                  <a:pt x="681" y="296"/>
                </a:cubicBezTo>
                <a:cubicBezTo>
                  <a:pt x="858" y="296"/>
                  <a:pt x="1047" y="279"/>
                  <a:pt x="1248" y="250"/>
                </a:cubicBezTo>
                <a:cubicBezTo>
                  <a:pt x="1525" y="250"/>
                  <a:pt x="2080" y="250"/>
                  <a:pt x="2427" y="181"/>
                </a:cubicBezTo>
                <a:cubicBezTo>
                  <a:pt x="2173" y="79"/>
                  <a:pt x="1808" y="15"/>
                  <a:pt x="1521" y="15"/>
                </a:cubicBezTo>
                <a:cubicBezTo>
                  <a:pt x="1417" y="15"/>
                  <a:pt x="1322" y="24"/>
                  <a:pt x="1248" y="42"/>
                </a:cubicBezTo>
                <a:cubicBezTo>
                  <a:pt x="1071" y="17"/>
                  <a:pt x="912"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9"/>
          <p:cNvSpPr/>
          <p:nvPr/>
        </p:nvSpPr>
        <p:spPr>
          <a:xfrm>
            <a:off x="6263525" y="3601818"/>
            <a:ext cx="47469" cy="7270"/>
          </a:xfrm>
          <a:custGeom>
            <a:avLst/>
            <a:gdLst/>
            <a:ahLst/>
            <a:cxnLst/>
            <a:rect l="l" t="t" r="r" b="b"/>
            <a:pathLst>
              <a:path w="1665" h="255" extrusionOk="0">
                <a:moveTo>
                  <a:pt x="502" y="1"/>
                </a:moveTo>
                <a:cubicBezTo>
                  <a:pt x="326" y="1"/>
                  <a:pt x="163" y="34"/>
                  <a:pt x="1" y="116"/>
                </a:cubicBezTo>
                <a:cubicBezTo>
                  <a:pt x="209" y="185"/>
                  <a:pt x="278" y="254"/>
                  <a:pt x="486" y="254"/>
                </a:cubicBezTo>
                <a:cubicBezTo>
                  <a:pt x="763" y="254"/>
                  <a:pt x="1249" y="185"/>
                  <a:pt x="1665" y="116"/>
                </a:cubicBezTo>
                <a:cubicBezTo>
                  <a:pt x="1469" y="67"/>
                  <a:pt x="1272" y="18"/>
                  <a:pt x="1101" y="18"/>
                </a:cubicBezTo>
                <a:cubicBezTo>
                  <a:pt x="1030" y="18"/>
                  <a:pt x="963" y="26"/>
                  <a:pt x="902" y="46"/>
                </a:cubicBezTo>
                <a:cubicBezTo>
                  <a:pt x="759" y="18"/>
                  <a:pt x="627" y="1"/>
                  <a:pt x="50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9"/>
          <p:cNvSpPr/>
          <p:nvPr/>
        </p:nvSpPr>
        <p:spPr>
          <a:xfrm>
            <a:off x="6160773" y="3134248"/>
            <a:ext cx="179870" cy="10406"/>
          </a:xfrm>
          <a:custGeom>
            <a:avLst/>
            <a:gdLst/>
            <a:ahLst/>
            <a:cxnLst/>
            <a:rect l="l" t="t" r="r" b="b"/>
            <a:pathLst>
              <a:path w="6309" h="365" extrusionOk="0">
                <a:moveTo>
                  <a:pt x="3076" y="0"/>
                </a:moveTo>
                <a:cubicBezTo>
                  <a:pt x="2011" y="0"/>
                  <a:pt x="971" y="52"/>
                  <a:pt x="0" y="156"/>
                </a:cubicBezTo>
                <a:cubicBezTo>
                  <a:pt x="1040" y="295"/>
                  <a:pt x="2097" y="364"/>
                  <a:pt x="3154" y="364"/>
                </a:cubicBezTo>
                <a:cubicBezTo>
                  <a:pt x="4212" y="364"/>
                  <a:pt x="5269" y="295"/>
                  <a:pt x="6308" y="156"/>
                </a:cubicBezTo>
                <a:cubicBezTo>
                  <a:pt x="5234" y="52"/>
                  <a:pt x="4142" y="0"/>
                  <a:pt x="3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9"/>
          <p:cNvSpPr/>
          <p:nvPr/>
        </p:nvSpPr>
        <p:spPr>
          <a:xfrm>
            <a:off x="6953284" y="3255303"/>
            <a:ext cx="92886" cy="551412"/>
          </a:xfrm>
          <a:custGeom>
            <a:avLst/>
            <a:gdLst/>
            <a:ahLst/>
            <a:cxnLst/>
            <a:rect l="l" t="t" r="r" b="b"/>
            <a:pathLst>
              <a:path w="3258" h="19341" extrusionOk="0">
                <a:moveTo>
                  <a:pt x="1456" y="0"/>
                </a:moveTo>
                <a:lnTo>
                  <a:pt x="0" y="19340"/>
                </a:lnTo>
                <a:lnTo>
                  <a:pt x="3258" y="19340"/>
                </a:lnTo>
                <a:lnTo>
                  <a:pt x="32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9"/>
          <p:cNvSpPr/>
          <p:nvPr/>
        </p:nvSpPr>
        <p:spPr>
          <a:xfrm>
            <a:off x="6022439" y="3255303"/>
            <a:ext cx="90918" cy="551412"/>
          </a:xfrm>
          <a:custGeom>
            <a:avLst/>
            <a:gdLst/>
            <a:ahLst/>
            <a:cxnLst/>
            <a:rect l="l" t="t" r="r" b="b"/>
            <a:pathLst>
              <a:path w="3189" h="19341" extrusionOk="0">
                <a:moveTo>
                  <a:pt x="0" y="0"/>
                </a:moveTo>
                <a:lnTo>
                  <a:pt x="0" y="19340"/>
                </a:lnTo>
                <a:lnTo>
                  <a:pt x="3189" y="19340"/>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9"/>
          <p:cNvSpPr/>
          <p:nvPr/>
        </p:nvSpPr>
        <p:spPr>
          <a:xfrm>
            <a:off x="6026373" y="3375845"/>
            <a:ext cx="1005947" cy="55366"/>
          </a:xfrm>
          <a:custGeom>
            <a:avLst/>
            <a:gdLst/>
            <a:ahLst/>
            <a:cxnLst/>
            <a:rect l="l" t="t" r="r" b="b"/>
            <a:pathLst>
              <a:path w="35284" h="1942" extrusionOk="0">
                <a:moveTo>
                  <a:pt x="1" y="1"/>
                </a:moveTo>
                <a:lnTo>
                  <a:pt x="1" y="1942"/>
                </a:lnTo>
                <a:lnTo>
                  <a:pt x="35284" y="1942"/>
                </a:lnTo>
                <a:lnTo>
                  <a:pt x="352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9"/>
          <p:cNvSpPr/>
          <p:nvPr/>
        </p:nvSpPr>
        <p:spPr>
          <a:xfrm>
            <a:off x="6026373" y="3603129"/>
            <a:ext cx="1005947" cy="55366"/>
          </a:xfrm>
          <a:custGeom>
            <a:avLst/>
            <a:gdLst/>
            <a:ahLst/>
            <a:cxnLst/>
            <a:rect l="l" t="t" r="r" b="b"/>
            <a:pathLst>
              <a:path w="35284" h="1942" extrusionOk="0">
                <a:moveTo>
                  <a:pt x="1" y="0"/>
                </a:moveTo>
                <a:lnTo>
                  <a:pt x="1" y="1941"/>
                </a:lnTo>
                <a:lnTo>
                  <a:pt x="35284" y="1941"/>
                </a:lnTo>
                <a:lnTo>
                  <a:pt x="352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9"/>
          <p:cNvSpPr/>
          <p:nvPr/>
        </p:nvSpPr>
        <p:spPr>
          <a:xfrm>
            <a:off x="7063934" y="3237513"/>
            <a:ext cx="292513" cy="383431"/>
          </a:xfrm>
          <a:custGeom>
            <a:avLst/>
            <a:gdLst/>
            <a:ahLst/>
            <a:cxnLst/>
            <a:rect l="l" t="t" r="r" b="b"/>
            <a:pathLst>
              <a:path w="10260" h="13449" extrusionOk="0">
                <a:moveTo>
                  <a:pt x="6794" y="0"/>
                </a:moveTo>
                <a:lnTo>
                  <a:pt x="1" y="2773"/>
                </a:lnTo>
                <a:lnTo>
                  <a:pt x="3883" y="13448"/>
                </a:lnTo>
                <a:lnTo>
                  <a:pt x="10260" y="11230"/>
                </a:lnTo>
                <a:lnTo>
                  <a:pt x="6794"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9"/>
          <p:cNvSpPr/>
          <p:nvPr/>
        </p:nvSpPr>
        <p:spPr>
          <a:xfrm>
            <a:off x="6864331" y="3286921"/>
            <a:ext cx="310303" cy="172685"/>
          </a:xfrm>
          <a:custGeom>
            <a:avLst/>
            <a:gdLst/>
            <a:ahLst/>
            <a:cxnLst/>
            <a:rect l="l" t="t" r="r" b="b"/>
            <a:pathLst>
              <a:path w="10884" h="6057" extrusionOk="0">
                <a:moveTo>
                  <a:pt x="9844" y="0"/>
                </a:moveTo>
                <a:lnTo>
                  <a:pt x="1110" y="3258"/>
                </a:lnTo>
                <a:cubicBezTo>
                  <a:pt x="347" y="3536"/>
                  <a:pt x="1" y="4437"/>
                  <a:pt x="278" y="5130"/>
                </a:cubicBezTo>
                <a:cubicBezTo>
                  <a:pt x="544" y="5716"/>
                  <a:pt x="1057" y="6057"/>
                  <a:pt x="1626" y="6057"/>
                </a:cubicBezTo>
                <a:cubicBezTo>
                  <a:pt x="1797" y="6057"/>
                  <a:pt x="1973" y="6026"/>
                  <a:pt x="2150" y="5962"/>
                </a:cubicBezTo>
                <a:lnTo>
                  <a:pt x="10884" y="2704"/>
                </a:lnTo>
                <a:lnTo>
                  <a:pt x="9844"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9"/>
          <p:cNvSpPr/>
          <p:nvPr/>
        </p:nvSpPr>
        <p:spPr>
          <a:xfrm>
            <a:off x="7257636" y="3237513"/>
            <a:ext cx="98816" cy="335990"/>
          </a:xfrm>
          <a:custGeom>
            <a:avLst/>
            <a:gdLst/>
            <a:ahLst/>
            <a:cxnLst/>
            <a:rect l="l" t="t" r="r" b="b"/>
            <a:pathLst>
              <a:path w="3466" h="11785" extrusionOk="0">
                <a:moveTo>
                  <a:pt x="0" y="0"/>
                </a:moveTo>
                <a:lnTo>
                  <a:pt x="1802" y="11784"/>
                </a:lnTo>
                <a:lnTo>
                  <a:pt x="3466" y="1123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9"/>
          <p:cNvSpPr/>
          <p:nvPr/>
        </p:nvSpPr>
        <p:spPr>
          <a:xfrm>
            <a:off x="6858401" y="3377812"/>
            <a:ext cx="312299" cy="172714"/>
          </a:xfrm>
          <a:custGeom>
            <a:avLst/>
            <a:gdLst/>
            <a:ahLst/>
            <a:cxnLst/>
            <a:rect l="l" t="t" r="r" b="b"/>
            <a:pathLst>
              <a:path w="10954" h="6058" extrusionOk="0">
                <a:moveTo>
                  <a:pt x="9913" y="1"/>
                </a:moveTo>
                <a:lnTo>
                  <a:pt x="1179" y="3328"/>
                </a:lnTo>
                <a:cubicBezTo>
                  <a:pt x="486" y="3536"/>
                  <a:pt x="1" y="4437"/>
                  <a:pt x="278" y="5131"/>
                </a:cubicBezTo>
                <a:cubicBezTo>
                  <a:pt x="545" y="5717"/>
                  <a:pt x="1057" y="6057"/>
                  <a:pt x="1658" y="6057"/>
                </a:cubicBezTo>
                <a:cubicBezTo>
                  <a:pt x="1838" y="6057"/>
                  <a:pt x="2027" y="6026"/>
                  <a:pt x="2219" y="5962"/>
                </a:cubicBezTo>
                <a:lnTo>
                  <a:pt x="10953" y="2704"/>
                </a:lnTo>
                <a:lnTo>
                  <a:pt x="9913"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9"/>
          <p:cNvSpPr/>
          <p:nvPr/>
        </p:nvSpPr>
        <p:spPr>
          <a:xfrm>
            <a:off x="6917703" y="3445011"/>
            <a:ext cx="312270" cy="172714"/>
          </a:xfrm>
          <a:custGeom>
            <a:avLst/>
            <a:gdLst/>
            <a:ahLst/>
            <a:cxnLst/>
            <a:rect l="l" t="t" r="r" b="b"/>
            <a:pathLst>
              <a:path w="10953" h="6058" extrusionOk="0">
                <a:moveTo>
                  <a:pt x="9913" y="1"/>
                </a:moveTo>
                <a:lnTo>
                  <a:pt x="1179" y="3259"/>
                </a:lnTo>
                <a:cubicBezTo>
                  <a:pt x="347" y="3536"/>
                  <a:pt x="0" y="4437"/>
                  <a:pt x="278" y="5130"/>
                </a:cubicBezTo>
                <a:cubicBezTo>
                  <a:pt x="544" y="5717"/>
                  <a:pt x="1056" y="6057"/>
                  <a:pt x="1657" y="6057"/>
                </a:cubicBezTo>
                <a:cubicBezTo>
                  <a:pt x="1838" y="6057"/>
                  <a:pt x="2026" y="6026"/>
                  <a:pt x="2218" y="5962"/>
                </a:cubicBezTo>
                <a:lnTo>
                  <a:pt x="10953" y="2704"/>
                </a:lnTo>
                <a:lnTo>
                  <a:pt x="9913"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9"/>
          <p:cNvSpPr/>
          <p:nvPr/>
        </p:nvSpPr>
        <p:spPr>
          <a:xfrm>
            <a:off x="6982907" y="3498382"/>
            <a:ext cx="310303" cy="173654"/>
          </a:xfrm>
          <a:custGeom>
            <a:avLst/>
            <a:gdLst/>
            <a:ahLst/>
            <a:cxnLst/>
            <a:rect l="l" t="t" r="r" b="b"/>
            <a:pathLst>
              <a:path w="10884" h="6091" extrusionOk="0">
                <a:moveTo>
                  <a:pt x="9913" y="0"/>
                </a:moveTo>
                <a:lnTo>
                  <a:pt x="1110" y="3328"/>
                </a:lnTo>
                <a:cubicBezTo>
                  <a:pt x="347" y="3674"/>
                  <a:pt x="1" y="4437"/>
                  <a:pt x="278" y="5130"/>
                </a:cubicBezTo>
                <a:cubicBezTo>
                  <a:pt x="558" y="5746"/>
                  <a:pt x="1110" y="6091"/>
                  <a:pt x="1713" y="6091"/>
                </a:cubicBezTo>
                <a:cubicBezTo>
                  <a:pt x="1857" y="6091"/>
                  <a:pt x="2003" y="6071"/>
                  <a:pt x="2150" y="6031"/>
                </a:cubicBezTo>
                <a:lnTo>
                  <a:pt x="10884" y="2704"/>
                </a:lnTo>
                <a:lnTo>
                  <a:pt x="9913"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9"/>
          <p:cNvSpPr/>
          <p:nvPr/>
        </p:nvSpPr>
        <p:spPr>
          <a:xfrm>
            <a:off x="7046172" y="3255303"/>
            <a:ext cx="142293" cy="69194"/>
          </a:xfrm>
          <a:custGeom>
            <a:avLst/>
            <a:gdLst/>
            <a:ahLst/>
            <a:cxnLst/>
            <a:rect l="l" t="t" r="r" b="b"/>
            <a:pathLst>
              <a:path w="4991" h="2427" extrusionOk="0">
                <a:moveTo>
                  <a:pt x="0" y="0"/>
                </a:moveTo>
                <a:lnTo>
                  <a:pt x="0" y="2426"/>
                </a:lnTo>
                <a:lnTo>
                  <a:pt x="4991" y="347"/>
                </a:lnTo>
                <a:lnTo>
                  <a:pt x="0"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9"/>
          <p:cNvSpPr/>
          <p:nvPr/>
        </p:nvSpPr>
        <p:spPr>
          <a:xfrm>
            <a:off x="6923633" y="3393635"/>
            <a:ext cx="166014" cy="63264"/>
          </a:xfrm>
          <a:custGeom>
            <a:avLst/>
            <a:gdLst/>
            <a:ahLst/>
            <a:cxnLst/>
            <a:rect l="l" t="t" r="r" b="b"/>
            <a:pathLst>
              <a:path w="5823" h="2219" extrusionOk="0">
                <a:moveTo>
                  <a:pt x="5823" y="1"/>
                </a:moveTo>
                <a:cubicBezTo>
                  <a:pt x="4783" y="208"/>
                  <a:pt x="3813" y="555"/>
                  <a:pt x="2842" y="1040"/>
                </a:cubicBezTo>
                <a:cubicBezTo>
                  <a:pt x="2149" y="1248"/>
                  <a:pt x="693" y="1872"/>
                  <a:pt x="0" y="2219"/>
                </a:cubicBezTo>
                <a:cubicBezTo>
                  <a:pt x="763" y="2080"/>
                  <a:pt x="2218" y="1526"/>
                  <a:pt x="2912" y="1179"/>
                </a:cubicBezTo>
                <a:cubicBezTo>
                  <a:pt x="3882" y="832"/>
                  <a:pt x="4853" y="486"/>
                  <a:pt x="5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9"/>
          <p:cNvSpPr/>
          <p:nvPr/>
        </p:nvSpPr>
        <p:spPr>
          <a:xfrm>
            <a:off x="6951289" y="3472695"/>
            <a:ext cx="164075" cy="63264"/>
          </a:xfrm>
          <a:custGeom>
            <a:avLst/>
            <a:gdLst/>
            <a:ahLst/>
            <a:cxnLst/>
            <a:rect l="l" t="t" r="r" b="b"/>
            <a:pathLst>
              <a:path w="5755" h="2219" extrusionOk="0">
                <a:moveTo>
                  <a:pt x="5754" y="0"/>
                </a:moveTo>
                <a:lnTo>
                  <a:pt x="5754" y="0"/>
                </a:lnTo>
                <a:cubicBezTo>
                  <a:pt x="4714" y="208"/>
                  <a:pt x="3813" y="555"/>
                  <a:pt x="2843" y="971"/>
                </a:cubicBezTo>
                <a:cubicBezTo>
                  <a:pt x="2150" y="1248"/>
                  <a:pt x="694" y="1872"/>
                  <a:pt x="1" y="2218"/>
                </a:cubicBezTo>
                <a:cubicBezTo>
                  <a:pt x="763" y="2080"/>
                  <a:pt x="2219" y="1525"/>
                  <a:pt x="2912" y="1179"/>
                </a:cubicBezTo>
                <a:cubicBezTo>
                  <a:pt x="3883" y="832"/>
                  <a:pt x="4853" y="485"/>
                  <a:pt x="5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9"/>
          <p:cNvSpPr/>
          <p:nvPr/>
        </p:nvSpPr>
        <p:spPr>
          <a:xfrm>
            <a:off x="6994767" y="3545824"/>
            <a:ext cx="166042" cy="63264"/>
          </a:xfrm>
          <a:custGeom>
            <a:avLst/>
            <a:gdLst/>
            <a:ahLst/>
            <a:cxnLst/>
            <a:rect l="l" t="t" r="r" b="b"/>
            <a:pathLst>
              <a:path w="5824" h="2219" extrusionOk="0">
                <a:moveTo>
                  <a:pt x="5823" y="0"/>
                </a:moveTo>
                <a:lnTo>
                  <a:pt x="5823" y="0"/>
                </a:lnTo>
                <a:cubicBezTo>
                  <a:pt x="4784" y="277"/>
                  <a:pt x="3813" y="624"/>
                  <a:pt x="2843" y="1040"/>
                </a:cubicBezTo>
                <a:cubicBezTo>
                  <a:pt x="2150" y="1317"/>
                  <a:pt x="694" y="1872"/>
                  <a:pt x="1" y="2218"/>
                </a:cubicBezTo>
                <a:cubicBezTo>
                  <a:pt x="763" y="2010"/>
                  <a:pt x="2288" y="1456"/>
                  <a:pt x="2981" y="1248"/>
                </a:cubicBezTo>
                <a:cubicBezTo>
                  <a:pt x="3883" y="901"/>
                  <a:pt x="4853" y="485"/>
                  <a:pt x="5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9"/>
          <p:cNvSpPr/>
          <p:nvPr/>
        </p:nvSpPr>
        <p:spPr>
          <a:xfrm>
            <a:off x="7243780" y="2316343"/>
            <a:ext cx="1183821" cy="1336207"/>
          </a:xfrm>
          <a:custGeom>
            <a:avLst/>
            <a:gdLst/>
            <a:ahLst/>
            <a:cxnLst/>
            <a:rect l="l" t="t" r="r" b="b"/>
            <a:pathLst>
              <a:path w="41523" h="46868" extrusionOk="0">
                <a:moveTo>
                  <a:pt x="21052" y="1"/>
                </a:moveTo>
                <a:cubicBezTo>
                  <a:pt x="20944" y="1"/>
                  <a:pt x="20836" y="3"/>
                  <a:pt x="20727" y="8"/>
                </a:cubicBezTo>
                <a:lnTo>
                  <a:pt x="22183" y="23230"/>
                </a:lnTo>
                <a:lnTo>
                  <a:pt x="1" y="31548"/>
                </a:lnTo>
                <a:lnTo>
                  <a:pt x="3952" y="46867"/>
                </a:lnTo>
                <a:lnTo>
                  <a:pt x="35630" y="36816"/>
                </a:lnTo>
                <a:cubicBezTo>
                  <a:pt x="39651" y="35499"/>
                  <a:pt x="41522" y="30993"/>
                  <a:pt x="39651" y="27250"/>
                </a:cubicBezTo>
                <a:lnTo>
                  <a:pt x="27936" y="4514"/>
                </a:lnTo>
                <a:cubicBezTo>
                  <a:pt x="26665" y="1837"/>
                  <a:pt x="24038" y="1"/>
                  <a:pt x="2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9"/>
          <p:cNvSpPr/>
          <p:nvPr/>
        </p:nvSpPr>
        <p:spPr>
          <a:xfrm>
            <a:off x="7785312" y="2415360"/>
            <a:ext cx="90918" cy="596885"/>
          </a:xfrm>
          <a:custGeom>
            <a:avLst/>
            <a:gdLst/>
            <a:ahLst/>
            <a:cxnLst/>
            <a:rect l="l" t="t" r="r" b="b"/>
            <a:pathLst>
              <a:path w="3189" h="20936" extrusionOk="0">
                <a:moveTo>
                  <a:pt x="2010" y="1"/>
                </a:moveTo>
                <a:lnTo>
                  <a:pt x="0" y="20935"/>
                </a:lnTo>
                <a:lnTo>
                  <a:pt x="3189" y="19757"/>
                </a:lnTo>
                <a:lnTo>
                  <a:pt x="20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9"/>
          <p:cNvSpPr/>
          <p:nvPr/>
        </p:nvSpPr>
        <p:spPr>
          <a:xfrm>
            <a:off x="7332733" y="3443044"/>
            <a:ext cx="699607" cy="211487"/>
          </a:xfrm>
          <a:custGeom>
            <a:avLst/>
            <a:gdLst/>
            <a:ahLst/>
            <a:cxnLst/>
            <a:rect l="l" t="t" r="r" b="b"/>
            <a:pathLst>
              <a:path w="24539" h="7418" extrusionOk="0">
                <a:moveTo>
                  <a:pt x="24539" y="0"/>
                </a:moveTo>
                <a:lnTo>
                  <a:pt x="24539" y="0"/>
                </a:lnTo>
                <a:cubicBezTo>
                  <a:pt x="18577" y="1595"/>
                  <a:pt x="12616" y="3466"/>
                  <a:pt x="6724" y="5338"/>
                </a:cubicBezTo>
                <a:cubicBezTo>
                  <a:pt x="5006" y="5888"/>
                  <a:pt x="2607" y="6642"/>
                  <a:pt x="877" y="7263"/>
                </a:cubicBezTo>
                <a:lnTo>
                  <a:pt x="877" y="7263"/>
                </a:lnTo>
                <a:cubicBezTo>
                  <a:pt x="604" y="6317"/>
                  <a:pt x="270" y="5308"/>
                  <a:pt x="0" y="4299"/>
                </a:cubicBezTo>
                <a:lnTo>
                  <a:pt x="0" y="4299"/>
                </a:lnTo>
                <a:cubicBezTo>
                  <a:pt x="278" y="5339"/>
                  <a:pt x="555" y="6378"/>
                  <a:pt x="693" y="7418"/>
                </a:cubicBezTo>
                <a:lnTo>
                  <a:pt x="832" y="7418"/>
                </a:lnTo>
                <a:cubicBezTo>
                  <a:pt x="2634" y="6932"/>
                  <a:pt x="5060" y="6100"/>
                  <a:pt x="6793" y="5615"/>
                </a:cubicBezTo>
                <a:cubicBezTo>
                  <a:pt x="12685" y="3882"/>
                  <a:pt x="18647" y="1941"/>
                  <a:pt x="24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9"/>
          <p:cNvSpPr/>
          <p:nvPr/>
        </p:nvSpPr>
        <p:spPr>
          <a:xfrm>
            <a:off x="7362356" y="3012224"/>
            <a:ext cx="422974" cy="158116"/>
          </a:xfrm>
          <a:custGeom>
            <a:avLst/>
            <a:gdLst/>
            <a:ahLst/>
            <a:cxnLst/>
            <a:rect l="l" t="t" r="r" b="b"/>
            <a:pathLst>
              <a:path w="14836" h="5546" extrusionOk="0">
                <a:moveTo>
                  <a:pt x="14835" y="0"/>
                </a:moveTo>
                <a:lnTo>
                  <a:pt x="14835" y="0"/>
                </a:lnTo>
                <a:cubicBezTo>
                  <a:pt x="9913" y="1456"/>
                  <a:pt x="4784" y="3743"/>
                  <a:pt x="1" y="5546"/>
                </a:cubicBezTo>
                <a:cubicBezTo>
                  <a:pt x="1873" y="4922"/>
                  <a:pt x="5685" y="3674"/>
                  <a:pt x="7487" y="2981"/>
                </a:cubicBezTo>
                <a:cubicBezTo>
                  <a:pt x="8735" y="2495"/>
                  <a:pt x="9983" y="2080"/>
                  <a:pt x="11230" y="1594"/>
                </a:cubicBezTo>
                <a:lnTo>
                  <a:pt x="148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9"/>
          <p:cNvSpPr/>
          <p:nvPr/>
        </p:nvSpPr>
        <p:spPr>
          <a:xfrm>
            <a:off x="6937781" y="1655775"/>
            <a:ext cx="642008" cy="596908"/>
          </a:xfrm>
          <a:custGeom>
            <a:avLst/>
            <a:gdLst/>
            <a:ahLst/>
            <a:cxnLst/>
            <a:rect l="l" t="t" r="r" b="b"/>
            <a:pathLst>
              <a:path w="22321" h="20753" extrusionOk="0">
                <a:moveTo>
                  <a:pt x="3281" y="1"/>
                </a:moveTo>
                <a:cubicBezTo>
                  <a:pt x="3229" y="1"/>
                  <a:pt x="3175" y="8"/>
                  <a:pt x="3120" y="24"/>
                </a:cubicBezTo>
                <a:cubicBezTo>
                  <a:pt x="1872" y="371"/>
                  <a:pt x="2219" y="3144"/>
                  <a:pt x="2219" y="3144"/>
                </a:cubicBezTo>
                <a:cubicBezTo>
                  <a:pt x="2219" y="3144"/>
                  <a:pt x="1528" y="2108"/>
                  <a:pt x="975" y="2108"/>
                </a:cubicBezTo>
                <a:cubicBezTo>
                  <a:pt x="745" y="2108"/>
                  <a:pt x="539" y="2288"/>
                  <a:pt x="416" y="2797"/>
                </a:cubicBezTo>
                <a:cubicBezTo>
                  <a:pt x="0" y="4461"/>
                  <a:pt x="1803" y="7927"/>
                  <a:pt x="3813" y="8620"/>
                </a:cubicBezTo>
                <a:cubicBezTo>
                  <a:pt x="3952" y="8620"/>
                  <a:pt x="4160" y="8689"/>
                  <a:pt x="4298" y="8689"/>
                </a:cubicBezTo>
                <a:cubicBezTo>
                  <a:pt x="4510" y="8732"/>
                  <a:pt x="4713" y="8750"/>
                  <a:pt x="4906" y="8750"/>
                </a:cubicBezTo>
                <a:cubicBezTo>
                  <a:pt x="6301" y="8750"/>
                  <a:pt x="7210" y="7788"/>
                  <a:pt x="7210" y="7788"/>
                </a:cubicBezTo>
                <a:cubicBezTo>
                  <a:pt x="8382" y="9058"/>
                  <a:pt x="10213" y="9395"/>
                  <a:pt x="11824" y="9395"/>
                </a:cubicBezTo>
                <a:cubicBezTo>
                  <a:pt x="13642" y="9395"/>
                  <a:pt x="15181" y="8967"/>
                  <a:pt x="15181" y="8967"/>
                </a:cubicBezTo>
                <a:lnTo>
                  <a:pt x="15181" y="8967"/>
                </a:lnTo>
                <a:lnTo>
                  <a:pt x="14696" y="14373"/>
                </a:lnTo>
                <a:cubicBezTo>
                  <a:pt x="13906" y="14253"/>
                  <a:pt x="13156" y="14199"/>
                  <a:pt x="12448" y="14199"/>
                </a:cubicBezTo>
                <a:cubicBezTo>
                  <a:pt x="7068" y="14199"/>
                  <a:pt x="4090" y="17285"/>
                  <a:pt x="4090" y="17285"/>
                </a:cubicBezTo>
                <a:cubicBezTo>
                  <a:pt x="3952" y="18810"/>
                  <a:pt x="4160" y="20612"/>
                  <a:pt x="7279" y="20751"/>
                </a:cubicBezTo>
                <a:cubicBezTo>
                  <a:pt x="7319" y="20752"/>
                  <a:pt x="7359" y="20752"/>
                  <a:pt x="7400" y="20752"/>
                </a:cubicBezTo>
                <a:cubicBezTo>
                  <a:pt x="10496" y="20752"/>
                  <a:pt x="14226" y="18145"/>
                  <a:pt x="15389" y="14997"/>
                </a:cubicBezTo>
                <a:lnTo>
                  <a:pt x="15389" y="14928"/>
                </a:lnTo>
                <a:cubicBezTo>
                  <a:pt x="15528" y="14928"/>
                  <a:pt x="15528" y="14859"/>
                  <a:pt x="15528" y="14720"/>
                </a:cubicBezTo>
                <a:cubicBezTo>
                  <a:pt x="15597" y="14720"/>
                  <a:pt x="15597" y="14651"/>
                  <a:pt x="15597" y="14581"/>
                </a:cubicBezTo>
                <a:cubicBezTo>
                  <a:pt x="15666" y="14581"/>
                  <a:pt x="15666" y="14512"/>
                  <a:pt x="15666" y="14373"/>
                </a:cubicBezTo>
                <a:cubicBezTo>
                  <a:pt x="15736" y="14373"/>
                  <a:pt x="15736" y="14304"/>
                  <a:pt x="15736" y="14235"/>
                </a:cubicBezTo>
                <a:lnTo>
                  <a:pt x="15736" y="14027"/>
                </a:lnTo>
                <a:lnTo>
                  <a:pt x="15736" y="13888"/>
                </a:lnTo>
                <a:lnTo>
                  <a:pt x="15736" y="13819"/>
                </a:lnTo>
                <a:lnTo>
                  <a:pt x="15736" y="13611"/>
                </a:lnTo>
                <a:lnTo>
                  <a:pt x="15736" y="13403"/>
                </a:lnTo>
                <a:lnTo>
                  <a:pt x="15736" y="12848"/>
                </a:lnTo>
                <a:lnTo>
                  <a:pt x="15736" y="12640"/>
                </a:lnTo>
                <a:lnTo>
                  <a:pt x="15736" y="11947"/>
                </a:lnTo>
                <a:lnTo>
                  <a:pt x="15736" y="10630"/>
                </a:lnTo>
                <a:cubicBezTo>
                  <a:pt x="15874" y="10630"/>
                  <a:pt x="16013" y="10561"/>
                  <a:pt x="16082" y="10561"/>
                </a:cubicBezTo>
                <a:cubicBezTo>
                  <a:pt x="16284" y="10511"/>
                  <a:pt x="16485" y="10487"/>
                  <a:pt x="16683" y="10487"/>
                </a:cubicBezTo>
                <a:cubicBezTo>
                  <a:pt x="17848" y="10487"/>
                  <a:pt x="18895" y="11317"/>
                  <a:pt x="19132" y="12502"/>
                </a:cubicBezTo>
                <a:cubicBezTo>
                  <a:pt x="19132" y="12502"/>
                  <a:pt x="22321" y="9313"/>
                  <a:pt x="22321" y="6956"/>
                </a:cubicBezTo>
                <a:cubicBezTo>
                  <a:pt x="22321" y="6610"/>
                  <a:pt x="22252" y="6194"/>
                  <a:pt x="22113" y="5917"/>
                </a:cubicBezTo>
                <a:cubicBezTo>
                  <a:pt x="21496" y="4963"/>
                  <a:pt x="20754" y="4679"/>
                  <a:pt x="20089" y="4679"/>
                </a:cubicBezTo>
                <a:cubicBezTo>
                  <a:pt x="19111" y="4679"/>
                  <a:pt x="18300" y="5293"/>
                  <a:pt x="18300" y="5293"/>
                </a:cubicBezTo>
                <a:cubicBezTo>
                  <a:pt x="18300" y="5293"/>
                  <a:pt x="19063" y="2589"/>
                  <a:pt x="16706" y="1480"/>
                </a:cubicBezTo>
                <a:cubicBezTo>
                  <a:pt x="16294" y="1292"/>
                  <a:pt x="15844" y="1213"/>
                  <a:pt x="15367" y="1213"/>
                </a:cubicBezTo>
                <a:cubicBezTo>
                  <a:pt x="13035" y="1213"/>
                  <a:pt x="10054" y="3086"/>
                  <a:pt x="7695" y="3144"/>
                </a:cubicBezTo>
                <a:cubicBezTo>
                  <a:pt x="7667" y="3144"/>
                  <a:pt x="7640" y="3145"/>
                  <a:pt x="7613" y="3145"/>
                </a:cubicBezTo>
                <a:cubicBezTo>
                  <a:pt x="4973" y="3145"/>
                  <a:pt x="4344" y="1"/>
                  <a:pt x="3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9"/>
          <p:cNvSpPr/>
          <p:nvPr/>
        </p:nvSpPr>
        <p:spPr>
          <a:xfrm>
            <a:off x="7141027" y="2312608"/>
            <a:ext cx="215422" cy="55366"/>
          </a:xfrm>
          <a:custGeom>
            <a:avLst/>
            <a:gdLst/>
            <a:ahLst/>
            <a:cxnLst/>
            <a:rect l="l" t="t" r="r" b="b"/>
            <a:pathLst>
              <a:path w="7556" h="1942" extrusionOk="0">
                <a:moveTo>
                  <a:pt x="139" y="0"/>
                </a:moveTo>
                <a:lnTo>
                  <a:pt x="0" y="1248"/>
                </a:lnTo>
                <a:lnTo>
                  <a:pt x="7556" y="1941"/>
                </a:lnTo>
                <a:lnTo>
                  <a:pt x="7556" y="1941"/>
                </a:lnTo>
                <a:lnTo>
                  <a:pt x="7417" y="971"/>
                </a:lnTo>
                <a:lnTo>
                  <a:pt x="139" y="0"/>
                </a:lnTo>
                <a:close/>
              </a:path>
            </a:pathLst>
          </a:custGeom>
          <a:solidFill>
            <a:srgbClr val="6B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9"/>
          <p:cNvSpPr/>
          <p:nvPr/>
        </p:nvSpPr>
        <p:spPr>
          <a:xfrm>
            <a:off x="6945358" y="1822487"/>
            <a:ext cx="426909" cy="120084"/>
          </a:xfrm>
          <a:custGeom>
            <a:avLst/>
            <a:gdLst/>
            <a:ahLst/>
            <a:cxnLst/>
            <a:rect l="l" t="t" r="r" b="b"/>
            <a:pathLst>
              <a:path w="14974" h="4212" extrusionOk="0">
                <a:moveTo>
                  <a:pt x="1" y="0"/>
                </a:moveTo>
                <a:cubicBezTo>
                  <a:pt x="417" y="624"/>
                  <a:pt x="763" y="1317"/>
                  <a:pt x="1318" y="1941"/>
                </a:cubicBezTo>
                <a:cubicBezTo>
                  <a:pt x="2011" y="2842"/>
                  <a:pt x="2704" y="3605"/>
                  <a:pt x="3744" y="3951"/>
                </a:cubicBezTo>
                <a:cubicBezTo>
                  <a:pt x="3906" y="3984"/>
                  <a:pt x="4068" y="3999"/>
                  <a:pt x="4228" y="3999"/>
                </a:cubicBezTo>
                <a:cubicBezTo>
                  <a:pt x="5350" y="3999"/>
                  <a:pt x="6381" y="3241"/>
                  <a:pt x="7011" y="2345"/>
                </a:cubicBezTo>
                <a:lnTo>
                  <a:pt x="7011" y="2345"/>
                </a:lnTo>
                <a:cubicBezTo>
                  <a:pt x="7625" y="3744"/>
                  <a:pt x="9046" y="4212"/>
                  <a:pt x="10594" y="4212"/>
                </a:cubicBezTo>
                <a:cubicBezTo>
                  <a:pt x="12157" y="4212"/>
                  <a:pt x="13850" y="3735"/>
                  <a:pt x="14974" y="3258"/>
                </a:cubicBezTo>
                <a:lnTo>
                  <a:pt x="14974" y="3258"/>
                </a:lnTo>
                <a:cubicBezTo>
                  <a:pt x="14280" y="3466"/>
                  <a:pt x="13587" y="3605"/>
                  <a:pt x="12755" y="3674"/>
                </a:cubicBezTo>
                <a:cubicBezTo>
                  <a:pt x="12033" y="3777"/>
                  <a:pt x="11157" y="3909"/>
                  <a:pt x="10303" y="3909"/>
                </a:cubicBezTo>
                <a:cubicBezTo>
                  <a:pt x="8936" y="3909"/>
                  <a:pt x="7624" y="3572"/>
                  <a:pt x="7083" y="2238"/>
                </a:cubicBezTo>
                <a:lnTo>
                  <a:pt x="7083" y="2238"/>
                </a:lnTo>
                <a:cubicBezTo>
                  <a:pt x="7103" y="2209"/>
                  <a:pt x="7122" y="2179"/>
                  <a:pt x="7141" y="2149"/>
                </a:cubicBezTo>
                <a:lnTo>
                  <a:pt x="7049" y="2149"/>
                </a:lnTo>
                <a:cubicBezTo>
                  <a:pt x="7033" y="2104"/>
                  <a:pt x="7017" y="2058"/>
                  <a:pt x="7002" y="2010"/>
                </a:cubicBezTo>
                <a:lnTo>
                  <a:pt x="7002" y="1872"/>
                </a:lnTo>
                <a:cubicBezTo>
                  <a:pt x="6794" y="2218"/>
                  <a:pt x="6517" y="2565"/>
                  <a:pt x="6170" y="2842"/>
                </a:cubicBezTo>
                <a:cubicBezTo>
                  <a:pt x="5603" y="3240"/>
                  <a:pt x="4896" y="3590"/>
                  <a:pt x="4201" y="3590"/>
                </a:cubicBezTo>
                <a:cubicBezTo>
                  <a:pt x="4048" y="3590"/>
                  <a:pt x="3895" y="3573"/>
                  <a:pt x="3744" y="3535"/>
                </a:cubicBezTo>
                <a:cubicBezTo>
                  <a:pt x="3259" y="3328"/>
                  <a:pt x="2704" y="2981"/>
                  <a:pt x="2288" y="2565"/>
                </a:cubicBezTo>
                <a:cubicBezTo>
                  <a:pt x="1387" y="1803"/>
                  <a:pt x="694" y="901"/>
                  <a:pt x="1" y="0"/>
                </a:cubicBezTo>
                <a:close/>
              </a:path>
            </a:pathLst>
          </a:custGeom>
          <a:solidFill>
            <a:srgbClr val="C657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9"/>
          <p:cNvSpPr/>
          <p:nvPr/>
        </p:nvSpPr>
        <p:spPr>
          <a:xfrm>
            <a:off x="6931531" y="1914917"/>
            <a:ext cx="196919" cy="182464"/>
          </a:xfrm>
          <a:custGeom>
            <a:avLst/>
            <a:gdLst/>
            <a:ahLst/>
            <a:cxnLst/>
            <a:rect l="l" t="t" r="r" b="b"/>
            <a:pathLst>
              <a:path w="6907" h="6400" extrusionOk="0">
                <a:moveTo>
                  <a:pt x="3718" y="0"/>
                </a:moveTo>
                <a:cubicBezTo>
                  <a:pt x="3338" y="0"/>
                  <a:pt x="2948" y="71"/>
                  <a:pt x="2565" y="224"/>
                </a:cubicBezTo>
                <a:cubicBezTo>
                  <a:pt x="1" y="1333"/>
                  <a:pt x="70" y="4938"/>
                  <a:pt x="2565" y="6047"/>
                </a:cubicBezTo>
                <a:cubicBezTo>
                  <a:pt x="3020" y="6289"/>
                  <a:pt x="3477" y="6399"/>
                  <a:pt x="3915" y="6399"/>
                </a:cubicBezTo>
                <a:cubicBezTo>
                  <a:pt x="5481" y="6399"/>
                  <a:pt x="6793" y="4993"/>
                  <a:pt x="6794" y="3206"/>
                </a:cubicBezTo>
                <a:lnTo>
                  <a:pt x="6794" y="3206"/>
                </a:lnTo>
                <a:cubicBezTo>
                  <a:pt x="6793" y="4985"/>
                  <a:pt x="5275" y="6163"/>
                  <a:pt x="3712" y="6163"/>
                </a:cubicBezTo>
                <a:cubicBezTo>
                  <a:pt x="2962" y="6163"/>
                  <a:pt x="2202" y="5891"/>
                  <a:pt x="1595" y="5284"/>
                </a:cubicBezTo>
                <a:cubicBezTo>
                  <a:pt x="486" y="4175"/>
                  <a:pt x="555" y="2165"/>
                  <a:pt x="1733" y="1125"/>
                </a:cubicBezTo>
                <a:cubicBezTo>
                  <a:pt x="2300" y="580"/>
                  <a:pt x="3011" y="337"/>
                  <a:pt x="3719" y="337"/>
                </a:cubicBezTo>
                <a:cubicBezTo>
                  <a:pt x="5262" y="337"/>
                  <a:pt x="6794" y="1494"/>
                  <a:pt x="6794" y="3205"/>
                </a:cubicBezTo>
                <a:cubicBezTo>
                  <a:pt x="6907" y="1395"/>
                  <a:pt x="5405" y="0"/>
                  <a:pt x="37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9"/>
          <p:cNvSpPr/>
          <p:nvPr/>
        </p:nvSpPr>
        <p:spPr>
          <a:xfrm>
            <a:off x="7160785" y="1914917"/>
            <a:ext cx="195664" cy="182464"/>
          </a:xfrm>
          <a:custGeom>
            <a:avLst/>
            <a:gdLst/>
            <a:ahLst/>
            <a:cxnLst/>
            <a:rect l="l" t="t" r="r" b="b"/>
            <a:pathLst>
              <a:path w="6863" h="6400" extrusionOk="0">
                <a:moveTo>
                  <a:pt x="3649" y="337"/>
                </a:moveTo>
                <a:cubicBezTo>
                  <a:pt x="5193" y="337"/>
                  <a:pt x="6724" y="1494"/>
                  <a:pt x="6724" y="3205"/>
                </a:cubicBezTo>
                <a:cubicBezTo>
                  <a:pt x="6724" y="4985"/>
                  <a:pt x="5237" y="6163"/>
                  <a:pt x="3674" y="6163"/>
                </a:cubicBezTo>
                <a:cubicBezTo>
                  <a:pt x="2923" y="6163"/>
                  <a:pt x="2155" y="5891"/>
                  <a:pt x="1525" y="5284"/>
                </a:cubicBezTo>
                <a:cubicBezTo>
                  <a:pt x="416" y="4175"/>
                  <a:pt x="486" y="2165"/>
                  <a:pt x="1664" y="1125"/>
                </a:cubicBezTo>
                <a:cubicBezTo>
                  <a:pt x="2231" y="580"/>
                  <a:pt x="2941" y="337"/>
                  <a:pt x="3649" y="337"/>
                </a:cubicBezTo>
                <a:close/>
                <a:moveTo>
                  <a:pt x="3713" y="0"/>
                </a:moveTo>
                <a:cubicBezTo>
                  <a:pt x="3335" y="0"/>
                  <a:pt x="2948" y="71"/>
                  <a:pt x="2565" y="224"/>
                </a:cubicBezTo>
                <a:cubicBezTo>
                  <a:pt x="0" y="1333"/>
                  <a:pt x="70" y="4938"/>
                  <a:pt x="2565" y="6047"/>
                </a:cubicBezTo>
                <a:cubicBezTo>
                  <a:pt x="3020" y="6289"/>
                  <a:pt x="3481" y="6399"/>
                  <a:pt x="3924" y="6399"/>
                </a:cubicBezTo>
                <a:cubicBezTo>
                  <a:pt x="5508" y="6399"/>
                  <a:pt x="6863" y="4993"/>
                  <a:pt x="6863" y="3205"/>
                </a:cubicBezTo>
                <a:cubicBezTo>
                  <a:pt x="6863" y="1395"/>
                  <a:pt x="5386" y="0"/>
                  <a:pt x="3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9"/>
          <p:cNvSpPr/>
          <p:nvPr/>
        </p:nvSpPr>
        <p:spPr>
          <a:xfrm>
            <a:off x="7125204" y="2003299"/>
            <a:ext cx="55366" cy="8924"/>
          </a:xfrm>
          <a:custGeom>
            <a:avLst/>
            <a:gdLst/>
            <a:ahLst/>
            <a:cxnLst/>
            <a:rect l="l" t="t" r="r" b="b"/>
            <a:pathLst>
              <a:path w="1942" h="313" extrusionOk="0">
                <a:moveTo>
                  <a:pt x="971" y="1"/>
                </a:moveTo>
                <a:cubicBezTo>
                  <a:pt x="642" y="1"/>
                  <a:pt x="313" y="36"/>
                  <a:pt x="1" y="105"/>
                </a:cubicBezTo>
                <a:cubicBezTo>
                  <a:pt x="313" y="244"/>
                  <a:pt x="642" y="313"/>
                  <a:pt x="971" y="313"/>
                </a:cubicBezTo>
                <a:cubicBezTo>
                  <a:pt x="1300" y="313"/>
                  <a:pt x="1630" y="244"/>
                  <a:pt x="1942" y="105"/>
                </a:cubicBezTo>
                <a:cubicBezTo>
                  <a:pt x="1630" y="36"/>
                  <a:pt x="1300" y="1"/>
                  <a:pt x="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9"/>
          <p:cNvSpPr/>
          <p:nvPr/>
        </p:nvSpPr>
        <p:spPr>
          <a:xfrm>
            <a:off x="6779369" y="2346193"/>
            <a:ext cx="156149" cy="753006"/>
          </a:xfrm>
          <a:custGeom>
            <a:avLst/>
            <a:gdLst/>
            <a:ahLst/>
            <a:cxnLst/>
            <a:rect l="l" t="t" r="r" b="b"/>
            <a:pathLst>
              <a:path w="5477" h="26412" extrusionOk="0">
                <a:moveTo>
                  <a:pt x="4575" y="1"/>
                </a:moveTo>
                <a:lnTo>
                  <a:pt x="4575" y="1"/>
                </a:lnTo>
                <a:cubicBezTo>
                  <a:pt x="4090" y="486"/>
                  <a:pt x="3743" y="902"/>
                  <a:pt x="3397" y="1456"/>
                </a:cubicBezTo>
                <a:lnTo>
                  <a:pt x="2288" y="2912"/>
                </a:lnTo>
                <a:cubicBezTo>
                  <a:pt x="1594" y="3813"/>
                  <a:pt x="693" y="5061"/>
                  <a:pt x="0" y="5962"/>
                </a:cubicBezTo>
                <a:lnTo>
                  <a:pt x="2516" y="7418"/>
                </a:lnTo>
                <a:lnTo>
                  <a:pt x="2516" y="7418"/>
                </a:lnTo>
                <a:cubicBezTo>
                  <a:pt x="1779" y="8280"/>
                  <a:pt x="931" y="9201"/>
                  <a:pt x="208" y="10121"/>
                </a:cubicBezTo>
                <a:lnTo>
                  <a:pt x="139" y="10190"/>
                </a:lnTo>
                <a:lnTo>
                  <a:pt x="139" y="10260"/>
                </a:lnTo>
                <a:cubicBezTo>
                  <a:pt x="485" y="11230"/>
                  <a:pt x="1178" y="13241"/>
                  <a:pt x="1525" y="14280"/>
                </a:cubicBezTo>
                <a:cubicBezTo>
                  <a:pt x="1584" y="14451"/>
                  <a:pt x="1642" y="14623"/>
                  <a:pt x="1699" y="14795"/>
                </a:cubicBezTo>
                <a:lnTo>
                  <a:pt x="1699" y="14795"/>
                </a:lnTo>
                <a:cubicBezTo>
                  <a:pt x="1639" y="14600"/>
                  <a:pt x="1581" y="14405"/>
                  <a:pt x="1525" y="14211"/>
                </a:cubicBezTo>
                <a:cubicBezTo>
                  <a:pt x="1257" y="13205"/>
                  <a:pt x="664" y="11290"/>
                  <a:pt x="312" y="10225"/>
                </a:cubicBezTo>
                <a:lnTo>
                  <a:pt x="312" y="10225"/>
                </a:lnTo>
                <a:cubicBezTo>
                  <a:pt x="1200" y="9334"/>
                  <a:pt x="2022" y="8375"/>
                  <a:pt x="2911" y="7348"/>
                </a:cubicBezTo>
                <a:lnTo>
                  <a:pt x="465" y="5868"/>
                </a:lnTo>
                <a:lnTo>
                  <a:pt x="1456" y="4506"/>
                </a:lnTo>
                <a:cubicBezTo>
                  <a:pt x="2495" y="2981"/>
                  <a:pt x="3605" y="1456"/>
                  <a:pt x="4575" y="1"/>
                </a:cubicBezTo>
                <a:close/>
                <a:moveTo>
                  <a:pt x="1699" y="14795"/>
                </a:moveTo>
                <a:cubicBezTo>
                  <a:pt x="1824" y="15201"/>
                  <a:pt x="1955" y="15609"/>
                  <a:pt x="2091" y="16018"/>
                </a:cubicBezTo>
                <a:lnTo>
                  <a:pt x="2091" y="16018"/>
                </a:lnTo>
                <a:cubicBezTo>
                  <a:pt x="1964" y="15610"/>
                  <a:pt x="1834" y="15201"/>
                  <a:pt x="1699" y="14795"/>
                </a:cubicBezTo>
                <a:close/>
                <a:moveTo>
                  <a:pt x="2091" y="16018"/>
                </a:moveTo>
                <a:cubicBezTo>
                  <a:pt x="2541" y="17469"/>
                  <a:pt x="2951" y="18926"/>
                  <a:pt x="3397" y="20311"/>
                </a:cubicBezTo>
                <a:cubicBezTo>
                  <a:pt x="4020" y="22391"/>
                  <a:pt x="4714" y="24401"/>
                  <a:pt x="5476" y="26411"/>
                </a:cubicBezTo>
                <a:cubicBezTo>
                  <a:pt x="5407" y="25718"/>
                  <a:pt x="5130" y="25025"/>
                  <a:pt x="4783" y="24262"/>
                </a:cubicBezTo>
                <a:cubicBezTo>
                  <a:pt x="4644" y="23638"/>
                  <a:pt x="4367" y="22945"/>
                  <a:pt x="4159" y="22252"/>
                </a:cubicBezTo>
                <a:cubicBezTo>
                  <a:pt x="3570" y="20163"/>
                  <a:pt x="2774" y="18075"/>
                  <a:pt x="2091" y="160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9"/>
          <p:cNvSpPr/>
          <p:nvPr/>
        </p:nvSpPr>
        <p:spPr>
          <a:xfrm>
            <a:off x="7435486" y="2678225"/>
            <a:ext cx="229277" cy="239142"/>
          </a:xfrm>
          <a:custGeom>
            <a:avLst/>
            <a:gdLst/>
            <a:ahLst/>
            <a:cxnLst/>
            <a:rect l="l" t="t" r="r" b="b"/>
            <a:pathLst>
              <a:path w="8042" h="8388" extrusionOk="0">
                <a:moveTo>
                  <a:pt x="7972" y="0"/>
                </a:moveTo>
                <a:lnTo>
                  <a:pt x="7972" y="0"/>
                </a:lnTo>
                <a:cubicBezTo>
                  <a:pt x="6031" y="693"/>
                  <a:pt x="3952" y="1664"/>
                  <a:pt x="2080" y="2357"/>
                </a:cubicBezTo>
                <a:cubicBezTo>
                  <a:pt x="1456" y="2634"/>
                  <a:pt x="763" y="2773"/>
                  <a:pt x="139" y="3050"/>
                </a:cubicBezTo>
                <a:lnTo>
                  <a:pt x="70" y="3050"/>
                </a:lnTo>
                <a:lnTo>
                  <a:pt x="70" y="3120"/>
                </a:lnTo>
                <a:cubicBezTo>
                  <a:pt x="1" y="3743"/>
                  <a:pt x="1" y="5060"/>
                  <a:pt x="1" y="5615"/>
                </a:cubicBezTo>
                <a:lnTo>
                  <a:pt x="1" y="8180"/>
                </a:lnTo>
                <a:lnTo>
                  <a:pt x="1" y="8388"/>
                </a:lnTo>
                <a:lnTo>
                  <a:pt x="209" y="8318"/>
                </a:lnTo>
                <a:cubicBezTo>
                  <a:pt x="291" y="8290"/>
                  <a:pt x="373" y="8262"/>
                  <a:pt x="455" y="8234"/>
                </a:cubicBezTo>
                <a:lnTo>
                  <a:pt x="455" y="8234"/>
                </a:lnTo>
                <a:lnTo>
                  <a:pt x="486" y="8249"/>
                </a:lnTo>
                <a:lnTo>
                  <a:pt x="486" y="8223"/>
                </a:lnTo>
                <a:lnTo>
                  <a:pt x="486" y="8223"/>
                </a:lnTo>
                <a:cubicBezTo>
                  <a:pt x="3018" y="7344"/>
                  <a:pt x="5426" y="6341"/>
                  <a:pt x="7834" y="5338"/>
                </a:cubicBezTo>
                <a:lnTo>
                  <a:pt x="7834" y="5338"/>
                </a:lnTo>
                <a:cubicBezTo>
                  <a:pt x="5361" y="6140"/>
                  <a:pt x="2954" y="7006"/>
                  <a:pt x="486" y="7998"/>
                </a:cubicBezTo>
                <a:lnTo>
                  <a:pt x="486" y="7998"/>
                </a:lnTo>
                <a:lnTo>
                  <a:pt x="486" y="5754"/>
                </a:lnTo>
                <a:cubicBezTo>
                  <a:pt x="486" y="5144"/>
                  <a:pt x="420" y="3872"/>
                  <a:pt x="417" y="3297"/>
                </a:cubicBezTo>
                <a:lnTo>
                  <a:pt x="417" y="3297"/>
                </a:lnTo>
                <a:cubicBezTo>
                  <a:pt x="1641" y="2755"/>
                  <a:pt x="2867" y="2280"/>
                  <a:pt x="4160" y="1872"/>
                </a:cubicBezTo>
                <a:cubicBezTo>
                  <a:pt x="5205" y="1415"/>
                  <a:pt x="6619" y="957"/>
                  <a:pt x="7764" y="558"/>
                </a:cubicBezTo>
                <a:lnTo>
                  <a:pt x="7764" y="558"/>
                </a:lnTo>
                <a:cubicBezTo>
                  <a:pt x="7765" y="2135"/>
                  <a:pt x="7768" y="3767"/>
                  <a:pt x="7834" y="5338"/>
                </a:cubicBezTo>
                <a:cubicBezTo>
                  <a:pt x="7972" y="3674"/>
                  <a:pt x="8042" y="1733"/>
                  <a:pt x="7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9"/>
          <p:cNvSpPr/>
          <p:nvPr/>
        </p:nvSpPr>
        <p:spPr>
          <a:xfrm>
            <a:off x="4961760" y="3793521"/>
            <a:ext cx="4047346" cy="126918"/>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1" name="Google Shape;2361;p39"/>
          <p:cNvGrpSpPr/>
          <p:nvPr/>
        </p:nvGrpSpPr>
        <p:grpSpPr>
          <a:xfrm>
            <a:off x="5289598" y="1676116"/>
            <a:ext cx="290561" cy="295861"/>
            <a:chOff x="5008948" y="1971991"/>
            <a:chExt cx="290561" cy="295861"/>
          </a:xfrm>
        </p:grpSpPr>
        <p:sp>
          <p:nvSpPr>
            <p:cNvPr id="2362" name="Google Shape;2362;p39"/>
            <p:cNvSpPr/>
            <p:nvPr/>
          </p:nvSpPr>
          <p:spPr>
            <a:xfrm>
              <a:off x="5075183" y="2047030"/>
              <a:ext cx="162499" cy="147542"/>
            </a:xfrm>
            <a:custGeom>
              <a:avLst/>
              <a:gdLst/>
              <a:ahLst/>
              <a:cxnLst/>
              <a:rect l="l" t="t" r="r" b="b"/>
              <a:pathLst>
                <a:path w="12755" h="11581" extrusionOk="0">
                  <a:moveTo>
                    <a:pt x="6403" y="1"/>
                  </a:moveTo>
                  <a:cubicBezTo>
                    <a:pt x="5983" y="1"/>
                    <a:pt x="5556" y="46"/>
                    <a:pt x="5130" y="141"/>
                  </a:cubicBezTo>
                  <a:cubicBezTo>
                    <a:pt x="2011" y="834"/>
                    <a:pt x="0" y="3954"/>
                    <a:pt x="693" y="7073"/>
                  </a:cubicBezTo>
                  <a:cubicBezTo>
                    <a:pt x="1292" y="9766"/>
                    <a:pt x="3698" y="11580"/>
                    <a:pt x="6352" y="11580"/>
                  </a:cubicBezTo>
                  <a:cubicBezTo>
                    <a:pt x="6772" y="11580"/>
                    <a:pt x="7199" y="11535"/>
                    <a:pt x="7625" y="11440"/>
                  </a:cubicBezTo>
                  <a:cubicBezTo>
                    <a:pt x="10745" y="10747"/>
                    <a:pt x="12755" y="7627"/>
                    <a:pt x="12062" y="4508"/>
                  </a:cubicBezTo>
                  <a:cubicBezTo>
                    <a:pt x="11463" y="1815"/>
                    <a:pt x="9057" y="1"/>
                    <a:pt x="640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9"/>
            <p:cNvSpPr/>
            <p:nvPr/>
          </p:nvSpPr>
          <p:spPr>
            <a:xfrm>
              <a:off x="5123748" y="1971991"/>
              <a:ext cx="31812" cy="148370"/>
            </a:xfrm>
            <a:custGeom>
              <a:avLst/>
              <a:gdLst/>
              <a:ahLst/>
              <a:cxnLst/>
              <a:rect l="l" t="t" r="r" b="b"/>
              <a:pathLst>
                <a:path w="2497" h="11646" extrusionOk="0">
                  <a:moveTo>
                    <a:pt x="1" y="0"/>
                  </a:moveTo>
                  <a:cubicBezTo>
                    <a:pt x="625" y="3813"/>
                    <a:pt x="1664" y="7903"/>
                    <a:pt x="2496" y="11646"/>
                  </a:cubicBezTo>
                  <a:cubicBezTo>
                    <a:pt x="2219" y="10260"/>
                    <a:pt x="1664" y="7279"/>
                    <a:pt x="1318" y="5823"/>
                  </a:cubicBezTo>
                  <a:cubicBezTo>
                    <a:pt x="902" y="3813"/>
                    <a:pt x="486" y="1941"/>
                    <a:pt x="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9"/>
            <p:cNvSpPr/>
            <p:nvPr/>
          </p:nvSpPr>
          <p:spPr>
            <a:xfrm>
              <a:off x="5012477" y="2076191"/>
              <a:ext cx="143083" cy="45061"/>
            </a:xfrm>
            <a:custGeom>
              <a:avLst/>
              <a:gdLst/>
              <a:ahLst/>
              <a:cxnLst/>
              <a:rect l="l" t="t" r="r" b="b"/>
              <a:pathLst>
                <a:path w="11231" h="3537" extrusionOk="0">
                  <a:moveTo>
                    <a:pt x="1" y="1"/>
                  </a:moveTo>
                  <a:cubicBezTo>
                    <a:pt x="3536" y="1318"/>
                    <a:pt x="7626" y="2427"/>
                    <a:pt x="11230" y="3536"/>
                  </a:cubicBezTo>
                  <a:cubicBezTo>
                    <a:pt x="9913" y="3051"/>
                    <a:pt x="7002" y="2081"/>
                    <a:pt x="5615" y="1734"/>
                  </a:cubicBezTo>
                  <a:cubicBezTo>
                    <a:pt x="3813" y="1110"/>
                    <a:pt x="1872" y="486"/>
                    <a:pt x="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9"/>
            <p:cNvSpPr/>
            <p:nvPr/>
          </p:nvSpPr>
          <p:spPr>
            <a:xfrm>
              <a:off x="5044276" y="2121240"/>
              <a:ext cx="111284" cy="101563"/>
            </a:xfrm>
            <a:custGeom>
              <a:avLst/>
              <a:gdLst/>
              <a:ahLst/>
              <a:cxnLst/>
              <a:rect l="l" t="t" r="r" b="b"/>
              <a:pathLst>
                <a:path w="8735" h="7972" extrusionOk="0">
                  <a:moveTo>
                    <a:pt x="8734" y="0"/>
                  </a:moveTo>
                  <a:cubicBezTo>
                    <a:pt x="7625" y="901"/>
                    <a:pt x="5476" y="2981"/>
                    <a:pt x="4298" y="3882"/>
                  </a:cubicBezTo>
                  <a:cubicBezTo>
                    <a:pt x="2842" y="5199"/>
                    <a:pt x="1387" y="6585"/>
                    <a:pt x="0" y="7972"/>
                  </a:cubicBezTo>
                  <a:cubicBezTo>
                    <a:pt x="2912" y="5546"/>
                    <a:pt x="5892" y="2634"/>
                    <a:pt x="873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9"/>
            <p:cNvSpPr/>
            <p:nvPr/>
          </p:nvSpPr>
          <p:spPr>
            <a:xfrm>
              <a:off x="5155547" y="2120348"/>
              <a:ext cx="31799" cy="147504"/>
            </a:xfrm>
            <a:custGeom>
              <a:avLst/>
              <a:gdLst/>
              <a:ahLst/>
              <a:cxnLst/>
              <a:rect l="l" t="t" r="r" b="b"/>
              <a:pathLst>
                <a:path w="2496" h="11578" extrusionOk="0">
                  <a:moveTo>
                    <a:pt x="0" y="1"/>
                  </a:moveTo>
                  <a:lnTo>
                    <a:pt x="0" y="1"/>
                  </a:lnTo>
                  <a:cubicBezTo>
                    <a:pt x="278" y="1457"/>
                    <a:pt x="971" y="4437"/>
                    <a:pt x="1248" y="5824"/>
                  </a:cubicBezTo>
                  <a:cubicBezTo>
                    <a:pt x="1595" y="7765"/>
                    <a:pt x="2010" y="9705"/>
                    <a:pt x="2496" y="11577"/>
                  </a:cubicBezTo>
                  <a:cubicBezTo>
                    <a:pt x="1872" y="7765"/>
                    <a:pt x="901" y="374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9"/>
            <p:cNvSpPr/>
            <p:nvPr/>
          </p:nvSpPr>
          <p:spPr>
            <a:xfrm>
              <a:off x="5155547" y="2120348"/>
              <a:ext cx="143962" cy="45061"/>
            </a:xfrm>
            <a:custGeom>
              <a:avLst/>
              <a:gdLst/>
              <a:ahLst/>
              <a:cxnLst/>
              <a:rect l="l" t="t" r="r" b="b"/>
              <a:pathLst>
                <a:path w="11300" h="3537" extrusionOk="0">
                  <a:moveTo>
                    <a:pt x="0" y="1"/>
                  </a:moveTo>
                  <a:cubicBezTo>
                    <a:pt x="1317" y="486"/>
                    <a:pt x="4229" y="1457"/>
                    <a:pt x="5615" y="1803"/>
                  </a:cubicBezTo>
                  <a:cubicBezTo>
                    <a:pt x="7487" y="2427"/>
                    <a:pt x="9358" y="3051"/>
                    <a:pt x="11299" y="3536"/>
                  </a:cubicBezTo>
                  <a:cubicBezTo>
                    <a:pt x="7695" y="2219"/>
                    <a:pt x="3605" y="1110"/>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9"/>
            <p:cNvSpPr/>
            <p:nvPr/>
          </p:nvSpPr>
          <p:spPr>
            <a:xfrm>
              <a:off x="5155547" y="2018798"/>
              <a:ext cx="111284" cy="101563"/>
            </a:xfrm>
            <a:custGeom>
              <a:avLst/>
              <a:gdLst/>
              <a:ahLst/>
              <a:cxnLst/>
              <a:rect l="l" t="t" r="r" b="b"/>
              <a:pathLst>
                <a:path w="8735" h="7972" extrusionOk="0">
                  <a:moveTo>
                    <a:pt x="8734" y="0"/>
                  </a:moveTo>
                  <a:cubicBezTo>
                    <a:pt x="5823" y="2426"/>
                    <a:pt x="2842" y="5338"/>
                    <a:pt x="0" y="7972"/>
                  </a:cubicBezTo>
                  <a:cubicBezTo>
                    <a:pt x="1109" y="7071"/>
                    <a:pt x="3328" y="4991"/>
                    <a:pt x="4437" y="4090"/>
                  </a:cubicBezTo>
                  <a:cubicBezTo>
                    <a:pt x="5892" y="2773"/>
                    <a:pt x="7348" y="1387"/>
                    <a:pt x="873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9"/>
            <p:cNvSpPr/>
            <p:nvPr/>
          </p:nvSpPr>
          <p:spPr>
            <a:xfrm>
              <a:off x="5063704" y="2020556"/>
              <a:ext cx="91855" cy="100697"/>
            </a:xfrm>
            <a:custGeom>
              <a:avLst/>
              <a:gdLst/>
              <a:ahLst/>
              <a:cxnLst/>
              <a:rect l="l" t="t" r="r" b="b"/>
              <a:pathLst>
                <a:path w="7210" h="7904" extrusionOk="0">
                  <a:moveTo>
                    <a:pt x="0" y="1"/>
                  </a:moveTo>
                  <a:lnTo>
                    <a:pt x="0" y="1"/>
                  </a:lnTo>
                  <a:cubicBezTo>
                    <a:pt x="2149" y="2635"/>
                    <a:pt x="4852" y="5408"/>
                    <a:pt x="7209" y="7903"/>
                  </a:cubicBezTo>
                  <a:cubicBezTo>
                    <a:pt x="6377" y="6863"/>
                    <a:pt x="4506" y="4853"/>
                    <a:pt x="3674" y="3952"/>
                  </a:cubicBezTo>
                  <a:cubicBezTo>
                    <a:pt x="2565" y="2635"/>
                    <a:pt x="1317" y="1249"/>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9"/>
            <p:cNvSpPr/>
            <p:nvPr/>
          </p:nvSpPr>
          <p:spPr>
            <a:xfrm>
              <a:off x="5045155" y="2004236"/>
              <a:ext cx="37991" cy="30461"/>
            </a:xfrm>
            <a:custGeom>
              <a:avLst/>
              <a:gdLst/>
              <a:ahLst/>
              <a:cxnLst/>
              <a:rect l="l" t="t" r="r" b="b"/>
              <a:pathLst>
                <a:path w="2982" h="2391" extrusionOk="0">
                  <a:moveTo>
                    <a:pt x="2140" y="1"/>
                  </a:moveTo>
                  <a:cubicBezTo>
                    <a:pt x="1752" y="1"/>
                    <a:pt x="1267" y="200"/>
                    <a:pt x="902" y="519"/>
                  </a:cubicBezTo>
                  <a:cubicBezTo>
                    <a:pt x="278" y="1074"/>
                    <a:pt x="0" y="1836"/>
                    <a:pt x="347" y="2183"/>
                  </a:cubicBezTo>
                  <a:cubicBezTo>
                    <a:pt x="483" y="2319"/>
                    <a:pt x="682" y="2391"/>
                    <a:pt x="911" y="2391"/>
                  </a:cubicBezTo>
                  <a:cubicBezTo>
                    <a:pt x="1269" y="2391"/>
                    <a:pt x="1700" y="2216"/>
                    <a:pt x="2080" y="1836"/>
                  </a:cubicBezTo>
                  <a:cubicBezTo>
                    <a:pt x="2704" y="1282"/>
                    <a:pt x="2981" y="519"/>
                    <a:pt x="2635" y="173"/>
                  </a:cubicBezTo>
                  <a:cubicBezTo>
                    <a:pt x="2516" y="54"/>
                    <a:pt x="2341" y="1"/>
                    <a:pt x="214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9"/>
            <p:cNvSpPr/>
            <p:nvPr/>
          </p:nvSpPr>
          <p:spPr>
            <a:xfrm>
              <a:off x="5022197" y="2121240"/>
              <a:ext cx="133362" cy="29149"/>
            </a:xfrm>
            <a:custGeom>
              <a:avLst/>
              <a:gdLst/>
              <a:ahLst/>
              <a:cxnLst/>
              <a:rect l="l" t="t" r="r" b="b"/>
              <a:pathLst>
                <a:path w="10468" h="2288" extrusionOk="0">
                  <a:moveTo>
                    <a:pt x="10467" y="0"/>
                  </a:moveTo>
                  <a:lnTo>
                    <a:pt x="10467" y="0"/>
                  </a:lnTo>
                  <a:cubicBezTo>
                    <a:pt x="9150" y="208"/>
                    <a:pt x="6516" y="763"/>
                    <a:pt x="5199" y="1040"/>
                  </a:cubicBezTo>
                  <a:cubicBezTo>
                    <a:pt x="3466" y="1387"/>
                    <a:pt x="1733" y="1733"/>
                    <a:pt x="0" y="2288"/>
                  </a:cubicBezTo>
                  <a:cubicBezTo>
                    <a:pt x="3466" y="1733"/>
                    <a:pt x="7071" y="763"/>
                    <a:pt x="104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9"/>
            <p:cNvSpPr/>
            <p:nvPr/>
          </p:nvSpPr>
          <p:spPr>
            <a:xfrm>
              <a:off x="5008948" y="2130872"/>
              <a:ext cx="26499" cy="38144"/>
            </a:xfrm>
            <a:custGeom>
              <a:avLst/>
              <a:gdLst/>
              <a:ahLst/>
              <a:cxnLst/>
              <a:rect l="l" t="t" r="r" b="b"/>
              <a:pathLst>
                <a:path w="2080" h="2994" extrusionOk="0">
                  <a:moveTo>
                    <a:pt x="776" y="1"/>
                  </a:moveTo>
                  <a:cubicBezTo>
                    <a:pt x="749" y="1"/>
                    <a:pt x="721" y="3"/>
                    <a:pt x="694" y="7"/>
                  </a:cubicBezTo>
                  <a:cubicBezTo>
                    <a:pt x="278" y="145"/>
                    <a:pt x="0" y="908"/>
                    <a:pt x="139" y="1670"/>
                  </a:cubicBezTo>
                  <a:cubicBezTo>
                    <a:pt x="334" y="2515"/>
                    <a:pt x="772" y="2994"/>
                    <a:pt x="1283" y="2994"/>
                  </a:cubicBezTo>
                  <a:cubicBezTo>
                    <a:pt x="1317" y="2994"/>
                    <a:pt x="1352" y="2992"/>
                    <a:pt x="1387" y="2987"/>
                  </a:cubicBezTo>
                  <a:cubicBezTo>
                    <a:pt x="1803" y="2918"/>
                    <a:pt x="2080" y="2086"/>
                    <a:pt x="1872" y="1324"/>
                  </a:cubicBezTo>
                  <a:cubicBezTo>
                    <a:pt x="1741" y="539"/>
                    <a:pt x="1240" y="1"/>
                    <a:pt x="77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9"/>
            <p:cNvSpPr/>
            <p:nvPr/>
          </p:nvSpPr>
          <p:spPr>
            <a:xfrm>
              <a:off x="5113148" y="2120348"/>
              <a:ext cx="42411" cy="129833"/>
            </a:xfrm>
            <a:custGeom>
              <a:avLst/>
              <a:gdLst/>
              <a:ahLst/>
              <a:cxnLst/>
              <a:rect l="l" t="t" r="r" b="b"/>
              <a:pathLst>
                <a:path w="3329" h="10191" extrusionOk="0">
                  <a:moveTo>
                    <a:pt x="3328" y="1"/>
                  </a:moveTo>
                  <a:cubicBezTo>
                    <a:pt x="3313" y="50"/>
                    <a:pt x="3297" y="98"/>
                    <a:pt x="3282" y="147"/>
                  </a:cubicBezTo>
                  <a:lnTo>
                    <a:pt x="3282" y="147"/>
                  </a:lnTo>
                  <a:cubicBezTo>
                    <a:pt x="3298" y="97"/>
                    <a:pt x="3313" y="48"/>
                    <a:pt x="3328" y="1"/>
                  </a:cubicBezTo>
                  <a:close/>
                  <a:moveTo>
                    <a:pt x="3282" y="147"/>
                  </a:moveTo>
                  <a:cubicBezTo>
                    <a:pt x="2848" y="1500"/>
                    <a:pt x="1996" y="3927"/>
                    <a:pt x="1595" y="5130"/>
                  </a:cubicBezTo>
                  <a:cubicBezTo>
                    <a:pt x="971" y="6725"/>
                    <a:pt x="486" y="8458"/>
                    <a:pt x="1" y="10191"/>
                  </a:cubicBezTo>
                  <a:cubicBezTo>
                    <a:pt x="1298" y="7050"/>
                    <a:pt x="2259" y="3371"/>
                    <a:pt x="3282" y="147"/>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9"/>
            <p:cNvSpPr/>
            <p:nvPr/>
          </p:nvSpPr>
          <p:spPr>
            <a:xfrm>
              <a:off x="5093720" y="2238843"/>
              <a:ext cx="40641" cy="24435"/>
            </a:xfrm>
            <a:custGeom>
              <a:avLst/>
              <a:gdLst/>
              <a:ahLst/>
              <a:cxnLst/>
              <a:rect l="l" t="t" r="r" b="b"/>
              <a:pathLst>
                <a:path w="3190" h="1918" extrusionOk="0">
                  <a:moveTo>
                    <a:pt x="1196" y="1"/>
                  </a:moveTo>
                  <a:cubicBezTo>
                    <a:pt x="693" y="1"/>
                    <a:pt x="304" y="188"/>
                    <a:pt x="209" y="474"/>
                  </a:cubicBezTo>
                  <a:cubicBezTo>
                    <a:pt x="1" y="890"/>
                    <a:pt x="556" y="1514"/>
                    <a:pt x="1387" y="1791"/>
                  </a:cubicBezTo>
                  <a:cubicBezTo>
                    <a:pt x="1627" y="1878"/>
                    <a:pt x="1873" y="1917"/>
                    <a:pt x="2102" y="1917"/>
                  </a:cubicBezTo>
                  <a:cubicBezTo>
                    <a:pt x="2604" y="1917"/>
                    <a:pt x="3025" y="1730"/>
                    <a:pt x="3120" y="1444"/>
                  </a:cubicBezTo>
                  <a:cubicBezTo>
                    <a:pt x="3190" y="1028"/>
                    <a:pt x="2704" y="404"/>
                    <a:pt x="1942" y="127"/>
                  </a:cubicBezTo>
                  <a:cubicBezTo>
                    <a:pt x="1681" y="40"/>
                    <a:pt x="1427" y="1"/>
                    <a:pt x="119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9"/>
            <p:cNvSpPr/>
            <p:nvPr/>
          </p:nvSpPr>
          <p:spPr>
            <a:xfrm>
              <a:off x="5155547" y="2120348"/>
              <a:ext cx="91855" cy="100697"/>
            </a:xfrm>
            <a:custGeom>
              <a:avLst/>
              <a:gdLst/>
              <a:ahLst/>
              <a:cxnLst/>
              <a:rect l="l" t="t" r="r" b="b"/>
              <a:pathLst>
                <a:path w="7210" h="7904" extrusionOk="0">
                  <a:moveTo>
                    <a:pt x="0" y="1"/>
                  </a:moveTo>
                  <a:lnTo>
                    <a:pt x="0" y="1"/>
                  </a:lnTo>
                  <a:cubicBezTo>
                    <a:pt x="901" y="1041"/>
                    <a:pt x="2704" y="3051"/>
                    <a:pt x="3535" y="3952"/>
                  </a:cubicBezTo>
                  <a:cubicBezTo>
                    <a:pt x="4714" y="5269"/>
                    <a:pt x="5892" y="6655"/>
                    <a:pt x="7209" y="7903"/>
                  </a:cubicBezTo>
                  <a:cubicBezTo>
                    <a:pt x="5060" y="5269"/>
                    <a:pt x="2357" y="2496"/>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9"/>
            <p:cNvSpPr/>
            <p:nvPr/>
          </p:nvSpPr>
          <p:spPr>
            <a:xfrm>
              <a:off x="5228840" y="2206904"/>
              <a:ext cx="37099" cy="30461"/>
            </a:xfrm>
            <a:custGeom>
              <a:avLst/>
              <a:gdLst/>
              <a:ahLst/>
              <a:cxnLst/>
              <a:rect l="l" t="t" r="r" b="b"/>
              <a:pathLst>
                <a:path w="2912" h="2391" extrusionOk="0">
                  <a:moveTo>
                    <a:pt x="2001" y="1"/>
                  </a:moveTo>
                  <a:cubicBezTo>
                    <a:pt x="1644" y="1"/>
                    <a:pt x="1212" y="175"/>
                    <a:pt x="832" y="555"/>
                  </a:cubicBezTo>
                  <a:cubicBezTo>
                    <a:pt x="209" y="1109"/>
                    <a:pt x="1" y="1872"/>
                    <a:pt x="347" y="2218"/>
                  </a:cubicBezTo>
                  <a:cubicBezTo>
                    <a:pt x="466" y="2337"/>
                    <a:pt x="633" y="2390"/>
                    <a:pt x="826" y="2390"/>
                  </a:cubicBezTo>
                  <a:cubicBezTo>
                    <a:pt x="1199" y="2390"/>
                    <a:pt x="1670" y="2191"/>
                    <a:pt x="2080" y="1872"/>
                  </a:cubicBezTo>
                  <a:cubicBezTo>
                    <a:pt x="2635" y="1317"/>
                    <a:pt x="2912" y="555"/>
                    <a:pt x="2565" y="208"/>
                  </a:cubicBezTo>
                  <a:cubicBezTo>
                    <a:pt x="2430" y="72"/>
                    <a:pt x="2231" y="1"/>
                    <a:pt x="200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9"/>
            <p:cNvSpPr/>
            <p:nvPr/>
          </p:nvSpPr>
          <p:spPr>
            <a:xfrm>
              <a:off x="5155547" y="2091212"/>
              <a:ext cx="133362" cy="29149"/>
            </a:xfrm>
            <a:custGeom>
              <a:avLst/>
              <a:gdLst/>
              <a:ahLst/>
              <a:cxnLst/>
              <a:rect l="l" t="t" r="r" b="b"/>
              <a:pathLst>
                <a:path w="10468" h="2288" extrusionOk="0">
                  <a:moveTo>
                    <a:pt x="10467" y="0"/>
                  </a:moveTo>
                  <a:lnTo>
                    <a:pt x="10467" y="0"/>
                  </a:lnTo>
                  <a:cubicBezTo>
                    <a:pt x="7001" y="555"/>
                    <a:pt x="3397" y="1525"/>
                    <a:pt x="0" y="2288"/>
                  </a:cubicBezTo>
                  <a:cubicBezTo>
                    <a:pt x="1317" y="2011"/>
                    <a:pt x="4021" y="1525"/>
                    <a:pt x="5268" y="1248"/>
                  </a:cubicBezTo>
                  <a:cubicBezTo>
                    <a:pt x="7001" y="902"/>
                    <a:pt x="8734" y="555"/>
                    <a:pt x="104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9"/>
            <p:cNvSpPr/>
            <p:nvPr/>
          </p:nvSpPr>
          <p:spPr>
            <a:xfrm>
              <a:off x="5155547" y="1989649"/>
              <a:ext cx="42399" cy="130712"/>
            </a:xfrm>
            <a:custGeom>
              <a:avLst/>
              <a:gdLst/>
              <a:ahLst/>
              <a:cxnLst/>
              <a:rect l="l" t="t" r="r" b="b"/>
              <a:pathLst>
                <a:path w="3328" h="10260" extrusionOk="0">
                  <a:moveTo>
                    <a:pt x="3328" y="1"/>
                  </a:moveTo>
                  <a:lnTo>
                    <a:pt x="3328" y="1"/>
                  </a:lnTo>
                  <a:cubicBezTo>
                    <a:pt x="2010" y="3259"/>
                    <a:pt x="1040" y="6933"/>
                    <a:pt x="0" y="10260"/>
                  </a:cubicBezTo>
                  <a:cubicBezTo>
                    <a:pt x="416" y="9012"/>
                    <a:pt x="1317" y="6447"/>
                    <a:pt x="1733" y="5130"/>
                  </a:cubicBezTo>
                  <a:cubicBezTo>
                    <a:pt x="2357" y="3467"/>
                    <a:pt x="2842" y="1734"/>
                    <a:pt x="332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9"/>
            <p:cNvSpPr/>
            <p:nvPr/>
          </p:nvSpPr>
          <p:spPr>
            <a:xfrm>
              <a:off x="5176733" y="1978323"/>
              <a:ext cx="40641" cy="24435"/>
            </a:xfrm>
            <a:custGeom>
              <a:avLst/>
              <a:gdLst/>
              <a:ahLst/>
              <a:cxnLst/>
              <a:rect l="l" t="t" r="r" b="b"/>
              <a:pathLst>
                <a:path w="3190" h="1918" extrusionOk="0">
                  <a:moveTo>
                    <a:pt x="1088" y="1"/>
                  </a:moveTo>
                  <a:cubicBezTo>
                    <a:pt x="587" y="1"/>
                    <a:pt x="165" y="188"/>
                    <a:pt x="70" y="474"/>
                  </a:cubicBezTo>
                  <a:cubicBezTo>
                    <a:pt x="1" y="890"/>
                    <a:pt x="486" y="1514"/>
                    <a:pt x="1318" y="1791"/>
                  </a:cubicBezTo>
                  <a:cubicBezTo>
                    <a:pt x="1557" y="1878"/>
                    <a:pt x="1797" y="1917"/>
                    <a:pt x="2019" y="1917"/>
                  </a:cubicBezTo>
                  <a:cubicBezTo>
                    <a:pt x="2504" y="1917"/>
                    <a:pt x="2908" y="1730"/>
                    <a:pt x="3051" y="1444"/>
                  </a:cubicBezTo>
                  <a:cubicBezTo>
                    <a:pt x="3190" y="890"/>
                    <a:pt x="2704" y="405"/>
                    <a:pt x="1803" y="127"/>
                  </a:cubicBezTo>
                  <a:cubicBezTo>
                    <a:pt x="1564" y="40"/>
                    <a:pt x="1318" y="1"/>
                    <a:pt x="108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9"/>
            <p:cNvSpPr/>
            <p:nvPr/>
          </p:nvSpPr>
          <p:spPr>
            <a:xfrm>
              <a:off x="5112269" y="2085033"/>
              <a:ext cx="79498" cy="75956"/>
            </a:xfrm>
            <a:custGeom>
              <a:avLst/>
              <a:gdLst/>
              <a:ahLst/>
              <a:cxnLst/>
              <a:rect l="l" t="t" r="r" b="b"/>
              <a:pathLst>
                <a:path w="6240" h="5962" extrusionOk="0">
                  <a:moveTo>
                    <a:pt x="4437" y="277"/>
                  </a:moveTo>
                  <a:lnTo>
                    <a:pt x="4409" y="438"/>
                  </a:lnTo>
                  <a:lnTo>
                    <a:pt x="4506" y="347"/>
                  </a:lnTo>
                  <a:lnTo>
                    <a:pt x="4437" y="277"/>
                  </a:lnTo>
                  <a:close/>
                  <a:moveTo>
                    <a:pt x="3647" y="1345"/>
                  </a:moveTo>
                  <a:lnTo>
                    <a:pt x="3605" y="1387"/>
                  </a:lnTo>
                  <a:lnTo>
                    <a:pt x="3675" y="1387"/>
                  </a:lnTo>
                  <a:cubicBezTo>
                    <a:pt x="3665" y="1373"/>
                    <a:pt x="3656" y="1359"/>
                    <a:pt x="3647" y="1345"/>
                  </a:cubicBezTo>
                  <a:close/>
                  <a:moveTo>
                    <a:pt x="2773" y="0"/>
                  </a:moveTo>
                  <a:cubicBezTo>
                    <a:pt x="2705" y="612"/>
                    <a:pt x="2637" y="1091"/>
                    <a:pt x="2438" y="1502"/>
                  </a:cubicBezTo>
                  <a:lnTo>
                    <a:pt x="2438" y="1502"/>
                  </a:lnTo>
                  <a:lnTo>
                    <a:pt x="971" y="901"/>
                  </a:lnTo>
                  <a:lnTo>
                    <a:pt x="763" y="832"/>
                  </a:lnTo>
                  <a:lnTo>
                    <a:pt x="763" y="832"/>
                  </a:lnTo>
                  <a:cubicBezTo>
                    <a:pt x="763" y="890"/>
                    <a:pt x="1439" y="1865"/>
                    <a:pt x="1703" y="2267"/>
                  </a:cubicBezTo>
                  <a:lnTo>
                    <a:pt x="1703" y="2267"/>
                  </a:lnTo>
                  <a:cubicBezTo>
                    <a:pt x="1174" y="2513"/>
                    <a:pt x="587" y="2651"/>
                    <a:pt x="1" y="2912"/>
                  </a:cubicBezTo>
                  <a:lnTo>
                    <a:pt x="278" y="2981"/>
                  </a:lnTo>
                  <a:lnTo>
                    <a:pt x="555" y="3069"/>
                  </a:lnTo>
                  <a:lnTo>
                    <a:pt x="555" y="3069"/>
                  </a:lnTo>
                  <a:lnTo>
                    <a:pt x="555" y="3119"/>
                  </a:lnTo>
                  <a:cubicBezTo>
                    <a:pt x="574" y="3109"/>
                    <a:pt x="593" y="3098"/>
                    <a:pt x="613" y="3087"/>
                  </a:cubicBezTo>
                  <a:lnTo>
                    <a:pt x="613" y="3087"/>
                  </a:lnTo>
                  <a:lnTo>
                    <a:pt x="1637" y="3413"/>
                  </a:lnTo>
                  <a:lnTo>
                    <a:pt x="1637" y="3413"/>
                  </a:lnTo>
                  <a:cubicBezTo>
                    <a:pt x="1405" y="3805"/>
                    <a:pt x="1215" y="4278"/>
                    <a:pt x="971" y="4644"/>
                  </a:cubicBezTo>
                  <a:lnTo>
                    <a:pt x="832" y="4922"/>
                  </a:lnTo>
                  <a:cubicBezTo>
                    <a:pt x="862" y="4922"/>
                    <a:pt x="1148" y="4794"/>
                    <a:pt x="1480" y="4643"/>
                  </a:cubicBezTo>
                  <a:lnTo>
                    <a:pt x="1480" y="4643"/>
                  </a:lnTo>
                  <a:cubicBezTo>
                    <a:pt x="1472" y="4657"/>
                    <a:pt x="1463" y="4671"/>
                    <a:pt x="1455" y="4685"/>
                  </a:cubicBezTo>
                  <a:lnTo>
                    <a:pt x="1455" y="4685"/>
                  </a:lnTo>
                  <a:lnTo>
                    <a:pt x="2465" y="4204"/>
                  </a:lnTo>
                  <a:lnTo>
                    <a:pt x="2464" y="4199"/>
                  </a:lnTo>
                  <a:lnTo>
                    <a:pt x="2464" y="4199"/>
                  </a:lnTo>
                  <a:cubicBezTo>
                    <a:pt x="2259" y="4285"/>
                    <a:pt x="1842" y="4478"/>
                    <a:pt x="1480" y="4643"/>
                  </a:cubicBezTo>
                  <a:lnTo>
                    <a:pt x="1480" y="4643"/>
                  </a:lnTo>
                  <a:cubicBezTo>
                    <a:pt x="1722" y="4231"/>
                    <a:pt x="1993" y="3791"/>
                    <a:pt x="2219" y="3397"/>
                  </a:cubicBezTo>
                  <a:lnTo>
                    <a:pt x="2080" y="3397"/>
                  </a:lnTo>
                  <a:lnTo>
                    <a:pt x="1744" y="3290"/>
                  </a:lnTo>
                  <a:lnTo>
                    <a:pt x="1744" y="3290"/>
                  </a:lnTo>
                  <a:lnTo>
                    <a:pt x="1734" y="3258"/>
                  </a:lnTo>
                  <a:cubicBezTo>
                    <a:pt x="1728" y="3266"/>
                    <a:pt x="1723" y="3274"/>
                    <a:pt x="1718" y="3282"/>
                  </a:cubicBezTo>
                  <a:lnTo>
                    <a:pt x="1718" y="3282"/>
                  </a:lnTo>
                  <a:lnTo>
                    <a:pt x="804" y="2991"/>
                  </a:lnTo>
                  <a:lnTo>
                    <a:pt x="804" y="2991"/>
                  </a:lnTo>
                  <a:cubicBezTo>
                    <a:pt x="1224" y="2794"/>
                    <a:pt x="1676" y="2669"/>
                    <a:pt x="2080" y="2496"/>
                  </a:cubicBezTo>
                  <a:lnTo>
                    <a:pt x="2219" y="2496"/>
                  </a:lnTo>
                  <a:lnTo>
                    <a:pt x="2080" y="2426"/>
                  </a:lnTo>
                  <a:lnTo>
                    <a:pt x="1285" y="1264"/>
                  </a:lnTo>
                  <a:lnTo>
                    <a:pt x="1285" y="1264"/>
                  </a:lnTo>
                  <a:lnTo>
                    <a:pt x="2635" y="1733"/>
                  </a:lnTo>
                  <a:lnTo>
                    <a:pt x="2704" y="1733"/>
                  </a:lnTo>
                  <a:cubicBezTo>
                    <a:pt x="2704" y="1179"/>
                    <a:pt x="2704" y="624"/>
                    <a:pt x="2773" y="69"/>
                  </a:cubicBezTo>
                  <a:cubicBezTo>
                    <a:pt x="3051" y="485"/>
                    <a:pt x="3328" y="1040"/>
                    <a:pt x="3259" y="1456"/>
                  </a:cubicBezTo>
                  <a:lnTo>
                    <a:pt x="3328" y="1456"/>
                  </a:lnTo>
                  <a:lnTo>
                    <a:pt x="3570" y="1228"/>
                  </a:lnTo>
                  <a:lnTo>
                    <a:pt x="3570" y="1228"/>
                  </a:lnTo>
                  <a:cubicBezTo>
                    <a:pt x="3596" y="1268"/>
                    <a:pt x="3622" y="1307"/>
                    <a:pt x="3647" y="1345"/>
                  </a:cubicBezTo>
                  <a:lnTo>
                    <a:pt x="3647" y="1345"/>
                  </a:lnTo>
                  <a:lnTo>
                    <a:pt x="4379" y="613"/>
                  </a:lnTo>
                  <a:lnTo>
                    <a:pt x="4379" y="613"/>
                  </a:lnTo>
                  <a:lnTo>
                    <a:pt x="4409" y="438"/>
                  </a:lnTo>
                  <a:lnTo>
                    <a:pt x="3570" y="1228"/>
                  </a:lnTo>
                  <a:lnTo>
                    <a:pt x="3570" y="1228"/>
                  </a:lnTo>
                  <a:cubicBezTo>
                    <a:pt x="3313" y="837"/>
                    <a:pt x="3017" y="365"/>
                    <a:pt x="2773" y="0"/>
                  </a:cubicBezTo>
                  <a:close/>
                  <a:moveTo>
                    <a:pt x="1455" y="4685"/>
                  </a:moveTo>
                  <a:lnTo>
                    <a:pt x="1248" y="4783"/>
                  </a:lnTo>
                  <a:lnTo>
                    <a:pt x="1318" y="4922"/>
                  </a:lnTo>
                  <a:cubicBezTo>
                    <a:pt x="1362" y="4844"/>
                    <a:pt x="1408" y="4765"/>
                    <a:pt x="1455" y="4685"/>
                  </a:cubicBezTo>
                  <a:close/>
                  <a:moveTo>
                    <a:pt x="4853" y="69"/>
                  </a:moveTo>
                  <a:lnTo>
                    <a:pt x="4714" y="277"/>
                  </a:lnTo>
                  <a:lnTo>
                    <a:pt x="4379" y="613"/>
                  </a:lnTo>
                  <a:lnTo>
                    <a:pt x="4379" y="613"/>
                  </a:lnTo>
                  <a:lnTo>
                    <a:pt x="4160" y="1872"/>
                  </a:lnTo>
                  <a:lnTo>
                    <a:pt x="4160" y="2010"/>
                  </a:lnTo>
                  <a:cubicBezTo>
                    <a:pt x="4298" y="2010"/>
                    <a:pt x="5061" y="1872"/>
                    <a:pt x="5130" y="1872"/>
                  </a:cubicBezTo>
                  <a:cubicBezTo>
                    <a:pt x="5301" y="1872"/>
                    <a:pt x="5473" y="1845"/>
                    <a:pt x="5628" y="1825"/>
                  </a:cubicBezTo>
                  <a:lnTo>
                    <a:pt x="5628" y="1825"/>
                  </a:lnTo>
                  <a:cubicBezTo>
                    <a:pt x="5333" y="2082"/>
                    <a:pt x="4922" y="2482"/>
                    <a:pt x="4645" y="2704"/>
                  </a:cubicBezTo>
                  <a:lnTo>
                    <a:pt x="4506" y="2773"/>
                  </a:lnTo>
                  <a:lnTo>
                    <a:pt x="4645" y="2842"/>
                  </a:lnTo>
                  <a:lnTo>
                    <a:pt x="5932" y="3743"/>
                  </a:lnTo>
                  <a:lnTo>
                    <a:pt x="4368" y="3743"/>
                  </a:lnTo>
                  <a:cubicBezTo>
                    <a:pt x="4499" y="4137"/>
                    <a:pt x="4692" y="4779"/>
                    <a:pt x="4771" y="5200"/>
                  </a:cubicBezTo>
                  <a:lnTo>
                    <a:pt x="4771" y="5200"/>
                  </a:lnTo>
                  <a:cubicBezTo>
                    <a:pt x="4383" y="4868"/>
                    <a:pt x="3994" y="4483"/>
                    <a:pt x="3605" y="4159"/>
                  </a:cubicBezTo>
                  <a:lnTo>
                    <a:pt x="3605" y="4229"/>
                  </a:lnTo>
                  <a:lnTo>
                    <a:pt x="3014" y="5471"/>
                  </a:lnTo>
                  <a:lnTo>
                    <a:pt x="2773" y="4090"/>
                  </a:lnTo>
                  <a:lnTo>
                    <a:pt x="2773" y="3951"/>
                  </a:lnTo>
                  <a:lnTo>
                    <a:pt x="2704" y="4090"/>
                  </a:lnTo>
                  <a:lnTo>
                    <a:pt x="2563" y="4157"/>
                  </a:lnTo>
                  <a:lnTo>
                    <a:pt x="2563" y="4157"/>
                  </a:lnTo>
                  <a:lnTo>
                    <a:pt x="2427" y="4021"/>
                  </a:lnTo>
                  <a:lnTo>
                    <a:pt x="2427" y="4021"/>
                  </a:lnTo>
                  <a:lnTo>
                    <a:pt x="2464" y="4199"/>
                  </a:lnTo>
                  <a:lnTo>
                    <a:pt x="2464" y="4199"/>
                  </a:lnTo>
                  <a:cubicBezTo>
                    <a:pt x="2492" y="4187"/>
                    <a:pt x="2517" y="4177"/>
                    <a:pt x="2536" y="4170"/>
                  </a:cubicBezTo>
                  <a:lnTo>
                    <a:pt x="2536" y="4170"/>
                  </a:lnTo>
                  <a:lnTo>
                    <a:pt x="2465" y="4204"/>
                  </a:lnTo>
                  <a:lnTo>
                    <a:pt x="2773" y="5684"/>
                  </a:lnTo>
                  <a:lnTo>
                    <a:pt x="2912" y="5962"/>
                  </a:lnTo>
                  <a:lnTo>
                    <a:pt x="2981" y="5754"/>
                  </a:lnTo>
                  <a:lnTo>
                    <a:pt x="3014" y="5684"/>
                  </a:lnTo>
                  <a:lnTo>
                    <a:pt x="3051" y="5684"/>
                  </a:lnTo>
                  <a:lnTo>
                    <a:pt x="3041" y="5628"/>
                  </a:lnTo>
                  <a:lnTo>
                    <a:pt x="3654" y="4340"/>
                  </a:lnTo>
                  <a:lnTo>
                    <a:pt x="3654" y="4340"/>
                  </a:lnTo>
                  <a:cubicBezTo>
                    <a:pt x="4119" y="4742"/>
                    <a:pt x="4523" y="5141"/>
                    <a:pt x="4992" y="5476"/>
                  </a:cubicBezTo>
                  <a:cubicBezTo>
                    <a:pt x="4992" y="5476"/>
                    <a:pt x="4714" y="4644"/>
                    <a:pt x="4714" y="4575"/>
                  </a:cubicBezTo>
                  <a:cubicBezTo>
                    <a:pt x="4714" y="4298"/>
                    <a:pt x="4645" y="4090"/>
                    <a:pt x="4506" y="3813"/>
                  </a:cubicBezTo>
                  <a:lnTo>
                    <a:pt x="6239" y="3813"/>
                  </a:lnTo>
                  <a:lnTo>
                    <a:pt x="6170" y="3743"/>
                  </a:lnTo>
                  <a:lnTo>
                    <a:pt x="4893" y="2803"/>
                  </a:lnTo>
                  <a:lnTo>
                    <a:pt x="4893" y="2803"/>
                  </a:lnTo>
                  <a:cubicBezTo>
                    <a:pt x="5187" y="2521"/>
                    <a:pt x="5770" y="2067"/>
                    <a:pt x="6101" y="1802"/>
                  </a:cubicBezTo>
                  <a:lnTo>
                    <a:pt x="6239" y="1664"/>
                  </a:lnTo>
                  <a:cubicBezTo>
                    <a:pt x="6105" y="1664"/>
                    <a:pt x="5970" y="1674"/>
                    <a:pt x="5835" y="1687"/>
                  </a:cubicBezTo>
                  <a:lnTo>
                    <a:pt x="5835" y="1687"/>
                  </a:lnTo>
                  <a:lnTo>
                    <a:pt x="5823" y="1664"/>
                  </a:lnTo>
                  <a:cubicBezTo>
                    <a:pt x="5812" y="1673"/>
                    <a:pt x="5800" y="1682"/>
                    <a:pt x="5787" y="1692"/>
                  </a:cubicBezTo>
                  <a:lnTo>
                    <a:pt x="5787" y="1692"/>
                  </a:lnTo>
                  <a:cubicBezTo>
                    <a:pt x="5591" y="1711"/>
                    <a:pt x="5395" y="1733"/>
                    <a:pt x="5200" y="1733"/>
                  </a:cubicBezTo>
                  <a:lnTo>
                    <a:pt x="4556" y="1792"/>
                  </a:lnTo>
                  <a:lnTo>
                    <a:pt x="4556" y="1792"/>
                  </a:lnTo>
                  <a:cubicBezTo>
                    <a:pt x="4689" y="1446"/>
                    <a:pt x="4853" y="131"/>
                    <a:pt x="485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grpSp>
        <p:nvGrpSpPr>
          <p:cNvPr id="8" name="Group 7"/>
          <p:cNvGrpSpPr/>
          <p:nvPr/>
        </p:nvGrpSpPr>
        <p:grpSpPr>
          <a:xfrm>
            <a:off x="484162" y="181083"/>
            <a:ext cx="7043198" cy="675466"/>
            <a:chOff x="484162" y="181083"/>
            <a:chExt cx="7043198" cy="675466"/>
          </a:xfrm>
        </p:grpSpPr>
        <p:pic>
          <p:nvPicPr>
            <p:cNvPr id="12" name="Picture 11"/>
            <p:cNvPicPr>
              <a:picLocks noChangeAspect="1"/>
            </p:cNvPicPr>
            <p:nvPr/>
          </p:nvPicPr>
          <p:blipFill>
            <a:blip r:embed="rId3"/>
            <a:stretch>
              <a:fillRect/>
            </a:stretch>
          </p:blipFill>
          <p:spPr>
            <a:xfrm>
              <a:off x="484162" y="181083"/>
              <a:ext cx="594626" cy="675466"/>
            </a:xfrm>
            <a:prstGeom prst="rect">
              <a:avLst/>
            </a:prstGeom>
          </p:spPr>
        </p:pic>
        <p:sp>
          <p:nvSpPr>
            <p:cNvPr id="14" name="Rectangle 13"/>
            <p:cNvSpPr/>
            <p:nvPr/>
          </p:nvSpPr>
          <p:spPr>
            <a:xfrm>
              <a:off x="1078788" y="400457"/>
              <a:ext cx="6448572" cy="400110"/>
            </a:xfrm>
            <a:prstGeom prst="rect">
              <a:avLst/>
            </a:prstGeom>
          </p:spPr>
          <p:txBody>
            <a:bodyPr wrap="square">
              <a:spAutoFit/>
            </a:bodyPr>
            <a:lstStyle/>
            <a:p>
              <a:r>
                <a:rPr lang="vi-VN" sz="2000" i="1">
                  <a:solidFill>
                    <a:srgbClr val="002060"/>
                  </a:solidFill>
                </a:rPr>
                <a:t>Nghiên cứu thông tin trong SGK và thực hiện nhiệm vụ:</a:t>
              </a:r>
              <a:endParaRPr lang="en-US" sz="2000" i="1">
                <a:solidFill>
                  <a:srgbClr val="002060"/>
                </a:solidFill>
              </a:endParaRPr>
            </a:p>
          </p:txBody>
        </p:sp>
      </p:grpSp>
      <p:sp>
        <p:nvSpPr>
          <p:cNvPr id="9" name="Rectangle 8"/>
          <p:cNvSpPr/>
          <p:nvPr/>
        </p:nvSpPr>
        <p:spPr>
          <a:xfrm>
            <a:off x="405829" y="1019941"/>
            <a:ext cx="8460768" cy="553998"/>
          </a:xfrm>
          <a:prstGeom prst="rect">
            <a:avLst/>
          </a:prstGeom>
        </p:spPr>
        <p:txBody>
          <a:bodyPr wrap="square">
            <a:spAutoFit/>
          </a:bodyPr>
          <a:lstStyle/>
          <a:p>
            <a:pPr algn="just">
              <a:lnSpc>
                <a:spcPct val="150000"/>
              </a:lnSpc>
            </a:pPr>
            <a:r>
              <a:rPr lang="vi-VN" sz="2000"/>
              <a:t>Cho biết năng lượng liên kết giảm dần theo thứ tự từ fluorine đến iodine:</a:t>
            </a:r>
            <a:endParaRPr lang="en-US" sz="2000"/>
          </a:p>
        </p:txBody>
      </p:sp>
      <p:graphicFrame>
        <p:nvGraphicFramePr>
          <p:cNvPr id="10" name="Table 9"/>
          <p:cNvGraphicFramePr>
            <a:graphicFrameLocks noGrp="1"/>
          </p:cNvGraphicFramePr>
          <p:nvPr>
            <p:extLst>
              <p:ext uri="{D42A27DB-BD31-4B8C-83A1-F6EECF244321}">
                <p14:modId xmlns:p14="http://schemas.microsoft.com/office/powerpoint/2010/main" val="3885113751"/>
              </p:ext>
            </p:extLst>
          </p:nvPr>
        </p:nvGraphicFramePr>
        <p:xfrm>
          <a:off x="589560" y="1732666"/>
          <a:ext cx="8093306" cy="1625600"/>
        </p:xfrm>
        <a:graphic>
          <a:graphicData uri="http://schemas.openxmlformats.org/drawingml/2006/table">
            <a:tbl>
              <a:tblPr/>
              <a:tblGrid>
                <a:gridCol w="3337240">
                  <a:extLst>
                    <a:ext uri="{9D8B030D-6E8A-4147-A177-3AD203B41FA5}">
                      <a16:colId xmlns:a16="http://schemas.microsoft.com/office/drawing/2014/main" val="20000"/>
                    </a:ext>
                  </a:extLst>
                </a:gridCol>
                <a:gridCol w="1199008">
                  <a:extLst>
                    <a:ext uri="{9D8B030D-6E8A-4147-A177-3AD203B41FA5}">
                      <a16:colId xmlns:a16="http://schemas.microsoft.com/office/drawing/2014/main" val="20001"/>
                    </a:ext>
                  </a:extLst>
                </a:gridCol>
                <a:gridCol w="1159041">
                  <a:extLst>
                    <a:ext uri="{9D8B030D-6E8A-4147-A177-3AD203B41FA5}">
                      <a16:colId xmlns:a16="http://schemas.microsoft.com/office/drawing/2014/main" val="20002"/>
                    </a:ext>
                  </a:extLst>
                </a:gridCol>
                <a:gridCol w="1258959">
                  <a:extLst>
                    <a:ext uri="{9D8B030D-6E8A-4147-A177-3AD203B41FA5}">
                      <a16:colId xmlns:a16="http://schemas.microsoft.com/office/drawing/2014/main" val="20003"/>
                    </a:ext>
                  </a:extLst>
                </a:gridCol>
                <a:gridCol w="1139058">
                  <a:extLst>
                    <a:ext uri="{9D8B030D-6E8A-4147-A177-3AD203B41FA5}">
                      <a16:colId xmlns:a16="http://schemas.microsoft.com/office/drawing/2014/main" val="20004"/>
                    </a:ext>
                  </a:extLst>
                </a:gridCol>
              </a:tblGrid>
              <a:tr h="0">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Caudex"/>
                          <a:cs typeface="Arial" panose="020B0604020202020204" pitchFamily="34" charset="0"/>
                        </a:rPr>
                        <a:t>Liên kết C−X</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C-F</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C-Cl</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C-Br</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C-I</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Năng lượng liên kết</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(kJ/mol)</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486</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327</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285</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214</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1" name="Rectangle 10"/>
          <p:cNvSpPr/>
          <p:nvPr/>
        </p:nvSpPr>
        <p:spPr>
          <a:xfrm>
            <a:off x="484162" y="3486688"/>
            <a:ext cx="7992018" cy="1015663"/>
          </a:xfrm>
          <a:prstGeom prst="rect">
            <a:avLst/>
          </a:prstGeom>
        </p:spPr>
        <p:txBody>
          <a:bodyPr wrap="square">
            <a:spAutoFit/>
          </a:bodyPr>
          <a:lstStyle/>
          <a:p>
            <a:pPr algn="just">
              <a:lnSpc>
                <a:spcPct val="150000"/>
              </a:lnSpc>
            </a:pPr>
            <a:r>
              <a:rPr lang="vi-VN" sz="2000"/>
              <a:t>Từ giá trị năng lượng liên kết C−X ở trên, hãy so sánh khả năng phân cắt liên kết C−X của các dẫn xuất halogen.</a:t>
            </a:r>
            <a:endParaRPr lang="en-US"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885113751"/>
              </p:ext>
            </p:extLst>
          </p:nvPr>
        </p:nvGraphicFramePr>
        <p:xfrm>
          <a:off x="589560" y="1732666"/>
          <a:ext cx="8093306" cy="1625600"/>
        </p:xfrm>
        <a:graphic>
          <a:graphicData uri="http://schemas.openxmlformats.org/drawingml/2006/table">
            <a:tbl>
              <a:tblPr/>
              <a:tblGrid>
                <a:gridCol w="3337240">
                  <a:extLst>
                    <a:ext uri="{9D8B030D-6E8A-4147-A177-3AD203B41FA5}">
                      <a16:colId xmlns:a16="http://schemas.microsoft.com/office/drawing/2014/main" val="20000"/>
                    </a:ext>
                  </a:extLst>
                </a:gridCol>
                <a:gridCol w="1199008">
                  <a:extLst>
                    <a:ext uri="{9D8B030D-6E8A-4147-A177-3AD203B41FA5}">
                      <a16:colId xmlns:a16="http://schemas.microsoft.com/office/drawing/2014/main" val="20001"/>
                    </a:ext>
                  </a:extLst>
                </a:gridCol>
                <a:gridCol w="1159041">
                  <a:extLst>
                    <a:ext uri="{9D8B030D-6E8A-4147-A177-3AD203B41FA5}">
                      <a16:colId xmlns:a16="http://schemas.microsoft.com/office/drawing/2014/main" val="20002"/>
                    </a:ext>
                  </a:extLst>
                </a:gridCol>
                <a:gridCol w="1258959">
                  <a:extLst>
                    <a:ext uri="{9D8B030D-6E8A-4147-A177-3AD203B41FA5}">
                      <a16:colId xmlns:a16="http://schemas.microsoft.com/office/drawing/2014/main" val="20003"/>
                    </a:ext>
                  </a:extLst>
                </a:gridCol>
                <a:gridCol w="1139058">
                  <a:extLst>
                    <a:ext uri="{9D8B030D-6E8A-4147-A177-3AD203B41FA5}">
                      <a16:colId xmlns:a16="http://schemas.microsoft.com/office/drawing/2014/main" val="20004"/>
                    </a:ext>
                  </a:extLst>
                </a:gridCol>
              </a:tblGrid>
              <a:tr h="0">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Caudex"/>
                          <a:cs typeface="Arial" panose="020B0604020202020204" pitchFamily="34" charset="0"/>
                        </a:rPr>
                        <a:t>Liên kết C−X</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C-F</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C-Cl</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C-Br</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fr-FR"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C-I</a:t>
                      </a:r>
                      <a:endParaRPr lang="en-US" sz="2000" b="1"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Năng lượng liên kết</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(kJ/mol)</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486</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327</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285</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fr-FR"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214</a:t>
                      </a:r>
                      <a:endParaRPr lang="en-US" sz="2000" i="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bl>
          </a:graphicData>
        </a:graphic>
      </p:graphicFrame>
      <p:grpSp>
        <p:nvGrpSpPr>
          <p:cNvPr id="8" name="Group 7"/>
          <p:cNvGrpSpPr/>
          <p:nvPr/>
        </p:nvGrpSpPr>
        <p:grpSpPr>
          <a:xfrm>
            <a:off x="2120880" y="353660"/>
            <a:ext cx="6139543" cy="1271356"/>
            <a:chOff x="1457010" y="393854"/>
            <a:chExt cx="6139543" cy="1271356"/>
          </a:xfrm>
        </p:grpSpPr>
        <p:sp>
          <p:nvSpPr>
            <p:cNvPr id="2" name="Rectangle 1"/>
            <p:cNvSpPr/>
            <p:nvPr/>
          </p:nvSpPr>
          <p:spPr>
            <a:xfrm>
              <a:off x="1457010" y="393854"/>
              <a:ext cx="6139543" cy="553998"/>
            </a:xfrm>
            <a:prstGeom prst="rect">
              <a:avLst/>
            </a:prstGeom>
          </p:spPr>
          <p:txBody>
            <a:bodyPr wrap="square">
              <a:spAutoFit/>
            </a:bodyPr>
            <a:lstStyle/>
            <a:p>
              <a:pPr algn="just">
                <a:lnSpc>
                  <a:spcPct val="150000"/>
                </a:lnSpc>
              </a:pPr>
              <a:r>
                <a:rPr lang="vi-VN" sz="2000"/>
                <a:t>Năng lượng liên kết C–X càng lớn liên kết càng bền </a:t>
              </a:r>
              <a:endParaRPr lang="en-US" sz="200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461" y="947852"/>
              <a:ext cx="1222165" cy="717358"/>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4035">
            <a:off x="523557" y="3491669"/>
            <a:ext cx="693510" cy="587172"/>
          </a:xfrm>
          <a:prstGeom prst="rect">
            <a:avLst/>
          </a:prstGeom>
        </p:spPr>
      </p:pic>
      <p:grpSp>
        <p:nvGrpSpPr>
          <p:cNvPr id="9" name="Group 8"/>
          <p:cNvGrpSpPr/>
          <p:nvPr/>
        </p:nvGrpSpPr>
        <p:grpSpPr>
          <a:xfrm>
            <a:off x="1174971" y="3491668"/>
            <a:ext cx="7085452" cy="1385533"/>
            <a:chOff x="1174971" y="3491668"/>
            <a:chExt cx="7085452" cy="1385533"/>
          </a:xfrm>
        </p:grpSpPr>
        <p:sp>
          <p:nvSpPr>
            <p:cNvPr id="4" name="Rectangle 3"/>
            <p:cNvSpPr/>
            <p:nvPr/>
          </p:nvSpPr>
          <p:spPr>
            <a:xfrm>
              <a:off x="1174971" y="3491668"/>
              <a:ext cx="7085452" cy="1015663"/>
            </a:xfrm>
            <a:prstGeom prst="rect">
              <a:avLst/>
            </a:prstGeom>
          </p:spPr>
          <p:txBody>
            <a:bodyPr wrap="square">
              <a:spAutoFit/>
            </a:bodyPr>
            <a:lstStyle/>
            <a:p>
              <a:pPr algn="just">
                <a:lnSpc>
                  <a:spcPct val="150000"/>
                </a:lnSpc>
              </a:pPr>
              <a:r>
                <a:rPr lang="vi-VN" sz="2000"/>
                <a:t>K</a:t>
              </a:r>
              <a:r>
                <a:rPr lang="en-US" sz="2000"/>
                <a:t>hả năng phản ứng thế của các dẫn xuất halogen </a:t>
              </a:r>
              <a:r>
                <a:rPr lang="vi-VN" sz="2000"/>
                <a:t>giảm dần </a:t>
              </a:r>
              <a:r>
                <a:rPr lang="en-US" sz="2000"/>
                <a:t>theo thứ t</a:t>
              </a:r>
              <a:r>
                <a:rPr lang="vi-VN" sz="2000"/>
                <a:t>ự:</a:t>
              </a:r>
              <a:endParaRPr lang="en-US" sz="2000"/>
            </a:p>
          </p:txBody>
        </p:sp>
        <p:grpSp>
          <p:nvGrpSpPr>
            <p:cNvPr id="25" name="Group 24"/>
            <p:cNvGrpSpPr/>
            <p:nvPr/>
          </p:nvGrpSpPr>
          <p:grpSpPr>
            <a:xfrm>
              <a:off x="2949661" y="4137461"/>
              <a:ext cx="5057025" cy="739740"/>
              <a:chOff x="2949661" y="4137461"/>
              <a:chExt cx="5057025" cy="739740"/>
            </a:xfrm>
          </p:grpSpPr>
          <p:sp>
            <p:nvSpPr>
              <p:cNvPr id="6" name="Oval 5"/>
              <p:cNvSpPr/>
              <p:nvPr/>
            </p:nvSpPr>
            <p:spPr>
              <a:xfrm>
                <a:off x="2949661" y="4137461"/>
                <a:ext cx="739740" cy="739740"/>
              </a:xfrm>
              <a:prstGeom prst="ellipse">
                <a:avLst/>
              </a:prstGeom>
              <a:solidFill>
                <a:schemeClr val="accent2">
                  <a:lumMod val="40000"/>
                  <a:lumOff val="60000"/>
                </a:schemeClr>
              </a:solid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a:solidFill>
                      <a:schemeClr val="accent5">
                        <a:lumMod val="10000"/>
                      </a:schemeClr>
                    </a:solidFill>
                    <a:latin typeface="Arial" panose="020B0604020202020204" pitchFamily="34" charset="0"/>
                    <a:cs typeface="Arial" panose="020B0604020202020204" pitchFamily="34" charset="0"/>
                  </a:rPr>
                  <a:t>C-I</a:t>
                </a:r>
                <a:endParaRPr lang="en-US" sz="2000" b="1">
                  <a:solidFill>
                    <a:schemeClr val="accent5">
                      <a:lumMod val="1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4346659" y="4137461"/>
                <a:ext cx="740908" cy="739740"/>
                <a:chOff x="4346659" y="4137461"/>
                <a:chExt cx="740908" cy="739740"/>
              </a:xfrm>
            </p:grpSpPr>
            <p:sp>
              <p:nvSpPr>
                <p:cNvPr id="13" name="Oval 12"/>
                <p:cNvSpPr/>
                <p:nvPr/>
              </p:nvSpPr>
              <p:spPr>
                <a:xfrm>
                  <a:off x="4347827" y="4137461"/>
                  <a:ext cx="739740" cy="739740"/>
                </a:xfrm>
                <a:prstGeom prst="ellipse">
                  <a:avLst/>
                </a:prstGeom>
                <a:solidFill>
                  <a:schemeClr val="accent2">
                    <a:lumMod val="40000"/>
                    <a:lumOff val="60000"/>
                  </a:schemeClr>
                </a:solid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accent5">
                        <a:lumMod val="10000"/>
                      </a:schemeClr>
                    </a:solidFill>
                    <a:latin typeface="Arial" panose="020B0604020202020204" pitchFamily="34" charset="0"/>
                    <a:cs typeface="Arial" panose="020B0604020202020204" pitchFamily="34" charset="0"/>
                  </a:endParaRPr>
                </a:p>
              </p:txBody>
            </p:sp>
            <p:sp>
              <p:nvSpPr>
                <p:cNvPr id="7" name="Rectangle 6"/>
                <p:cNvSpPr/>
                <p:nvPr/>
              </p:nvSpPr>
              <p:spPr>
                <a:xfrm>
                  <a:off x="4346659" y="4307276"/>
                  <a:ext cx="740908" cy="400110"/>
                </a:xfrm>
                <a:prstGeom prst="rect">
                  <a:avLst/>
                </a:prstGeom>
              </p:spPr>
              <p:txBody>
                <a:bodyPr wrap="none">
                  <a:spAutoFit/>
                </a:bodyPr>
                <a:lstStyle/>
                <a:p>
                  <a:pPr lvl="0" algn="ctr"/>
                  <a:r>
                    <a:rPr lang="vi-VN" sz="2000" b="1">
                      <a:solidFill>
                        <a:srgbClr val="F3F3F3">
                          <a:lumMod val="10000"/>
                        </a:srgbClr>
                      </a:solidFill>
                      <a:latin typeface="Arial" panose="020B0604020202020204" pitchFamily="34" charset="0"/>
                      <a:cs typeface="Arial" panose="020B0604020202020204" pitchFamily="34" charset="0"/>
                    </a:rPr>
                    <a:t>C-Br</a:t>
                  </a:r>
                  <a:endParaRPr lang="en-US" sz="2000" b="1">
                    <a:solidFill>
                      <a:srgbClr val="F3F3F3">
                        <a:lumMod val="10000"/>
                      </a:srgbClr>
                    </a:solidFill>
                    <a:latin typeface="Arial" panose="020B0604020202020204" pitchFamily="34" charset="0"/>
                    <a:cs typeface="Arial" panose="020B0604020202020204" pitchFamily="34" charset="0"/>
                  </a:endParaRPr>
                </a:p>
              </p:txBody>
            </p:sp>
          </p:grpSp>
          <p:grpSp>
            <p:nvGrpSpPr>
              <p:cNvPr id="16" name="Group 15"/>
              <p:cNvGrpSpPr/>
              <p:nvPr/>
            </p:nvGrpSpPr>
            <p:grpSpPr>
              <a:xfrm>
                <a:off x="5814600" y="4137461"/>
                <a:ext cx="739740" cy="739740"/>
                <a:chOff x="4347827" y="4137461"/>
                <a:chExt cx="739740" cy="739740"/>
              </a:xfrm>
            </p:grpSpPr>
            <p:sp>
              <p:nvSpPr>
                <p:cNvPr id="17" name="Oval 16"/>
                <p:cNvSpPr/>
                <p:nvPr/>
              </p:nvSpPr>
              <p:spPr>
                <a:xfrm>
                  <a:off x="4347827" y="4137461"/>
                  <a:ext cx="739740" cy="739740"/>
                </a:xfrm>
                <a:prstGeom prst="ellipse">
                  <a:avLst/>
                </a:prstGeom>
                <a:solidFill>
                  <a:schemeClr val="accent2">
                    <a:lumMod val="40000"/>
                    <a:lumOff val="60000"/>
                  </a:schemeClr>
                </a:solid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accent5">
                        <a:lumMod val="10000"/>
                      </a:schemeClr>
                    </a:solidFill>
                    <a:latin typeface="Arial" panose="020B0604020202020204" pitchFamily="34" charset="0"/>
                    <a:cs typeface="Arial" panose="020B0604020202020204" pitchFamily="34" charset="0"/>
                  </a:endParaRPr>
                </a:p>
              </p:txBody>
            </p:sp>
            <p:sp>
              <p:nvSpPr>
                <p:cNvPr id="18" name="Rectangle 17"/>
                <p:cNvSpPr/>
                <p:nvPr/>
              </p:nvSpPr>
              <p:spPr>
                <a:xfrm>
                  <a:off x="4361086" y="4307276"/>
                  <a:ext cx="712054" cy="400110"/>
                </a:xfrm>
                <a:prstGeom prst="rect">
                  <a:avLst/>
                </a:prstGeom>
              </p:spPr>
              <p:txBody>
                <a:bodyPr wrap="none">
                  <a:spAutoFit/>
                </a:bodyPr>
                <a:lstStyle/>
                <a:p>
                  <a:pPr lvl="0" algn="ctr"/>
                  <a:r>
                    <a:rPr lang="vi-VN" sz="2000" b="1">
                      <a:solidFill>
                        <a:srgbClr val="F3F3F3">
                          <a:lumMod val="10000"/>
                        </a:srgbClr>
                      </a:solidFill>
                      <a:latin typeface="Arial" panose="020B0604020202020204" pitchFamily="34" charset="0"/>
                      <a:cs typeface="Arial" panose="020B0604020202020204" pitchFamily="34" charset="0"/>
                    </a:rPr>
                    <a:t>C-Cl</a:t>
                  </a:r>
                  <a:endParaRPr lang="en-US" sz="2000" b="1">
                    <a:solidFill>
                      <a:srgbClr val="F3F3F3">
                        <a:lumMod val="10000"/>
                      </a:srgbClr>
                    </a:solidFill>
                    <a:latin typeface="Arial" panose="020B0604020202020204" pitchFamily="34" charset="0"/>
                    <a:cs typeface="Arial" panose="020B0604020202020204" pitchFamily="34" charset="0"/>
                  </a:endParaRPr>
                </a:p>
              </p:txBody>
            </p:sp>
          </p:grpSp>
          <p:grpSp>
            <p:nvGrpSpPr>
              <p:cNvPr id="19" name="Group 18"/>
              <p:cNvGrpSpPr/>
              <p:nvPr/>
            </p:nvGrpSpPr>
            <p:grpSpPr>
              <a:xfrm>
                <a:off x="7266946" y="4137461"/>
                <a:ext cx="739740" cy="739740"/>
                <a:chOff x="4347827" y="4137461"/>
                <a:chExt cx="739740" cy="739740"/>
              </a:xfrm>
            </p:grpSpPr>
            <p:sp>
              <p:nvSpPr>
                <p:cNvPr id="20" name="Oval 19"/>
                <p:cNvSpPr/>
                <p:nvPr/>
              </p:nvSpPr>
              <p:spPr>
                <a:xfrm>
                  <a:off x="4347827" y="4137461"/>
                  <a:ext cx="739740" cy="739740"/>
                </a:xfrm>
                <a:prstGeom prst="ellipse">
                  <a:avLst/>
                </a:prstGeom>
                <a:solidFill>
                  <a:schemeClr val="accent2">
                    <a:lumMod val="40000"/>
                    <a:lumOff val="60000"/>
                  </a:schemeClr>
                </a:solid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accent5">
                        <a:lumMod val="10000"/>
                      </a:schemeClr>
                    </a:solidFill>
                    <a:latin typeface="Arial" panose="020B0604020202020204" pitchFamily="34" charset="0"/>
                    <a:cs typeface="Arial" panose="020B0604020202020204" pitchFamily="34" charset="0"/>
                  </a:endParaRPr>
                </a:p>
              </p:txBody>
            </p:sp>
            <p:sp>
              <p:nvSpPr>
                <p:cNvPr id="21" name="Rectangle 20"/>
                <p:cNvSpPr/>
                <p:nvPr/>
              </p:nvSpPr>
              <p:spPr>
                <a:xfrm>
                  <a:off x="4410779" y="4307276"/>
                  <a:ext cx="612668" cy="400110"/>
                </a:xfrm>
                <a:prstGeom prst="rect">
                  <a:avLst/>
                </a:prstGeom>
              </p:spPr>
              <p:txBody>
                <a:bodyPr wrap="none">
                  <a:spAutoFit/>
                </a:bodyPr>
                <a:lstStyle/>
                <a:p>
                  <a:pPr lvl="0" algn="ctr"/>
                  <a:r>
                    <a:rPr lang="vi-VN" sz="2000" b="1">
                      <a:solidFill>
                        <a:srgbClr val="F3F3F3">
                          <a:lumMod val="10000"/>
                        </a:srgbClr>
                      </a:solidFill>
                      <a:latin typeface="Arial" panose="020B0604020202020204" pitchFamily="34" charset="0"/>
                      <a:cs typeface="Arial" panose="020B0604020202020204" pitchFamily="34" charset="0"/>
                    </a:rPr>
                    <a:t>C-F</a:t>
                  </a:r>
                  <a:endParaRPr lang="en-US" sz="2000" b="1">
                    <a:solidFill>
                      <a:srgbClr val="F3F3F3">
                        <a:lumMod val="10000"/>
                      </a:srgbClr>
                    </a:solidFill>
                    <a:latin typeface="Arial" panose="020B0604020202020204" pitchFamily="34" charset="0"/>
                    <a:cs typeface="Arial" panose="020B0604020202020204" pitchFamily="34" charset="0"/>
                  </a:endParaRPr>
                </a:p>
              </p:txBody>
            </p:sp>
          </p:grpSp>
          <p:sp>
            <p:nvSpPr>
              <p:cNvPr id="22" name="TextBox 21"/>
              <p:cNvSpPr txBox="1"/>
              <p:nvPr/>
            </p:nvSpPr>
            <p:spPr>
              <a:xfrm>
                <a:off x="3768897" y="4276498"/>
                <a:ext cx="472611" cy="461665"/>
              </a:xfrm>
              <a:prstGeom prst="rect">
                <a:avLst/>
              </a:prstGeom>
              <a:noFill/>
            </p:spPr>
            <p:txBody>
              <a:bodyPr wrap="square" rtlCol="0">
                <a:spAutoFit/>
              </a:bodyPr>
              <a:lstStyle/>
              <a:p>
                <a:pPr algn="ctr"/>
                <a:r>
                  <a:rPr lang="vi-VN" sz="2400"/>
                  <a:t>&gt;</a:t>
                </a:r>
                <a:endParaRPr lang="en-US" sz="2400"/>
              </a:p>
            </p:txBody>
          </p:sp>
          <p:sp>
            <p:nvSpPr>
              <p:cNvPr id="23" name="TextBox 22"/>
              <p:cNvSpPr txBox="1"/>
              <p:nvPr/>
            </p:nvSpPr>
            <p:spPr>
              <a:xfrm>
                <a:off x="5207564" y="4283703"/>
                <a:ext cx="472611" cy="461665"/>
              </a:xfrm>
              <a:prstGeom prst="rect">
                <a:avLst/>
              </a:prstGeom>
              <a:noFill/>
            </p:spPr>
            <p:txBody>
              <a:bodyPr wrap="square" rtlCol="0">
                <a:spAutoFit/>
              </a:bodyPr>
              <a:lstStyle/>
              <a:p>
                <a:pPr algn="ctr"/>
                <a:r>
                  <a:rPr lang="vi-VN" sz="2400"/>
                  <a:t>&gt;</a:t>
                </a:r>
                <a:endParaRPr lang="en-US" sz="2400"/>
              </a:p>
            </p:txBody>
          </p:sp>
          <p:sp>
            <p:nvSpPr>
              <p:cNvPr id="24" name="TextBox 23"/>
              <p:cNvSpPr txBox="1"/>
              <p:nvPr/>
            </p:nvSpPr>
            <p:spPr>
              <a:xfrm>
                <a:off x="6633836" y="4283702"/>
                <a:ext cx="568990" cy="461665"/>
              </a:xfrm>
              <a:prstGeom prst="rect">
                <a:avLst/>
              </a:prstGeom>
              <a:noFill/>
            </p:spPr>
            <p:txBody>
              <a:bodyPr wrap="square" rtlCol="0">
                <a:spAutoFit/>
              </a:bodyPr>
              <a:lstStyle/>
              <a:p>
                <a:pPr algn="ctr"/>
                <a:r>
                  <a:rPr lang="vi-VN" sz="2400"/>
                  <a:t>&gt;&gt;</a:t>
                </a:r>
                <a:endParaRPr lang="en-US" sz="2400"/>
              </a:p>
            </p:txBody>
          </p:sp>
        </p:grpSp>
      </p:grpSp>
      <p:grpSp>
        <p:nvGrpSpPr>
          <p:cNvPr id="26" name="Group 25"/>
          <p:cNvGrpSpPr/>
          <p:nvPr/>
        </p:nvGrpSpPr>
        <p:grpSpPr>
          <a:xfrm>
            <a:off x="353843" y="296676"/>
            <a:ext cx="1642256" cy="912677"/>
            <a:chOff x="3438009" y="104809"/>
            <a:chExt cx="1642256" cy="912677"/>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009" y="104809"/>
              <a:ext cx="1642256" cy="912677"/>
            </a:xfrm>
            <a:prstGeom prst="rect">
              <a:avLst/>
            </a:prstGeom>
          </p:spPr>
        </p:pic>
        <p:sp>
          <p:nvSpPr>
            <p:cNvPr id="28" name="TextBox 27"/>
            <p:cNvSpPr txBox="1"/>
            <p:nvPr/>
          </p:nvSpPr>
          <p:spPr>
            <a:xfrm>
              <a:off x="3613622" y="284149"/>
              <a:ext cx="1291030" cy="400110"/>
            </a:xfrm>
            <a:prstGeom prst="rect">
              <a:avLst/>
            </a:prstGeom>
            <a:noFill/>
          </p:spPr>
          <p:txBody>
            <a:bodyPr wrap="square" rtlCol="0">
              <a:spAutoFit/>
            </a:bodyPr>
            <a:lstStyle/>
            <a:p>
              <a:pPr algn="ctr"/>
              <a:r>
                <a:rPr lang="vi-VN" sz="2000" b="1">
                  <a:solidFill>
                    <a:srgbClr val="C00000"/>
                  </a:solidFill>
                </a:rPr>
                <a:t>Nhận xét</a:t>
              </a:r>
              <a:endParaRPr lang="en-US" sz="2000" b="1">
                <a:solidFill>
                  <a:srgbClr val="C00000"/>
                </a:solidFill>
              </a:endParaRPr>
            </a:p>
          </p:txBody>
        </p:sp>
      </p:grpSp>
    </p:spTree>
    <p:extLst>
      <p:ext uri="{BB962C8B-B14F-4D97-AF65-F5344CB8AC3E}">
        <p14:creationId xmlns:p14="http://schemas.microsoft.com/office/powerpoint/2010/main" val="226679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grpSp>
        <p:nvGrpSpPr>
          <p:cNvPr id="5" name="Group 4"/>
          <p:cNvGrpSpPr/>
          <p:nvPr/>
        </p:nvGrpSpPr>
        <p:grpSpPr>
          <a:xfrm>
            <a:off x="5286661" y="1304406"/>
            <a:ext cx="3318778" cy="2853264"/>
            <a:chOff x="5112000" y="1075697"/>
            <a:chExt cx="3318778" cy="2853264"/>
          </a:xfrm>
        </p:grpSpPr>
        <p:grpSp>
          <p:nvGrpSpPr>
            <p:cNvPr id="2394" name="Google Shape;2394;p41"/>
            <p:cNvGrpSpPr/>
            <p:nvPr/>
          </p:nvGrpSpPr>
          <p:grpSpPr>
            <a:xfrm>
              <a:off x="5112000" y="1075697"/>
              <a:ext cx="3318778" cy="2853264"/>
              <a:chOff x="584500" y="862997"/>
              <a:chExt cx="3318778" cy="2853264"/>
            </a:xfrm>
          </p:grpSpPr>
          <p:grpSp>
            <p:nvGrpSpPr>
              <p:cNvPr id="2395" name="Google Shape;2395;p41"/>
              <p:cNvGrpSpPr/>
              <p:nvPr/>
            </p:nvGrpSpPr>
            <p:grpSpPr>
              <a:xfrm>
                <a:off x="584500" y="862997"/>
                <a:ext cx="2282725" cy="1566150"/>
                <a:chOff x="6861275" y="-245925"/>
                <a:chExt cx="2282725" cy="1566150"/>
              </a:xfrm>
            </p:grpSpPr>
            <p:sp>
              <p:nvSpPr>
                <p:cNvPr id="2396" name="Google Shape;2396;p41"/>
                <p:cNvSpPr/>
                <p:nvPr/>
              </p:nvSpPr>
              <p:spPr>
                <a:xfrm>
                  <a:off x="6861275" y="-245925"/>
                  <a:ext cx="2282725" cy="1566150"/>
                </a:xfrm>
                <a:custGeom>
                  <a:avLst/>
                  <a:gdLst/>
                  <a:ahLst/>
                  <a:cxnLst/>
                  <a:rect l="l" t="t" r="r" b="b"/>
                  <a:pathLst>
                    <a:path w="91309" h="62646" extrusionOk="0">
                      <a:moveTo>
                        <a:pt x="0" y="1"/>
                      </a:moveTo>
                      <a:lnTo>
                        <a:pt x="0" y="62646"/>
                      </a:lnTo>
                      <a:lnTo>
                        <a:pt x="91309" y="62646"/>
                      </a:lnTo>
                      <a:lnTo>
                        <a:pt x="91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1"/>
                <p:cNvSpPr/>
                <p:nvPr/>
              </p:nvSpPr>
              <p:spPr>
                <a:xfrm>
                  <a:off x="6937250" y="-170700"/>
                  <a:ext cx="2130000" cy="1412675"/>
                </a:xfrm>
                <a:custGeom>
                  <a:avLst/>
                  <a:gdLst/>
                  <a:ahLst/>
                  <a:cxnLst/>
                  <a:rect l="l" t="t" r="r" b="b"/>
                  <a:pathLst>
                    <a:path w="85200" h="56507" extrusionOk="0">
                      <a:moveTo>
                        <a:pt x="1" y="1"/>
                      </a:moveTo>
                      <a:lnTo>
                        <a:pt x="1" y="56506"/>
                      </a:lnTo>
                      <a:lnTo>
                        <a:pt x="85200" y="56506"/>
                      </a:lnTo>
                      <a:lnTo>
                        <a:pt x="852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1"/>
                <p:cNvSpPr/>
                <p:nvPr/>
              </p:nvSpPr>
              <p:spPr>
                <a:xfrm>
                  <a:off x="7036050" y="626425"/>
                  <a:ext cx="1831350" cy="64625"/>
                </a:xfrm>
                <a:custGeom>
                  <a:avLst/>
                  <a:gdLst/>
                  <a:ahLst/>
                  <a:cxnLst/>
                  <a:rect l="l" t="t" r="r" b="b"/>
                  <a:pathLst>
                    <a:path w="73254" h="2585" extrusionOk="0">
                      <a:moveTo>
                        <a:pt x="21338" y="1"/>
                      </a:moveTo>
                      <a:lnTo>
                        <a:pt x="21216" y="92"/>
                      </a:lnTo>
                      <a:lnTo>
                        <a:pt x="18282" y="2058"/>
                      </a:lnTo>
                      <a:lnTo>
                        <a:pt x="18282" y="2058"/>
                      </a:lnTo>
                      <a:lnTo>
                        <a:pt x="15350" y="122"/>
                      </a:lnTo>
                      <a:lnTo>
                        <a:pt x="15259" y="31"/>
                      </a:lnTo>
                      <a:lnTo>
                        <a:pt x="15137" y="122"/>
                      </a:lnTo>
                      <a:lnTo>
                        <a:pt x="12188" y="2099"/>
                      </a:lnTo>
                      <a:lnTo>
                        <a:pt x="9210" y="153"/>
                      </a:lnTo>
                      <a:lnTo>
                        <a:pt x="9119" y="92"/>
                      </a:lnTo>
                      <a:lnTo>
                        <a:pt x="9058" y="153"/>
                      </a:lnTo>
                      <a:lnTo>
                        <a:pt x="6093" y="2169"/>
                      </a:lnTo>
                      <a:lnTo>
                        <a:pt x="6093" y="2169"/>
                      </a:lnTo>
                      <a:lnTo>
                        <a:pt x="3101" y="244"/>
                      </a:lnTo>
                      <a:lnTo>
                        <a:pt x="3040" y="183"/>
                      </a:lnTo>
                      <a:lnTo>
                        <a:pt x="3009" y="244"/>
                      </a:lnTo>
                      <a:lnTo>
                        <a:pt x="0" y="2311"/>
                      </a:lnTo>
                      <a:lnTo>
                        <a:pt x="61" y="2372"/>
                      </a:lnTo>
                      <a:lnTo>
                        <a:pt x="3085" y="426"/>
                      </a:lnTo>
                      <a:lnTo>
                        <a:pt x="3085" y="426"/>
                      </a:lnTo>
                      <a:lnTo>
                        <a:pt x="6079" y="2432"/>
                      </a:lnTo>
                      <a:lnTo>
                        <a:pt x="6171" y="2463"/>
                      </a:lnTo>
                      <a:lnTo>
                        <a:pt x="6231" y="2432"/>
                      </a:lnTo>
                      <a:lnTo>
                        <a:pt x="9224" y="496"/>
                      </a:lnTo>
                      <a:lnTo>
                        <a:pt x="9224" y="496"/>
                      </a:lnTo>
                      <a:lnTo>
                        <a:pt x="12159" y="2463"/>
                      </a:lnTo>
                      <a:lnTo>
                        <a:pt x="12280" y="2554"/>
                      </a:lnTo>
                      <a:lnTo>
                        <a:pt x="12402" y="2463"/>
                      </a:lnTo>
                      <a:lnTo>
                        <a:pt x="15348" y="538"/>
                      </a:lnTo>
                      <a:lnTo>
                        <a:pt x="15348" y="538"/>
                      </a:lnTo>
                      <a:lnTo>
                        <a:pt x="18268" y="2524"/>
                      </a:lnTo>
                      <a:lnTo>
                        <a:pt x="18390" y="2584"/>
                      </a:lnTo>
                      <a:lnTo>
                        <a:pt x="18511" y="2524"/>
                      </a:lnTo>
                      <a:lnTo>
                        <a:pt x="21444" y="558"/>
                      </a:lnTo>
                      <a:lnTo>
                        <a:pt x="21444" y="558"/>
                      </a:lnTo>
                      <a:lnTo>
                        <a:pt x="24378" y="2524"/>
                      </a:lnTo>
                      <a:lnTo>
                        <a:pt x="24469" y="2584"/>
                      </a:lnTo>
                      <a:lnTo>
                        <a:pt x="24590" y="2524"/>
                      </a:lnTo>
                      <a:lnTo>
                        <a:pt x="27526" y="528"/>
                      </a:lnTo>
                      <a:lnTo>
                        <a:pt x="27526" y="528"/>
                      </a:lnTo>
                      <a:lnTo>
                        <a:pt x="30487" y="2463"/>
                      </a:lnTo>
                      <a:lnTo>
                        <a:pt x="30609" y="2554"/>
                      </a:lnTo>
                      <a:lnTo>
                        <a:pt x="30670" y="2463"/>
                      </a:lnTo>
                      <a:lnTo>
                        <a:pt x="33619" y="487"/>
                      </a:lnTo>
                      <a:lnTo>
                        <a:pt x="33619" y="487"/>
                      </a:lnTo>
                      <a:lnTo>
                        <a:pt x="36597" y="2432"/>
                      </a:lnTo>
                      <a:lnTo>
                        <a:pt x="36688" y="2463"/>
                      </a:lnTo>
                      <a:lnTo>
                        <a:pt x="36749" y="2432"/>
                      </a:lnTo>
                      <a:lnTo>
                        <a:pt x="39773" y="406"/>
                      </a:lnTo>
                      <a:lnTo>
                        <a:pt x="39773" y="406"/>
                      </a:lnTo>
                      <a:lnTo>
                        <a:pt x="42797" y="2402"/>
                      </a:lnTo>
                      <a:lnTo>
                        <a:pt x="42828" y="2432"/>
                      </a:lnTo>
                      <a:lnTo>
                        <a:pt x="42858" y="2402"/>
                      </a:lnTo>
                      <a:cubicBezTo>
                        <a:pt x="43608" y="1922"/>
                        <a:pt x="45098" y="910"/>
                        <a:pt x="45867" y="416"/>
                      </a:cubicBezTo>
                      <a:lnTo>
                        <a:pt x="45867" y="416"/>
                      </a:lnTo>
                      <a:cubicBezTo>
                        <a:pt x="46889" y="1078"/>
                        <a:pt x="47853" y="1770"/>
                        <a:pt x="48877" y="2432"/>
                      </a:cubicBezTo>
                      <a:lnTo>
                        <a:pt x="48907" y="2463"/>
                      </a:lnTo>
                      <a:lnTo>
                        <a:pt x="48937" y="2432"/>
                      </a:lnTo>
                      <a:lnTo>
                        <a:pt x="51960" y="476"/>
                      </a:lnTo>
                      <a:lnTo>
                        <a:pt x="51960" y="476"/>
                      </a:lnTo>
                      <a:lnTo>
                        <a:pt x="54925" y="2463"/>
                      </a:lnTo>
                      <a:lnTo>
                        <a:pt x="54986" y="2554"/>
                      </a:lnTo>
                      <a:lnTo>
                        <a:pt x="55077" y="2463"/>
                      </a:lnTo>
                      <a:lnTo>
                        <a:pt x="58008" y="529"/>
                      </a:lnTo>
                      <a:lnTo>
                        <a:pt x="58008" y="529"/>
                      </a:lnTo>
                      <a:cubicBezTo>
                        <a:pt x="58978" y="1200"/>
                        <a:pt x="59975" y="1817"/>
                        <a:pt x="60944" y="2463"/>
                      </a:cubicBezTo>
                      <a:lnTo>
                        <a:pt x="61065" y="2554"/>
                      </a:lnTo>
                      <a:lnTo>
                        <a:pt x="61156" y="2463"/>
                      </a:lnTo>
                      <a:lnTo>
                        <a:pt x="64091" y="496"/>
                      </a:lnTo>
                      <a:lnTo>
                        <a:pt x="64091" y="496"/>
                      </a:lnTo>
                      <a:cubicBezTo>
                        <a:pt x="65089" y="1142"/>
                        <a:pt x="66086" y="1787"/>
                        <a:pt x="67084" y="2432"/>
                      </a:cubicBezTo>
                      <a:lnTo>
                        <a:pt x="67144" y="2463"/>
                      </a:lnTo>
                      <a:lnTo>
                        <a:pt x="67205" y="2432"/>
                      </a:lnTo>
                      <a:lnTo>
                        <a:pt x="70215" y="416"/>
                      </a:lnTo>
                      <a:lnTo>
                        <a:pt x="70215" y="416"/>
                      </a:lnTo>
                      <a:lnTo>
                        <a:pt x="73254" y="2372"/>
                      </a:lnTo>
                      <a:lnTo>
                        <a:pt x="73254" y="2372"/>
                      </a:lnTo>
                      <a:lnTo>
                        <a:pt x="70154" y="183"/>
                      </a:lnTo>
                      <a:lnTo>
                        <a:pt x="70093" y="153"/>
                      </a:lnTo>
                      <a:lnTo>
                        <a:pt x="70062" y="183"/>
                      </a:lnTo>
                      <a:lnTo>
                        <a:pt x="67069" y="2110"/>
                      </a:lnTo>
                      <a:lnTo>
                        <a:pt x="67069" y="2110"/>
                      </a:lnTo>
                      <a:cubicBezTo>
                        <a:pt x="66063" y="1456"/>
                        <a:pt x="65113" y="775"/>
                        <a:pt x="64105" y="122"/>
                      </a:cubicBezTo>
                      <a:lnTo>
                        <a:pt x="64014" y="31"/>
                      </a:lnTo>
                      <a:lnTo>
                        <a:pt x="63953" y="122"/>
                      </a:lnTo>
                      <a:lnTo>
                        <a:pt x="61002" y="2070"/>
                      </a:lnTo>
                      <a:lnTo>
                        <a:pt x="61002" y="2070"/>
                      </a:lnTo>
                      <a:cubicBezTo>
                        <a:pt x="59971" y="1417"/>
                        <a:pt x="58967" y="710"/>
                        <a:pt x="57934" y="31"/>
                      </a:cubicBezTo>
                      <a:lnTo>
                        <a:pt x="57843" y="122"/>
                      </a:lnTo>
                      <a:lnTo>
                        <a:pt x="54894" y="2099"/>
                      </a:lnTo>
                      <a:lnTo>
                        <a:pt x="54894" y="2099"/>
                      </a:lnTo>
                      <a:lnTo>
                        <a:pt x="51916" y="153"/>
                      </a:lnTo>
                      <a:lnTo>
                        <a:pt x="51825" y="122"/>
                      </a:lnTo>
                      <a:lnTo>
                        <a:pt x="51764" y="153"/>
                      </a:lnTo>
                      <a:lnTo>
                        <a:pt x="48771" y="2188"/>
                      </a:lnTo>
                      <a:lnTo>
                        <a:pt x="48771" y="2188"/>
                      </a:lnTo>
                      <a:cubicBezTo>
                        <a:pt x="47782" y="1501"/>
                        <a:pt x="46764" y="872"/>
                        <a:pt x="45746" y="183"/>
                      </a:cubicBezTo>
                      <a:lnTo>
                        <a:pt x="45715" y="153"/>
                      </a:lnTo>
                      <a:lnTo>
                        <a:pt x="45685" y="183"/>
                      </a:lnTo>
                      <a:cubicBezTo>
                        <a:pt x="44935" y="723"/>
                        <a:pt x="43445" y="1707"/>
                        <a:pt x="42676" y="2229"/>
                      </a:cubicBezTo>
                      <a:lnTo>
                        <a:pt x="42676" y="2229"/>
                      </a:lnTo>
                      <a:lnTo>
                        <a:pt x="39667" y="183"/>
                      </a:lnTo>
                      <a:lnTo>
                        <a:pt x="39636" y="153"/>
                      </a:lnTo>
                      <a:lnTo>
                        <a:pt x="39606" y="183"/>
                      </a:lnTo>
                      <a:lnTo>
                        <a:pt x="36582" y="2189"/>
                      </a:lnTo>
                      <a:lnTo>
                        <a:pt x="36582" y="2189"/>
                      </a:lnTo>
                      <a:lnTo>
                        <a:pt x="33588" y="153"/>
                      </a:lnTo>
                      <a:lnTo>
                        <a:pt x="33527" y="122"/>
                      </a:lnTo>
                      <a:lnTo>
                        <a:pt x="33436" y="153"/>
                      </a:lnTo>
                      <a:lnTo>
                        <a:pt x="30458" y="2099"/>
                      </a:lnTo>
                      <a:lnTo>
                        <a:pt x="30458" y="2099"/>
                      </a:lnTo>
                      <a:lnTo>
                        <a:pt x="27508" y="122"/>
                      </a:lnTo>
                      <a:lnTo>
                        <a:pt x="27417" y="31"/>
                      </a:lnTo>
                      <a:lnTo>
                        <a:pt x="27296" y="122"/>
                      </a:lnTo>
                      <a:lnTo>
                        <a:pt x="24363" y="2058"/>
                      </a:lnTo>
                      <a:lnTo>
                        <a:pt x="24363" y="2058"/>
                      </a:lnTo>
                      <a:lnTo>
                        <a:pt x="21429" y="92"/>
                      </a:lnTo>
                      <a:lnTo>
                        <a:pt x="213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1"/>
                <p:cNvSpPr/>
                <p:nvPr/>
              </p:nvSpPr>
              <p:spPr>
                <a:xfrm>
                  <a:off x="7036050" y="835400"/>
                  <a:ext cx="1831350" cy="64625"/>
                </a:xfrm>
                <a:custGeom>
                  <a:avLst/>
                  <a:gdLst/>
                  <a:ahLst/>
                  <a:cxnLst/>
                  <a:rect l="l" t="t" r="r" b="b"/>
                  <a:pathLst>
                    <a:path w="73254" h="2585" extrusionOk="0">
                      <a:moveTo>
                        <a:pt x="21338" y="1"/>
                      </a:moveTo>
                      <a:lnTo>
                        <a:pt x="21216" y="92"/>
                      </a:lnTo>
                      <a:lnTo>
                        <a:pt x="18282" y="2058"/>
                      </a:lnTo>
                      <a:lnTo>
                        <a:pt x="18282" y="2058"/>
                      </a:lnTo>
                      <a:lnTo>
                        <a:pt x="15350" y="122"/>
                      </a:lnTo>
                      <a:lnTo>
                        <a:pt x="15259" y="31"/>
                      </a:lnTo>
                      <a:lnTo>
                        <a:pt x="15137" y="122"/>
                      </a:lnTo>
                      <a:lnTo>
                        <a:pt x="12188" y="2098"/>
                      </a:lnTo>
                      <a:lnTo>
                        <a:pt x="12188" y="2098"/>
                      </a:lnTo>
                      <a:lnTo>
                        <a:pt x="9210" y="153"/>
                      </a:lnTo>
                      <a:lnTo>
                        <a:pt x="9119" y="92"/>
                      </a:lnTo>
                      <a:lnTo>
                        <a:pt x="9058" y="153"/>
                      </a:lnTo>
                      <a:lnTo>
                        <a:pt x="6092" y="2169"/>
                      </a:lnTo>
                      <a:lnTo>
                        <a:pt x="6092" y="2169"/>
                      </a:lnTo>
                      <a:lnTo>
                        <a:pt x="3070" y="244"/>
                      </a:lnTo>
                      <a:lnTo>
                        <a:pt x="3040" y="183"/>
                      </a:lnTo>
                      <a:lnTo>
                        <a:pt x="3009" y="244"/>
                      </a:lnTo>
                      <a:lnTo>
                        <a:pt x="0" y="2311"/>
                      </a:lnTo>
                      <a:lnTo>
                        <a:pt x="31" y="2371"/>
                      </a:lnTo>
                      <a:lnTo>
                        <a:pt x="3084" y="426"/>
                      </a:lnTo>
                      <a:lnTo>
                        <a:pt x="3084" y="426"/>
                      </a:lnTo>
                      <a:lnTo>
                        <a:pt x="6079" y="2432"/>
                      </a:lnTo>
                      <a:lnTo>
                        <a:pt x="6171" y="2463"/>
                      </a:lnTo>
                      <a:lnTo>
                        <a:pt x="6231" y="2432"/>
                      </a:lnTo>
                      <a:lnTo>
                        <a:pt x="9209" y="486"/>
                      </a:lnTo>
                      <a:lnTo>
                        <a:pt x="9209" y="486"/>
                      </a:lnTo>
                      <a:lnTo>
                        <a:pt x="12159" y="2463"/>
                      </a:lnTo>
                      <a:lnTo>
                        <a:pt x="12280" y="2554"/>
                      </a:lnTo>
                      <a:lnTo>
                        <a:pt x="12402" y="2463"/>
                      </a:lnTo>
                      <a:lnTo>
                        <a:pt x="15348" y="538"/>
                      </a:lnTo>
                      <a:lnTo>
                        <a:pt x="15348" y="538"/>
                      </a:lnTo>
                      <a:lnTo>
                        <a:pt x="18268" y="2523"/>
                      </a:lnTo>
                      <a:lnTo>
                        <a:pt x="18390" y="2584"/>
                      </a:lnTo>
                      <a:lnTo>
                        <a:pt x="18511" y="2523"/>
                      </a:lnTo>
                      <a:lnTo>
                        <a:pt x="21444" y="558"/>
                      </a:lnTo>
                      <a:lnTo>
                        <a:pt x="21444" y="558"/>
                      </a:lnTo>
                      <a:lnTo>
                        <a:pt x="24378" y="2523"/>
                      </a:lnTo>
                      <a:lnTo>
                        <a:pt x="24469" y="2584"/>
                      </a:lnTo>
                      <a:lnTo>
                        <a:pt x="24590" y="2523"/>
                      </a:lnTo>
                      <a:lnTo>
                        <a:pt x="27526" y="527"/>
                      </a:lnTo>
                      <a:lnTo>
                        <a:pt x="27526" y="527"/>
                      </a:lnTo>
                      <a:lnTo>
                        <a:pt x="30487" y="2463"/>
                      </a:lnTo>
                      <a:lnTo>
                        <a:pt x="30609" y="2554"/>
                      </a:lnTo>
                      <a:lnTo>
                        <a:pt x="30670" y="2463"/>
                      </a:lnTo>
                      <a:lnTo>
                        <a:pt x="33619" y="486"/>
                      </a:lnTo>
                      <a:lnTo>
                        <a:pt x="33619" y="486"/>
                      </a:lnTo>
                      <a:lnTo>
                        <a:pt x="36597" y="2432"/>
                      </a:lnTo>
                      <a:lnTo>
                        <a:pt x="36688" y="2463"/>
                      </a:lnTo>
                      <a:lnTo>
                        <a:pt x="36749" y="2432"/>
                      </a:lnTo>
                      <a:lnTo>
                        <a:pt x="39758" y="416"/>
                      </a:lnTo>
                      <a:lnTo>
                        <a:pt x="39758" y="416"/>
                      </a:lnTo>
                      <a:lnTo>
                        <a:pt x="42767" y="2402"/>
                      </a:lnTo>
                      <a:lnTo>
                        <a:pt x="42797" y="2432"/>
                      </a:lnTo>
                      <a:lnTo>
                        <a:pt x="42828" y="2402"/>
                      </a:lnTo>
                      <a:cubicBezTo>
                        <a:pt x="43583" y="1919"/>
                        <a:pt x="45087" y="896"/>
                        <a:pt x="45852" y="406"/>
                      </a:cubicBezTo>
                      <a:lnTo>
                        <a:pt x="45852" y="406"/>
                      </a:lnTo>
                      <a:cubicBezTo>
                        <a:pt x="46880" y="1071"/>
                        <a:pt x="47848" y="1767"/>
                        <a:pt x="48877" y="2432"/>
                      </a:cubicBezTo>
                      <a:lnTo>
                        <a:pt x="48907" y="2463"/>
                      </a:lnTo>
                      <a:lnTo>
                        <a:pt x="48937" y="2432"/>
                      </a:lnTo>
                      <a:lnTo>
                        <a:pt x="51960" y="476"/>
                      </a:lnTo>
                      <a:lnTo>
                        <a:pt x="51960" y="476"/>
                      </a:lnTo>
                      <a:lnTo>
                        <a:pt x="54925" y="2463"/>
                      </a:lnTo>
                      <a:lnTo>
                        <a:pt x="54986" y="2554"/>
                      </a:lnTo>
                      <a:lnTo>
                        <a:pt x="55077" y="2463"/>
                      </a:lnTo>
                      <a:lnTo>
                        <a:pt x="58008" y="529"/>
                      </a:lnTo>
                      <a:lnTo>
                        <a:pt x="58008" y="529"/>
                      </a:lnTo>
                      <a:cubicBezTo>
                        <a:pt x="58978" y="1200"/>
                        <a:pt x="59975" y="1817"/>
                        <a:pt x="60944" y="2463"/>
                      </a:cubicBezTo>
                      <a:lnTo>
                        <a:pt x="61065" y="2554"/>
                      </a:lnTo>
                      <a:lnTo>
                        <a:pt x="61156" y="2463"/>
                      </a:lnTo>
                      <a:lnTo>
                        <a:pt x="64091" y="496"/>
                      </a:lnTo>
                      <a:lnTo>
                        <a:pt x="64091" y="496"/>
                      </a:lnTo>
                      <a:cubicBezTo>
                        <a:pt x="65089" y="1142"/>
                        <a:pt x="66086" y="1787"/>
                        <a:pt x="67084" y="2432"/>
                      </a:cubicBezTo>
                      <a:lnTo>
                        <a:pt x="67144" y="2463"/>
                      </a:lnTo>
                      <a:lnTo>
                        <a:pt x="67205" y="2432"/>
                      </a:lnTo>
                      <a:lnTo>
                        <a:pt x="70215" y="416"/>
                      </a:lnTo>
                      <a:lnTo>
                        <a:pt x="70215" y="416"/>
                      </a:lnTo>
                      <a:lnTo>
                        <a:pt x="73254" y="2371"/>
                      </a:lnTo>
                      <a:lnTo>
                        <a:pt x="70154" y="183"/>
                      </a:lnTo>
                      <a:lnTo>
                        <a:pt x="70093" y="153"/>
                      </a:lnTo>
                      <a:lnTo>
                        <a:pt x="70062" y="183"/>
                      </a:lnTo>
                      <a:lnTo>
                        <a:pt x="67069" y="2110"/>
                      </a:lnTo>
                      <a:lnTo>
                        <a:pt x="67069" y="2110"/>
                      </a:lnTo>
                      <a:cubicBezTo>
                        <a:pt x="66063" y="1456"/>
                        <a:pt x="65113" y="775"/>
                        <a:pt x="64105" y="122"/>
                      </a:cubicBezTo>
                      <a:lnTo>
                        <a:pt x="64014" y="31"/>
                      </a:lnTo>
                      <a:lnTo>
                        <a:pt x="63953" y="122"/>
                      </a:lnTo>
                      <a:lnTo>
                        <a:pt x="61002" y="2069"/>
                      </a:lnTo>
                      <a:lnTo>
                        <a:pt x="61002" y="2069"/>
                      </a:lnTo>
                      <a:cubicBezTo>
                        <a:pt x="59971" y="1417"/>
                        <a:pt x="58967" y="710"/>
                        <a:pt x="57934" y="31"/>
                      </a:cubicBezTo>
                      <a:lnTo>
                        <a:pt x="57843" y="122"/>
                      </a:lnTo>
                      <a:lnTo>
                        <a:pt x="54894" y="2098"/>
                      </a:lnTo>
                      <a:lnTo>
                        <a:pt x="54894" y="2098"/>
                      </a:lnTo>
                      <a:lnTo>
                        <a:pt x="51916" y="153"/>
                      </a:lnTo>
                      <a:lnTo>
                        <a:pt x="51825" y="122"/>
                      </a:lnTo>
                      <a:lnTo>
                        <a:pt x="51764" y="153"/>
                      </a:lnTo>
                      <a:lnTo>
                        <a:pt x="48771" y="2188"/>
                      </a:lnTo>
                      <a:lnTo>
                        <a:pt x="48771" y="2188"/>
                      </a:lnTo>
                      <a:cubicBezTo>
                        <a:pt x="47782" y="1501"/>
                        <a:pt x="46764" y="872"/>
                        <a:pt x="45746" y="183"/>
                      </a:cubicBezTo>
                      <a:lnTo>
                        <a:pt x="45715" y="153"/>
                      </a:lnTo>
                      <a:lnTo>
                        <a:pt x="45685" y="183"/>
                      </a:lnTo>
                      <a:cubicBezTo>
                        <a:pt x="44935" y="723"/>
                        <a:pt x="43445" y="1707"/>
                        <a:pt x="42676" y="2229"/>
                      </a:cubicBezTo>
                      <a:lnTo>
                        <a:pt x="42676" y="2229"/>
                      </a:lnTo>
                      <a:lnTo>
                        <a:pt x="39667" y="183"/>
                      </a:lnTo>
                      <a:lnTo>
                        <a:pt x="39636" y="153"/>
                      </a:lnTo>
                      <a:lnTo>
                        <a:pt x="39606" y="183"/>
                      </a:lnTo>
                      <a:lnTo>
                        <a:pt x="36582" y="2189"/>
                      </a:lnTo>
                      <a:lnTo>
                        <a:pt x="36582" y="2189"/>
                      </a:lnTo>
                      <a:lnTo>
                        <a:pt x="33588" y="153"/>
                      </a:lnTo>
                      <a:lnTo>
                        <a:pt x="33527" y="122"/>
                      </a:lnTo>
                      <a:lnTo>
                        <a:pt x="33436" y="153"/>
                      </a:lnTo>
                      <a:lnTo>
                        <a:pt x="30458" y="2098"/>
                      </a:lnTo>
                      <a:lnTo>
                        <a:pt x="30458" y="2098"/>
                      </a:lnTo>
                      <a:lnTo>
                        <a:pt x="27508" y="122"/>
                      </a:lnTo>
                      <a:lnTo>
                        <a:pt x="27417" y="31"/>
                      </a:lnTo>
                      <a:lnTo>
                        <a:pt x="27296" y="122"/>
                      </a:lnTo>
                      <a:lnTo>
                        <a:pt x="24363" y="2058"/>
                      </a:lnTo>
                      <a:lnTo>
                        <a:pt x="24363" y="2058"/>
                      </a:lnTo>
                      <a:lnTo>
                        <a:pt x="21429" y="92"/>
                      </a:lnTo>
                      <a:lnTo>
                        <a:pt x="213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1"/>
                <p:cNvSpPr/>
                <p:nvPr/>
              </p:nvSpPr>
              <p:spPr>
                <a:xfrm>
                  <a:off x="7036050" y="1045125"/>
                  <a:ext cx="1831350" cy="64625"/>
                </a:xfrm>
                <a:custGeom>
                  <a:avLst/>
                  <a:gdLst/>
                  <a:ahLst/>
                  <a:cxnLst/>
                  <a:rect l="l" t="t" r="r" b="b"/>
                  <a:pathLst>
                    <a:path w="73254" h="2585" extrusionOk="0">
                      <a:moveTo>
                        <a:pt x="21338" y="1"/>
                      </a:moveTo>
                      <a:lnTo>
                        <a:pt x="21216" y="92"/>
                      </a:lnTo>
                      <a:lnTo>
                        <a:pt x="18282" y="2058"/>
                      </a:lnTo>
                      <a:lnTo>
                        <a:pt x="18282" y="2058"/>
                      </a:lnTo>
                      <a:lnTo>
                        <a:pt x="15350" y="122"/>
                      </a:lnTo>
                      <a:lnTo>
                        <a:pt x="15259" y="62"/>
                      </a:lnTo>
                      <a:lnTo>
                        <a:pt x="15137" y="122"/>
                      </a:lnTo>
                      <a:lnTo>
                        <a:pt x="12188" y="2128"/>
                      </a:lnTo>
                      <a:lnTo>
                        <a:pt x="12188" y="2128"/>
                      </a:lnTo>
                      <a:lnTo>
                        <a:pt x="9210" y="153"/>
                      </a:lnTo>
                      <a:lnTo>
                        <a:pt x="9119" y="92"/>
                      </a:lnTo>
                      <a:lnTo>
                        <a:pt x="9058" y="153"/>
                      </a:lnTo>
                      <a:lnTo>
                        <a:pt x="6093" y="2169"/>
                      </a:lnTo>
                      <a:lnTo>
                        <a:pt x="6093" y="2169"/>
                      </a:lnTo>
                      <a:lnTo>
                        <a:pt x="3101" y="244"/>
                      </a:lnTo>
                      <a:lnTo>
                        <a:pt x="3040" y="183"/>
                      </a:lnTo>
                      <a:lnTo>
                        <a:pt x="3009" y="244"/>
                      </a:lnTo>
                      <a:lnTo>
                        <a:pt x="0" y="2341"/>
                      </a:lnTo>
                      <a:lnTo>
                        <a:pt x="61" y="2372"/>
                      </a:lnTo>
                      <a:lnTo>
                        <a:pt x="3085" y="426"/>
                      </a:lnTo>
                      <a:lnTo>
                        <a:pt x="3085" y="426"/>
                      </a:lnTo>
                      <a:lnTo>
                        <a:pt x="6079" y="2432"/>
                      </a:lnTo>
                      <a:lnTo>
                        <a:pt x="6171" y="2493"/>
                      </a:lnTo>
                      <a:lnTo>
                        <a:pt x="6231" y="2432"/>
                      </a:lnTo>
                      <a:lnTo>
                        <a:pt x="9224" y="496"/>
                      </a:lnTo>
                      <a:lnTo>
                        <a:pt x="9224" y="496"/>
                      </a:lnTo>
                      <a:lnTo>
                        <a:pt x="12159" y="2463"/>
                      </a:lnTo>
                      <a:lnTo>
                        <a:pt x="12280" y="2554"/>
                      </a:lnTo>
                      <a:lnTo>
                        <a:pt x="12402" y="2463"/>
                      </a:lnTo>
                      <a:lnTo>
                        <a:pt x="15348" y="538"/>
                      </a:lnTo>
                      <a:lnTo>
                        <a:pt x="15348" y="538"/>
                      </a:lnTo>
                      <a:lnTo>
                        <a:pt x="18268" y="2524"/>
                      </a:lnTo>
                      <a:lnTo>
                        <a:pt x="18390" y="2584"/>
                      </a:lnTo>
                      <a:lnTo>
                        <a:pt x="18511" y="2524"/>
                      </a:lnTo>
                      <a:lnTo>
                        <a:pt x="21444" y="558"/>
                      </a:lnTo>
                      <a:lnTo>
                        <a:pt x="21444" y="558"/>
                      </a:lnTo>
                      <a:lnTo>
                        <a:pt x="24378" y="2524"/>
                      </a:lnTo>
                      <a:lnTo>
                        <a:pt x="24469" y="2584"/>
                      </a:lnTo>
                      <a:lnTo>
                        <a:pt x="24590" y="2524"/>
                      </a:lnTo>
                      <a:lnTo>
                        <a:pt x="27526" y="528"/>
                      </a:lnTo>
                      <a:lnTo>
                        <a:pt x="27526" y="528"/>
                      </a:lnTo>
                      <a:lnTo>
                        <a:pt x="30487" y="2463"/>
                      </a:lnTo>
                      <a:lnTo>
                        <a:pt x="30609" y="2554"/>
                      </a:lnTo>
                      <a:lnTo>
                        <a:pt x="30670" y="2463"/>
                      </a:lnTo>
                      <a:lnTo>
                        <a:pt x="33619" y="487"/>
                      </a:lnTo>
                      <a:lnTo>
                        <a:pt x="33619" y="487"/>
                      </a:lnTo>
                      <a:lnTo>
                        <a:pt x="36597" y="2432"/>
                      </a:lnTo>
                      <a:lnTo>
                        <a:pt x="36688" y="2493"/>
                      </a:lnTo>
                      <a:lnTo>
                        <a:pt x="36749" y="2432"/>
                      </a:lnTo>
                      <a:lnTo>
                        <a:pt x="39758" y="416"/>
                      </a:lnTo>
                      <a:lnTo>
                        <a:pt x="39758" y="416"/>
                      </a:lnTo>
                      <a:lnTo>
                        <a:pt x="42767" y="2402"/>
                      </a:lnTo>
                      <a:lnTo>
                        <a:pt x="42797" y="2432"/>
                      </a:lnTo>
                      <a:lnTo>
                        <a:pt x="42828" y="2402"/>
                      </a:lnTo>
                      <a:cubicBezTo>
                        <a:pt x="43583" y="1919"/>
                        <a:pt x="45087" y="896"/>
                        <a:pt x="45852" y="406"/>
                      </a:cubicBezTo>
                      <a:lnTo>
                        <a:pt x="45852" y="406"/>
                      </a:lnTo>
                      <a:cubicBezTo>
                        <a:pt x="46880" y="1071"/>
                        <a:pt x="47848" y="1767"/>
                        <a:pt x="48877" y="2432"/>
                      </a:cubicBezTo>
                      <a:lnTo>
                        <a:pt x="48907" y="2493"/>
                      </a:lnTo>
                      <a:lnTo>
                        <a:pt x="48937" y="2432"/>
                      </a:lnTo>
                      <a:lnTo>
                        <a:pt x="51960" y="476"/>
                      </a:lnTo>
                      <a:lnTo>
                        <a:pt x="51960" y="476"/>
                      </a:lnTo>
                      <a:lnTo>
                        <a:pt x="54925" y="2463"/>
                      </a:lnTo>
                      <a:lnTo>
                        <a:pt x="54986" y="2554"/>
                      </a:lnTo>
                      <a:lnTo>
                        <a:pt x="55077" y="2463"/>
                      </a:lnTo>
                      <a:lnTo>
                        <a:pt x="58008" y="529"/>
                      </a:lnTo>
                      <a:lnTo>
                        <a:pt x="58008" y="529"/>
                      </a:lnTo>
                      <a:cubicBezTo>
                        <a:pt x="58978" y="1200"/>
                        <a:pt x="59975" y="1817"/>
                        <a:pt x="60944" y="2463"/>
                      </a:cubicBezTo>
                      <a:lnTo>
                        <a:pt x="61065" y="2554"/>
                      </a:lnTo>
                      <a:lnTo>
                        <a:pt x="61156" y="2463"/>
                      </a:lnTo>
                      <a:lnTo>
                        <a:pt x="64089" y="498"/>
                      </a:lnTo>
                      <a:lnTo>
                        <a:pt x="64089" y="498"/>
                      </a:lnTo>
                      <a:cubicBezTo>
                        <a:pt x="65087" y="1169"/>
                        <a:pt x="66085" y="1787"/>
                        <a:pt x="67084" y="2432"/>
                      </a:cubicBezTo>
                      <a:lnTo>
                        <a:pt x="67144" y="2493"/>
                      </a:lnTo>
                      <a:lnTo>
                        <a:pt x="67205" y="2432"/>
                      </a:lnTo>
                      <a:lnTo>
                        <a:pt x="70215" y="416"/>
                      </a:lnTo>
                      <a:lnTo>
                        <a:pt x="70215" y="416"/>
                      </a:lnTo>
                      <a:lnTo>
                        <a:pt x="73254" y="2372"/>
                      </a:lnTo>
                      <a:lnTo>
                        <a:pt x="70154" y="214"/>
                      </a:lnTo>
                      <a:lnTo>
                        <a:pt x="70093" y="153"/>
                      </a:lnTo>
                      <a:lnTo>
                        <a:pt x="70062" y="214"/>
                      </a:lnTo>
                      <a:lnTo>
                        <a:pt x="67070" y="2139"/>
                      </a:lnTo>
                      <a:lnTo>
                        <a:pt x="67070" y="2139"/>
                      </a:lnTo>
                      <a:cubicBezTo>
                        <a:pt x="66064" y="1458"/>
                        <a:pt x="65114" y="805"/>
                        <a:pt x="64105" y="122"/>
                      </a:cubicBezTo>
                      <a:lnTo>
                        <a:pt x="64014" y="62"/>
                      </a:lnTo>
                      <a:lnTo>
                        <a:pt x="63953" y="122"/>
                      </a:lnTo>
                      <a:lnTo>
                        <a:pt x="61002" y="2070"/>
                      </a:lnTo>
                      <a:lnTo>
                        <a:pt x="61002" y="2070"/>
                      </a:lnTo>
                      <a:cubicBezTo>
                        <a:pt x="59971" y="1417"/>
                        <a:pt x="58967" y="711"/>
                        <a:pt x="57934" y="62"/>
                      </a:cubicBezTo>
                      <a:lnTo>
                        <a:pt x="57843" y="122"/>
                      </a:lnTo>
                      <a:lnTo>
                        <a:pt x="54894" y="2128"/>
                      </a:lnTo>
                      <a:lnTo>
                        <a:pt x="54894" y="2128"/>
                      </a:lnTo>
                      <a:lnTo>
                        <a:pt x="51916" y="153"/>
                      </a:lnTo>
                      <a:lnTo>
                        <a:pt x="51825" y="122"/>
                      </a:lnTo>
                      <a:lnTo>
                        <a:pt x="51764" y="153"/>
                      </a:lnTo>
                      <a:lnTo>
                        <a:pt x="48771" y="2188"/>
                      </a:lnTo>
                      <a:lnTo>
                        <a:pt x="48771" y="2188"/>
                      </a:lnTo>
                      <a:cubicBezTo>
                        <a:pt x="47782" y="1501"/>
                        <a:pt x="46764" y="872"/>
                        <a:pt x="45746" y="183"/>
                      </a:cubicBezTo>
                      <a:lnTo>
                        <a:pt x="45715" y="153"/>
                      </a:lnTo>
                      <a:lnTo>
                        <a:pt x="45685" y="183"/>
                      </a:lnTo>
                      <a:cubicBezTo>
                        <a:pt x="44935" y="723"/>
                        <a:pt x="43446" y="1736"/>
                        <a:pt x="42677" y="2230"/>
                      </a:cubicBezTo>
                      <a:lnTo>
                        <a:pt x="42677" y="2230"/>
                      </a:lnTo>
                      <a:lnTo>
                        <a:pt x="39667" y="183"/>
                      </a:lnTo>
                      <a:lnTo>
                        <a:pt x="39636" y="153"/>
                      </a:lnTo>
                      <a:lnTo>
                        <a:pt x="39606" y="183"/>
                      </a:lnTo>
                      <a:lnTo>
                        <a:pt x="36582" y="2189"/>
                      </a:lnTo>
                      <a:lnTo>
                        <a:pt x="36582" y="2189"/>
                      </a:lnTo>
                      <a:lnTo>
                        <a:pt x="33588" y="153"/>
                      </a:lnTo>
                      <a:lnTo>
                        <a:pt x="33527" y="122"/>
                      </a:lnTo>
                      <a:lnTo>
                        <a:pt x="33436" y="153"/>
                      </a:lnTo>
                      <a:lnTo>
                        <a:pt x="30458" y="2128"/>
                      </a:lnTo>
                      <a:lnTo>
                        <a:pt x="30458" y="2128"/>
                      </a:lnTo>
                      <a:lnTo>
                        <a:pt x="27508" y="122"/>
                      </a:lnTo>
                      <a:lnTo>
                        <a:pt x="27417" y="62"/>
                      </a:lnTo>
                      <a:lnTo>
                        <a:pt x="27296" y="122"/>
                      </a:lnTo>
                      <a:lnTo>
                        <a:pt x="24363" y="2058"/>
                      </a:lnTo>
                      <a:lnTo>
                        <a:pt x="24363" y="2058"/>
                      </a:lnTo>
                      <a:lnTo>
                        <a:pt x="21429" y="92"/>
                      </a:lnTo>
                      <a:lnTo>
                        <a:pt x="213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1"/>
                <p:cNvSpPr/>
                <p:nvPr/>
              </p:nvSpPr>
              <p:spPr>
                <a:xfrm>
                  <a:off x="8225275" y="-425"/>
                  <a:ext cx="699125" cy="10425"/>
                </a:xfrm>
                <a:custGeom>
                  <a:avLst/>
                  <a:gdLst/>
                  <a:ahLst/>
                  <a:cxnLst/>
                  <a:rect l="l" t="t" r="r" b="b"/>
                  <a:pathLst>
                    <a:path w="27965" h="417" extrusionOk="0">
                      <a:moveTo>
                        <a:pt x="7312" y="0"/>
                      </a:moveTo>
                      <a:cubicBezTo>
                        <a:pt x="4875" y="0"/>
                        <a:pt x="2438" y="54"/>
                        <a:pt x="1" y="181"/>
                      </a:cubicBezTo>
                      <a:lnTo>
                        <a:pt x="1" y="242"/>
                      </a:lnTo>
                      <a:cubicBezTo>
                        <a:pt x="2593" y="354"/>
                        <a:pt x="5185" y="417"/>
                        <a:pt x="7778" y="417"/>
                      </a:cubicBezTo>
                      <a:cubicBezTo>
                        <a:pt x="8681" y="417"/>
                        <a:pt x="9584" y="409"/>
                        <a:pt x="10487" y="394"/>
                      </a:cubicBezTo>
                      <a:cubicBezTo>
                        <a:pt x="12615" y="394"/>
                        <a:pt x="14742" y="268"/>
                        <a:pt x="16847" y="268"/>
                      </a:cubicBezTo>
                      <a:cubicBezTo>
                        <a:pt x="17058" y="268"/>
                        <a:pt x="17268" y="269"/>
                        <a:pt x="17478" y="272"/>
                      </a:cubicBezTo>
                      <a:cubicBezTo>
                        <a:pt x="19304" y="336"/>
                        <a:pt x="21130" y="382"/>
                        <a:pt x="22956" y="382"/>
                      </a:cubicBezTo>
                      <a:cubicBezTo>
                        <a:pt x="24626" y="382"/>
                        <a:pt x="26295" y="343"/>
                        <a:pt x="27965" y="242"/>
                      </a:cubicBezTo>
                      <a:cubicBezTo>
                        <a:pt x="26810" y="150"/>
                        <a:pt x="25655" y="120"/>
                        <a:pt x="24469" y="90"/>
                      </a:cubicBezTo>
                      <a:cubicBezTo>
                        <a:pt x="23859" y="66"/>
                        <a:pt x="23247" y="56"/>
                        <a:pt x="22633" y="56"/>
                      </a:cubicBezTo>
                      <a:cubicBezTo>
                        <a:pt x="20923" y="56"/>
                        <a:pt x="19200" y="128"/>
                        <a:pt x="17478" y="150"/>
                      </a:cubicBezTo>
                      <a:cubicBezTo>
                        <a:pt x="17268" y="153"/>
                        <a:pt x="17058" y="154"/>
                        <a:pt x="16847" y="154"/>
                      </a:cubicBezTo>
                      <a:cubicBezTo>
                        <a:pt x="14737" y="154"/>
                        <a:pt x="12587" y="29"/>
                        <a:pt x="10487" y="29"/>
                      </a:cubicBezTo>
                      <a:cubicBezTo>
                        <a:pt x="9429" y="10"/>
                        <a:pt x="8370" y="0"/>
                        <a:pt x="7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1"/>
                <p:cNvSpPr/>
                <p:nvPr/>
              </p:nvSpPr>
              <p:spPr>
                <a:xfrm>
                  <a:off x="8225275" y="156375"/>
                  <a:ext cx="699125" cy="10175"/>
                </a:xfrm>
                <a:custGeom>
                  <a:avLst/>
                  <a:gdLst/>
                  <a:ahLst/>
                  <a:cxnLst/>
                  <a:rect l="l" t="t" r="r" b="b"/>
                  <a:pathLst>
                    <a:path w="27965" h="407" extrusionOk="0">
                      <a:moveTo>
                        <a:pt x="6867" y="0"/>
                      </a:moveTo>
                      <a:cubicBezTo>
                        <a:pt x="4578" y="0"/>
                        <a:pt x="2289" y="61"/>
                        <a:pt x="1" y="201"/>
                      </a:cubicBezTo>
                      <a:lnTo>
                        <a:pt x="1" y="231"/>
                      </a:lnTo>
                      <a:cubicBezTo>
                        <a:pt x="2593" y="344"/>
                        <a:pt x="5185" y="406"/>
                        <a:pt x="7778" y="406"/>
                      </a:cubicBezTo>
                      <a:cubicBezTo>
                        <a:pt x="8681" y="406"/>
                        <a:pt x="9584" y="399"/>
                        <a:pt x="10487" y="383"/>
                      </a:cubicBezTo>
                      <a:cubicBezTo>
                        <a:pt x="12615" y="383"/>
                        <a:pt x="14742" y="258"/>
                        <a:pt x="16847" y="258"/>
                      </a:cubicBezTo>
                      <a:cubicBezTo>
                        <a:pt x="17058" y="258"/>
                        <a:pt x="17268" y="259"/>
                        <a:pt x="17478" y="262"/>
                      </a:cubicBezTo>
                      <a:cubicBezTo>
                        <a:pt x="19304" y="325"/>
                        <a:pt x="21130" y="372"/>
                        <a:pt x="22956" y="372"/>
                      </a:cubicBezTo>
                      <a:cubicBezTo>
                        <a:pt x="24626" y="372"/>
                        <a:pt x="26295" y="333"/>
                        <a:pt x="27965" y="231"/>
                      </a:cubicBezTo>
                      <a:cubicBezTo>
                        <a:pt x="26810" y="140"/>
                        <a:pt x="25655" y="110"/>
                        <a:pt x="24469" y="79"/>
                      </a:cubicBezTo>
                      <a:cubicBezTo>
                        <a:pt x="23859" y="55"/>
                        <a:pt x="23247" y="46"/>
                        <a:pt x="22633" y="46"/>
                      </a:cubicBezTo>
                      <a:cubicBezTo>
                        <a:pt x="20923" y="46"/>
                        <a:pt x="19200" y="118"/>
                        <a:pt x="17478" y="140"/>
                      </a:cubicBezTo>
                      <a:cubicBezTo>
                        <a:pt x="17093" y="150"/>
                        <a:pt x="16706" y="154"/>
                        <a:pt x="16319" y="154"/>
                      </a:cubicBezTo>
                      <a:cubicBezTo>
                        <a:pt x="14379" y="154"/>
                        <a:pt x="12412" y="49"/>
                        <a:pt x="10487" y="49"/>
                      </a:cubicBezTo>
                      <a:cubicBezTo>
                        <a:pt x="9280" y="17"/>
                        <a:pt x="8074" y="0"/>
                        <a:pt x="6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1"/>
                <p:cNvSpPr/>
                <p:nvPr/>
              </p:nvSpPr>
              <p:spPr>
                <a:xfrm>
                  <a:off x="8225275" y="313075"/>
                  <a:ext cx="699125" cy="10325"/>
                </a:xfrm>
                <a:custGeom>
                  <a:avLst/>
                  <a:gdLst/>
                  <a:ahLst/>
                  <a:cxnLst/>
                  <a:rect l="l" t="t" r="r" b="b"/>
                  <a:pathLst>
                    <a:path w="27965" h="413" extrusionOk="0">
                      <a:moveTo>
                        <a:pt x="7241" y="0"/>
                      </a:moveTo>
                      <a:cubicBezTo>
                        <a:pt x="4827" y="0"/>
                        <a:pt x="2414" y="68"/>
                        <a:pt x="1" y="194"/>
                      </a:cubicBezTo>
                      <a:lnTo>
                        <a:pt x="1" y="225"/>
                      </a:lnTo>
                      <a:cubicBezTo>
                        <a:pt x="2534" y="335"/>
                        <a:pt x="5067" y="413"/>
                        <a:pt x="7601" y="413"/>
                      </a:cubicBezTo>
                      <a:cubicBezTo>
                        <a:pt x="8563" y="413"/>
                        <a:pt x="9525" y="402"/>
                        <a:pt x="10487" y="377"/>
                      </a:cubicBezTo>
                      <a:cubicBezTo>
                        <a:pt x="12615" y="377"/>
                        <a:pt x="14742" y="251"/>
                        <a:pt x="16847" y="251"/>
                      </a:cubicBezTo>
                      <a:cubicBezTo>
                        <a:pt x="17058" y="251"/>
                        <a:pt x="17268" y="252"/>
                        <a:pt x="17478" y="255"/>
                      </a:cubicBezTo>
                      <a:cubicBezTo>
                        <a:pt x="19367" y="321"/>
                        <a:pt x="21255" y="378"/>
                        <a:pt x="23144" y="378"/>
                      </a:cubicBezTo>
                      <a:cubicBezTo>
                        <a:pt x="24751" y="378"/>
                        <a:pt x="26358" y="336"/>
                        <a:pt x="27965" y="225"/>
                      </a:cubicBezTo>
                      <a:cubicBezTo>
                        <a:pt x="26810" y="164"/>
                        <a:pt x="25655" y="103"/>
                        <a:pt x="24469" y="73"/>
                      </a:cubicBezTo>
                      <a:cubicBezTo>
                        <a:pt x="23932" y="59"/>
                        <a:pt x="23394" y="53"/>
                        <a:pt x="22854" y="53"/>
                      </a:cubicBezTo>
                      <a:cubicBezTo>
                        <a:pt x="21071" y="53"/>
                        <a:pt x="19275" y="117"/>
                        <a:pt x="17478" y="164"/>
                      </a:cubicBezTo>
                      <a:cubicBezTo>
                        <a:pt x="17268" y="167"/>
                        <a:pt x="17058" y="168"/>
                        <a:pt x="16847" y="168"/>
                      </a:cubicBezTo>
                      <a:cubicBezTo>
                        <a:pt x="14737" y="168"/>
                        <a:pt x="12587" y="42"/>
                        <a:pt x="10487" y="42"/>
                      </a:cubicBezTo>
                      <a:cubicBezTo>
                        <a:pt x="9405" y="14"/>
                        <a:pt x="8323" y="0"/>
                        <a:pt x="7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1"/>
                <p:cNvSpPr/>
                <p:nvPr/>
              </p:nvSpPr>
              <p:spPr>
                <a:xfrm>
                  <a:off x="8225275" y="469950"/>
                  <a:ext cx="699125" cy="10000"/>
                </a:xfrm>
                <a:custGeom>
                  <a:avLst/>
                  <a:gdLst/>
                  <a:ahLst/>
                  <a:cxnLst/>
                  <a:rect l="l" t="t" r="r" b="b"/>
                  <a:pathLst>
                    <a:path w="27965" h="400" extrusionOk="0">
                      <a:moveTo>
                        <a:pt x="7312" y="0"/>
                      </a:moveTo>
                      <a:cubicBezTo>
                        <a:pt x="4875" y="0"/>
                        <a:pt x="2438" y="54"/>
                        <a:pt x="1" y="181"/>
                      </a:cubicBezTo>
                      <a:lnTo>
                        <a:pt x="1" y="211"/>
                      </a:lnTo>
                      <a:cubicBezTo>
                        <a:pt x="2534" y="321"/>
                        <a:pt x="5067" y="399"/>
                        <a:pt x="7601" y="399"/>
                      </a:cubicBezTo>
                      <a:cubicBezTo>
                        <a:pt x="8563" y="399"/>
                        <a:pt x="9525" y="388"/>
                        <a:pt x="10487" y="363"/>
                      </a:cubicBezTo>
                      <a:cubicBezTo>
                        <a:pt x="12437" y="363"/>
                        <a:pt x="14388" y="258"/>
                        <a:pt x="16321" y="258"/>
                      </a:cubicBezTo>
                      <a:cubicBezTo>
                        <a:pt x="16707" y="258"/>
                        <a:pt x="17093" y="262"/>
                        <a:pt x="17478" y="272"/>
                      </a:cubicBezTo>
                      <a:cubicBezTo>
                        <a:pt x="19304" y="320"/>
                        <a:pt x="21129" y="367"/>
                        <a:pt x="22954" y="367"/>
                      </a:cubicBezTo>
                      <a:cubicBezTo>
                        <a:pt x="24625" y="367"/>
                        <a:pt x="26295" y="327"/>
                        <a:pt x="27965" y="211"/>
                      </a:cubicBezTo>
                      <a:cubicBezTo>
                        <a:pt x="26810" y="150"/>
                        <a:pt x="25655" y="120"/>
                        <a:pt x="24469" y="59"/>
                      </a:cubicBezTo>
                      <a:cubicBezTo>
                        <a:pt x="24018" y="47"/>
                        <a:pt x="23566" y="42"/>
                        <a:pt x="23113" y="42"/>
                      </a:cubicBezTo>
                      <a:cubicBezTo>
                        <a:pt x="21245" y="42"/>
                        <a:pt x="19362" y="126"/>
                        <a:pt x="17478" y="150"/>
                      </a:cubicBezTo>
                      <a:cubicBezTo>
                        <a:pt x="17268" y="153"/>
                        <a:pt x="17058" y="154"/>
                        <a:pt x="16847" y="154"/>
                      </a:cubicBezTo>
                      <a:cubicBezTo>
                        <a:pt x="14737" y="154"/>
                        <a:pt x="12587" y="29"/>
                        <a:pt x="10487" y="29"/>
                      </a:cubicBezTo>
                      <a:cubicBezTo>
                        <a:pt x="9429" y="10"/>
                        <a:pt x="8370" y="0"/>
                        <a:pt x="7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1"/>
                <p:cNvSpPr/>
                <p:nvPr/>
              </p:nvSpPr>
              <p:spPr>
                <a:xfrm>
                  <a:off x="7168275" y="62600"/>
                  <a:ext cx="101075" cy="411875"/>
                </a:xfrm>
                <a:custGeom>
                  <a:avLst/>
                  <a:gdLst/>
                  <a:ahLst/>
                  <a:cxnLst/>
                  <a:rect l="l" t="t" r="r" b="b"/>
                  <a:pathLst>
                    <a:path w="4043" h="16475" extrusionOk="0">
                      <a:moveTo>
                        <a:pt x="0" y="0"/>
                      </a:moveTo>
                      <a:lnTo>
                        <a:pt x="0" y="16475"/>
                      </a:lnTo>
                      <a:lnTo>
                        <a:pt x="4043" y="16475"/>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1"/>
                <p:cNvSpPr/>
                <p:nvPr/>
              </p:nvSpPr>
              <p:spPr>
                <a:xfrm>
                  <a:off x="7399275" y="233575"/>
                  <a:ext cx="100325" cy="240900"/>
                </a:xfrm>
                <a:custGeom>
                  <a:avLst/>
                  <a:gdLst/>
                  <a:ahLst/>
                  <a:cxnLst/>
                  <a:rect l="l" t="t" r="r" b="b"/>
                  <a:pathLst>
                    <a:path w="4013" h="9636" extrusionOk="0">
                      <a:moveTo>
                        <a:pt x="0" y="0"/>
                      </a:moveTo>
                      <a:lnTo>
                        <a:pt x="0" y="9636"/>
                      </a:lnTo>
                      <a:lnTo>
                        <a:pt x="4013" y="9636"/>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1"/>
                <p:cNvSpPr/>
                <p:nvPr/>
              </p:nvSpPr>
              <p:spPr>
                <a:xfrm>
                  <a:off x="7629525" y="17000"/>
                  <a:ext cx="101075" cy="457475"/>
                </a:xfrm>
                <a:custGeom>
                  <a:avLst/>
                  <a:gdLst/>
                  <a:ahLst/>
                  <a:cxnLst/>
                  <a:rect l="l" t="t" r="r" b="b"/>
                  <a:pathLst>
                    <a:path w="4043" h="18299" extrusionOk="0">
                      <a:moveTo>
                        <a:pt x="0" y="1"/>
                      </a:moveTo>
                      <a:lnTo>
                        <a:pt x="0" y="18299"/>
                      </a:lnTo>
                      <a:lnTo>
                        <a:pt x="4043" y="18299"/>
                      </a:lnTo>
                      <a:lnTo>
                        <a:pt x="4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1"/>
                <p:cNvSpPr/>
                <p:nvPr/>
              </p:nvSpPr>
              <p:spPr>
                <a:xfrm>
                  <a:off x="7860525" y="-75700"/>
                  <a:ext cx="101100" cy="550950"/>
                </a:xfrm>
                <a:custGeom>
                  <a:avLst/>
                  <a:gdLst/>
                  <a:ahLst/>
                  <a:cxnLst/>
                  <a:rect l="l" t="t" r="r" b="b"/>
                  <a:pathLst>
                    <a:path w="4044" h="22038" extrusionOk="0">
                      <a:moveTo>
                        <a:pt x="1" y="0"/>
                      </a:moveTo>
                      <a:lnTo>
                        <a:pt x="1" y="22037"/>
                      </a:lnTo>
                      <a:lnTo>
                        <a:pt x="4043" y="22037"/>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41"/>
              <p:cNvGrpSpPr/>
              <p:nvPr/>
            </p:nvGrpSpPr>
            <p:grpSpPr>
              <a:xfrm rot="1668007">
                <a:off x="2857904" y="1485264"/>
                <a:ext cx="637179" cy="938657"/>
                <a:chOff x="8641857" y="1784441"/>
                <a:chExt cx="272012" cy="400698"/>
              </a:xfrm>
            </p:grpSpPr>
            <p:sp>
              <p:nvSpPr>
                <p:cNvPr id="2410" name="Google Shape;2410;p41"/>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1"/>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1"/>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1"/>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1"/>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1"/>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1"/>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1"/>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1"/>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1"/>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1"/>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1"/>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2" name="Google Shape;2422;p41"/>
              <p:cNvSpPr/>
              <p:nvPr/>
            </p:nvSpPr>
            <p:spPr>
              <a:xfrm>
                <a:off x="1200846" y="2104873"/>
                <a:ext cx="148843" cy="403981"/>
              </a:xfrm>
              <a:custGeom>
                <a:avLst/>
                <a:gdLst/>
                <a:ahLst/>
                <a:cxnLst/>
                <a:rect l="l" t="t" r="r" b="b"/>
                <a:pathLst>
                  <a:path w="3192" h="8664" extrusionOk="0">
                    <a:moveTo>
                      <a:pt x="0" y="0"/>
                    </a:moveTo>
                    <a:lnTo>
                      <a:pt x="0" y="8663"/>
                    </a:lnTo>
                    <a:lnTo>
                      <a:pt x="3192" y="8663"/>
                    </a:lnTo>
                    <a:lnTo>
                      <a:pt x="3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1"/>
              <p:cNvSpPr/>
              <p:nvPr/>
            </p:nvSpPr>
            <p:spPr>
              <a:xfrm>
                <a:off x="1152632" y="2060949"/>
                <a:ext cx="245274" cy="43970"/>
              </a:xfrm>
              <a:custGeom>
                <a:avLst/>
                <a:gdLst/>
                <a:ahLst/>
                <a:cxnLst/>
                <a:rect l="l" t="t" r="r" b="b"/>
                <a:pathLst>
                  <a:path w="5260" h="943" extrusionOk="0">
                    <a:moveTo>
                      <a:pt x="1" y="0"/>
                    </a:moveTo>
                    <a:lnTo>
                      <a:pt x="274" y="942"/>
                    </a:lnTo>
                    <a:lnTo>
                      <a:pt x="4986" y="942"/>
                    </a:lnTo>
                    <a:lnTo>
                      <a:pt x="52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1"/>
              <p:cNvSpPr/>
              <p:nvPr/>
            </p:nvSpPr>
            <p:spPr>
              <a:xfrm>
                <a:off x="938652" y="2379840"/>
                <a:ext cx="673291" cy="673254"/>
              </a:xfrm>
              <a:custGeom>
                <a:avLst/>
                <a:gdLst/>
                <a:ahLst/>
                <a:cxnLst/>
                <a:rect l="l" t="t" r="r" b="b"/>
                <a:pathLst>
                  <a:path w="14439" h="14439" extrusionOk="0">
                    <a:moveTo>
                      <a:pt x="7204" y="0"/>
                    </a:moveTo>
                    <a:cubicBezTo>
                      <a:pt x="3222" y="0"/>
                      <a:pt x="0" y="3222"/>
                      <a:pt x="0" y="7204"/>
                    </a:cubicBezTo>
                    <a:cubicBezTo>
                      <a:pt x="0" y="11216"/>
                      <a:pt x="3222" y="14438"/>
                      <a:pt x="7204" y="14438"/>
                    </a:cubicBezTo>
                    <a:cubicBezTo>
                      <a:pt x="11186" y="14438"/>
                      <a:pt x="14438" y="11216"/>
                      <a:pt x="14438" y="7204"/>
                    </a:cubicBezTo>
                    <a:cubicBezTo>
                      <a:pt x="14438" y="3222"/>
                      <a:pt x="11186" y="0"/>
                      <a:pt x="7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1"/>
              <p:cNvSpPr/>
              <p:nvPr/>
            </p:nvSpPr>
            <p:spPr>
              <a:xfrm>
                <a:off x="1199400" y="2100863"/>
                <a:ext cx="150288" cy="9745"/>
              </a:xfrm>
              <a:custGeom>
                <a:avLst/>
                <a:gdLst/>
                <a:ahLst/>
                <a:cxnLst/>
                <a:rect l="l" t="t" r="r" b="b"/>
                <a:pathLst>
                  <a:path w="3223" h="209" extrusionOk="0">
                    <a:moveTo>
                      <a:pt x="850" y="0"/>
                    </a:moveTo>
                    <a:cubicBezTo>
                      <a:pt x="560" y="0"/>
                      <a:pt x="280" y="43"/>
                      <a:pt x="1" y="86"/>
                    </a:cubicBezTo>
                    <a:lnTo>
                      <a:pt x="1" y="117"/>
                    </a:lnTo>
                    <a:cubicBezTo>
                      <a:pt x="244" y="178"/>
                      <a:pt x="518" y="208"/>
                      <a:pt x="791" y="208"/>
                    </a:cubicBezTo>
                    <a:cubicBezTo>
                      <a:pt x="1217" y="208"/>
                      <a:pt x="1582" y="117"/>
                      <a:pt x="2007" y="117"/>
                    </a:cubicBezTo>
                    <a:cubicBezTo>
                      <a:pt x="2220" y="147"/>
                      <a:pt x="2425" y="170"/>
                      <a:pt x="2626" y="170"/>
                    </a:cubicBezTo>
                    <a:cubicBezTo>
                      <a:pt x="2828" y="170"/>
                      <a:pt x="3025" y="147"/>
                      <a:pt x="3223" y="86"/>
                    </a:cubicBezTo>
                    <a:cubicBezTo>
                      <a:pt x="3137" y="65"/>
                      <a:pt x="3036" y="43"/>
                      <a:pt x="2930" y="43"/>
                    </a:cubicBezTo>
                    <a:cubicBezTo>
                      <a:pt x="2886" y="43"/>
                      <a:pt x="2842" y="47"/>
                      <a:pt x="2797" y="56"/>
                    </a:cubicBezTo>
                    <a:cubicBezTo>
                      <a:pt x="2717" y="47"/>
                      <a:pt x="2640" y="43"/>
                      <a:pt x="2563" y="43"/>
                    </a:cubicBezTo>
                    <a:cubicBezTo>
                      <a:pt x="2379" y="43"/>
                      <a:pt x="2200" y="65"/>
                      <a:pt x="2007" y="86"/>
                    </a:cubicBezTo>
                    <a:cubicBezTo>
                      <a:pt x="1733" y="86"/>
                      <a:pt x="1460" y="26"/>
                      <a:pt x="1217" y="26"/>
                    </a:cubicBezTo>
                    <a:cubicBezTo>
                      <a:pt x="1092" y="8"/>
                      <a:pt x="970" y="0"/>
                      <a:pt x="850"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1"/>
              <p:cNvSpPr/>
              <p:nvPr/>
            </p:nvSpPr>
            <p:spPr>
              <a:xfrm>
                <a:off x="938652" y="2551339"/>
                <a:ext cx="673291" cy="501759"/>
              </a:xfrm>
              <a:custGeom>
                <a:avLst/>
                <a:gdLst/>
                <a:ahLst/>
                <a:cxnLst/>
                <a:rect l="l" t="t" r="r" b="b"/>
                <a:pathLst>
                  <a:path w="14439" h="10761" extrusionOk="0">
                    <a:moveTo>
                      <a:pt x="2918" y="0"/>
                    </a:moveTo>
                    <a:cubicBezTo>
                      <a:pt x="2097" y="0"/>
                      <a:pt x="1368" y="122"/>
                      <a:pt x="760" y="274"/>
                    </a:cubicBezTo>
                    <a:cubicBezTo>
                      <a:pt x="274" y="1277"/>
                      <a:pt x="0" y="2371"/>
                      <a:pt x="0" y="3556"/>
                    </a:cubicBezTo>
                    <a:cubicBezTo>
                      <a:pt x="0" y="7538"/>
                      <a:pt x="3222" y="10760"/>
                      <a:pt x="7204" y="10760"/>
                    </a:cubicBezTo>
                    <a:cubicBezTo>
                      <a:pt x="11216" y="10760"/>
                      <a:pt x="14438" y="7538"/>
                      <a:pt x="14438" y="3556"/>
                    </a:cubicBezTo>
                    <a:cubicBezTo>
                      <a:pt x="14438" y="3009"/>
                      <a:pt x="14408" y="2493"/>
                      <a:pt x="14286" y="1945"/>
                    </a:cubicBezTo>
                    <a:cubicBezTo>
                      <a:pt x="12888" y="2371"/>
                      <a:pt x="12280" y="3009"/>
                      <a:pt x="10547" y="3009"/>
                    </a:cubicBezTo>
                    <a:cubicBezTo>
                      <a:pt x="8237" y="3009"/>
                      <a:pt x="7174" y="0"/>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1"/>
              <p:cNvSpPr/>
              <p:nvPr/>
            </p:nvSpPr>
            <p:spPr>
              <a:xfrm>
                <a:off x="1026500" y="2630373"/>
                <a:ext cx="146045" cy="135779"/>
              </a:xfrm>
              <a:custGeom>
                <a:avLst/>
                <a:gdLst/>
                <a:ahLst/>
                <a:cxnLst/>
                <a:rect l="l" t="t" r="r" b="b"/>
                <a:pathLst>
                  <a:path w="3132" h="2912" extrusionOk="0">
                    <a:moveTo>
                      <a:pt x="1716" y="209"/>
                    </a:moveTo>
                    <a:cubicBezTo>
                      <a:pt x="2401" y="209"/>
                      <a:pt x="3101" y="716"/>
                      <a:pt x="3101" y="1466"/>
                    </a:cubicBezTo>
                    <a:cubicBezTo>
                      <a:pt x="3101" y="2216"/>
                      <a:pt x="2388" y="2737"/>
                      <a:pt x="1694" y="2737"/>
                    </a:cubicBezTo>
                    <a:cubicBezTo>
                      <a:pt x="1375" y="2737"/>
                      <a:pt x="1061" y="2627"/>
                      <a:pt x="821" y="2378"/>
                    </a:cubicBezTo>
                    <a:cubicBezTo>
                      <a:pt x="274" y="1922"/>
                      <a:pt x="365" y="1010"/>
                      <a:pt x="852" y="554"/>
                    </a:cubicBezTo>
                    <a:cubicBezTo>
                      <a:pt x="1091" y="315"/>
                      <a:pt x="1402" y="209"/>
                      <a:pt x="1716" y="209"/>
                    </a:cubicBezTo>
                    <a:close/>
                    <a:moveTo>
                      <a:pt x="1719" y="1"/>
                    </a:moveTo>
                    <a:cubicBezTo>
                      <a:pt x="1553" y="1"/>
                      <a:pt x="1383" y="32"/>
                      <a:pt x="1216" y="98"/>
                    </a:cubicBezTo>
                    <a:cubicBezTo>
                      <a:pt x="1" y="585"/>
                      <a:pt x="122" y="2226"/>
                      <a:pt x="1216" y="2773"/>
                    </a:cubicBezTo>
                    <a:cubicBezTo>
                      <a:pt x="1419" y="2868"/>
                      <a:pt x="1621" y="2912"/>
                      <a:pt x="1813" y="2912"/>
                    </a:cubicBezTo>
                    <a:cubicBezTo>
                      <a:pt x="2541" y="2912"/>
                      <a:pt x="3131" y="2284"/>
                      <a:pt x="3131" y="1466"/>
                    </a:cubicBezTo>
                    <a:cubicBezTo>
                      <a:pt x="3131" y="622"/>
                      <a:pt x="2462" y="1"/>
                      <a:pt x="1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1"/>
              <p:cNvSpPr/>
              <p:nvPr/>
            </p:nvSpPr>
            <p:spPr>
              <a:xfrm>
                <a:off x="1199400" y="2873027"/>
                <a:ext cx="87944" cy="80805"/>
              </a:xfrm>
              <a:custGeom>
                <a:avLst/>
                <a:gdLst/>
                <a:ahLst/>
                <a:cxnLst/>
                <a:rect l="l" t="t" r="r" b="b"/>
                <a:pathLst>
                  <a:path w="1886" h="1733" extrusionOk="0">
                    <a:moveTo>
                      <a:pt x="1089" y="167"/>
                    </a:moveTo>
                    <a:cubicBezTo>
                      <a:pt x="1464" y="167"/>
                      <a:pt x="1855" y="440"/>
                      <a:pt x="1855" y="852"/>
                    </a:cubicBezTo>
                    <a:cubicBezTo>
                      <a:pt x="1855" y="1277"/>
                      <a:pt x="1430" y="1551"/>
                      <a:pt x="1095" y="1551"/>
                    </a:cubicBezTo>
                    <a:cubicBezTo>
                      <a:pt x="1070" y="1553"/>
                      <a:pt x="1044" y="1554"/>
                      <a:pt x="1020" y="1554"/>
                    </a:cubicBezTo>
                    <a:cubicBezTo>
                      <a:pt x="375" y="1554"/>
                      <a:pt x="111" y="805"/>
                      <a:pt x="609" y="366"/>
                    </a:cubicBezTo>
                    <a:cubicBezTo>
                      <a:pt x="736" y="229"/>
                      <a:pt x="910" y="167"/>
                      <a:pt x="1089" y="167"/>
                    </a:cubicBezTo>
                    <a:close/>
                    <a:moveTo>
                      <a:pt x="1095" y="1"/>
                    </a:moveTo>
                    <a:cubicBezTo>
                      <a:pt x="335" y="1"/>
                      <a:pt x="1" y="913"/>
                      <a:pt x="518" y="1429"/>
                    </a:cubicBezTo>
                    <a:cubicBezTo>
                      <a:pt x="706" y="1639"/>
                      <a:pt x="926" y="1733"/>
                      <a:pt x="1135" y="1733"/>
                    </a:cubicBezTo>
                    <a:cubicBezTo>
                      <a:pt x="1532" y="1733"/>
                      <a:pt x="1885" y="1390"/>
                      <a:pt x="1885" y="852"/>
                    </a:cubicBezTo>
                    <a:cubicBezTo>
                      <a:pt x="1885" y="457"/>
                      <a:pt x="1551" y="1"/>
                      <a:pt x="1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1"/>
              <p:cNvSpPr/>
              <p:nvPr/>
            </p:nvSpPr>
            <p:spPr>
              <a:xfrm>
                <a:off x="1356726" y="2771004"/>
                <a:ext cx="65282" cy="60010"/>
              </a:xfrm>
              <a:custGeom>
                <a:avLst/>
                <a:gdLst/>
                <a:ahLst/>
                <a:cxnLst/>
                <a:rect l="l" t="t" r="r" b="b"/>
                <a:pathLst>
                  <a:path w="1400" h="1287" extrusionOk="0">
                    <a:moveTo>
                      <a:pt x="791" y="0"/>
                    </a:moveTo>
                    <a:cubicBezTo>
                      <a:pt x="214" y="0"/>
                      <a:pt x="1" y="669"/>
                      <a:pt x="366" y="1064"/>
                    </a:cubicBezTo>
                    <a:cubicBezTo>
                      <a:pt x="510" y="1219"/>
                      <a:pt x="672" y="1286"/>
                      <a:pt x="822" y="1286"/>
                    </a:cubicBezTo>
                    <a:cubicBezTo>
                      <a:pt x="1116" y="1286"/>
                      <a:pt x="1369" y="1031"/>
                      <a:pt x="1369" y="669"/>
                    </a:cubicBezTo>
                    <a:lnTo>
                      <a:pt x="1369" y="669"/>
                    </a:lnTo>
                    <a:cubicBezTo>
                      <a:pt x="1369" y="973"/>
                      <a:pt x="1065" y="1125"/>
                      <a:pt x="791" y="1155"/>
                    </a:cubicBezTo>
                    <a:cubicBezTo>
                      <a:pt x="774" y="1157"/>
                      <a:pt x="756" y="1158"/>
                      <a:pt x="739" y="1158"/>
                    </a:cubicBezTo>
                    <a:cubicBezTo>
                      <a:pt x="488" y="1158"/>
                      <a:pt x="276" y="954"/>
                      <a:pt x="305" y="669"/>
                    </a:cubicBezTo>
                    <a:cubicBezTo>
                      <a:pt x="335" y="396"/>
                      <a:pt x="518" y="213"/>
                      <a:pt x="791" y="213"/>
                    </a:cubicBezTo>
                    <a:cubicBezTo>
                      <a:pt x="1065" y="213"/>
                      <a:pt x="1369" y="365"/>
                      <a:pt x="1369" y="669"/>
                    </a:cubicBezTo>
                    <a:cubicBezTo>
                      <a:pt x="1399" y="365"/>
                      <a:pt x="1186"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1"/>
              <p:cNvSpPr/>
              <p:nvPr/>
            </p:nvSpPr>
            <p:spPr>
              <a:xfrm>
                <a:off x="938652" y="3053058"/>
                <a:ext cx="673291" cy="62388"/>
              </a:xfrm>
              <a:custGeom>
                <a:avLst/>
                <a:gdLst/>
                <a:ahLst/>
                <a:cxnLst/>
                <a:rect l="l" t="t" r="r" b="b"/>
                <a:pathLst>
                  <a:path w="14439" h="1338" extrusionOk="0">
                    <a:moveTo>
                      <a:pt x="669" y="0"/>
                    </a:moveTo>
                    <a:lnTo>
                      <a:pt x="0" y="1338"/>
                    </a:lnTo>
                    <a:lnTo>
                      <a:pt x="14438" y="1338"/>
                    </a:lnTo>
                    <a:lnTo>
                      <a:pt x="13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1"/>
              <p:cNvSpPr/>
              <p:nvPr/>
            </p:nvSpPr>
            <p:spPr>
              <a:xfrm>
                <a:off x="1234838" y="3115400"/>
                <a:ext cx="82255" cy="467767"/>
              </a:xfrm>
              <a:custGeom>
                <a:avLst/>
                <a:gdLst/>
                <a:ahLst/>
                <a:cxnLst/>
                <a:rect l="l" t="t" r="r" b="b"/>
                <a:pathLst>
                  <a:path w="1764" h="10032" extrusionOk="0">
                    <a:moveTo>
                      <a:pt x="335" y="1"/>
                    </a:moveTo>
                    <a:lnTo>
                      <a:pt x="1" y="10031"/>
                    </a:lnTo>
                    <a:lnTo>
                      <a:pt x="1764" y="10031"/>
                    </a:lnTo>
                    <a:lnTo>
                      <a:pt x="14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1"/>
              <p:cNvSpPr/>
              <p:nvPr/>
            </p:nvSpPr>
            <p:spPr>
              <a:xfrm>
                <a:off x="1511208" y="3115400"/>
                <a:ext cx="215524" cy="467767"/>
              </a:xfrm>
              <a:custGeom>
                <a:avLst/>
                <a:gdLst/>
                <a:ahLst/>
                <a:cxnLst/>
                <a:rect l="l" t="t" r="r" b="b"/>
                <a:pathLst>
                  <a:path w="4622" h="10032" extrusionOk="0">
                    <a:moveTo>
                      <a:pt x="1" y="1"/>
                    </a:moveTo>
                    <a:lnTo>
                      <a:pt x="2038" y="10031"/>
                    </a:lnTo>
                    <a:lnTo>
                      <a:pt x="4621" y="10031"/>
                    </a:lnTo>
                    <a:lnTo>
                      <a:pt x="10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1"/>
              <p:cNvSpPr/>
              <p:nvPr/>
            </p:nvSpPr>
            <p:spPr>
              <a:xfrm>
                <a:off x="825250" y="3115400"/>
                <a:ext cx="215477" cy="467767"/>
              </a:xfrm>
              <a:custGeom>
                <a:avLst/>
                <a:gdLst/>
                <a:ahLst/>
                <a:cxnLst/>
                <a:rect l="l" t="t" r="r" b="b"/>
                <a:pathLst>
                  <a:path w="4621" h="10032" extrusionOk="0">
                    <a:moveTo>
                      <a:pt x="3496" y="1"/>
                    </a:moveTo>
                    <a:lnTo>
                      <a:pt x="0" y="10031"/>
                    </a:lnTo>
                    <a:lnTo>
                      <a:pt x="2584" y="10031"/>
                    </a:lnTo>
                    <a:lnTo>
                      <a:pt x="4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1"/>
              <p:cNvSpPr/>
              <p:nvPr/>
            </p:nvSpPr>
            <p:spPr>
              <a:xfrm>
                <a:off x="1175340" y="2215429"/>
                <a:ext cx="327436" cy="56746"/>
              </a:xfrm>
              <a:custGeom>
                <a:avLst/>
                <a:gdLst/>
                <a:ahLst/>
                <a:cxnLst/>
                <a:rect l="l" t="t" r="r" b="b"/>
                <a:pathLst>
                  <a:path w="7022" h="1217" extrusionOk="0">
                    <a:moveTo>
                      <a:pt x="0" y="0"/>
                    </a:moveTo>
                    <a:lnTo>
                      <a:pt x="0" y="1216"/>
                    </a:lnTo>
                    <a:lnTo>
                      <a:pt x="7022" y="1216"/>
                    </a:lnTo>
                    <a:lnTo>
                      <a:pt x="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1"/>
              <p:cNvSpPr/>
              <p:nvPr/>
            </p:nvSpPr>
            <p:spPr>
              <a:xfrm>
                <a:off x="1504167" y="2174303"/>
                <a:ext cx="43972" cy="138950"/>
              </a:xfrm>
              <a:custGeom>
                <a:avLst/>
                <a:gdLst/>
                <a:ahLst/>
                <a:cxnLst/>
                <a:rect l="l" t="t" r="r" b="b"/>
                <a:pathLst>
                  <a:path w="943" h="2980" extrusionOk="0">
                    <a:moveTo>
                      <a:pt x="942" y="1"/>
                    </a:moveTo>
                    <a:lnTo>
                      <a:pt x="0" y="153"/>
                    </a:lnTo>
                    <a:lnTo>
                      <a:pt x="0" y="1490"/>
                    </a:lnTo>
                    <a:lnTo>
                      <a:pt x="0" y="2828"/>
                    </a:lnTo>
                    <a:lnTo>
                      <a:pt x="942" y="2980"/>
                    </a:lnTo>
                    <a:lnTo>
                      <a:pt x="942" y="1490"/>
                    </a:lnTo>
                    <a:lnTo>
                      <a:pt x="9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1"/>
              <p:cNvSpPr/>
              <p:nvPr/>
            </p:nvSpPr>
            <p:spPr>
              <a:xfrm>
                <a:off x="1498478" y="2215429"/>
                <a:ext cx="9979" cy="56746"/>
              </a:xfrm>
              <a:custGeom>
                <a:avLst/>
                <a:gdLst/>
                <a:ahLst/>
                <a:cxnLst/>
                <a:rect l="l" t="t" r="r" b="b"/>
                <a:pathLst>
                  <a:path w="214" h="1217" extrusionOk="0">
                    <a:moveTo>
                      <a:pt x="122" y="0"/>
                    </a:moveTo>
                    <a:cubicBezTo>
                      <a:pt x="0" y="365"/>
                      <a:pt x="0" y="821"/>
                      <a:pt x="122" y="1216"/>
                    </a:cubicBezTo>
                    <a:cubicBezTo>
                      <a:pt x="213" y="821"/>
                      <a:pt x="213" y="365"/>
                      <a:pt x="122"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1"/>
              <p:cNvSpPr/>
              <p:nvPr/>
            </p:nvSpPr>
            <p:spPr>
              <a:xfrm>
                <a:off x="701715" y="3589315"/>
                <a:ext cx="3165197" cy="126946"/>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1"/>
              <p:cNvSpPr/>
              <p:nvPr/>
            </p:nvSpPr>
            <p:spPr>
              <a:xfrm>
                <a:off x="3110037" y="1353654"/>
                <a:ext cx="141763" cy="150837"/>
              </a:xfrm>
              <a:custGeom>
                <a:avLst/>
                <a:gdLst/>
                <a:ahLst/>
                <a:cxnLst/>
                <a:rect l="l" t="t" r="r" b="b"/>
                <a:pathLst>
                  <a:path w="6171" h="6566" extrusionOk="0">
                    <a:moveTo>
                      <a:pt x="1550" y="1"/>
                    </a:moveTo>
                    <a:lnTo>
                      <a:pt x="0" y="6566"/>
                    </a:lnTo>
                    <a:lnTo>
                      <a:pt x="6171" y="6566"/>
                    </a:lnTo>
                    <a:lnTo>
                      <a:pt x="46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1"/>
              <p:cNvSpPr/>
              <p:nvPr/>
            </p:nvSpPr>
            <p:spPr>
              <a:xfrm>
                <a:off x="3174981" y="1001738"/>
                <a:ext cx="11877" cy="351939"/>
              </a:xfrm>
              <a:custGeom>
                <a:avLst/>
                <a:gdLst/>
                <a:ahLst/>
                <a:cxnLst/>
                <a:rect l="l" t="t" r="r" b="b"/>
                <a:pathLst>
                  <a:path w="517" h="15320" extrusionOk="0">
                    <a:moveTo>
                      <a:pt x="0" y="0"/>
                    </a:moveTo>
                    <a:lnTo>
                      <a:pt x="0" y="15320"/>
                    </a:lnTo>
                    <a:lnTo>
                      <a:pt x="517" y="15320"/>
                    </a:lnTo>
                    <a:lnTo>
                      <a:pt x="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1"/>
              <p:cNvSpPr/>
              <p:nvPr/>
            </p:nvSpPr>
            <p:spPr>
              <a:xfrm>
                <a:off x="3646996" y="1297785"/>
                <a:ext cx="11900" cy="2298008"/>
              </a:xfrm>
              <a:custGeom>
                <a:avLst/>
                <a:gdLst/>
                <a:ahLst/>
                <a:cxnLst/>
                <a:rect l="l" t="t" r="r" b="b"/>
                <a:pathLst>
                  <a:path w="518" h="100033" extrusionOk="0">
                    <a:moveTo>
                      <a:pt x="1" y="1"/>
                    </a:moveTo>
                    <a:lnTo>
                      <a:pt x="1" y="100033"/>
                    </a:lnTo>
                    <a:lnTo>
                      <a:pt x="517" y="100033"/>
                    </a:lnTo>
                    <a:lnTo>
                      <a:pt x="5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1"/>
              <p:cNvSpPr/>
              <p:nvPr/>
            </p:nvSpPr>
            <p:spPr>
              <a:xfrm>
                <a:off x="3302754" y="1742579"/>
                <a:ext cx="556532" cy="11211"/>
              </a:xfrm>
              <a:custGeom>
                <a:avLst/>
                <a:gdLst/>
                <a:ahLst/>
                <a:cxnLst/>
                <a:rect l="l" t="t" r="r" b="b"/>
                <a:pathLst>
                  <a:path w="24226" h="488" extrusionOk="0">
                    <a:moveTo>
                      <a:pt x="0" y="1"/>
                    </a:moveTo>
                    <a:lnTo>
                      <a:pt x="0" y="487"/>
                    </a:lnTo>
                    <a:lnTo>
                      <a:pt x="24226" y="487"/>
                    </a:lnTo>
                    <a:lnTo>
                      <a:pt x="24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1"/>
              <p:cNvSpPr/>
              <p:nvPr/>
            </p:nvSpPr>
            <p:spPr>
              <a:xfrm>
                <a:off x="3859262" y="1679037"/>
                <a:ext cx="44015" cy="137582"/>
              </a:xfrm>
              <a:custGeom>
                <a:avLst/>
                <a:gdLst/>
                <a:ahLst/>
                <a:cxnLst/>
                <a:rect l="l" t="t" r="r" b="b"/>
                <a:pathLst>
                  <a:path w="1916" h="5989" extrusionOk="0">
                    <a:moveTo>
                      <a:pt x="1" y="1"/>
                    </a:moveTo>
                    <a:lnTo>
                      <a:pt x="1" y="3010"/>
                    </a:lnTo>
                    <a:lnTo>
                      <a:pt x="1" y="5989"/>
                    </a:lnTo>
                    <a:lnTo>
                      <a:pt x="1916" y="4469"/>
                    </a:lnTo>
                    <a:lnTo>
                      <a:pt x="1916" y="3010"/>
                    </a:lnTo>
                    <a:lnTo>
                      <a:pt x="1916" y="149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1"/>
              <p:cNvSpPr/>
              <p:nvPr/>
            </p:nvSpPr>
            <p:spPr>
              <a:xfrm>
                <a:off x="3565995" y="1661578"/>
                <a:ext cx="173190" cy="172501"/>
              </a:xfrm>
              <a:custGeom>
                <a:avLst/>
                <a:gdLst/>
                <a:ahLst/>
                <a:cxnLst/>
                <a:rect l="l" t="t" r="r" b="b"/>
                <a:pathLst>
                  <a:path w="7539" h="7509" extrusionOk="0">
                    <a:moveTo>
                      <a:pt x="3770" y="1"/>
                    </a:moveTo>
                    <a:cubicBezTo>
                      <a:pt x="1672" y="1"/>
                      <a:pt x="1" y="1673"/>
                      <a:pt x="1" y="3770"/>
                    </a:cubicBezTo>
                    <a:cubicBezTo>
                      <a:pt x="1" y="5837"/>
                      <a:pt x="1672" y="7509"/>
                      <a:pt x="3770" y="7509"/>
                    </a:cubicBezTo>
                    <a:cubicBezTo>
                      <a:pt x="5867" y="7509"/>
                      <a:pt x="7539" y="5837"/>
                      <a:pt x="7539" y="3770"/>
                    </a:cubicBezTo>
                    <a:cubicBezTo>
                      <a:pt x="7539" y="1673"/>
                      <a:pt x="5867" y="1"/>
                      <a:pt x="3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1"/>
              <p:cNvSpPr/>
              <p:nvPr/>
            </p:nvSpPr>
            <p:spPr>
              <a:xfrm>
                <a:off x="3597881" y="1688111"/>
                <a:ext cx="121479" cy="118216"/>
              </a:xfrm>
              <a:custGeom>
                <a:avLst/>
                <a:gdLst/>
                <a:ahLst/>
                <a:cxnLst/>
                <a:rect l="l" t="t" r="r" b="b"/>
                <a:pathLst>
                  <a:path w="5288" h="5146" extrusionOk="0">
                    <a:moveTo>
                      <a:pt x="2375" y="512"/>
                    </a:moveTo>
                    <a:cubicBezTo>
                      <a:pt x="2927" y="512"/>
                      <a:pt x="3478" y="702"/>
                      <a:pt x="3901" y="1126"/>
                    </a:cubicBezTo>
                    <a:cubicBezTo>
                      <a:pt x="5287" y="2452"/>
                      <a:pt x="4528" y="4780"/>
                      <a:pt x="2567" y="4780"/>
                    </a:cubicBezTo>
                    <a:cubicBezTo>
                      <a:pt x="2507" y="4780"/>
                      <a:pt x="2445" y="4778"/>
                      <a:pt x="2382" y="4773"/>
                    </a:cubicBezTo>
                    <a:cubicBezTo>
                      <a:pt x="1227" y="4682"/>
                      <a:pt x="72" y="3861"/>
                      <a:pt x="72" y="2615"/>
                    </a:cubicBezTo>
                    <a:cubicBezTo>
                      <a:pt x="72" y="1341"/>
                      <a:pt x="1225" y="512"/>
                      <a:pt x="2375" y="512"/>
                    </a:cubicBezTo>
                    <a:close/>
                    <a:moveTo>
                      <a:pt x="2420" y="1"/>
                    </a:moveTo>
                    <a:cubicBezTo>
                      <a:pt x="1158" y="1"/>
                      <a:pt x="0" y="1039"/>
                      <a:pt x="41" y="2615"/>
                    </a:cubicBezTo>
                    <a:cubicBezTo>
                      <a:pt x="1" y="4148"/>
                      <a:pt x="1099" y="5146"/>
                      <a:pt x="2304" y="5146"/>
                    </a:cubicBezTo>
                    <a:cubicBezTo>
                      <a:pt x="2914" y="5146"/>
                      <a:pt x="3552" y="4890"/>
                      <a:pt x="4084" y="4317"/>
                    </a:cubicBezTo>
                    <a:cubicBezTo>
                      <a:pt x="4996" y="3405"/>
                      <a:pt x="5178" y="1764"/>
                      <a:pt x="4205" y="791"/>
                    </a:cubicBezTo>
                    <a:cubicBezTo>
                      <a:pt x="3669" y="245"/>
                      <a:pt x="3032" y="1"/>
                      <a:pt x="2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1"/>
              <p:cNvSpPr/>
              <p:nvPr/>
            </p:nvSpPr>
            <p:spPr>
              <a:xfrm>
                <a:off x="3082103" y="1655306"/>
                <a:ext cx="241625" cy="181253"/>
              </a:xfrm>
              <a:custGeom>
                <a:avLst/>
                <a:gdLst/>
                <a:ahLst/>
                <a:cxnLst/>
                <a:rect l="l" t="t" r="r" b="b"/>
                <a:pathLst>
                  <a:path w="10518" h="7890" extrusionOk="0">
                    <a:moveTo>
                      <a:pt x="7174" y="0"/>
                    </a:moveTo>
                    <a:cubicBezTo>
                      <a:pt x="4742" y="0"/>
                      <a:pt x="2341" y="244"/>
                      <a:pt x="0" y="912"/>
                    </a:cubicBezTo>
                    <a:lnTo>
                      <a:pt x="0" y="1125"/>
                    </a:lnTo>
                    <a:cubicBezTo>
                      <a:pt x="791" y="1368"/>
                      <a:pt x="1581" y="1520"/>
                      <a:pt x="2371" y="1642"/>
                    </a:cubicBezTo>
                    <a:cubicBezTo>
                      <a:pt x="3884" y="1910"/>
                      <a:pt x="5397" y="2021"/>
                      <a:pt x="6910" y="2021"/>
                    </a:cubicBezTo>
                    <a:cubicBezTo>
                      <a:pt x="7527" y="2021"/>
                      <a:pt x="8144" y="2003"/>
                      <a:pt x="8761" y="1969"/>
                    </a:cubicBezTo>
                    <a:lnTo>
                      <a:pt x="8761" y="1969"/>
                    </a:lnTo>
                    <a:cubicBezTo>
                      <a:pt x="8932" y="3549"/>
                      <a:pt x="9347" y="5117"/>
                      <a:pt x="9314" y="6701"/>
                    </a:cubicBezTo>
                    <a:lnTo>
                      <a:pt x="9314" y="6701"/>
                    </a:lnTo>
                    <a:cubicBezTo>
                      <a:pt x="8615" y="6650"/>
                      <a:pt x="7898" y="6517"/>
                      <a:pt x="7204" y="6383"/>
                    </a:cubicBezTo>
                    <a:cubicBezTo>
                      <a:pt x="6546" y="6257"/>
                      <a:pt x="5887" y="6194"/>
                      <a:pt x="5211" y="6194"/>
                    </a:cubicBezTo>
                    <a:cubicBezTo>
                      <a:pt x="5076" y="6194"/>
                      <a:pt x="4940" y="6196"/>
                      <a:pt x="4803" y="6201"/>
                    </a:cubicBezTo>
                    <a:cubicBezTo>
                      <a:pt x="3192" y="6262"/>
                      <a:pt x="1581" y="6414"/>
                      <a:pt x="31" y="6961"/>
                    </a:cubicBezTo>
                    <a:lnTo>
                      <a:pt x="31" y="7113"/>
                    </a:lnTo>
                    <a:cubicBezTo>
                      <a:pt x="1581" y="7630"/>
                      <a:pt x="3162" y="7782"/>
                      <a:pt x="4803" y="7873"/>
                    </a:cubicBezTo>
                    <a:cubicBezTo>
                      <a:pt x="4955" y="7884"/>
                      <a:pt x="5107" y="7890"/>
                      <a:pt x="5259" y="7890"/>
                    </a:cubicBezTo>
                    <a:cubicBezTo>
                      <a:pt x="6713" y="7890"/>
                      <a:pt x="8147" y="7408"/>
                      <a:pt x="9605" y="7326"/>
                    </a:cubicBezTo>
                    <a:lnTo>
                      <a:pt x="9909" y="7326"/>
                    </a:lnTo>
                    <a:cubicBezTo>
                      <a:pt x="9727" y="5198"/>
                      <a:pt x="10396" y="3162"/>
                      <a:pt x="10487" y="1034"/>
                    </a:cubicBezTo>
                    <a:lnTo>
                      <a:pt x="10517" y="183"/>
                    </a:lnTo>
                    <a:cubicBezTo>
                      <a:pt x="9423" y="122"/>
                      <a:pt x="8268" y="0"/>
                      <a:pt x="7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1"/>
              <p:cNvSpPr/>
              <p:nvPr/>
            </p:nvSpPr>
            <p:spPr>
              <a:xfrm>
                <a:off x="3238858" y="2781602"/>
                <a:ext cx="171099" cy="32851"/>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1"/>
              <p:cNvSpPr/>
              <p:nvPr/>
            </p:nvSpPr>
            <p:spPr>
              <a:xfrm>
                <a:off x="3268194" y="2814430"/>
                <a:ext cx="111049" cy="31284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1"/>
              <p:cNvSpPr/>
              <p:nvPr/>
            </p:nvSpPr>
            <p:spPr>
              <a:xfrm>
                <a:off x="3046831" y="3127246"/>
                <a:ext cx="554464" cy="468547"/>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1"/>
              <p:cNvSpPr/>
              <p:nvPr/>
            </p:nvSpPr>
            <p:spPr>
              <a:xfrm>
                <a:off x="3268194" y="2808663"/>
                <a:ext cx="111049" cy="11532"/>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1"/>
              <p:cNvSpPr/>
              <p:nvPr/>
            </p:nvSpPr>
            <p:spPr>
              <a:xfrm>
                <a:off x="3046831" y="3319962"/>
                <a:ext cx="554464" cy="275831"/>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1"/>
              <p:cNvSpPr/>
              <p:nvPr/>
            </p:nvSpPr>
            <p:spPr>
              <a:xfrm>
                <a:off x="3306604" y="3273857"/>
                <a:ext cx="101240" cy="92166"/>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1"/>
              <p:cNvSpPr/>
              <p:nvPr/>
            </p:nvSpPr>
            <p:spPr>
              <a:xfrm>
                <a:off x="3187882" y="3416998"/>
                <a:ext cx="87296" cy="80404"/>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1"/>
              <p:cNvSpPr/>
              <p:nvPr/>
            </p:nvSpPr>
            <p:spPr>
              <a:xfrm>
                <a:off x="3416918" y="3486077"/>
                <a:ext cx="64231" cy="61337"/>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1"/>
              <p:cNvSpPr/>
              <p:nvPr/>
            </p:nvSpPr>
            <p:spPr>
              <a:xfrm>
                <a:off x="2617760" y="2073566"/>
                <a:ext cx="11188" cy="1522227"/>
              </a:xfrm>
              <a:custGeom>
                <a:avLst/>
                <a:gdLst/>
                <a:ahLst/>
                <a:cxnLst/>
                <a:rect l="l" t="t" r="r" b="b"/>
                <a:pathLst>
                  <a:path w="487" h="66263" extrusionOk="0">
                    <a:moveTo>
                      <a:pt x="0" y="0"/>
                    </a:moveTo>
                    <a:lnTo>
                      <a:pt x="0" y="66263"/>
                    </a:lnTo>
                    <a:lnTo>
                      <a:pt x="487" y="66263"/>
                    </a:lnTo>
                    <a:lnTo>
                      <a:pt x="4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1"/>
              <p:cNvSpPr/>
              <p:nvPr/>
            </p:nvSpPr>
            <p:spPr>
              <a:xfrm>
                <a:off x="2480889" y="1146281"/>
                <a:ext cx="700386" cy="1378373"/>
              </a:xfrm>
              <a:custGeom>
                <a:avLst/>
                <a:gdLst/>
                <a:ahLst/>
                <a:cxnLst/>
                <a:rect l="l" t="t" r="r" b="b"/>
                <a:pathLst>
                  <a:path w="30488" h="60001" extrusionOk="0">
                    <a:moveTo>
                      <a:pt x="9279" y="3795"/>
                    </a:moveTo>
                    <a:cubicBezTo>
                      <a:pt x="10815" y="3795"/>
                      <a:pt x="12282" y="5121"/>
                      <a:pt x="11764" y="6778"/>
                    </a:cubicBezTo>
                    <a:cubicBezTo>
                      <a:pt x="11429" y="7831"/>
                      <a:pt x="10359" y="8432"/>
                      <a:pt x="9295" y="8432"/>
                    </a:cubicBezTo>
                    <a:cubicBezTo>
                      <a:pt x="9008" y="8432"/>
                      <a:pt x="8722" y="8388"/>
                      <a:pt x="8451" y="8298"/>
                    </a:cubicBezTo>
                    <a:cubicBezTo>
                      <a:pt x="8299" y="8268"/>
                      <a:pt x="7995" y="8176"/>
                      <a:pt x="7843" y="8116"/>
                    </a:cubicBezTo>
                    <a:cubicBezTo>
                      <a:pt x="7053" y="7873"/>
                      <a:pt x="5442" y="7386"/>
                      <a:pt x="4651" y="7143"/>
                    </a:cubicBezTo>
                    <a:cubicBezTo>
                      <a:pt x="4104" y="6991"/>
                      <a:pt x="3587" y="6839"/>
                      <a:pt x="3131" y="6626"/>
                    </a:cubicBezTo>
                    <a:cubicBezTo>
                      <a:pt x="2871" y="6492"/>
                      <a:pt x="2619" y="6331"/>
                      <a:pt x="2383" y="6150"/>
                    </a:cubicBezTo>
                    <a:lnTo>
                      <a:pt x="2383" y="6150"/>
                    </a:lnTo>
                    <a:cubicBezTo>
                      <a:pt x="2791" y="5818"/>
                      <a:pt x="3252" y="5554"/>
                      <a:pt x="3739" y="5380"/>
                    </a:cubicBezTo>
                    <a:cubicBezTo>
                      <a:pt x="4803" y="5015"/>
                      <a:pt x="7417" y="4225"/>
                      <a:pt x="8481" y="3921"/>
                    </a:cubicBezTo>
                    <a:cubicBezTo>
                      <a:pt x="8743" y="3835"/>
                      <a:pt x="9012" y="3795"/>
                      <a:pt x="9279" y="3795"/>
                    </a:cubicBezTo>
                    <a:close/>
                    <a:moveTo>
                      <a:pt x="9342" y="15717"/>
                    </a:moveTo>
                    <a:cubicBezTo>
                      <a:pt x="9899" y="15717"/>
                      <a:pt x="10446" y="15877"/>
                      <a:pt x="10913" y="16231"/>
                    </a:cubicBezTo>
                    <a:cubicBezTo>
                      <a:pt x="13020" y="17825"/>
                      <a:pt x="11502" y="20402"/>
                      <a:pt x="9325" y="20402"/>
                    </a:cubicBezTo>
                    <a:cubicBezTo>
                      <a:pt x="9052" y="20402"/>
                      <a:pt x="8769" y="20362"/>
                      <a:pt x="8481" y="20274"/>
                    </a:cubicBezTo>
                    <a:cubicBezTo>
                      <a:pt x="7356" y="19909"/>
                      <a:pt x="5624" y="19392"/>
                      <a:pt x="4499" y="19058"/>
                    </a:cubicBezTo>
                    <a:cubicBezTo>
                      <a:pt x="4013" y="18906"/>
                      <a:pt x="3435" y="18693"/>
                      <a:pt x="3010" y="18450"/>
                    </a:cubicBezTo>
                    <a:cubicBezTo>
                      <a:pt x="2774" y="18312"/>
                      <a:pt x="2551" y="18155"/>
                      <a:pt x="2343" y="17982"/>
                    </a:cubicBezTo>
                    <a:lnTo>
                      <a:pt x="2343" y="17982"/>
                    </a:lnTo>
                    <a:cubicBezTo>
                      <a:pt x="3024" y="17467"/>
                      <a:pt x="3844" y="17176"/>
                      <a:pt x="4682" y="16961"/>
                    </a:cubicBezTo>
                    <a:lnTo>
                      <a:pt x="7873" y="16019"/>
                    </a:lnTo>
                    <a:lnTo>
                      <a:pt x="8299" y="15897"/>
                    </a:lnTo>
                    <a:cubicBezTo>
                      <a:pt x="8639" y="15780"/>
                      <a:pt x="8992" y="15717"/>
                      <a:pt x="9342" y="15717"/>
                    </a:cubicBezTo>
                    <a:close/>
                    <a:moveTo>
                      <a:pt x="9230" y="27537"/>
                    </a:moveTo>
                    <a:cubicBezTo>
                      <a:pt x="11006" y="27537"/>
                      <a:pt x="12627" y="29247"/>
                      <a:pt x="11703" y="31095"/>
                    </a:cubicBezTo>
                    <a:cubicBezTo>
                      <a:pt x="11253" y="31969"/>
                      <a:pt x="10249" y="32474"/>
                      <a:pt x="9247" y="32474"/>
                    </a:cubicBezTo>
                    <a:cubicBezTo>
                      <a:pt x="9030" y="32474"/>
                      <a:pt x="8814" y="32450"/>
                      <a:pt x="8603" y="32402"/>
                    </a:cubicBezTo>
                    <a:cubicBezTo>
                      <a:pt x="8329" y="32341"/>
                      <a:pt x="7691" y="32128"/>
                      <a:pt x="7417" y="32037"/>
                    </a:cubicBezTo>
                    <a:lnTo>
                      <a:pt x="5837" y="31551"/>
                    </a:lnTo>
                    <a:cubicBezTo>
                      <a:pt x="4925" y="31247"/>
                      <a:pt x="3557" y="30943"/>
                      <a:pt x="2736" y="30396"/>
                    </a:cubicBezTo>
                    <a:cubicBezTo>
                      <a:pt x="2537" y="30279"/>
                      <a:pt x="2349" y="30147"/>
                      <a:pt x="2172" y="30001"/>
                    </a:cubicBezTo>
                    <a:lnTo>
                      <a:pt x="2172" y="30001"/>
                    </a:lnTo>
                    <a:cubicBezTo>
                      <a:pt x="2509" y="29722"/>
                      <a:pt x="2883" y="29485"/>
                      <a:pt x="3283" y="29301"/>
                    </a:cubicBezTo>
                    <a:cubicBezTo>
                      <a:pt x="3770" y="29089"/>
                      <a:pt x="4317" y="28937"/>
                      <a:pt x="4834" y="28785"/>
                    </a:cubicBezTo>
                    <a:cubicBezTo>
                      <a:pt x="5016" y="28693"/>
                      <a:pt x="8360" y="27721"/>
                      <a:pt x="8420" y="27660"/>
                    </a:cubicBezTo>
                    <a:cubicBezTo>
                      <a:pt x="8688" y="27576"/>
                      <a:pt x="8961" y="27537"/>
                      <a:pt x="9230" y="27537"/>
                    </a:cubicBezTo>
                    <a:close/>
                    <a:moveTo>
                      <a:pt x="9401" y="39643"/>
                    </a:moveTo>
                    <a:cubicBezTo>
                      <a:pt x="9538" y="39643"/>
                      <a:pt x="9677" y="39651"/>
                      <a:pt x="9819" y="39666"/>
                    </a:cubicBezTo>
                    <a:cubicBezTo>
                      <a:pt x="11399" y="39909"/>
                      <a:pt x="12524" y="41733"/>
                      <a:pt x="11551" y="43162"/>
                    </a:cubicBezTo>
                    <a:cubicBezTo>
                      <a:pt x="11027" y="43979"/>
                      <a:pt x="10171" y="44363"/>
                      <a:pt x="9271" y="44363"/>
                    </a:cubicBezTo>
                    <a:cubicBezTo>
                      <a:pt x="8866" y="44363"/>
                      <a:pt x="8452" y="44285"/>
                      <a:pt x="8056" y="44134"/>
                    </a:cubicBezTo>
                    <a:lnTo>
                      <a:pt x="7265" y="43891"/>
                    </a:lnTo>
                    <a:lnTo>
                      <a:pt x="5685" y="43435"/>
                    </a:lnTo>
                    <a:cubicBezTo>
                      <a:pt x="4773" y="43131"/>
                      <a:pt x="3405" y="42858"/>
                      <a:pt x="2584" y="42311"/>
                    </a:cubicBezTo>
                    <a:cubicBezTo>
                      <a:pt x="2464" y="42229"/>
                      <a:pt x="2347" y="42142"/>
                      <a:pt x="2234" y="42050"/>
                    </a:cubicBezTo>
                    <a:lnTo>
                      <a:pt x="2234" y="42050"/>
                    </a:lnTo>
                    <a:cubicBezTo>
                      <a:pt x="2613" y="41730"/>
                      <a:pt x="3042" y="41467"/>
                      <a:pt x="3496" y="41277"/>
                    </a:cubicBezTo>
                    <a:cubicBezTo>
                      <a:pt x="4013" y="41095"/>
                      <a:pt x="4530" y="40943"/>
                      <a:pt x="5077" y="40791"/>
                    </a:cubicBezTo>
                    <a:lnTo>
                      <a:pt x="8268" y="39818"/>
                    </a:lnTo>
                    <a:cubicBezTo>
                      <a:pt x="8629" y="39706"/>
                      <a:pt x="9006" y="39643"/>
                      <a:pt x="9401" y="39643"/>
                    </a:cubicBezTo>
                    <a:close/>
                    <a:moveTo>
                      <a:pt x="9244" y="51491"/>
                    </a:moveTo>
                    <a:cubicBezTo>
                      <a:pt x="10020" y="51491"/>
                      <a:pt x="10802" y="51799"/>
                      <a:pt x="11338" y="52402"/>
                    </a:cubicBezTo>
                    <a:cubicBezTo>
                      <a:pt x="12833" y="54164"/>
                      <a:pt x="11257" y="56301"/>
                      <a:pt x="9286" y="56301"/>
                    </a:cubicBezTo>
                    <a:cubicBezTo>
                      <a:pt x="9013" y="56301"/>
                      <a:pt x="8732" y="56260"/>
                      <a:pt x="8451" y="56171"/>
                    </a:cubicBezTo>
                    <a:cubicBezTo>
                      <a:pt x="6992" y="55715"/>
                      <a:pt x="5290" y="55229"/>
                      <a:pt x="3891" y="54773"/>
                    </a:cubicBezTo>
                    <a:cubicBezTo>
                      <a:pt x="3288" y="54568"/>
                      <a:pt x="2717" y="54247"/>
                      <a:pt x="2228" y="53836"/>
                    </a:cubicBezTo>
                    <a:lnTo>
                      <a:pt x="2228" y="53836"/>
                    </a:lnTo>
                    <a:cubicBezTo>
                      <a:pt x="2648" y="53500"/>
                      <a:pt x="3120" y="53229"/>
                      <a:pt x="3618" y="53040"/>
                    </a:cubicBezTo>
                    <a:cubicBezTo>
                      <a:pt x="4043" y="52888"/>
                      <a:pt x="4773" y="52706"/>
                      <a:pt x="5229" y="52554"/>
                    </a:cubicBezTo>
                    <a:lnTo>
                      <a:pt x="8420" y="51612"/>
                    </a:lnTo>
                    <a:cubicBezTo>
                      <a:pt x="8686" y="51531"/>
                      <a:pt x="8965" y="51491"/>
                      <a:pt x="9244" y="51491"/>
                    </a:cubicBezTo>
                    <a:close/>
                    <a:moveTo>
                      <a:pt x="2980" y="0"/>
                    </a:moveTo>
                    <a:cubicBezTo>
                      <a:pt x="2068" y="0"/>
                      <a:pt x="1186" y="456"/>
                      <a:pt x="700" y="1185"/>
                    </a:cubicBezTo>
                    <a:cubicBezTo>
                      <a:pt x="1" y="2189"/>
                      <a:pt x="122" y="3496"/>
                      <a:pt x="578" y="4559"/>
                    </a:cubicBezTo>
                    <a:cubicBezTo>
                      <a:pt x="839" y="5172"/>
                      <a:pt x="1223" y="5700"/>
                      <a:pt x="1688" y="6143"/>
                    </a:cubicBezTo>
                    <a:lnTo>
                      <a:pt x="1688" y="6143"/>
                    </a:lnTo>
                    <a:cubicBezTo>
                      <a:pt x="734" y="7042"/>
                      <a:pt x="118" y="8261"/>
                      <a:pt x="153" y="9635"/>
                    </a:cubicBezTo>
                    <a:lnTo>
                      <a:pt x="153" y="12979"/>
                    </a:lnTo>
                    <a:cubicBezTo>
                      <a:pt x="213" y="13982"/>
                      <a:pt x="62" y="15411"/>
                      <a:pt x="457" y="16353"/>
                    </a:cubicBezTo>
                    <a:cubicBezTo>
                      <a:pt x="727" y="17063"/>
                      <a:pt x="1169" y="17681"/>
                      <a:pt x="1719" y="18183"/>
                    </a:cubicBezTo>
                    <a:lnTo>
                      <a:pt x="1719" y="18183"/>
                    </a:lnTo>
                    <a:cubicBezTo>
                      <a:pt x="860" y="19018"/>
                      <a:pt x="294" y="20143"/>
                      <a:pt x="274" y="21368"/>
                    </a:cubicBezTo>
                    <a:lnTo>
                      <a:pt x="274" y="26383"/>
                    </a:lnTo>
                    <a:cubicBezTo>
                      <a:pt x="225" y="27768"/>
                      <a:pt x="839" y="29152"/>
                      <a:pt x="1871" y="30095"/>
                    </a:cubicBezTo>
                    <a:lnTo>
                      <a:pt x="1871" y="30095"/>
                    </a:lnTo>
                    <a:cubicBezTo>
                      <a:pt x="1030" y="30882"/>
                      <a:pt x="468" y="31950"/>
                      <a:pt x="365" y="33101"/>
                    </a:cubicBezTo>
                    <a:cubicBezTo>
                      <a:pt x="305" y="33587"/>
                      <a:pt x="365" y="34286"/>
                      <a:pt x="305" y="34773"/>
                    </a:cubicBezTo>
                    <a:lnTo>
                      <a:pt x="305" y="38116"/>
                    </a:lnTo>
                    <a:cubicBezTo>
                      <a:pt x="305" y="38694"/>
                      <a:pt x="305" y="39271"/>
                      <a:pt x="457" y="39788"/>
                    </a:cubicBezTo>
                    <a:cubicBezTo>
                      <a:pt x="685" y="40626"/>
                      <a:pt x="1158" y="41373"/>
                      <a:pt x="1777" y="41970"/>
                    </a:cubicBezTo>
                    <a:lnTo>
                      <a:pt x="1777" y="41970"/>
                    </a:lnTo>
                    <a:cubicBezTo>
                      <a:pt x="962" y="42720"/>
                      <a:pt x="380" y="43727"/>
                      <a:pt x="244" y="44834"/>
                    </a:cubicBezTo>
                    <a:cubicBezTo>
                      <a:pt x="153" y="45381"/>
                      <a:pt x="213" y="46019"/>
                      <a:pt x="213" y="46566"/>
                    </a:cubicBezTo>
                    <a:lnTo>
                      <a:pt x="213" y="48238"/>
                    </a:lnTo>
                    <a:lnTo>
                      <a:pt x="213" y="49910"/>
                    </a:lnTo>
                    <a:cubicBezTo>
                      <a:pt x="213" y="50457"/>
                      <a:pt x="153" y="51034"/>
                      <a:pt x="305" y="51612"/>
                    </a:cubicBezTo>
                    <a:cubicBezTo>
                      <a:pt x="528" y="52572"/>
                      <a:pt x="1070" y="53426"/>
                      <a:pt x="1795" y="54086"/>
                    </a:cubicBezTo>
                    <a:lnTo>
                      <a:pt x="1795" y="54086"/>
                    </a:lnTo>
                    <a:cubicBezTo>
                      <a:pt x="1070" y="54776"/>
                      <a:pt x="558" y="55669"/>
                      <a:pt x="396" y="56657"/>
                    </a:cubicBezTo>
                    <a:cubicBezTo>
                      <a:pt x="274" y="57235"/>
                      <a:pt x="365" y="57752"/>
                      <a:pt x="365" y="58329"/>
                    </a:cubicBezTo>
                    <a:lnTo>
                      <a:pt x="365" y="60001"/>
                    </a:lnTo>
                    <a:lnTo>
                      <a:pt x="426" y="60001"/>
                    </a:lnTo>
                    <a:lnTo>
                      <a:pt x="426" y="59879"/>
                    </a:lnTo>
                    <a:cubicBezTo>
                      <a:pt x="457" y="58876"/>
                      <a:pt x="396" y="57539"/>
                      <a:pt x="517" y="56597"/>
                    </a:cubicBezTo>
                    <a:cubicBezTo>
                      <a:pt x="692" y="55652"/>
                      <a:pt x="1189" y="54809"/>
                      <a:pt x="1869" y="54152"/>
                    </a:cubicBezTo>
                    <a:lnTo>
                      <a:pt x="1869" y="54152"/>
                    </a:lnTo>
                    <a:cubicBezTo>
                      <a:pt x="2414" y="54630"/>
                      <a:pt x="3055" y="55001"/>
                      <a:pt x="3739" y="55229"/>
                    </a:cubicBezTo>
                    <a:cubicBezTo>
                      <a:pt x="4256" y="55411"/>
                      <a:pt x="4803" y="55563"/>
                      <a:pt x="5320" y="55715"/>
                    </a:cubicBezTo>
                    <a:cubicBezTo>
                      <a:pt x="6232" y="55989"/>
                      <a:pt x="7600" y="56445"/>
                      <a:pt x="8512" y="56657"/>
                    </a:cubicBezTo>
                    <a:cubicBezTo>
                      <a:pt x="8755" y="56715"/>
                      <a:pt x="8997" y="56743"/>
                      <a:pt x="9234" y="56743"/>
                    </a:cubicBezTo>
                    <a:cubicBezTo>
                      <a:pt x="11478" y="56743"/>
                      <a:pt x="13253" y="54293"/>
                      <a:pt x="11521" y="52341"/>
                    </a:cubicBezTo>
                    <a:cubicBezTo>
                      <a:pt x="10940" y="51694"/>
                      <a:pt x="10080" y="51358"/>
                      <a:pt x="9231" y="51358"/>
                    </a:cubicBezTo>
                    <a:cubicBezTo>
                      <a:pt x="8925" y="51358"/>
                      <a:pt x="8619" y="51401"/>
                      <a:pt x="8329" y="51490"/>
                    </a:cubicBezTo>
                    <a:lnTo>
                      <a:pt x="5138" y="52493"/>
                    </a:lnTo>
                    <a:cubicBezTo>
                      <a:pt x="4682" y="52645"/>
                      <a:pt x="4013" y="52828"/>
                      <a:pt x="3557" y="52980"/>
                    </a:cubicBezTo>
                    <a:cubicBezTo>
                      <a:pt x="3049" y="53171"/>
                      <a:pt x="2575" y="53441"/>
                      <a:pt x="2155" y="53773"/>
                    </a:cubicBezTo>
                    <a:lnTo>
                      <a:pt x="2155" y="53773"/>
                    </a:lnTo>
                    <a:cubicBezTo>
                      <a:pt x="1450" y="53158"/>
                      <a:pt x="925" y="52350"/>
                      <a:pt x="730" y="51429"/>
                    </a:cubicBezTo>
                    <a:cubicBezTo>
                      <a:pt x="609" y="50882"/>
                      <a:pt x="609" y="50366"/>
                      <a:pt x="609" y="49818"/>
                    </a:cubicBezTo>
                    <a:lnTo>
                      <a:pt x="609" y="46475"/>
                    </a:lnTo>
                    <a:cubicBezTo>
                      <a:pt x="609" y="45897"/>
                      <a:pt x="578" y="45350"/>
                      <a:pt x="669" y="44834"/>
                    </a:cubicBezTo>
                    <a:cubicBezTo>
                      <a:pt x="785" y="43828"/>
                      <a:pt x="1308" y="42908"/>
                      <a:pt x="2048" y="42215"/>
                    </a:cubicBezTo>
                    <a:lnTo>
                      <a:pt x="2048" y="42215"/>
                    </a:lnTo>
                    <a:cubicBezTo>
                      <a:pt x="2609" y="42687"/>
                      <a:pt x="3264" y="43045"/>
                      <a:pt x="3952" y="43253"/>
                    </a:cubicBezTo>
                    <a:lnTo>
                      <a:pt x="5563" y="43739"/>
                    </a:lnTo>
                    <a:lnTo>
                      <a:pt x="7144" y="44226"/>
                    </a:lnTo>
                    <a:cubicBezTo>
                      <a:pt x="7600" y="44347"/>
                      <a:pt x="8299" y="44621"/>
                      <a:pt x="8785" y="44682"/>
                    </a:cubicBezTo>
                    <a:cubicBezTo>
                      <a:pt x="8972" y="44713"/>
                      <a:pt x="9157" y="44729"/>
                      <a:pt x="9337" y="44729"/>
                    </a:cubicBezTo>
                    <a:cubicBezTo>
                      <a:pt x="11729" y="44729"/>
                      <a:pt x="13382" y="42044"/>
                      <a:pt x="11460" y="40122"/>
                    </a:cubicBezTo>
                    <a:cubicBezTo>
                      <a:pt x="10877" y="39560"/>
                      <a:pt x="10078" y="39291"/>
                      <a:pt x="9283" y="39291"/>
                    </a:cubicBezTo>
                    <a:cubicBezTo>
                      <a:pt x="8960" y="39291"/>
                      <a:pt x="8637" y="39335"/>
                      <a:pt x="8329" y="39423"/>
                    </a:cubicBezTo>
                    <a:lnTo>
                      <a:pt x="8147" y="39484"/>
                    </a:lnTo>
                    <a:lnTo>
                      <a:pt x="4955" y="40426"/>
                    </a:lnTo>
                    <a:cubicBezTo>
                      <a:pt x="4408" y="40578"/>
                      <a:pt x="3891" y="40730"/>
                      <a:pt x="3344" y="40973"/>
                    </a:cubicBezTo>
                    <a:cubicBezTo>
                      <a:pt x="2847" y="41174"/>
                      <a:pt x="2377" y="41459"/>
                      <a:pt x="1960" y="41809"/>
                    </a:cubicBezTo>
                    <a:lnTo>
                      <a:pt x="1960" y="41809"/>
                    </a:lnTo>
                    <a:cubicBezTo>
                      <a:pt x="1174" y="41064"/>
                      <a:pt x="645" y="40065"/>
                      <a:pt x="548" y="38967"/>
                    </a:cubicBezTo>
                    <a:cubicBezTo>
                      <a:pt x="517" y="38420"/>
                      <a:pt x="517" y="37022"/>
                      <a:pt x="517" y="36444"/>
                    </a:cubicBezTo>
                    <a:cubicBezTo>
                      <a:pt x="517" y="35502"/>
                      <a:pt x="457" y="34043"/>
                      <a:pt x="517" y="33101"/>
                    </a:cubicBezTo>
                    <a:cubicBezTo>
                      <a:pt x="580" y="31981"/>
                      <a:pt x="1137" y="30947"/>
                      <a:pt x="1967" y="30180"/>
                    </a:cubicBezTo>
                    <a:lnTo>
                      <a:pt x="1967" y="30180"/>
                    </a:lnTo>
                    <a:cubicBezTo>
                      <a:pt x="2177" y="30362"/>
                      <a:pt x="2404" y="30527"/>
                      <a:pt x="2645" y="30669"/>
                    </a:cubicBezTo>
                    <a:cubicBezTo>
                      <a:pt x="3131" y="30973"/>
                      <a:pt x="3648" y="31156"/>
                      <a:pt x="4195" y="31307"/>
                    </a:cubicBezTo>
                    <a:cubicBezTo>
                      <a:pt x="4986" y="31551"/>
                      <a:pt x="6597" y="32037"/>
                      <a:pt x="7387" y="32280"/>
                    </a:cubicBezTo>
                    <a:cubicBezTo>
                      <a:pt x="7873" y="32371"/>
                      <a:pt x="8512" y="32645"/>
                      <a:pt x="9028" y="32675"/>
                    </a:cubicBezTo>
                    <a:cubicBezTo>
                      <a:pt x="9139" y="32687"/>
                      <a:pt x="9249" y="32693"/>
                      <a:pt x="9357" y="32693"/>
                    </a:cubicBezTo>
                    <a:cubicBezTo>
                      <a:pt x="11783" y="32693"/>
                      <a:pt x="13283" y="29832"/>
                      <a:pt x="11217" y="28086"/>
                    </a:cubicBezTo>
                    <a:cubicBezTo>
                      <a:pt x="10676" y="27649"/>
                      <a:pt x="10007" y="27425"/>
                      <a:pt x="9336" y="27425"/>
                    </a:cubicBezTo>
                    <a:cubicBezTo>
                      <a:pt x="9027" y="27425"/>
                      <a:pt x="8718" y="27473"/>
                      <a:pt x="8420" y="27569"/>
                    </a:cubicBezTo>
                    <a:cubicBezTo>
                      <a:pt x="8360" y="27569"/>
                      <a:pt x="4986" y="28572"/>
                      <a:pt x="4834" y="28663"/>
                    </a:cubicBezTo>
                    <a:cubicBezTo>
                      <a:pt x="4317" y="28815"/>
                      <a:pt x="3770" y="28967"/>
                      <a:pt x="3253" y="29180"/>
                    </a:cubicBezTo>
                    <a:cubicBezTo>
                      <a:pt x="2824" y="29369"/>
                      <a:pt x="2427" y="29619"/>
                      <a:pt x="2073" y="29917"/>
                    </a:cubicBezTo>
                    <a:lnTo>
                      <a:pt x="2073" y="29917"/>
                    </a:lnTo>
                    <a:cubicBezTo>
                      <a:pt x="1068" y="29038"/>
                      <a:pt x="472" y="27716"/>
                      <a:pt x="548" y="26353"/>
                    </a:cubicBezTo>
                    <a:lnTo>
                      <a:pt x="548" y="24681"/>
                    </a:lnTo>
                    <a:cubicBezTo>
                      <a:pt x="548" y="23557"/>
                      <a:pt x="548" y="22432"/>
                      <a:pt x="578" y="21338"/>
                    </a:cubicBezTo>
                    <a:cubicBezTo>
                      <a:pt x="609" y="20274"/>
                      <a:pt x="1065" y="19210"/>
                      <a:pt x="1824" y="18450"/>
                    </a:cubicBezTo>
                    <a:cubicBezTo>
                      <a:pt x="1855" y="18418"/>
                      <a:pt x="1885" y="18386"/>
                      <a:pt x="1916" y="18355"/>
                    </a:cubicBezTo>
                    <a:lnTo>
                      <a:pt x="1916" y="18355"/>
                    </a:lnTo>
                    <a:cubicBezTo>
                      <a:pt x="2503" y="18841"/>
                      <a:pt x="3195" y="19205"/>
                      <a:pt x="3922" y="19423"/>
                    </a:cubicBezTo>
                    <a:cubicBezTo>
                      <a:pt x="5259" y="19818"/>
                      <a:pt x="6992" y="20335"/>
                      <a:pt x="8329" y="20760"/>
                    </a:cubicBezTo>
                    <a:cubicBezTo>
                      <a:pt x="8635" y="20858"/>
                      <a:pt x="8949" y="20904"/>
                      <a:pt x="9259" y="20904"/>
                    </a:cubicBezTo>
                    <a:cubicBezTo>
                      <a:pt x="11078" y="20904"/>
                      <a:pt x="12791" y="19333"/>
                      <a:pt x="12220" y="17386"/>
                    </a:cubicBezTo>
                    <a:cubicBezTo>
                      <a:pt x="11821" y="16121"/>
                      <a:pt x="10537" y="15397"/>
                      <a:pt x="9273" y="15397"/>
                    </a:cubicBezTo>
                    <a:cubicBezTo>
                      <a:pt x="8898" y="15397"/>
                      <a:pt x="8525" y="15461"/>
                      <a:pt x="8177" y="15593"/>
                    </a:cubicBezTo>
                    <a:cubicBezTo>
                      <a:pt x="7083" y="15958"/>
                      <a:pt x="4469" y="16687"/>
                      <a:pt x="3405" y="17082"/>
                    </a:cubicBezTo>
                    <a:cubicBezTo>
                      <a:pt x="2956" y="17264"/>
                      <a:pt x="2531" y="17511"/>
                      <a:pt x="2147" y="17810"/>
                    </a:cubicBezTo>
                    <a:lnTo>
                      <a:pt x="2147" y="17810"/>
                    </a:lnTo>
                    <a:cubicBezTo>
                      <a:pt x="1239" y="16970"/>
                      <a:pt x="676" y="15811"/>
                      <a:pt x="700" y="14560"/>
                    </a:cubicBezTo>
                    <a:lnTo>
                      <a:pt x="700" y="12888"/>
                    </a:lnTo>
                    <a:lnTo>
                      <a:pt x="700" y="9544"/>
                    </a:lnTo>
                    <a:cubicBezTo>
                      <a:pt x="681" y="8375"/>
                      <a:pt x="1218" y="7266"/>
                      <a:pt x="2044" y="6454"/>
                    </a:cubicBezTo>
                    <a:lnTo>
                      <a:pt x="2044" y="6454"/>
                    </a:lnTo>
                    <a:cubicBezTo>
                      <a:pt x="2766" y="7030"/>
                      <a:pt x="3635" y="7432"/>
                      <a:pt x="4530" y="7660"/>
                    </a:cubicBezTo>
                    <a:cubicBezTo>
                      <a:pt x="5320" y="7873"/>
                      <a:pt x="6931" y="8359"/>
                      <a:pt x="7721" y="8632"/>
                    </a:cubicBezTo>
                    <a:lnTo>
                      <a:pt x="8116" y="8754"/>
                    </a:lnTo>
                    <a:cubicBezTo>
                      <a:pt x="8499" y="8885"/>
                      <a:pt x="8910" y="8956"/>
                      <a:pt x="9319" y="8956"/>
                    </a:cubicBezTo>
                    <a:cubicBezTo>
                      <a:pt x="9951" y="8956"/>
                      <a:pt x="10579" y="8788"/>
                      <a:pt x="11095" y="8420"/>
                    </a:cubicBezTo>
                    <a:cubicBezTo>
                      <a:pt x="13162" y="6991"/>
                      <a:pt x="12463" y="4073"/>
                      <a:pt x="10122" y="3496"/>
                    </a:cubicBezTo>
                    <a:cubicBezTo>
                      <a:pt x="9858" y="3426"/>
                      <a:pt x="9581" y="3388"/>
                      <a:pt x="9302" y="3388"/>
                    </a:cubicBezTo>
                    <a:cubicBezTo>
                      <a:pt x="8973" y="3388"/>
                      <a:pt x="8642" y="3441"/>
                      <a:pt x="8329" y="3556"/>
                    </a:cubicBezTo>
                    <a:lnTo>
                      <a:pt x="7539" y="3769"/>
                    </a:lnTo>
                    <a:lnTo>
                      <a:pt x="4347" y="4711"/>
                    </a:lnTo>
                    <a:cubicBezTo>
                      <a:pt x="3503" y="4914"/>
                      <a:pt x="2700" y="5309"/>
                      <a:pt x="2027" y="5849"/>
                    </a:cubicBezTo>
                    <a:lnTo>
                      <a:pt x="2027" y="5849"/>
                    </a:lnTo>
                    <a:cubicBezTo>
                      <a:pt x="1573" y="5426"/>
                      <a:pt x="1202" y="4922"/>
                      <a:pt x="973" y="4377"/>
                    </a:cubicBezTo>
                    <a:cubicBezTo>
                      <a:pt x="274" y="2888"/>
                      <a:pt x="548" y="1034"/>
                      <a:pt x="2220" y="456"/>
                    </a:cubicBezTo>
                    <a:cubicBezTo>
                      <a:pt x="2432" y="365"/>
                      <a:pt x="2714" y="342"/>
                      <a:pt x="2999" y="342"/>
                    </a:cubicBezTo>
                    <a:cubicBezTo>
                      <a:pt x="3283" y="342"/>
                      <a:pt x="3572" y="365"/>
                      <a:pt x="3800" y="365"/>
                    </a:cubicBezTo>
                    <a:cubicBezTo>
                      <a:pt x="10426" y="274"/>
                      <a:pt x="23953" y="365"/>
                      <a:pt x="30488" y="152"/>
                    </a:cubicBezTo>
                    <a:cubicBezTo>
                      <a:pt x="23831" y="122"/>
                      <a:pt x="10457" y="0"/>
                      <a:pt x="38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1"/>
              <p:cNvSpPr/>
              <p:nvPr/>
            </p:nvSpPr>
            <p:spPr>
              <a:xfrm>
                <a:off x="2845394" y="2754379"/>
                <a:ext cx="155731" cy="841414"/>
              </a:xfrm>
              <a:custGeom>
                <a:avLst/>
                <a:gdLst/>
                <a:ahLst/>
                <a:cxnLst/>
                <a:rect l="l" t="t" r="r" b="b"/>
                <a:pathLst>
                  <a:path w="6779" h="36627" extrusionOk="0">
                    <a:moveTo>
                      <a:pt x="0" y="0"/>
                    </a:moveTo>
                    <a:lnTo>
                      <a:pt x="0" y="486"/>
                    </a:lnTo>
                    <a:lnTo>
                      <a:pt x="6292" y="486"/>
                    </a:lnTo>
                    <a:lnTo>
                      <a:pt x="6292" y="36627"/>
                    </a:lnTo>
                    <a:lnTo>
                      <a:pt x="6779" y="36627"/>
                    </a:lnTo>
                    <a:lnTo>
                      <a:pt x="67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1"/>
              <p:cNvSpPr/>
              <p:nvPr/>
            </p:nvSpPr>
            <p:spPr>
              <a:xfrm>
                <a:off x="2845394" y="3155181"/>
                <a:ext cx="150837" cy="11188"/>
              </a:xfrm>
              <a:custGeom>
                <a:avLst/>
                <a:gdLst/>
                <a:ahLst/>
                <a:cxnLst/>
                <a:rect l="l" t="t" r="r" b="b"/>
                <a:pathLst>
                  <a:path w="6566" h="487" extrusionOk="0">
                    <a:moveTo>
                      <a:pt x="0" y="0"/>
                    </a:moveTo>
                    <a:lnTo>
                      <a:pt x="0" y="486"/>
                    </a:lnTo>
                    <a:lnTo>
                      <a:pt x="6566" y="486"/>
                    </a:lnTo>
                    <a:lnTo>
                      <a:pt x="65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1"/>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1"/>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1"/>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1"/>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1"/>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1"/>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1"/>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41"/>
            <p:cNvGrpSpPr/>
            <p:nvPr/>
          </p:nvGrpSpPr>
          <p:grpSpPr>
            <a:xfrm>
              <a:off x="6971381" y="2733840"/>
              <a:ext cx="421086" cy="876355"/>
              <a:chOff x="2443881" y="2521140"/>
              <a:chExt cx="421086" cy="876355"/>
            </a:xfrm>
          </p:grpSpPr>
          <p:sp>
            <p:nvSpPr>
              <p:cNvPr id="2466" name="Google Shape;2466;p41"/>
              <p:cNvSpPr/>
              <p:nvPr/>
            </p:nvSpPr>
            <p:spPr>
              <a:xfrm>
                <a:off x="2471815" y="2521140"/>
                <a:ext cx="301675" cy="876355"/>
              </a:xfrm>
              <a:custGeom>
                <a:avLst/>
                <a:gdLst/>
                <a:ahLst/>
                <a:cxnLst/>
                <a:rect l="l" t="t" r="r" b="b"/>
                <a:pathLst>
                  <a:path w="13132" h="38148" extrusionOk="0">
                    <a:moveTo>
                      <a:pt x="1" y="1"/>
                    </a:moveTo>
                    <a:lnTo>
                      <a:pt x="1" y="38147"/>
                    </a:lnTo>
                    <a:lnTo>
                      <a:pt x="13132" y="38147"/>
                    </a:lnTo>
                    <a:lnTo>
                      <a:pt x="13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1"/>
              <p:cNvSpPr/>
              <p:nvPr/>
            </p:nvSpPr>
            <p:spPr>
              <a:xfrm>
                <a:off x="2443881" y="2667061"/>
                <a:ext cx="421086" cy="181598"/>
              </a:xfrm>
              <a:custGeom>
                <a:avLst/>
                <a:gdLst/>
                <a:ahLst/>
                <a:cxnLst/>
                <a:rect l="l" t="t" r="r" b="b"/>
                <a:pathLst>
                  <a:path w="18330" h="7905" extrusionOk="0">
                    <a:moveTo>
                      <a:pt x="11126" y="1"/>
                    </a:moveTo>
                    <a:cubicBezTo>
                      <a:pt x="8873" y="1"/>
                      <a:pt x="6629" y="110"/>
                      <a:pt x="4408" y="336"/>
                    </a:cubicBezTo>
                    <a:cubicBezTo>
                      <a:pt x="2949" y="488"/>
                      <a:pt x="1490" y="640"/>
                      <a:pt x="31" y="913"/>
                    </a:cubicBezTo>
                    <a:lnTo>
                      <a:pt x="31" y="1096"/>
                    </a:lnTo>
                    <a:cubicBezTo>
                      <a:pt x="1490" y="1369"/>
                      <a:pt x="2949" y="1552"/>
                      <a:pt x="4408" y="1673"/>
                    </a:cubicBezTo>
                    <a:cubicBezTo>
                      <a:pt x="6673" y="1911"/>
                      <a:pt x="8946" y="2008"/>
                      <a:pt x="11223" y="2008"/>
                    </a:cubicBezTo>
                    <a:cubicBezTo>
                      <a:pt x="13070" y="2008"/>
                      <a:pt x="14920" y="1944"/>
                      <a:pt x="16770" y="1839"/>
                    </a:cubicBezTo>
                    <a:lnTo>
                      <a:pt x="16770" y="1839"/>
                    </a:lnTo>
                    <a:cubicBezTo>
                      <a:pt x="16783" y="2055"/>
                      <a:pt x="16796" y="2272"/>
                      <a:pt x="16810" y="2494"/>
                    </a:cubicBezTo>
                    <a:cubicBezTo>
                      <a:pt x="16951" y="3856"/>
                      <a:pt x="17146" y="5351"/>
                      <a:pt x="17196" y="6730"/>
                    </a:cubicBezTo>
                    <a:lnTo>
                      <a:pt x="17196" y="6730"/>
                    </a:lnTo>
                    <a:cubicBezTo>
                      <a:pt x="16936" y="6738"/>
                      <a:pt x="16675" y="6742"/>
                      <a:pt x="16414" y="6742"/>
                    </a:cubicBezTo>
                    <a:cubicBezTo>
                      <a:pt x="15320" y="6742"/>
                      <a:pt x="14226" y="6673"/>
                      <a:pt x="13132" y="6537"/>
                    </a:cubicBezTo>
                    <a:cubicBezTo>
                      <a:pt x="11466" y="6291"/>
                      <a:pt x="9790" y="6177"/>
                      <a:pt x="8110" y="6177"/>
                    </a:cubicBezTo>
                    <a:cubicBezTo>
                      <a:pt x="6878" y="6177"/>
                      <a:pt x="5643" y="6239"/>
                      <a:pt x="4408" y="6354"/>
                    </a:cubicBezTo>
                    <a:cubicBezTo>
                      <a:pt x="2949" y="6476"/>
                      <a:pt x="1490" y="6597"/>
                      <a:pt x="31" y="6962"/>
                    </a:cubicBezTo>
                    <a:lnTo>
                      <a:pt x="31" y="7145"/>
                    </a:lnTo>
                    <a:lnTo>
                      <a:pt x="1" y="7145"/>
                    </a:lnTo>
                    <a:cubicBezTo>
                      <a:pt x="2888" y="7752"/>
                      <a:pt x="5806" y="7904"/>
                      <a:pt x="8724" y="7904"/>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7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1"/>
              <p:cNvSpPr/>
              <p:nvPr/>
            </p:nvSpPr>
            <p:spPr>
              <a:xfrm>
                <a:off x="2443881" y="3067862"/>
                <a:ext cx="421086" cy="181598"/>
              </a:xfrm>
              <a:custGeom>
                <a:avLst/>
                <a:gdLst/>
                <a:ahLst/>
                <a:cxnLst/>
                <a:rect l="l" t="t" r="r" b="b"/>
                <a:pathLst>
                  <a:path w="18330" h="7905" extrusionOk="0">
                    <a:moveTo>
                      <a:pt x="11126" y="1"/>
                    </a:moveTo>
                    <a:cubicBezTo>
                      <a:pt x="8873" y="1"/>
                      <a:pt x="6629" y="110"/>
                      <a:pt x="4408" y="336"/>
                    </a:cubicBezTo>
                    <a:cubicBezTo>
                      <a:pt x="2949" y="488"/>
                      <a:pt x="1490" y="640"/>
                      <a:pt x="31" y="914"/>
                    </a:cubicBezTo>
                    <a:lnTo>
                      <a:pt x="31" y="1096"/>
                    </a:lnTo>
                    <a:cubicBezTo>
                      <a:pt x="1490" y="1369"/>
                      <a:pt x="2949" y="1552"/>
                      <a:pt x="4408" y="1673"/>
                    </a:cubicBezTo>
                    <a:cubicBezTo>
                      <a:pt x="6629" y="1906"/>
                      <a:pt x="8858" y="1997"/>
                      <a:pt x="11090" y="1997"/>
                    </a:cubicBezTo>
                    <a:cubicBezTo>
                      <a:pt x="12982" y="1997"/>
                      <a:pt x="14876" y="1932"/>
                      <a:pt x="16770" y="1835"/>
                    </a:cubicBezTo>
                    <a:lnTo>
                      <a:pt x="16770" y="1835"/>
                    </a:lnTo>
                    <a:cubicBezTo>
                      <a:pt x="16783" y="2052"/>
                      <a:pt x="16796" y="2270"/>
                      <a:pt x="16810" y="2494"/>
                    </a:cubicBezTo>
                    <a:cubicBezTo>
                      <a:pt x="16951" y="3856"/>
                      <a:pt x="17146" y="5324"/>
                      <a:pt x="17196" y="6725"/>
                    </a:cubicBezTo>
                    <a:lnTo>
                      <a:pt x="17196" y="6725"/>
                    </a:lnTo>
                    <a:cubicBezTo>
                      <a:pt x="16986" y="6728"/>
                      <a:pt x="16776" y="6729"/>
                      <a:pt x="16567" y="6729"/>
                    </a:cubicBezTo>
                    <a:cubicBezTo>
                      <a:pt x="15422" y="6729"/>
                      <a:pt x="14277" y="6680"/>
                      <a:pt x="13132" y="6537"/>
                    </a:cubicBezTo>
                    <a:cubicBezTo>
                      <a:pt x="11466" y="6291"/>
                      <a:pt x="9790" y="6177"/>
                      <a:pt x="8110" y="6177"/>
                    </a:cubicBezTo>
                    <a:cubicBezTo>
                      <a:pt x="6878" y="6177"/>
                      <a:pt x="5643" y="6239"/>
                      <a:pt x="4408" y="6354"/>
                    </a:cubicBezTo>
                    <a:cubicBezTo>
                      <a:pt x="2949" y="6446"/>
                      <a:pt x="1490" y="6598"/>
                      <a:pt x="31" y="6962"/>
                    </a:cubicBezTo>
                    <a:lnTo>
                      <a:pt x="31" y="7145"/>
                    </a:lnTo>
                    <a:lnTo>
                      <a:pt x="1" y="7145"/>
                    </a:lnTo>
                    <a:cubicBezTo>
                      <a:pt x="2888" y="7753"/>
                      <a:pt x="5806" y="7905"/>
                      <a:pt x="8724" y="7905"/>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4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 name="Pentagon 80"/>
          <p:cNvSpPr/>
          <p:nvPr/>
        </p:nvSpPr>
        <p:spPr>
          <a:xfrm>
            <a:off x="0" y="462337"/>
            <a:ext cx="2208944" cy="613360"/>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2"/>
                </a:solidFill>
                <a:latin typeface="Arial" panose="020B0604020202020204" pitchFamily="34" charset="0"/>
                <a:cs typeface="Arial" panose="020B0604020202020204" pitchFamily="34" charset="0"/>
              </a:rPr>
              <a:t>KẾT LUẬN</a:t>
            </a:r>
            <a:endParaRPr lang="en-US" sz="2400" b="1">
              <a:solidFill>
                <a:schemeClr val="bg2"/>
              </a:solidFill>
              <a:latin typeface="Arial" panose="020B0604020202020204" pitchFamily="34" charset="0"/>
              <a:cs typeface="Arial" panose="020B0604020202020204" pitchFamily="34" charset="0"/>
            </a:endParaRPr>
          </a:p>
        </p:txBody>
      </p:sp>
      <p:sp>
        <p:nvSpPr>
          <p:cNvPr id="4" name="Rectangle 3"/>
          <p:cNvSpPr/>
          <p:nvPr/>
        </p:nvSpPr>
        <p:spPr>
          <a:xfrm>
            <a:off x="452504" y="1205422"/>
            <a:ext cx="4372519" cy="3231654"/>
          </a:xfrm>
          <a:prstGeom prst="rect">
            <a:avLst/>
          </a:prstGeom>
        </p:spPr>
        <p:txBody>
          <a:bodyPr wrap="square">
            <a:spAutoFit/>
          </a:bodyPr>
          <a:lstStyle/>
          <a:p>
            <a:pPr marL="342900" indent="-342900" algn="just">
              <a:lnSpc>
                <a:spcPct val="170000"/>
              </a:lnSpc>
              <a:buFont typeface="Wingdings" panose="05000000000000000000" pitchFamily="2" charset="2"/>
              <a:buChar char="§"/>
            </a:pPr>
            <a:r>
              <a:rPr lang="en-US" sz="2000"/>
              <a:t>Trong phân tử dẫn xuất halogen, liên kết C-X là liên kết CHT phân cực, dễ bị phân cắt trong các phản ứng hóa học.</a:t>
            </a:r>
          </a:p>
          <a:p>
            <a:pPr marL="342900" indent="-342900" algn="just">
              <a:lnSpc>
                <a:spcPct val="170000"/>
              </a:lnSpc>
              <a:buFont typeface="Wingdings" panose="05000000000000000000" pitchFamily="2" charset="2"/>
              <a:buChar char="§"/>
            </a:pPr>
            <a:r>
              <a:rPr lang="en-US" sz="2000"/>
              <a:t>Khả năng phân cắt: C</a:t>
            </a:r>
            <a:r>
              <a:rPr lang="vi-VN" sz="2000"/>
              <a:t>-</a:t>
            </a:r>
            <a:r>
              <a:rPr lang="en-US" sz="2000"/>
              <a:t>I &gt; C</a:t>
            </a:r>
            <a:r>
              <a:rPr lang="vi-VN" sz="2000"/>
              <a:t>-</a:t>
            </a:r>
            <a:r>
              <a:rPr lang="en-US" sz="2000"/>
              <a:t>Br &gt; C</a:t>
            </a:r>
            <a:r>
              <a:rPr lang="vi-VN" sz="2000"/>
              <a:t>-</a:t>
            </a:r>
            <a:r>
              <a:rPr lang="en-US" sz="2000"/>
              <a:t>Cl &gt;&gt; C</a:t>
            </a:r>
            <a:r>
              <a:rPr lang="vi-VN" sz="2000"/>
              <a:t>-</a:t>
            </a:r>
            <a:r>
              <a:rPr lang="en-US" sz="2000"/>
              <a:t>F</a:t>
            </a:r>
            <a:r>
              <a:rPr lang="vi-VN" sz="2000"/>
              <a:t>.</a:t>
            </a:r>
            <a:r>
              <a:rPr lang="en-US" sz="20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38"/>
          <p:cNvSpPr txBox="1">
            <a:spLocks noGrp="1"/>
          </p:cNvSpPr>
          <p:nvPr>
            <p:ph type="title"/>
          </p:nvPr>
        </p:nvSpPr>
        <p:spPr>
          <a:xfrm>
            <a:off x="4591298" y="632446"/>
            <a:ext cx="3813000" cy="13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600" b="1">
                <a:latin typeface="Arial" panose="020B0604020202020204" pitchFamily="34" charset="0"/>
                <a:cs typeface="Arial" panose="020B0604020202020204" pitchFamily="34" charset="0"/>
              </a:rPr>
              <a:t>III.</a:t>
            </a:r>
            <a:endParaRPr sz="6600" b="1">
              <a:latin typeface="Arial" panose="020B0604020202020204" pitchFamily="34" charset="0"/>
              <a:cs typeface="Arial" panose="020B0604020202020204" pitchFamily="34" charset="0"/>
            </a:endParaRPr>
          </a:p>
        </p:txBody>
      </p:sp>
      <p:grpSp>
        <p:nvGrpSpPr>
          <p:cNvPr id="2007" name="Google Shape;2007;p38"/>
          <p:cNvGrpSpPr/>
          <p:nvPr/>
        </p:nvGrpSpPr>
        <p:grpSpPr>
          <a:xfrm>
            <a:off x="348685" y="1445004"/>
            <a:ext cx="4047346" cy="2475435"/>
            <a:chOff x="280650" y="1445004"/>
            <a:chExt cx="4047346" cy="2475435"/>
          </a:xfrm>
        </p:grpSpPr>
        <p:sp>
          <p:nvSpPr>
            <p:cNvPr id="2008" name="Google Shape;2008;p38"/>
            <p:cNvSpPr/>
            <p:nvPr/>
          </p:nvSpPr>
          <p:spPr>
            <a:xfrm>
              <a:off x="280650" y="3793521"/>
              <a:ext cx="4047346" cy="126918"/>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9" name="Google Shape;2009;p38"/>
            <p:cNvGrpSpPr/>
            <p:nvPr/>
          </p:nvGrpSpPr>
          <p:grpSpPr>
            <a:xfrm>
              <a:off x="355172" y="1445004"/>
              <a:ext cx="3616707" cy="2356974"/>
              <a:chOff x="486950" y="1820300"/>
              <a:chExt cx="3484975" cy="2271125"/>
            </a:xfrm>
          </p:grpSpPr>
          <p:grpSp>
            <p:nvGrpSpPr>
              <p:cNvPr id="2010" name="Google Shape;2010;p38"/>
              <p:cNvGrpSpPr/>
              <p:nvPr/>
            </p:nvGrpSpPr>
            <p:grpSpPr>
              <a:xfrm>
                <a:off x="2557750" y="2142950"/>
                <a:ext cx="1414175" cy="969800"/>
                <a:chOff x="5622125" y="2142950"/>
                <a:chExt cx="1414175" cy="969800"/>
              </a:xfrm>
            </p:grpSpPr>
            <p:sp>
              <p:nvSpPr>
                <p:cNvPr id="2011" name="Google Shape;2011;p38"/>
                <p:cNvSpPr/>
                <p:nvPr/>
              </p:nvSpPr>
              <p:spPr>
                <a:xfrm>
                  <a:off x="5622125" y="2142950"/>
                  <a:ext cx="1414175" cy="969800"/>
                </a:xfrm>
                <a:custGeom>
                  <a:avLst/>
                  <a:gdLst/>
                  <a:ahLst/>
                  <a:cxnLst/>
                  <a:rect l="l" t="t" r="r" b="b"/>
                  <a:pathLst>
                    <a:path w="56567" h="38792" extrusionOk="0">
                      <a:moveTo>
                        <a:pt x="0" y="1"/>
                      </a:moveTo>
                      <a:lnTo>
                        <a:pt x="0" y="38791"/>
                      </a:lnTo>
                      <a:lnTo>
                        <a:pt x="56567" y="38791"/>
                      </a:lnTo>
                      <a:lnTo>
                        <a:pt x="56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8"/>
                <p:cNvSpPr/>
                <p:nvPr/>
              </p:nvSpPr>
              <p:spPr>
                <a:xfrm>
                  <a:off x="5668850" y="2190275"/>
                  <a:ext cx="1320125" cy="875725"/>
                </a:xfrm>
                <a:custGeom>
                  <a:avLst/>
                  <a:gdLst/>
                  <a:ahLst/>
                  <a:cxnLst/>
                  <a:rect l="l" t="t" r="r" b="b"/>
                  <a:pathLst>
                    <a:path w="52805" h="35029" extrusionOk="0">
                      <a:moveTo>
                        <a:pt x="1" y="1"/>
                      </a:moveTo>
                      <a:lnTo>
                        <a:pt x="1" y="35029"/>
                      </a:lnTo>
                      <a:lnTo>
                        <a:pt x="52805" y="35029"/>
                      </a:lnTo>
                      <a:lnTo>
                        <a:pt x="52805"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6209100" y="2677250"/>
                  <a:ext cx="691775" cy="52400"/>
                </a:xfrm>
                <a:custGeom>
                  <a:avLst/>
                  <a:gdLst/>
                  <a:ahLst/>
                  <a:cxnLst/>
                  <a:rect l="l" t="t" r="r" b="b"/>
                  <a:pathLst>
                    <a:path w="27671" h="2096" extrusionOk="0">
                      <a:moveTo>
                        <a:pt x="8061" y="0"/>
                      </a:moveTo>
                      <a:cubicBezTo>
                        <a:pt x="8031" y="50"/>
                        <a:pt x="7226" y="1136"/>
                        <a:pt x="6909" y="1569"/>
                      </a:cubicBezTo>
                      <a:lnTo>
                        <a:pt x="6909" y="1569"/>
                      </a:lnTo>
                      <a:cubicBezTo>
                        <a:pt x="6587" y="1133"/>
                        <a:pt x="5773" y="22"/>
                        <a:pt x="5763" y="12"/>
                      </a:cubicBezTo>
                      <a:cubicBezTo>
                        <a:pt x="5362" y="543"/>
                        <a:pt x="4980" y="1075"/>
                        <a:pt x="4601" y="1597"/>
                      </a:cubicBezTo>
                      <a:lnTo>
                        <a:pt x="4601" y="1597"/>
                      </a:lnTo>
                      <a:lnTo>
                        <a:pt x="3560" y="203"/>
                      </a:lnTo>
                      <a:lnTo>
                        <a:pt x="3453" y="72"/>
                      </a:lnTo>
                      <a:lnTo>
                        <a:pt x="3358" y="203"/>
                      </a:lnTo>
                      <a:lnTo>
                        <a:pt x="2302" y="1682"/>
                      </a:lnTo>
                      <a:lnTo>
                        <a:pt x="2302" y="1682"/>
                      </a:lnTo>
                      <a:cubicBezTo>
                        <a:pt x="1937" y="1205"/>
                        <a:pt x="1580" y="727"/>
                        <a:pt x="1203" y="250"/>
                      </a:cubicBezTo>
                      <a:lnTo>
                        <a:pt x="1155" y="191"/>
                      </a:lnTo>
                      <a:lnTo>
                        <a:pt x="1120" y="250"/>
                      </a:lnTo>
                      <a:lnTo>
                        <a:pt x="0" y="1834"/>
                      </a:lnTo>
                      <a:lnTo>
                        <a:pt x="24" y="1846"/>
                      </a:lnTo>
                      <a:lnTo>
                        <a:pt x="1164" y="375"/>
                      </a:lnTo>
                      <a:lnTo>
                        <a:pt x="1164" y="375"/>
                      </a:lnTo>
                      <a:cubicBezTo>
                        <a:pt x="1520" y="888"/>
                        <a:pt x="1885" y="1391"/>
                        <a:pt x="2251" y="1893"/>
                      </a:cubicBezTo>
                      <a:lnTo>
                        <a:pt x="2322" y="1989"/>
                      </a:lnTo>
                      <a:lnTo>
                        <a:pt x="2394" y="1893"/>
                      </a:lnTo>
                      <a:lnTo>
                        <a:pt x="3475" y="474"/>
                      </a:lnTo>
                      <a:lnTo>
                        <a:pt x="4513" y="1905"/>
                      </a:lnTo>
                      <a:lnTo>
                        <a:pt x="4608" y="2048"/>
                      </a:lnTo>
                      <a:cubicBezTo>
                        <a:pt x="5004" y="1545"/>
                        <a:pt x="5391" y="1032"/>
                        <a:pt x="5768" y="527"/>
                      </a:cubicBezTo>
                      <a:lnTo>
                        <a:pt x="5768" y="527"/>
                      </a:lnTo>
                      <a:lnTo>
                        <a:pt x="6787" y="1917"/>
                      </a:lnTo>
                      <a:lnTo>
                        <a:pt x="6918" y="2096"/>
                      </a:lnTo>
                      <a:lnTo>
                        <a:pt x="7049" y="1917"/>
                      </a:lnTo>
                      <a:lnTo>
                        <a:pt x="8076" y="555"/>
                      </a:lnTo>
                      <a:lnTo>
                        <a:pt x="8076" y="555"/>
                      </a:lnTo>
                      <a:cubicBezTo>
                        <a:pt x="8452" y="1074"/>
                        <a:pt x="8845" y="1585"/>
                        <a:pt x="9228" y="2096"/>
                      </a:cubicBezTo>
                      <a:cubicBezTo>
                        <a:pt x="9238" y="2076"/>
                        <a:pt x="10057" y="944"/>
                        <a:pt x="10371" y="516"/>
                      </a:cubicBezTo>
                      <a:lnTo>
                        <a:pt x="10371" y="516"/>
                      </a:lnTo>
                      <a:lnTo>
                        <a:pt x="11418" y="1905"/>
                      </a:lnTo>
                      <a:lnTo>
                        <a:pt x="11514" y="2048"/>
                      </a:lnTo>
                      <a:lnTo>
                        <a:pt x="11621" y="1905"/>
                      </a:lnTo>
                      <a:lnTo>
                        <a:pt x="12665" y="465"/>
                      </a:lnTo>
                      <a:lnTo>
                        <a:pt x="13752" y="1881"/>
                      </a:lnTo>
                      <a:lnTo>
                        <a:pt x="13824" y="1965"/>
                      </a:lnTo>
                      <a:lnTo>
                        <a:pt x="13883" y="1881"/>
                      </a:lnTo>
                      <a:lnTo>
                        <a:pt x="14962" y="371"/>
                      </a:lnTo>
                      <a:lnTo>
                        <a:pt x="16074" y="1846"/>
                      </a:lnTo>
                      <a:lnTo>
                        <a:pt x="16121" y="1905"/>
                      </a:lnTo>
                      <a:lnTo>
                        <a:pt x="16157" y="1846"/>
                      </a:lnTo>
                      <a:lnTo>
                        <a:pt x="16741" y="1072"/>
                      </a:lnTo>
                      <a:lnTo>
                        <a:pt x="17276" y="362"/>
                      </a:lnTo>
                      <a:lnTo>
                        <a:pt x="17276" y="362"/>
                      </a:lnTo>
                      <a:cubicBezTo>
                        <a:pt x="17665" y="889"/>
                        <a:pt x="18053" y="1426"/>
                        <a:pt x="18419" y="1953"/>
                      </a:cubicBezTo>
                      <a:lnTo>
                        <a:pt x="18479" y="1881"/>
                      </a:lnTo>
                      <a:lnTo>
                        <a:pt x="19578" y="450"/>
                      </a:lnTo>
                      <a:lnTo>
                        <a:pt x="20634" y="1917"/>
                      </a:lnTo>
                      <a:lnTo>
                        <a:pt x="20729" y="2072"/>
                      </a:lnTo>
                      <a:lnTo>
                        <a:pt x="20836" y="1917"/>
                      </a:lnTo>
                      <a:lnTo>
                        <a:pt x="21888" y="522"/>
                      </a:lnTo>
                      <a:lnTo>
                        <a:pt x="21888" y="522"/>
                      </a:lnTo>
                      <a:cubicBezTo>
                        <a:pt x="22234" y="993"/>
                        <a:pt x="22588" y="1455"/>
                        <a:pt x="22932" y="1917"/>
                      </a:cubicBezTo>
                      <a:lnTo>
                        <a:pt x="23039" y="2072"/>
                      </a:lnTo>
                      <a:cubicBezTo>
                        <a:pt x="23039" y="2072"/>
                        <a:pt x="23912" y="894"/>
                        <a:pt x="24199" y="490"/>
                      </a:cubicBezTo>
                      <a:lnTo>
                        <a:pt x="24199" y="490"/>
                      </a:lnTo>
                      <a:lnTo>
                        <a:pt x="25349" y="2012"/>
                      </a:lnTo>
                      <a:cubicBezTo>
                        <a:pt x="25737" y="1465"/>
                        <a:pt x="26113" y="940"/>
                        <a:pt x="26500" y="404"/>
                      </a:cubicBezTo>
                      <a:lnTo>
                        <a:pt x="26500" y="404"/>
                      </a:lnTo>
                      <a:cubicBezTo>
                        <a:pt x="26885" y="893"/>
                        <a:pt x="27260" y="1381"/>
                        <a:pt x="27635" y="1858"/>
                      </a:cubicBezTo>
                      <a:lnTo>
                        <a:pt x="27671" y="1834"/>
                      </a:lnTo>
                      <a:lnTo>
                        <a:pt x="26504" y="179"/>
                      </a:lnTo>
                      <a:cubicBezTo>
                        <a:pt x="26114" y="680"/>
                        <a:pt x="25735" y="1180"/>
                        <a:pt x="25347" y="1681"/>
                      </a:cubicBezTo>
                      <a:lnTo>
                        <a:pt x="25347" y="1681"/>
                      </a:lnTo>
                      <a:cubicBezTo>
                        <a:pt x="25001" y="1182"/>
                        <a:pt x="24645" y="692"/>
                        <a:pt x="24289" y="203"/>
                      </a:cubicBezTo>
                      <a:lnTo>
                        <a:pt x="24194" y="72"/>
                      </a:lnTo>
                      <a:lnTo>
                        <a:pt x="24099" y="203"/>
                      </a:lnTo>
                      <a:lnTo>
                        <a:pt x="23040" y="1607"/>
                      </a:lnTo>
                      <a:lnTo>
                        <a:pt x="23040" y="1607"/>
                      </a:lnTo>
                      <a:cubicBezTo>
                        <a:pt x="22660" y="1092"/>
                        <a:pt x="22288" y="560"/>
                        <a:pt x="21896" y="48"/>
                      </a:cubicBezTo>
                      <a:cubicBezTo>
                        <a:pt x="21896" y="48"/>
                        <a:pt x="21046" y="1213"/>
                        <a:pt x="20746" y="1617"/>
                      </a:cubicBezTo>
                      <a:lnTo>
                        <a:pt x="20746" y="1617"/>
                      </a:lnTo>
                      <a:lnTo>
                        <a:pt x="19670" y="203"/>
                      </a:lnTo>
                      <a:lnTo>
                        <a:pt x="19586" y="107"/>
                      </a:lnTo>
                      <a:lnTo>
                        <a:pt x="19515" y="203"/>
                      </a:lnTo>
                      <a:lnTo>
                        <a:pt x="18441" y="1706"/>
                      </a:lnTo>
                      <a:lnTo>
                        <a:pt x="18441" y="1706"/>
                      </a:lnTo>
                      <a:cubicBezTo>
                        <a:pt x="18070" y="1221"/>
                        <a:pt x="17708" y="735"/>
                        <a:pt x="17336" y="238"/>
                      </a:cubicBezTo>
                      <a:lnTo>
                        <a:pt x="17288" y="179"/>
                      </a:lnTo>
                      <a:lnTo>
                        <a:pt x="17253" y="238"/>
                      </a:lnTo>
                      <a:lnTo>
                        <a:pt x="16681" y="1024"/>
                      </a:lnTo>
                      <a:lnTo>
                        <a:pt x="16140" y="1742"/>
                      </a:lnTo>
                      <a:lnTo>
                        <a:pt x="16140" y="1742"/>
                      </a:lnTo>
                      <a:lnTo>
                        <a:pt x="15026" y="238"/>
                      </a:lnTo>
                      <a:lnTo>
                        <a:pt x="14990" y="179"/>
                      </a:lnTo>
                      <a:lnTo>
                        <a:pt x="14943" y="238"/>
                      </a:lnTo>
                      <a:lnTo>
                        <a:pt x="13832" y="1697"/>
                      </a:lnTo>
                      <a:lnTo>
                        <a:pt x="13832" y="1697"/>
                      </a:lnTo>
                      <a:lnTo>
                        <a:pt x="12764" y="203"/>
                      </a:lnTo>
                      <a:lnTo>
                        <a:pt x="12681" y="84"/>
                      </a:lnTo>
                      <a:lnTo>
                        <a:pt x="12585" y="203"/>
                      </a:lnTo>
                      <a:lnTo>
                        <a:pt x="11532" y="1614"/>
                      </a:lnTo>
                      <a:lnTo>
                        <a:pt x="10490" y="191"/>
                      </a:lnTo>
                      <a:lnTo>
                        <a:pt x="10371" y="24"/>
                      </a:lnTo>
                      <a:lnTo>
                        <a:pt x="10252" y="191"/>
                      </a:lnTo>
                      <a:lnTo>
                        <a:pt x="9222" y="1571"/>
                      </a:lnTo>
                      <a:lnTo>
                        <a:pt x="9222" y="1571"/>
                      </a:lnTo>
                      <a:cubicBezTo>
                        <a:pt x="8875" y="1105"/>
                        <a:pt x="8544" y="647"/>
                        <a:pt x="8204" y="179"/>
                      </a:cubicBezTo>
                      <a:lnTo>
                        <a:pt x="80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6209100" y="2807025"/>
                  <a:ext cx="691775" cy="52700"/>
                </a:xfrm>
                <a:custGeom>
                  <a:avLst/>
                  <a:gdLst/>
                  <a:ahLst/>
                  <a:cxnLst/>
                  <a:rect l="l" t="t" r="r" b="b"/>
                  <a:pathLst>
                    <a:path w="27671" h="2108" extrusionOk="0">
                      <a:moveTo>
                        <a:pt x="8061" y="0"/>
                      </a:moveTo>
                      <a:cubicBezTo>
                        <a:pt x="8031" y="50"/>
                        <a:pt x="7228" y="1142"/>
                        <a:pt x="6911" y="1571"/>
                      </a:cubicBezTo>
                      <a:lnTo>
                        <a:pt x="6911" y="1571"/>
                      </a:lnTo>
                      <a:cubicBezTo>
                        <a:pt x="6589" y="1140"/>
                        <a:pt x="5773" y="32"/>
                        <a:pt x="5763" y="12"/>
                      </a:cubicBezTo>
                      <a:cubicBezTo>
                        <a:pt x="5361" y="544"/>
                        <a:pt x="4980" y="1076"/>
                        <a:pt x="4600" y="1608"/>
                      </a:cubicBezTo>
                      <a:lnTo>
                        <a:pt x="4600" y="1608"/>
                      </a:lnTo>
                      <a:lnTo>
                        <a:pt x="3560" y="215"/>
                      </a:lnTo>
                      <a:lnTo>
                        <a:pt x="3453" y="72"/>
                      </a:lnTo>
                      <a:lnTo>
                        <a:pt x="3358" y="215"/>
                      </a:lnTo>
                      <a:lnTo>
                        <a:pt x="2301" y="1683"/>
                      </a:lnTo>
                      <a:lnTo>
                        <a:pt x="2301" y="1683"/>
                      </a:lnTo>
                      <a:cubicBezTo>
                        <a:pt x="1936" y="1215"/>
                        <a:pt x="1580" y="727"/>
                        <a:pt x="1203" y="250"/>
                      </a:cubicBezTo>
                      <a:lnTo>
                        <a:pt x="1155" y="191"/>
                      </a:lnTo>
                      <a:lnTo>
                        <a:pt x="1120" y="250"/>
                      </a:lnTo>
                      <a:lnTo>
                        <a:pt x="0" y="1834"/>
                      </a:lnTo>
                      <a:lnTo>
                        <a:pt x="24" y="1846"/>
                      </a:lnTo>
                      <a:lnTo>
                        <a:pt x="1164" y="387"/>
                      </a:lnTo>
                      <a:lnTo>
                        <a:pt x="1164" y="387"/>
                      </a:lnTo>
                      <a:cubicBezTo>
                        <a:pt x="1519" y="899"/>
                        <a:pt x="1885" y="1391"/>
                        <a:pt x="2251" y="1893"/>
                      </a:cubicBezTo>
                      <a:lnTo>
                        <a:pt x="2322" y="2001"/>
                      </a:lnTo>
                      <a:lnTo>
                        <a:pt x="2394" y="1893"/>
                      </a:lnTo>
                      <a:lnTo>
                        <a:pt x="3475" y="474"/>
                      </a:lnTo>
                      <a:lnTo>
                        <a:pt x="4513" y="1905"/>
                      </a:lnTo>
                      <a:lnTo>
                        <a:pt x="4608" y="2060"/>
                      </a:lnTo>
                      <a:cubicBezTo>
                        <a:pt x="5005" y="1546"/>
                        <a:pt x="5391" y="1041"/>
                        <a:pt x="5768" y="529"/>
                      </a:cubicBezTo>
                      <a:lnTo>
                        <a:pt x="5768" y="529"/>
                      </a:lnTo>
                      <a:lnTo>
                        <a:pt x="6787" y="1929"/>
                      </a:lnTo>
                      <a:lnTo>
                        <a:pt x="6918" y="2108"/>
                      </a:lnTo>
                      <a:lnTo>
                        <a:pt x="7049" y="1929"/>
                      </a:lnTo>
                      <a:lnTo>
                        <a:pt x="8077" y="566"/>
                      </a:lnTo>
                      <a:lnTo>
                        <a:pt x="8077" y="566"/>
                      </a:lnTo>
                      <a:cubicBezTo>
                        <a:pt x="8453" y="1076"/>
                        <a:pt x="8845" y="1587"/>
                        <a:pt x="9228" y="2108"/>
                      </a:cubicBezTo>
                      <a:cubicBezTo>
                        <a:pt x="9238" y="2078"/>
                        <a:pt x="10060" y="949"/>
                        <a:pt x="10373" y="518"/>
                      </a:cubicBezTo>
                      <a:lnTo>
                        <a:pt x="10373" y="518"/>
                      </a:lnTo>
                      <a:lnTo>
                        <a:pt x="11418" y="1905"/>
                      </a:lnTo>
                      <a:lnTo>
                        <a:pt x="11514" y="2060"/>
                      </a:lnTo>
                      <a:lnTo>
                        <a:pt x="11621" y="1905"/>
                      </a:lnTo>
                      <a:lnTo>
                        <a:pt x="12665" y="465"/>
                      </a:lnTo>
                      <a:lnTo>
                        <a:pt x="13752" y="1882"/>
                      </a:lnTo>
                      <a:lnTo>
                        <a:pt x="13824" y="1965"/>
                      </a:lnTo>
                      <a:lnTo>
                        <a:pt x="13883" y="1882"/>
                      </a:lnTo>
                      <a:lnTo>
                        <a:pt x="14962" y="371"/>
                      </a:lnTo>
                      <a:lnTo>
                        <a:pt x="16074" y="1846"/>
                      </a:lnTo>
                      <a:lnTo>
                        <a:pt x="16121" y="1905"/>
                      </a:lnTo>
                      <a:lnTo>
                        <a:pt x="16157" y="1846"/>
                      </a:lnTo>
                      <a:lnTo>
                        <a:pt x="16741" y="1072"/>
                      </a:lnTo>
                      <a:lnTo>
                        <a:pt x="17276" y="362"/>
                      </a:lnTo>
                      <a:lnTo>
                        <a:pt x="17276" y="362"/>
                      </a:lnTo>
                      <a:cubicBezTo>
                        <a:pt x="17665" y="889"/>
                        <a:pt x="18053" y="1427"/>
                        <a:pt x="18419" y="1953"/>
                      </a:cubicBezTo>
                      <a:lnTo>
                        <a:pt x="18479" y="1882"/>
                      </a:lnTo>
                      <a:lnTo>
                        <a:pt x="19578" y="450"/>
                      </a:lnTo>
                      <a:lnTo>
                        <a:pt x="20634" y="1917"/>
                      </a:lnTo>
                      <a:lnTo>
                        <a:pt x="20729" y="2072"/>
                      </a:lnTo>
                      <a:lnTo>
                        <a:pt x="20836" y="1917"/>
                      </a:lnTo>
                      <a:lnTo>
                        <a:pt x="21889" y="532"/>
                      </a:lnTo>
                      <a:lnTo>
                        <a:pt x="21889" y="532"/>
                      </a:lnTo>
                      <a:cubicBezTo>
                        <a:pt x="22235" y="994"/>
                        <a:pt x="22588" y="1455"/>
                        <a:pt x="22932" y="1917"/>
                      </a:cubicBezTo>
                      <a:lnTo>
                        <a:pt x="23039" y="2072"/>
                      </a:lnTo>
                      <a:cubicBezTo>
                        <a:pt x="23039" y="2072"/>
                        <a:pt x="23912" y="895"/>
                        <a:pt x="24199" y="490"/>
                      </a:cubicBezTo>
                      <a:lnTo>
                        <a:pt x="24199" y="490"/>
                      </a:lnTo>
                      <a:lnTo>
                        <a:pt x="25349" y="2013"/>
                      </a:lnTo>
                      <a:cubicBezTo>
                        <a:pt x="25736" y="1477"/>
                        <a:pt x="26113" y="941"/>
                        <a:pt x="26500" y="405"/>
                      </a:cubicBezTo>
                      <a:lnTo>
                        <a:pt x="26500" y="405"/>
                      </a:lnTo>
                      <a:cubicBezTo>
                        <a:pt x="26885" y="903"/>
                        <a:pt x="27260" y="1381"/>
                        <a:pt x="27635" y="1870"/>
                      </a:cubicBezTo>
                      <a:lnTo>
                        <a:pt x="27671" y="1834"/>
                      </a:lnTo>
                      <a:lnTo>
                        <a:pt x="26504" y="179"/>
                      </a:lnTo>
                      <a:cubicBezTo>
                        <a:pt x="26114" y="680"/>
                        <a:pt x="25735" y="1180"/>
                        <a:pt x="25347" y="1681"/>
                      </a:cubicBezTo>
                      <a:lnTo>
                        <a:pt x="25347" y="1681"/>
                      </a:lnTo>
                      <a:cubicBezTo>
                        <a:pt x="25001" y="1182"/>
                        <a:pt x="24645" y="693"/>
                        <a:pt x="24289" y="215"/>
                      </a:cubicBezTo>
                      <a:lnTo>
                        <a:pt x="24194" y="72"/>
                      </a:lnTo>
                      <a:lnTo>
                        <a:pt x="24099" y="215"/>
                      </a:lnTo>
                      <a:lnTo>
                        <a:pt x="23041" y="1618"/>
                      </a:lnTo>
                      <a:lnTo>
                        <a:pt x="23041" y="1618"/>
                      </a:lnTo>
                      <a:cubicBezTo>
                        <a:pt x="22661" y="1093"/>
                        <a:pt x="22288" y="560"/>
                        <a:pt x="21896" y="48"/>
                      </a:cubicBezTo>
                      <a:cubicBezTo>
                        <a:pt x="21896" y="48"/>
                        <a:pt x="21042" y="1217"/>
                        <a:pt x="20745" y="1626"/>
                      </a:cubicBezTo>
                      <a:lnTo>
                        <a:pt x="20745" y="1626"/>
                      </a:lnTo>
                      <a:lnTo>
                        <a:pt x="19670" y="215"/>
                      </a:lnTo>
                      <a:lnTo>
                        <a:pt x="19586" y="108"/>
                      </a:lnTo>
                      <a:lnTo>
                        <a:pt x="19515" y="215"/>
                      </a:lnTo>
                      <a:lnTo>
                        <a:pt x="18441" y="1707"/>
                      </a:lnTo>
                      <a:lnTo>
                        <a:pt x="18441" y="1707"/>
                      </a:lnTo>
                      <a:cubicBezTo>
                        <a:pt x="18070" y="1231"/>
                        <a:pt x="17708" y="735"/>
                        <a:pt x="17336" y="239"/>
                      </a:cubicBezTo>
                      <a:lnTo>
                        <a:pt x="17288" y="179"/>
                      </a:lnTo>
                      <a:lnTo>
                        <a:pt x="17253" y="239"/>
                      </a:lnTo>
                      <a:lnTo>
                        <a:pt x="16681" y="1024"/>
                      </a:lnTo>
                      <a:lnTo>
                        <a:pt x="16140" y="1742"/>
                      </a:lnTo>
                      <a:lnTo>
                        <a:pt x="16140" y="1742"/>
                      </a:lnTo>
                      <a:lnTo>
                        <a:pt x="15026" y="239"/>
                      </a:lnTo>
                      <a:lnTo>
                        <a:pt x="14990" y="179"/>
                      </a:lnTo>
                      <a:lnTo>
                        <a:pt x="14943" y="239"/>
                      </a:lnTo>
                      <a:lnTo>
                        <a:pt x="13831" y="1698"/>
                      </a:lnTo>
                      <a:lnTo>
                        <a:pt x="12764" y="215"/>
                      </a:lnTo>
                      <a:lnTo>
                        <a:pt x="12681" y="96"/>
                      </a:lnTo>
                      <a:lnTo>
                        <a:pt x="12585" y="215"/>
                      </a:lnTo>
                      <a:lnTo>
                        <a:pt x="11533" y="1625"/>
                      </a:lnTo>
                      <a:lnTo>
                        <a:pt x="10490" y="191"/>
                      </a:lnTo>
                      <a:lnTo>
                        <a:pt x="10371" y="36"/>
                      </a:lnTo>
                      <a:lnTo>
                        <a:pt x="10252" y="191"/>
                      </a:lnTo>
                      <a:lnTo>
                        <a:pt x="9221" y="1573"/>
                      </a:lnTo>
                      <a:lnTo>
                        <a:pt x="9221" y="1573"/>
                      </a:lnTo>
                      <a:cubicBezTo>
                        <a:pt x="8874" y="1114"/>
                        <a:pt x="8544" y="646"/>
                        <a:pt x="8204" y="179"/>
                      </a:cubicBezTo>
                      <a:lnTo>
                        <a:pt x="80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6209100" y="2936500"/>
                  <a:ext cx="691775" cy="52725"/>
                </a:xfrm>
                <a:custGeom>
                  <a:avLst/>
                  <a:gdLst/>
                  <a:ahLst/>
                  <a:cxnLst/>
                  <a:rect l="l" t="t" r="r" b="b"/>
                  <a:pathLst>
                    <a:path w="27671" h="2109" extrusionOk="0">
                      <a:moveTo>
                        <a:pt x="8061" y="1"/>
                      </a:moveTo>
                      <a:cubicBezTo>
                        <a:pt x="8031" y="50"/>
                        <a:pt x="7228" y="1142"/>
                        <a:pt x="6911" y="1572"/>
                      </a:cubicBezTo>
                      <a:lnTo>
                        <a:pt x="6911" y="1572"/>
                      </a:lnTo>
                      <a:cubicBezTo>
                        <a:pt x="6589" y="1140"/>
                        <a:pt x="5773" y="32"/>
                        <a:pt x="5763" y="13"/>
                      </a:cubicBezTo>
                      <a:cubicBezTo>
                        <a:pt x="5361" y="544"/>
                        <a:pt x="4980" y="1076"/>
                        <a:pt x="4600" y="1608"/>
                      </a:cubicBezTo>
                      <a:lnTo>
                        <a:pt x="4600" y="1608"/>
                      </a:lnTo>
                      <a:lnTo>
                        <a:pt x="3560" y="215"/>
                      </a:lnTo>
                      <a:lnTo>
                        <a:pt x="3453" y="72"/>
                      </a:lnTo>
                      <a:lnTo>
                        <a:pt x="3358" y="215"/>
                      </a:lnTo>
                      <a:lnTo>
                        <a:pt x="2301" y="1683"/>
                      </a:lnTo>
                      <a:lnTo>
                        <a:pt x="2301" y="1683"/>
                      </a:lnTo>
                      <a:cubicBezTo>
                        <a:pt x="1936" y="1215"/>
                        <a:pt x="1580" y="728"/>
                        <a:pt x="1203" y="263"/>
                      </a:cubicBezTo>
                      <a:lnTo>
                        <a:pt x="1155" y="203"/>
                      </a:lnTo>
                      <a:lnTo>
                        <a:pt x="1120" y="263"/>
                      </a:lnTo>
                      <a:lnTo>
                        <a:pt x="0" y="1834"/>
                      </a:lnTo>
                      <a:lnTo>
                        <a:pt x="24" y="1846"/>
                      </a:lnTo>
                      <a:lnTo>
                        <a:pt x="1164" y="387"/>
                      </a:lnTo>
                      <a:lnTo>
                        <a:pt x="1164" y="387"/>
                      </a:lnTo>
                      <a:cubicBezTo>
                        <a:pt x="1519" y="899"/>
                        <a:pt x="1885" y="1391"/>
                        <a:pt x="2251" y="1894"/>
                      </a:cubicBezTo>
                      <a:lnTo>
                        <a:pt x="2322" y="2001"/>
                      </a:lnTo>
                      <a:lnTo>
                        <a:pt x="2394" y="1894"/>
                      </a:lnTo>
                      <a:lnTo>
                        <a:pt x="3475" y="474"/>
                      </a:lnTo>
                      <a:lnTo>
                        <a:pt x="4513" y="1906"/>
                      </a:lnTo>
                      <a:lnTo>
                        <a:pt x="4608" y="2060"/>
                      </a:lnTo>
                      <a:cubicBezTo>
                        <a:pt x="5005" y="1546"/>
                        <a:pt x="5391" y="1041"/>
                        <a:pt x="5768" y="529"/>
                      </a:cubicBezTo>
                      <a:lnTo>
                        <a:pt x="5768" y="529"/>
                      </a:lnTo>
                      <a:lnTo>
                        <a:pt x="6787" y="1929"/>
                      </a:lnTo>
                      <a:lnTo>
                        <a:pt x="6918" y="2108"/>
                      </a:lnTo>
                      <a:lnTo>
                        <a:pt x="7049" y="1929"/>
                      </a:lnTo>
                      <a:lnTo>
                        <a:pt x="8077" y="566"/>
                      </a:lnTo>
                      <a:lnTo>
                        <a:pt x="8077" y="566"/>
                      </a:lnTo>
                      <a:cubicBezTo>
                        <a:pt x="8453" y="1076"/>
                        <a:pt x="8845" y="1587"/>
                        <a:pt x="9228" y="2108"/>
                      </a:cubicBezTo>
                      <a:cubicBezTo>
                        <a:pt x="9238" y="2078"/>
                        <a:pt x="10060" y="949"/>
                        <a:pt x="10373" y="519"/>
                      </a:cubicBezTo>
                      <a:lnTo>
                        <a:pt x="10373" y="519"/>
                      </a:lnTo>
                      <a:lnTo>
                        <a:pt x="11418" y="1906"/>
                      </a:lnTo>
                      <a:lnTo>
                        <a:pt x="11514" y="2060"/>
                      </a:lnTo>
                      <a:lnTo>
                        <a:pt x="11621" y="1906"/>
                      </a:lnTo>
                      <a:lnTo>
                        <a:pt x="12665" y="466"/>
                      </a:lnTo>
                      <a:lnTo>
                        <a:pt x="13752" y="1882"/>
                      </a:lnTo>
                      <a:lnTo>
                        <a:pt x="13824" y="1965"/>
                      </a:lnTo>
                      <a:lnTo>
                        <a:pt x="13883" y="1882"/>
                      </a:lnTo>
                      <a:lnTo>
                        <a:pt x="14962" y="371"/>
                      </a:lnTo>
                      <a:lnTo>
                        <a:pt x="16074" y="1846"/>
                      </a:lnTo>
                      <a:lnTo>
                        <a:pt x="16121" y="1906"/>
                      </a:lnTo>
                      <a:lnTo>
                        <a:pt x="16157" y="1846"/>
                      </a:lnTo>
                      <a:lnTo>
                        <a:pt x="16741" y="1072"/>
                      </a:lnTo>
                      <a:lnTo>
                        <a:pt x="17275" y="363"/>
                      </a:lnTo>
                      <a:lnTo>
                        <a:pt x="17275" y="363"/>
                      </a:lnTo>
                      <a:cubicBezTo>
                        <a:pt x="17665" y="900"/>
                        <a:pt x="18053" y="1427"/>
                        <a:pt x="18419" y="1953"/>
                      </a:cubicBezTo>
                      <a:lnTo>
                        <a:pt x="18479" y="1882"/>
                      </a:lnTo>
                      <a:lnTo>
                        <a:pt x="19577" y="450"/>
                      </a:lnTo>
                      <a:lnTo>
                        <a:pt x="20634" y="1929"/>
                      </a:lnTo>
                      <a:lnTo>
                        <a:pt x="20729" y="2072"/>
                      </a:lnTo>
                      <a:lnTo>
                        <a:pt x="20836" y="1929"/>
                      </a:lnTo>
                      <a:lnTo>
                        <a:pt x="21889" y="532"/>
                      </a:lnTo>
                      <a:lnTo>
                        <a:pt x="21889" y="532"/>
                      </a:lnTo>
                      <a:cubicBezTo>
                        <a:pt x="22235" y="994"/>
                        <a:pt x="22588" y="1457"/>
                        <a:pt x="22932" y="1929"/>
                      </a:cubicBezTo>
                      <a:lnTo>
                        <a:pt x="23039" y="2072"/>
                      </a:lnTo>
                      <a:cubicBezTo>
                        <a:pt x="23039" y="2072"/>
                        <a:pt x="23912" y="895"/>
                        <a:pt x="24199" y="491"/>
                      </a:cubicBezTo>
                      <a:lnTo>
                        <a:pt x="24199" y="491"/>
                      </a:lnTo>
                      <a:lnTo>
                        <a:pt x="25349" y="2013"/>
                      </a:lnTo>
                      <a:cubicBezTo>
                        <a:pt x="25736" y="1477"/>
                        <a:pt x="26113" y="941"/>
                        <a:pt x="26500" y="406"/>
                      </a:cubicBezTo>
                      <a:lnTo>
                        <a:pt x="26500" y="406"/>
                      </a:lnTo>
                      <a:cubicBezTo>
                        <a:pt x="26885" y="904"/>
                        <a:pt x="27260" y="1381"/>
                        <a:pt x="27635" y="1870"/>
                      </a:cubicBezTo>
                      <a:lnTo>
                        <a:pt x="27671" y="1834"/>
                      </a:lnTo>
                      <a:lnTo>
                        <a:pt x="26504" y="179"/>
                      </a:lnTo>
                      <a:cubicBezTo>
                        <a:pt x="26114" y="680"/>
                        <a:pt x="25735" y="1180"/>
                        <a:pt x="25347" y="1681"/>
                      </a:cubicBezTo>
                      <a:lnTo>
                        <a:pt x="25347" y="1681"/>
                      </a:lnTo>
                      <a:cubicBezTo>
                        <a:pt x="25001" y="1182"/>
                        <a:pt x="24645" y="693"/>
                        <a:pt x="24289" y="215"/>
                      </a:cubicBezTo>
                      <a:lnTo>
                        <a:pt x="24194" y="72"/>
                      </a:lnTo>
                      <a:lnTo>
                        <a:pt x="24099" y="215"/>
                      </a:lnTo>
                      <a:lnTo>
                        <a:pt x="23041" y="1618"/>
                      </a:lnTo>
                      <a:lnTo>
                        <a:pt x="23041" y="1618"/>
                      </a:lnTo>
                      <a:cubicBezTo>
                        <a:pt x="22661" y="1093"/>
                        <a:pt x="22288" y="561"/>
                        <a:pt x="21896" y="48"/>
                      </a:cubicBezTo>
                      <a:cubicBezTo>
                        <a:pt x="21896" y="48"/>
                        <a:pt x="21042" y="1218"/>
                        <a:pt x="20745" y="1627"/>
                      </a:cubicBezTo>
                      <a:lnTo>
                        <a:pt x="20745" y="1627"/>
                      </a:lnTo>
                      <a:lnTo>
                        <a:pt x="19670" y="215"/>
                      </a:lnTo>
                      <a:lnTo>
                        <a:pt x="19586" y="108"/>
                      </a:lnTo>
                      <a:lnTo>
                        <a:pt x="19515" y="215"/>
                      </a:lnTo>
                      <a:lnTo>
                        <a:pt x="18441" y="1707"/>
                      </a:lnTo>
                      <a:lnTo>
                        <a:pt x="18441" y="1707"/>
                      </a:lnTo>
                      <a:cubicBezTo>
                        <a:pt x="18070" y="1231"/>
                        <a:pt x="17708" y="735"/>
                        <a:pt x="17336" y="239"/>
                      </a:cubicBezTo>
                      <a:lnTo>
                        <a:pt x="17288" y="179"/>
                      </a:lnTo>
                      <a:lnTo>
                        <a:pt x="17253" y="239"/>
                      </a:lnTo>
                      <a:lnTo>
                        <a:pt x="16681" y="1025"/>
                      </a:lnTo>
                      <a:lnTo>
                        <a:pt x="16140" y="1743"/>
                      </a:lnTo>
                      <a:lnTo>
                        <a:pt x="16140" y="1743"/>
                      </a:lnTo>
                      <a:lnTo>
                        <a:pt x="15026" y="239"/>
                      </a:lnTo>
                      <a:lnTo>
                        <a:pt x="14990" y="179"/>
                      </a:lnTo>
                      <a:lnTo>
                        <a:pt x="14943" y="239"/>
                      </a:lnTo>
                      <a:lnTo>
                        <a:pt x="13831" y="1698"/>
                      </a:lnTo>
                      <a:lnTo>
                        <a:pt x="13831" y="1698"/>
                      </a:lnTo>
                      <a:lnTo>
                        <a:pt x="12764" y="215"/>
                      </a:lnTo>
                      <a:lnTo>
                        <a:pt x="12681" y="96"/>
                      </a:lnTo>
                      <a:lnTo>
                        <a:pt x="12585" y="215"/>
                      </a:lnTo>
                      <a:lnTo>
                        <a:pt x="11533" y="1625"/>
                      </a:lnTo>
                      <a:lnTo>
                        <a:pt x="10490" y="191"/>
                      </a:lnTo>
                      <a:lnTo>
                        <a:pt x="10371" y="36"/>
                      </a:lnTo>
                      <a:lnTo>
                        <a:pt x="10252" y="191"/>
                      </a:lnTo>
                      <a:lnTo>
                        <a:pt x="9221" y="1573"/>
                      </a:lnTo>
                      <a:lnTo>
                        <a:pt x="9221" y="1573"/>
                      </a:lnTo>
                      <a:cubicBezTo>
                        <a:pt x="8874" y="1114"/>
                        <a:pt x="8544" y="647"/>
                        <a:pt x="8204" y="179"/>
                      </a:cubicBezTo>
                      <a:lnTo>
                        <a:pt x="8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6210000" y="2294525"/>
                  <a:ext cx="690575" cy="7800"/>
                </a:xfrm>
                <a:custGeom>
                  <a:avLst/>
                  <a:gdLst/>
                  <a:ahLst/>
                  <a:cxnLst/>
                  <a:rect l="l" t="t" r="r" b="b"/>
                  <a:pathLst>
                    <a:path w="27623" h="312" extrusionOk="0">
                      <a:moveTo>
                        <a:pt x="6668" y="0"/>
                      </a:moveTo>
                      <a:cubicBezTo>
                        <a:pt x="4445" y="0"/>
                        <a:pt x="2222" y="35"/>
                        <a:pt x="0" y="141"/>
                      </a:cubicBezTo>
                      <a:lnTo>
                        <a:pt x="0" y="176"/>
                      </a:lnTo>
                      <a:cubicBezTo>
                        <a:pt x="2237" y="278"/>
                        <a:pt x="4475" y="312"/>
                        <a:pt x="6713" y="312"/>
                      </a:cubicBezTo>
                      <a:cubicBezTo>
                        <a:pt x="10227" y="312"/>
                        <a:pt x="13744" y="229"/>
                        <a:pt x="17264" y="200"/>
                      </a:cubicBezTo>
                      <a:cubicBezTo>
                        <a:pt x="19055" y="256"/>
                        <a:pt x="20853" y="296"/>
                        <a:pt x="22652" y="296"/>
                      </a:cubicBezTo>
                      <a:cubicBezTo>
                        <a:pt x="24309" y="296"/>
                        <a:pt x="25967" y="262"/>
                        <a:pt x="27623" y="176"/>
                      </a:cubicBezTo>
                      <a:cubicBezTo>
                        <a:pt x="26118" y="65"/>
                        <a:pt x="24576" y="29"/>
                        <a:pt x="23024" y="29"/>
                      </a:cubicBezTo>
                      <a:cubicBezTo>
                        <a:pt x="21100" y="29"/>
                        <a:pt x="19162" y="84"/>
                        <a:pt x="17264" y="117"/>
                      </a:cubicBezTo>
                      <a:cubicBezTo>
                        <a:pt x="13728" y="88"/>
                        <a:pt x="10197" y="0"/>
                        <a:pt x="6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6210000" y="2391625"/>
                  <a:ext cx="690575" cy="7900"/>
                </a:xfrm>
                <a:custGeom>
                  <a:avLst/>
                  <a:gdLst/>
                  <a:ahLst/>
                  <a:cxnLst/>
                  <a:rect l="l" t="t" r="r" b="b"/>
                  <a:pathLst>
                    <a:path w="27623" h="316" extrusionOk="0">
                      <a:moveTo>
                        <a:pt x="6831" y="0"/>
                      </a:moveTo>
                      <a:cubicBezTo>
                        <a:pt x="4554" y="0"/>
                        <a:pt x="2277" y="37"/>
                        <a:pt x="0" y="150"/>
                      </a:cubicBezTo>
                      <a:lnTo>
                        <a:pt x="0" y="174"/>
                      </a:lnTo>
                      <a:cubicBezTo>
                        <a:pt x="2245" y="281"/>
                        <a:pt x="4490" y="315"/>
                        <a:pt x="6735" y="315"/>
                      </a:cubicBezTo>
                      <a:cubicBezTo>
                        <a:pt x="10242" y="315"/>
                        <a:pt x="13751" y="231"/>
                        <a:pt x="17264" y="210"/>
                      </a:cubicBezTo>
                      <a:cubicBezTo>
                        <a:pt x="19022" y="258"/>
                        <a:pt x="20786" y="295"/>
                        <a:pt x="22551" y="295"/>
                      </a:cubicBezTo>
                      <a:cubicBezTo>
                        <a:pt x="24241" y="295"/>
                        <a:pt x="25933" y="261"/>
                        <a:pt x="27623" y="174"/>
                      </a:cubicBezTo>
                      <a:cubicBezTo>
                        <a:pt x="26118" y="62"/>
                        <a:pt x="24576" y="27"/>
                        <a:pt x="23024" y="27"/>
                      </a:cubicBezTo>
                      <a:cubicBezTo>
                        <a:pt x="21100" y="27"/>
                        <a:pt x="19162" y="81"/>
                        <a:pt x="17264" y="114"/>
                      </a:cubicBezTo>
                      <a:cubicBezTo>
                        <a:pt x="13783" y="86"/>
                        <a:pt x="10306" y="0"/>
                        <a:pt x="6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6210000" y="2488750"/>
                  <a:ext cx="690575" cy="7875"/>
                </a:xfrm>
                <a:custGeom>
                  <a:avLst/>
                  <a:gdLst/>
                  <a:ahLst/>
                  <a:cxnLst/>
                  <a:rect l="l" t="t" r="r" b="b"/>
                  <a:pathLst>
                    <a:path w="27623" h="315" extrusionOk="0">
                      <a:moveTo>
                        <a:pt x="6690" y="0"/>
                      </a:moveTo>
                      <a:cubicBezTo>
                        <a:pt x="4459" y="0"/>
                        <a:pt x="2230" y="36"/>
                        <a:pt x="0" y="147"/>
                      </a:cubicBezTo>
                      <a:lnTo>
                        <a:pt x="0" y="170"/>
                      </a:lnTo>
                      <a:cubicBezTo>
                        <a:pt x="2294" y="280"/>
                        <a:pt x="4588" y="315"/>
                        <a:pt x="6883" y="315"/>
                      </a:cubicBezTo>
                      <a:cubicBezTo>
                        <a:pt x="10341" y="315"/>
                        <a:pt x="13800" y="235"/>
                        <a:pt x="17264" y="206"/>
                      </a:cubicBezTo>
                      <a:cubicBezTo>
                        <a:pt x="18985" y="260"/>
                        <a:pt x="20711" y="295"/>
                        <a:pt x="22439" y="295"/>
                      </a:cubicBezTo>
                      <a:cubicBezTo>
                        <a:pt x="24167" y="295"/>
                        <a:pt x="25896" y="260"/>
                        <a:pt x="27623" y="170"/>
                      </a:cubicBezTo>
                      <a:cubicBezTo>
                        <a:pt x="26107" y="53"/>
                        <a:pt x="24553" y="14"/>
                        <a:pt x="22989" y="14"/>
                      </a:cubicBezTo>
                      <a:cubicBezTo>
                        <a:pt x="21077" y="14"/>
                        <a:pt x="19151" y="71"/>
                        <a:pt x="17264" y="111"/>
                      </a:cubicBezTo>
                      <a:cubicBezTo>
                        <a:pt x="13736" y="89"/>
                        <a:pt x="10212" y="0"/>
                        <a:pt x="6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6210000" y="2585800"/>
                  <a:ext cx="690575" cy="7925"/>
                </a:xfrm>
                <a:custGeom>
                  <a:avLst/>
                  <a:gdLst/>
                  <a:ahLst/>
                  <a:cxnLst/>
                  <a:rect l="l" t="t" r="r" b="b"/>
                  <a:pathLst>
                    <a:path w="27623" h="317" extrusionOk="0">
                      <a:moveTo>
                        <a:pt x="6626" y="0"/>
                      </a:moveTo>
                      <a:cubicBezTo>
                        <a:pt x="4417" y="0"/>
                        <a:pt x="2209" y="36"/>
                        <a:pt x="0" y="146"/>
                      </a:cubicBezTo>
                      <a:lnTo>
                        <a:pt x="0" y="182"/>
                      </a:lnTo>
                      <a:cubicBezTo>
                        <a:pt x="2237" y="284"/>
                        <a:pt x="4475" y="317"/>
                        <a:pt x="6713" y="317"/>
                      </a:cubicBezTo>
                      <a:cubicBezTo>
                        <a:pt x="10227" y="317"/>
                        <a:pt x="13744" y="235"/>
                        <a:pt x="17264" y="205"/>
                      </a:cubicBezTo>
                      <a:cubicBezTo>
                        <a:pt x="19055" y="261"/>
                        <a:pt x="20853" y="301"/>
                        <a:pt x="22652" y="301"/>
                      </a:cubicBezTo>
                      <a:cubicBezTo>
                        <a:pt x="24309" y="301"/>
                        <a:pt x="25967" y="267"/>
                        <a:pt x="27623" y="182"/>
                      </a:cubicBezTo>
                      <a:cubicBezTo>
                        <a:pt x="26097" y="58"/>
                        <a:pt x="24532" y="17"/>
                        <a:pt x="22958" y="17"/>
                      </a:cubicBezTo>
                      <a:cubicBezTo>
                        <a:pt x="21056" y="17"/>
                        <a:pt x="19140" y="77"/>
                        <a:pt x="17264" y="122"/>
                      </a:cubicBezTo>
                      <a:cubicBezTo>
                        <a:pt x="13715" y="93"/>
                        <a:pt x="10170" y="0"/>
                        <a:pt x="6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5819175" y="2322300"/>
                  <a:ext cx="203325" cy="8050"/>
                </a:xfrm>
                <a:custGeom>
                  <a:avLst/>
                  <a:gdLst/>
                  <a:ahLst/>
                  <a:cxnLst/>
                  <a:rect l="l" t="t" r="r" b="b"/>
                  <a:pathLst>
                    <a:path w="8133" h="322" extrusionOk="0">
                      <a:moveTo>
                        <a:pt x="4057" y="0"/>
                      </a:moveTo>
                      <a:cubicBezTo>
                        <a:pt x="2700" y="0"/>
                        <a:pt x="1346" y="54"/>
                        <a:pt x="0" y="161"/>
                      </a:cubicBezTo>
                      <a:cubicBezTo>
                        <a:pt x="1352" y="268"/>
                        <a:pt x="2706" y="322"/>
                        <a:pt x="4062" y="322"/>
                      </a:cubicBezTo>
                      <a:cubicBezTo>
                        <a:pt x="5418" y="322"/>
                        <a:pt x="6775" y="268"/>
                        <a:pt x="8132" y="161"/>
                      </a:cubicBezTo>
                      <a:cubicBezTo>
                        <a:pt x="6775" y="54"/>
                        <a:pt x="5415" y="0"/>
                        <a:pt x="4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5840900" y="2359725"/>
                  <a:ext cx="159575" cy="7825"/>
                </a:xfrm>
                <a:custGeom>
                  <a:avLst/>
                  <a:gdLst/>
                  <a:ahLst/>
                  <a:cxnLst/>
                  <a:rect l="l" t="t" r="r" b="b"/>
                  <a:pathLst>
                    <a:path w="6383" h="313" extrusionOk="0">
                      <a:moveTo>
                        <a:pt x="3191" y="0"/>
                      </a:moveTo>
                      <a:cubicBezTo>
                        <a:pt x="2126" y="0"/>
                        <a:pt x="1060" y="51"/>
                        <a:pt x="0" y="152"/>
                      </a:cubicBezTo>
                      <a:cubicBezTo>
                        <a:pt x="1054" y="259"/>
                        <a:pt x="2117" y="313"/>
                        <a:pt x="3182" y="313"/>
                      </a:cubicBezTo>
                      <a:cubicBezTo>
                        <a:pt x="4248" y="313"/>
                        <a:pt x="5316" y="259"/>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5819175" y="2544525"/>
                  <a:ext cx="203325" cy="7950"/>
                </a:xfrm>
                <a:custGeom>
                  <a:avLst/>
                  <a:gdLst/>
                  <a:ahLst/>
                  <a:cxnLst/>
                  <a:rect l="l" t="t" r="r" b="b"/>
                  <a:pathLst>
                    <a:path w="8133" h="318" extrusionOk="0">
                      <a:moveTo>
                        <a:pt x="4002" y="1"/>
                      </a:moveTo>
                      <a:cubicBezTo>
                        <a:pt x="2663" y="1"/>
                        <a:pt x="1327" y="54"/>
                        <a:pt x="0" y="166"/>
                      </a:cubicBezTo>
                      <a:cubicBezTo>
                        <a:pt x="1352" y="267"/>
                        <a:pt x="2706" y="318"/>
                        <a:pt x="4062" y="318"/>
                      </a:cubicBezTo>
                      <a:cubicBezTo>
                        <a:pt x="5418" y="318"/>
                        <a:pt x="6775" y="267"/>
                        <a:pt x="8132" y="166"/>
                      </a:cubicBezTo>
                      <a:cubicBezTo>
                        <a:pt x="6757" y="57"/>
                        <a:pt x="5378"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5840900" y="2581925"/>
                  <a:ext cx="159575" cy="8050"/>
                </a:xfrm>
                <a:custGeom>
                  <a:avLst/>
                  <a:gdLst/>
                  <a:ahLst/>
                  <a:cxnLst/>
                  <a:rect l="l" t="t" r="r" b="b"/>
                  <a:pathLst>
                    <a:path w="6383" h="322" extrusionOk="0">
                      <a:moveTo>
                        <a:pt x="3191" y="0"/>
                      </a:moveTo>
                      <a:cubicBezTo>
                        <a:pt x="2126" y="0"/>
                        <a:pt x="1060" y="57"/>
                        <a:pt x="0" y="170"/>
                      </a:cubicBezTo>
                      <a:cubicBezTo>
                        <a:pt x="1054" y="271"/>
                        <a:pt x="2117" y="322"/>
                        <a:pt x="3182" y="322"/>
                      </a:cubicBezTo>
                      <a:cubicBezTo>
                        <a:pt x="4248" y="322"/>
                        <a:pt x="5316" y="271"/>
                        <a:pt x="6382" y="170"/>
                      </a:cubicBezTo>
                      <a:cubicBezTo>
                        <a:pt x="5322" y="57"/>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5819175" y="2495525"/>
                  <a:ext cx="203325" cy="7850"/>
                </a:xfrm>
                <a:custGeom>
                  <a:avLst/>
                  <a:gdLst/>
                  <a:ahLst/>
                  <a:cxnLst/>
                  <a:rect l="l" t="t" r="r" b="b"/>
                  <a:pathLst>
                    <a:path w="8133" h="314" extrusionOk="0">
                      <a:moveTo>
                        <a:pt x="4066" y="1"/>
                      </a:moveTo>
                      <a:cubicBezTo>
                        <a:pt x="2712" y="1"/>
                        <a:pt x="1358" y="54"/>
                        <a:pt x="0" y="161"/>
                      </a:cubicBezTo>
                      <a:cubicBezTo>
                        <a:pt x="1346" y="262"/>
                        <a:pt x="2700" y="313"/>
                        <a:pt x="4057" y="313"/>
                      </a:cubicBezTo>
                      <a:cubicBezTo>
                        <a:pt x="5415" y="313"/>
                        <a:pt x="6775" y="262"/>
                        <a:pt x="8132" y="161"/>
                      </a:cubicBezTo>
                      <a:cubicBezTo>
                        <a:pt x="6775" y="54"/>
                        <a:pt x="5421" y="1"/>
                        <a:pt x="4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5840900" y="2457950"/>
                  <a:ext cx="159575" cy="7825"/>
                </a:xfrm>
                <a:custGeom>
                  <a:avLst/>
                  <a:gdLst/>
                  <a:ahLst/>
                  <a:cxnLst/>
                  <a:rect l="l" t="t" r="r" b="b"/>
                  <a:pathLst>
                    <a:path w="6383" h="313" extrusionOk="0">
                      <a:moveTo>
                        <a:pt x="3191" y="0"/>
                      </a:moveTo>
                      <a:cubicBezTo>
                        <a:pt x="2126" y="0"/>
                        <a:pt x="1060" y="51"/>
                        <a:pt x="0" y="152"/>
                      </a:cubicBezTo>
                      <a:cubicBezTo>
                        <a:pt x="1060" y="259"/>
                        <a:pt x="2126" y="313"/>
                        <a:pt x="3191" y="313"/>
                      </a:cubicBezTo>
                      <a:cubicBezTo>
                        <a:pt x="4257" y="313"/>
                        <a:pt x="5322" y="259"/>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5801300" y="2299525"/>
                  <a:ext cx="225050" cy="128900"/>
                </a:xfrm>
                <a:custGeom>
                  <a:avLst/>
                  <a:gdLst/>
                  <a:ahLst/>
                  <a:cxnLst/>
                  <a:rect l="l" t="t" r="r" b="b"/>
                  <a:pathLst>
                    <a:path w="9002" h="5156" extrusionOk="0">
                      <a:moveTo>
                        <a:pt x="8847" y="0"/>
                      </a:moveTo>
                      <a:cubicBezTo>
                        <a:pt x="8692" y="584"/>
                        <a:pt x="8561" y="1131"/>
                        <a:pt x="8335" y="1643"/>
                      </a:cubicBezTo>
                      <a:cubicBezTo>
                        <a:pt x="8109" y="2143"/>
                        <a:pt x="7835" y="2596"/>
                        <a:pt x="7478" y="2941"/>
                      </a:cubicBezTo>
                      <a:cubicBezTo>
                        <a:pt x="6811" y="3596"/>
                        <a:pt x="5775" y="3923"/>
                        <a:pt x="4741" y="3923"/>
                      </a:cubicBezTo>
                      <a:cubicBezTo>
                        <a:pt x="3707" y="3923"/>
                        <a:pt x="2674" y="3596"/>
                        <a:pt x="2013" y="2941"/>
                      </a:cubicBezTo>
                      <a:cubicBezTo>
                        <a:pt x="1227" y="2191"/>
                        <a:pt x="894" y="1096"/>
                        <a:pt x="644" y="24"/>
                      </a:cubicBezTo>
                      <a:lnTo>
                        <a:pt x="644" y="24"/>
                      </a:lnTo>
                      <a:cubicBezTo>
                        <a:pt x="1" y="2893"/>
                        <a:pt x="1775" y="5144"/>
                        <a:pt x="4751" y="5156"/>
                      </a:cubicBezTo>
                      <a:cubicBezTo>
                        <a:pt x="6835" y="5156"/>
                        <a:pt x="8633" y="3929"/>
                        <a:pt x="8931" y="1810"/>
                      </a:cubicBezTo>
                      <a:cubicBezTo>
                        <a:pt x="9002" y="1215"/>
                        <a:pt x="8978" y="584"/>
                        <a:pt x="8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5813225" y="2401925"/>
                  <a:ext cx="224750" cy="128900"/>
                </a:xfrm>
                <a:custGeom>
                  <a:avLst/>
                  <a:gdLst/>
                  <a:ahLst/>
                  <a:cxnLst/>
                  <a:rect l="l" t="t" r="r" b="b"/>
                  <a:pathLst>
                    <a:path w="8990" h="5156" extrusionOk="0">
                      <a:moveTo>
                        <a:pt x="4251" y="0"/>
                      </a:moveTo>
                      <a:cubicBezTo>
                        <a:pt x="2167" y="0"/>
                        <a:pt x="369" y="1214"/>
                        <a:pt x="72" y="3346"/>
                      </a:cubicBezTo>
                      <a:cubicBezTo>
                        <a:pt x="0" y="3941"/>
                        <a:pt x="24" y="4572"/>
                        <a:pt x="167" y="5155"/>
                      </a:cubicBezTo>
                      <a:cubicBezTo>
                        <a:pt x="310" y="4572"/>
                        <a:pt x="453" y="4012"/>
                        <a:pt x="667" y="3512"/>
                      </a:cubicBezTo>
                      <a:cubicBezTo>
                        <a:pt x="893" y="3012"/>
                        <a:pt x="1179" y="2560"/>
                        <a:pt x="1536" y="2215"/>
                      </a:cubicBezTo>
                      <a:cubicBezTo>
                        <a:pt x="2197" y="1560"/>
                        <a:pt x="3230" y="1232"/>
                        <a:pt x="4264" y="1232"/>
                      </a:cubicBezTo>
                      <a:cubicBezTo>
                        <a:pt x="5298" y="1232"/>
                        <a:pt x="6334" y="1560"/>
                        <a:pt x="7001" y="2215"/>
                      </a:cubicBezTo>
                      <a:cubicBezTo>
                        <a:pt x="7787" y="2965"/>
                        <a:pt x="8108" y="4060"/>
                        <a:pt x="8370" y="5132"/>
                      </a:cubicBezTo>
                      <a:cubicBezTo>
                        <a:pt x="8989" y="2262"/>
                        <a:pt x="7215" y="0"/>
                        <a:pt x="4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5801300" y="2517400"/>
                  <a:ext cx="225050" cy="128625"/>
                </a:xfrm>
                <a:custGeom>
                  <a:avLst/>
                  <a:gdLst/>
                  <a:ahLst/>
                  <a:cxnLst/>
                  <a:rect l="l" t="t" r="r" b="b"/>
                  <a:pathLst>
                    <a:path w="9002" h="5145" extrusionOk="0">
                      <a:moveTo>
                        <a:pt x="8847" y="1"/>
                      </a:moveTo>
                      <a:cubicBezTo>
                        <a:pt x="8692" y="572"/>
                        <a:pt x="8561" y="1132"/>
                        <a:pt x="8335" y="1632"/>
                      </a:cubicBezTo>
                      <a:cubicBezTo>
                        <a:pt x="8109" y="2144"/>
                        <a:pt x="7835" y="2584"/>
                        <a:pt x="7478" y="2930"/>
                      </a:cubicBezTo>
                      <a:cubicBezTo>
                        <a:pt x="6811" y="3584"/>
                        <a:pt x="5775" y="3912"/>
                        <a:pt x="4741" y="3912"/>
                      </a:cubicBezTo>
                      <a:cubicBezTo>
                        <a:pt x="3707" y="3912"/>
                        <a:pt x="2674" y="3584"/>
                        <a:pt x="2013" y="2930"/>
                      </a:cubicBezTo>
                      <a:cubicBezTo>
                        <a:pt x="1227" y="2179"/>
                        <a:pt x="894" y="1084"/>
                        <a:pt x="644" y="13"/>
                      </a:cubicBezTo>
                      <a:lnTo>
                        <a:pt x="644" y="13"/>
                      </a:lnTo>
                      <a:cubicBezTo>
                        <a:pt x="1" y="2882"/>
                        <a:pt x="1775" y="5132"/>
                        <a:pt x="4751" y="5144"/>
                      </a:cubicBezTo>
                      <a:cubicBezTo>
                        <a:pt x="6835" y="5144"/>
                        <a:pt x="8633" y="3930"/>
                        <a:pt x="8931" y="1798"/>
                      </a:cubicBezTo>
                      <a:cubicBezTo>
                        <a:pt x="9002" y="1203"/>
                        <a:pt x="8978" y="572"/>
                        <a:pt x="8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5819175" y="2757475"/>
                  <a:ext cx="203325" cy="7825"/>
                </a:xfrm>
                <a:custGeom>
                  <a:avLst/>
                  <a:gdLst/>
                  <a:ahLst/>
                  <a:cxnLst/>
                  <a:rect l="l" t="t" r="r" b="b"/>
                  <a:pathLst>
                    <a:path w="8133" h="313" extrusionOk="0">
                      <a:moveTo>
                        <a:pt x="4057" y="0"/>
                      </a:moveTo>
                      <a:cubicBezTo>
                        <a:pt x="2700" y="0"/>
                        <a:pt x="1346" y="54"/>
                        <a:pt x="0" y="161"/>
                      </a:cubicBezTo>
                      <a:cubicBezTo>
                        <a:pt x="1352" y="262"/>
                        <a:pt x="2706" y="313"/>
                        <a:pt x="4062" y="313"/>
                      </a:cubicBezTo>
                      <a:cubicBezTo>
                        <a:pt x="5418" y="313"/>
                        <a:pt x="6775" y="262"/>
                        <a:pt x="8132" y="161"/>
                      </a:cubicBezTo>
                      <a:cubicBezTo>
                        <a:pt x="6775" y="54"/>
                        <a:pt x="5415" y="0"/>
                        <a:pt x="4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5840900" y="2794975"/>
                  <a:ext cx="159575" cy="7825"/>
                </a:xfrm>
                <a:custGeom>
                  <a:avLst/>
                  <a:gdLst/>
                  <a:ahLst/>
                  <a:cxnLst/>
                  <a:rect l="l" t="t" r="r" b="b"/>
                  <a:pathLst>
                    <a:path w="6383" h="313" extrusionOk="0">
                      <a:moveTo>
                        <a:pt x="3191" y="0"/>
                      </a:moveTo>
                      <a:cubicBezTo>
                        <a:pt x="2126" y="0"/>
                        <a:pt x="1060" y="54"/>
                        <a:pt x="0" y="161"/>
                      </a:cubicBezTo>
                      <a:cubicBezTo>
                        <a:pt x="1054" y="262"/>
                        <a:pt x="2117" y="313"/>
                        <a:pt x="3182" y="313"/>
                      </a:cubicBezTo>
                      <a:cubicBezTo>
                        <a:pt x="4248" y="313"/>
                        <a:pt x="5316" y="262"/>
                        <a:pt x="6382" y="161"/>
                      </a:cubicBezTo>
                      <a:cubicBezTo>
                        <a:pt x="5322" y="54"/>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5819175" y="2708350"/>
                  <a:ext cx="203325" cy="7950"/>
                </a:xfrm>
                <a:custGeom>
                  <a:avLst/>
                  <a:gdLst/>
                  <a:ahLst/>
                  <a:cxnLst/>
                  <a:rect l="l" t="t" r="r" b="b"/>
                  <a:pathLst>
                    <a:path w="8133" h="318" extrusionOk="0">
                      <a:moveTo>
                        <a:pt x="4066" y="0"/>
                      </a:moveTo>
                      <a:cubicBezTo>
                        <a:pt x="2712" y="0"/>
                        <a:pt x="1358" y="54"/>
                        <a:pt x="0" y="161"/>
                      </a:cubicBezTo>
                      <a:cubicBezTo>
                        <a:pt x="1365" y="264"/>
                        <a:pt x="2739" y="318"/>
                        <a:pt x="4115" y="318"/>
                      </a:cubicBezTo>
                      <a:cubicBezTo>
                        <a:pt x="5453" y="318"/>
                        <a:pt x="6794" y="267"/>
                        <a:pt x="8132" y="161"/>
                      </a:cubicBezTo>
                      <a:cubicBezTo>
                        <a:pt x="6775" y="54"/>
                        <a:pt x="5421" y="0"/>
                        <a:pt x="4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5840900" y="2670775"/>
                  <a:ext cx="159575" cy="8050"/>
                </a:xfrm>
                <a:custGeom>
                  <a:avLst/>
                  <a:gdLst/>
                  <a:ahLst/>
                  <a:cxnLst/>
                  <a:rect l="l" t="t" r="r" b="b"/>
                  <a:pathLst>
                    <a:path w="6383" h="322" extrusionOk="0">
                      <a:moveTo>
                        <a:pt x="3191" y="0"/>
                      </a:moveTo>
                      <a:cubicBezTo>
                        <a:pt x="2126" y="0"/>
                        <a:pt x="1060" y="51"/>
                        <a:pt x="0" y="152"/>
                      </a:cubicBezTo>
                      <a:cubicBezTo>
                        <a:pt x="1060" y="265"/>
                        <a:pt x="2126" y="322"/>
                        <a:pt x="3191" y="322"/>
                      </a:cubicBezTo>
                      <a:cubicBezTo>
                        <a:pt x="4257" y="322"/>
                        <a:pt x="5322" y="265"/>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5813225" y="2614725"/>
                  <a:ext cx="224750" cy="128625"/>
                </a:xfrm>
                <a:custGeom>
                  <a:avLst/>
                  <a:gdLst/>
                  <a:ahLst/>
                  <a:cxnLst/>
                  <a:rect l="l" t="t" r="r" b="b"/>
                  <a:pathLst>
                    <a:path w="8990" h="5145" extrusionOk="0">
                      <a:moveTo>
                        <a:pt x="4251" y="1"/>
                      </a:moveTo>
                      <a:cubicBezTo>
                        <a:pt x="2167" y="1"/>
                        <a:pt x="369" y="1215"/>
                        <a:pt x="72" y="3347"/>
                      </a:cubicBezTo>
                      <a:cubicBezTo>
                        <a:pt x="0" y="3942"/>
                        <a:pt x="24" y="4573"/>
                        <a:pt x="167" y="5144"/>
                      </a:cubicBezTo>
                      <a:cubicBezTo>
                        <a:pt x="310" y="4573"/>
                        <a:pt x="453" y="4013"/>
                        <a:pt x="667" y="3513"/>
                      </a:cubicBezTo>
                      <a:cubicBezTo>
                        <a:pt x="893" y="3013"/>
                        <a:pt x="1179" y="2561"/>
                        <a:pt x="1536" y="2216"/>
                      </a:cubicBezTo>
                      <a:cubicBezTo>
                        <a:pt x="2197" y="1561"/>
                        <a:pt x="3230" y="1233"/>
                        <a:pt x="4264" y="1233"/>
                      </a:cubicBezTo>
                      <a:cubicBezTo>
                        <a:pt x="5298" y="1233"/>
                        <a:pt x="6334" y="1561"/>
                        <a:pt x="7001" y="2216"/>
                      </a:cubicBezTo>
                      <a:cubicBezTo>
                        <a:pt x="7787" y="2966"/>
                        <a:pt x="8108" y="4061"/>
                        <a:pt x="8370" y="5133"/>
                      </a:cubicBezTo>
                      <a:cubicBezTo>
                        <a:pt x="8989" y="2263"/>
                        <a:pt x="7215" y="1"/>
                        <a:pt x="4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5801300" y="2729925"/>
                  <a:ext cx="225050" cy="128925"/>
                </a:xfrm>
                <a:custGeom>
                  <a:avLst/>
                  <a:gdLst/>
                  <a:ahLst/>
                  <a:cxnLst/>
                  <a:rect l="l" t="t" r="r" b="b"/>
                  <a:pathLst>
                    <a:path w="9002" h="5157" extrusionOk="0">
                      <a:moveTo>
                        <a:pt x="8847" y="1"/>
                      </a:moveTo>
                      <a:cubicBezTo>
                        <a:pt x="8692" y="584"/>
                        <a:pt x="8561" y="1132"/>
                        <a:pt x="8335" y="1644"/>
                      </a:cubicBezTo>
                      <a:cubicBezTo>
                        <a:pt x="8109" y="2156"/>
                        <a:pt x="7835" y="2596"/>
                        <a:pt x="7478" y="2942"/>
                      </a:cubicBezTo>
                      <a:cubicBezTo>
                        <a:pt x="6811" y="3596"/>
                        <a:pt x="5775" y="3924"/>
                        <a:pt x="4741" y="3924"/>
                      </a:cubicBezTo>
                      <a:cubicBezTo>
                        <a:pt x="3707" y="3924"/>
                        <a:pt x="2674" y="3596"/>
                        <a:pt x="2013" y="2942"/>
                      </a:cubicBezTo>
                      <a:cubicBezTo>
                        <a:pt x="1227" y="2191"/>
                        <a:pt x="894" y="1096"/>
                        <a:pt x="644" y="24"/>
                      </a:cubicBezTo>
                      <a:lnTo>
                        <a:pt x="644" y="24"/>
                      </a:lnTo>
                      <a:cubicBezTo>
                        <a:pt x="1" y="2894"/>
                        <a:pt x="1775" y="5156"/>
                        <a:pt x="4751" y="5156"/>
                      </a:cubicBezTo>
                      <a:cubicBezTo>
                        <a:pt x="6835" y="5156"/>
                        <a:pt x="8633" y="3930"/>
                        <a:pt x="8931" y="1810"/>
                      </a:cubicBezTo>
                      <a:cubicBezTo>
                        <a:pt x="9002" y="1215"/>
                        <a:pt x="8978" y="584"/>
                        <a:pt x="8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5817375" y="2925925"/>
                  <a:ext cx="203025" cy="7850"/>
                </a:xfrm>
                <a:custGeom>
                  <a:avLst/>
                  <a:gdLst/>
                  <a:ahLst/>
                  <a:cxnLst/>
                  <a:rect l="l" t="t" r="r" b="b"/>
                  <a:pathLst>
                    <a:path w="8121" h="314" extrusionOk="0">
                      <a:moveTo>
                        <a:pt x="4061" y="1"/>
                      </a:moveTo>
                      <a:cubicBezTo>
                        <a:pt x="2706" y="1"/>
                        <a:pt x="1352" y="55"/>
                        <a:pt x="1" y="162"/>
                      </a:cubicBezTo>
                      <a:cubicBezTo>
                        <a:pt x="1346" y="263"/>
                        <a:pt x="2701" y="313"/>
                        <a:pt x="4056" y="313"/>
                      </a:cubicBezTo>
                      <a:cubicBezTo>
                        <a:pt x="5412" y="313"/>
                        <a:pt x="6769" y="263"/>
                        <a:pt x="8121" y="162"/>
                      </a:cubicBezTo>
                      <a:cubicBezTo>
                        <a:pt x="6769" y="55"/>
                        <a:pt x="5415" y="1"/>
                        <a:pt x="4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5838825" y="2888350"/>
                  <a:ext cx="159850" cy="7850"/>
                </a:xfrm>
                <a:custGeom>
                  <a:avLst/>
                  <a:gdLst/>
                  <a:ahLst/>
                  <a:cxnLst/>
                  <a:rect l="l" t="t" r="r" b="b"/>
                  <a:pathLst>
                    <a:path w="6394" h="314" extrusionOk="0">
                      <a:moveTo>
                        <a:pt x="3201" y="1"/>
                      </a:moveTo>
                      <a:cubicBezTo>
                        <a:pt x="2134" y="1"/>
                        <a:pt x="1066" y="51"/>
                        <a:pt x="0" y="153"/>
                      </a:cubicBezTo>
                      <a:cubicBezTo>
                        <a:pt x="1066" y="260"/>
                        <a:pt x="2134" y="313"/>
                        <a:pt x="3201" y="313"/>
                      </a:cubicBezTo>
                      <a:cubicBezTo>
                        <a:pt x="4268" y="313"/>
                        <a:pt x="5334" y="260"/>
                        <a:pt x="6394" y="153"/>
                      </a:cubicBezTo>
                      <a:cubicBezTo>
                        <a:pt x="5334" y="51"/>
                        <a:pt x="426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5813225" y="2827850"/>
                  <a:ext cx="224750" cy="128925"/>
                </a:xfrm>
                <a:custGeom>
                  <a:avLst/>
                  <a:gdLst/>
                  <a:ahLst/>
                  <a:cxnLst/>
                  <a:rect l="l" t="t" r="r" b="b"/>
                  <a:pathLst>
                    <a:path w="8990" h="5157" extrusionOk="0">
                      <a:moveTo>
                        <a:pt x="4251" y="1"/>
                      </a:moveTo>
                      <a:cubicBezTo>
                        <a:pt x="2167" y="1"/>
                        <a:pt x="369" y="1227"/>
                        <a:pt x="72" y="3358"/>
                      </a:cubicBezTo>
                      <a:cubicBezTo>
                        <a:pt x="0" y="3954"/>
                        <a:pt x="24" y="4573"/>
                        <a:pt x="167" y="5156"/>
                      </a:cubicBezTo>
                      <a:cubicBezTo>
                        <a:pt x="310" y="4573"/>
                        <a:pt x="453" y="4025"/>
                        <a:pt x="667" y="3513"/>
                      </a:cubicBezTo>
                      <a:cubicBezTo>
                        <a:pt x="893" y="3013"/>
                        <a:pt x="1179" y="2561"/>
                        <a:pt x="1536" y="2227"/>
                      </a:cubicBezTo>
                      <a:cubicBezTo>
                        <a:pt x="2197" y="1572"/>
                        <a:pt x="3230" y="1245"/>
                        <a:pt x="4264" y="1245"/>
                      </a:cubicBezTo>
                      <a:cubicBezTo>
                        <a:pt x="5298" y="1245"/>
                        <a:pt x="6334" y="1572"/>
                        <a:pt x="7001" y="2227"/>
                      </a:cubicBezTo>
                      <a:cubicBezTo>
                        <a:pt x="7787" y="2965"/>
                        <a:pt x="8108" y="4061"/>
                        <a:pt x="8370" y="5144"/>
                      </a:cubicBezTo>
                      <a:cubicBezTo>
                        <a:pt x="8989" y="2263"/>
                        <a:pt x="7215" y="1"/>
                        <a:pt x="4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38"/>
              <p:cNvGrpSpPr/>
              <p:nvPr/>
            </p:nvGrpSpPr>
            <p:grpSpPr>
              <a:xfrm>
                <a:off x="486950" y="1820300"/>
                <a:ext cx="3484975" cy="2271125"/>
                <a:chOff x="486950" y="1820300"/>
                <a:chExt cx="3484975" cy="2271125"/>
              </a:xfrm>
            </p:grpSpPr>
            <p:sp>
              <p:nvSpPr>
                <p:cNvPr id="2039" name="Google Shape;2039;p38"/>
                <p:cNvSpPr/>
                <p:nvPr/>
              </p:nvSpPr>
              <p:spPr>
                <a:xfrm>
                  <a:off x="2222000" y="2736175"/>
                  <a:ext cx="446500" cy="947475"/>
                </a:xfrm>
                <a:custGeom>
                  <a:avLst/>
                  <a:gdLst/>
                  <a:ahLst/>
                  <a:cxnLst/>
                  <a:rect l="l" t="t" r="r" b="b"/>
                  <a:pathLst>
                    <a:path w="17860" h="37899" extrusionOk="0">
                      <a:moveTo>
                        <a:pt x="0" y="1"/>
                      </a:moveTo>
                      <a:lnTo>
                        <a:pt x="13680" y="37898"/>
                      </a:lnTo>
                      <a:lnTo>
                        <a:pt x="17860" y="37898"/>
                      </a:lnTo>
                      <a:lnTo>
                        <a:pt x="7549" y="9180"/>
                      </a:lnTo>
                      <a:lnTo>
                        <a:pt x="5453" y="3727"/>
                      </a:lnTo>
                      <a:cubicBezTo>
                        <a:pt x="4572" y="1477"/>
                        <a:pt x="2417"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1585000" y="2560850"/>
                  <a:ext cx="255425" cy="350975"/>
                </a:xfrm>
                <a:custGeom>
                  <a:avLst/>
                  <a:gdLst/>
                  <a:ahLst/>
                  <a:cxnLst/>
                  <a:rect l="l" t="t" r="r" b="b"/>
                  <a:pathLst>
                    <a:path w="10217" h="14039" extrusionOk="0">
                      <a:moveTo>
                        <a:pt x="1025" y="1"/>
                      </a:moveTo>
                      <a:lnTo>
                        <a:pt x="1" y="14038"/>
                      </a:lnTo>
                      <a:lnTo>
                        <a:pt x="10216" y="14038"/>
                      </a:lnTo>
                      <a:lnTo>
                        <a:pt x="7335" y="2608"/>
                      </a:lnTo>
                      <a:lnTo>
                        <a:pt x="1025"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1598400" y="2560850"/>
                  <a:ext cx="186050" cy="166425"/>
                </a:xfrm>
                <a:custGeom>
                  <a:avLst/>
                  <a:gdLst/>
                  <a:ahLst/>
                  <a:cxnLst/>
                  <a:rect l="l" t="t" r="r" b="b"/>
                  <a:pathLst>
                    <a:path w="7442" h="6657" extrusionOk="0">
                      <a:moveTo>
                        <a:pt x="489" y="1"/>
                      </a:moveTo>
                      <a:lnTo>
                        <a:pt x="1" y="6657"/>
                      </a:lnTo>
                      <a:lnTo>
                        <a:pt x="7442" y="5180"/>
                      </a:lnTo>
                      <a:lnTo>
                        <a:pt x="7013" y="345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1557025" y="2248625"/>
                  <a:ext cx="328925" cy="398925"/>
                </a:xfrm>
                <a:custGeom>
                  <a:avLst/>
                  <a:gdLst/>
                  <a:ahLst/>
                  <a:cxnLst/>
                  <a:rect l="l" t="t" r="r" b="b"/>
                  <a:pathLst>
                    <a:path w="13157" h="15957" extrusionOk="0">
                      <a:moveTo>
                        <a:pt x="12252" y="0"/>
                      </a:moveTo>
                      <a:lnTo>
                        <a:pt x="1" y="346"/>
                      </a:lnTo>
                      <a:cubicBezTo>
                        <a:pt x="1" y="346"/>
                        <a:pt x="96" y="3787"/>
                        <a:pt x="215" y="8025"/>
                      </a:cubicBezTo>
                      <a:cubicBezTo>
                        <a:pt x="332" y="12205"/>
                        <a:pt x="5163" y="15957"/>
                        <a:pt x="9065" y="15957"/>
                      </a:cubicBezTo>
                      <a:cubicBezTo>
                        <a:pt x="9119" y="15957"/>
                        <a:pt x="9174" y="15956"/>
                        <a:pt x="9228" y="15955"/>
                      </a:cubicBezTo>
                      <a:cubicBezTo>
                        <a:pt x="13157" y="15848"/>
                        <a:pt x="12609" y="13109"/>
                        <a:pt x="12562" y="11240"/>
                      </a:cubicBezTo>
                      <a:cubicBezTo>
                        <a:pt x="12502" y="9359"/>
                        <a:pt x="12252" y="0"/>
                        <a:pt x="12252"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464150" y="2372800"/>
                  <a:ext cx="145875" cy="133350"/>
                </a:xfrm>
                <a:custGeom>
                  <a:avLst/>
                  <a:gdLst/>
                  <a:ahLst/>
                  <a:cxnLst/>
                  <a:rect l="l" t="t" r="r" b="b"/>
                  <a:pathLst>
                    <a:path w="5835" h="5334" extrusionOk="0">
                      <a:moveTo>
                        <a:pt x="2895" y="1"/>
                      </a:moveTo>
                      <a:cubicBezTo>
                        <a:pt x="1670" y="1"/>
                        <a:pt x="577" y="845"/>
                        <a:pt x="310" y="2094"/>
                      </a:cubicBezTo>
                      <a:cubicBezTo>
                        <a:pt x="1" y="3534"/>
                        <a:pt x="906" y="4951"/>
                        <a:pt x="2334" y="5273"/>
                      </a:cubicBezTo>
                      <a:cubicBezTo>
                        <a:pt x="2525" y="5314"/>
                        <a:pt x="2716" y="5333"/>
                        <a:pt x="2903" y="5333"/>
                      </a:cubicBezTo>
                      <a:cubicBezTo>
                        <a:pt x="4131" y="5333"/>
                        <a:pt x="5236" y="4488"/>
                        <a:pt x="5525" y="3249"/>
                      </a:cubicBezTo>
                      <a:cubicBezTo>
                        <a:pt x="5835" y="1808"/>
                        <a:pt x="4930" y="391"/>
                        <a:pt x="3501" y="70"/>
                      </a:cubicBezTo>
                      <a:cubicBezTo>
                        <a:pt x="3298" y="23"/>
                        <a:pt x="3095" y="1"/>
                        <a:pt x="2895" y="1"/>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754975" y="2354700"/>
                  <a:ext cx="60450" cy="191600"/>
                </a:xfrm>
                <a:custGeom>
                  <a:avLst/>
                  <a:gdLst/>
                  <a:ahLst/>
                  <a:cxnLst/>
                  <a:rect l="l" t="t" r="r" b="b"/>
                  <a:pathLst>
                    <a:path w="2418" h="7664" extrusionOk="0">
                      <a:moveTo>
                        <a:pt x="1033" y="0"/>
                      </a:moveTo>
                      <a:cubicBezTo>
                        <a:pt x="667" y="0"/>
                        <a:pt x="316" y="224"/>
                        <a:pt x="179" y="627"/>
                      </a:cubicBezTo>
                      <a:cubicBezTo>
                        <a:pt x="0" y="1353"/>
                        <a:pt x="298" y="2080"/>
                        <a:pt x="453" y="2782"/>
                      </a:cubicBezTo>
                      <a:cubicBezTo>
                        <a:pt x="783" y="4258"/>
                        <a:pt x="1226" y="5703"/>
                        <a:pt x="1856" y="7081"/>
                      </a:cubicBezTo>
                      <a:lnTo>
                        <a:pt x="1856" y="7081"/>
                      </a:lnTo>
                      <a:cubicBezTo>
                        <a:pt x="1301" y="6835"/>
                        <a:pt x="736" y="6592"/>
                        <a:pt x="155" y="6366"/>
                      </a:cubicBezTo>
                      <a:lnTo>
                        <a:pt x="143" y="6401"/>
                      </a:lnTo>
                      <a:cubicBezTo>
                        <a:pt x="286" y="6485"/>
                        <a:pt x="453" y="6592"/>
                        <a:pt x="607" y="6687"/>
                      </a:cubicBezTo>
                      <a:cubicBezTo>
                        <a:pt x="1203" y="7021"/>
                        <a:pt x="1798" y="7354"/>
                        <a:pt x="2417" y="7664"/>
                      </a:cubicBezTo>
                      <a:cubicBezTo>
                        <a:pt x="2131" y="6937"/>
                        <a:pt x="1667" y="5770"/>
                        <a:pt x="1369" y="5044"/>
                      </a:cubicBezTo>
                      <a:cubicBezTo>
                        <a:pt x="953" y="3913"/>
                        <a:pt x="405" y="2782"/>
                        <a:pt x="357" y="1568"/>
                      </a:cubicBezTo>
                      <a:cubicBezTo>
                        <a:pt x="334" y="1044"/>
                        <a:pt x="381" y="329"/>
                        <a:pt x="1000" y="258"/>
                      </a:cubicBezTo>
                      <a:cubicBezTo>
                        <a:pt x="1584" y="258"/>
                        <a:pt x="2012" y="817"/>
                        <a:pt x="2358" y="1222"/>
                      </a:cubicBezTo>
                      <a:lnTo>
                        <a:pt x="2382" y="1210"/>
                      </a:lnTo>
                      <a:cubicBezTo>
                        <a:pt x="2203" y="829"/>
                        <a:pt x="1965" y="496"/>
                        <a:pt x="1631" y="222"/>
                      </a:cubicBezTo>
                      <a:cubicBezTo>
                        <a:pt x="1451" y="72"/>
                        <a:pt x="1239" y="0"/>
                        <a:pt x="1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1419500" y="2117550"/>
                  <a:ext cx="464375" cy="483825"/>
                </a:xfrm>
                <a:custGeom>
                  <a:avLst/>
                  <a:gdLst/>
                  <a:ahLst/>
                  <a:cxnLst/>
                  <a:rect l="l" t="t" r="r" b="b"/>
                  <a:pathLst>
                    <a:path w="18575" h="19353" extrusionOk="0">
                      <a:moveTo>
                        <a:pt x="9423" y="0"/>
                      </a:moveTo>
                      <a:cubicBezTo>
                        <a:pt x="4655" y="0"/>
                        <a:pt x="1" y="2401"/>
                        <a:pt x="1" y="9601"/>
                      </a:cubicBezTo>
                      <a:cubicBezTo>
                        <a:pt x="1" y="18578"/>
                        <a:pt x="7514" y="19352"/>
                        <a:pt x="7514" y="19352"/>
                      </a:cubicBezTo>
                      <a:lnTo>
                        <a:pt x="7633" y="17733"/>
                      </a:lnTo>
                      <a:cubicBezTo>
                        <a:pt x="6954" y="16947"/>
                        <a:pt x="6418" y="16078"/>
                        <a:pt x="6073" y="15137"/>
                      </a:cubicBezTo>
                      <a:cubicBezTo>
                        <a:pt x="5655" y="15390"/>
                        <a:pt x="5174" y="15528"/>
                        <a:pt x="4670" y="15528"/>
                      </a:cubicBezTo>
                      <a:cubicBezTo>
                        <a:pt x="4485" y="15528"/>
                        <a:pt x="4297" y="15509"/>
                        <a:pt x="4109" y="15471"/>
                      </a:cubicBezTo>
                      <a:cubicBezTo>
                        <a:pt x="2668" y="15161"/>
                        <a:pt x="1751" y="13732"/>
                        <a:pt x="2085" y="12280"/>
                      </a:cubicBezTo>
                      <a:cubicBezTo>
                        <a:pt x="2352" y="11036"/>
                        <a:pt x="3454" y="10191"/>
                        <a:pt x="4678" y="10191"/>
                      </a:cubicBezTo>
                      <a:cubicBezTo>
                        <a:pt x="4871" y="10191"/>
                        <a:pt x="5067" y="10212"/>
                        <a:pt x="5263" y="10256"/>
                      </a:cubicBezTo>
                      <a:cubicBezTo>
                        <a:pt x="5394" y="10292"/>
                        <a:pt x="5525" y="10315"/>
                        <a:pt x="5644" y="10363"/>
                      </a:cubicBezTo>
                      <a:lnTo>
                        <a:pt x="5644" y="10375"/>
                      </a:lnTo>
                      <a:cubicBezTo>
                        <a:pt x="5656" y="10532"/>
                        <a:pt x="5824" y="11760"/>
                        <a:pt x="6388" y="11760"/>
                      </a:cubicBezTo>
                      <a:cubicBezTo>
                        <a:pt x="6424" y="11760"/>
                        <a:pt x="6462" y="11755"/>
                        <a:pt x="6502" y="11744"/>
                      </a:cubicBezTo>
                      <a:cubicBezTo>
                        <a:pt x="6657" y="11708"/>
                        <a:pt x="6728" y="11494"/>
                        <a:pt x="6752" y="11173"/>
                      </a:cubicBezTo>
                      <a:cubicBezTo>
                        <a:pt x="6907" y="9887"/>
                        <a:pt x="6371" y="6958"/>
                        <a:pt x="6371" y="6958"/>
                      </a:cubicBezTo>
                      <a:lnTo>
                        <a:pt x="6371" y="6958"/>
                      </a:lnTo>
                      <a:cubicBezTo>
                        <a:pt x="6371" y="6958"/>
                        <a:pt x="9788" y="8589"/>
                        <a:pt x="13562" y="8589"/>
                      </a:cubicBezTo>
                      <a:cubicBezTo>
                        <a:pt x="17217" y="8589"/>
                        <a:pt x="17741" y="6386"/>
                        <a:pt x="17765" y="6255"/>
                      </a:cubicBezTo>
                      <a:cubicBezTo>
                        <a:pt x="17765" y="6255"/>
                        <a:pt x="18575" y="1683"/>
                        <a:pt x="12883" y="397"/>
                      </a:cubicBezTo>
                      <a:cubicBezTo>
                        <a:pt x="11768" y="144"/>
                        <a:pt x="10592" y="0"/>
                        <a:pt x="9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1579050" y="2385850"/>
                  <a:ext cx="393225" cy="144450"/>
                </a:xfrm>
                <a:custGeom>
                  <a:avLst/>
                  <a:gdLst/>
                  <a:ahLst/>
                  <a:cxnLst/>
                  <a:rect l="l" t="t" r="r" b="b"/>
                  <a:pathLst>
                    <a:path w="15729" h="5778" extrusionOk="0">
                      <a:moveTo>
                        <a:pt x="1" y="0"/>
                      </a:moveTo>
                      <a:lnTo>
                        <a:pt x="489" y="4024"/>
                      </a:lnTo>
                      <a:cubicBezTo>
                        <a:pt x="608" y="5025"/>
                        <a:pt x="1453" y="5775"/>
                        <a:pt x="2465" y="5775"/>
                      </a:cubicBezTo>
                      <a:lnTo>
                        <a:pt x="4346" y="5775"/>
                      </a:lnTo>
                      <a:cubicBezTo>
                        <a:pt x="4357" y="5775"/>
                        <a:pt x="4368" y="5775"/>
                        <a:pt x="4378" y="5775"/>
                      </a:cubicBezTo>
                      <a:cubicBezTo>
                        <a:pt x="6215" y="5775"/>
                        <a:pt x="7144" y="2703"/>
                        <a:pt x="7144" y="2703"/>
                      </a:cubicBezTo>
                      <a:cubicBezTo>
                        <a:pt x="7328" y="2405"/>
                        <a:pt x="7635" y="2259"/>
                        <a:pt x="7942" y="2259"/>
                      </a:cubicBezTo>
                      <a:cubicBezTo>
                        <a:pt x="8273" y="2259"/>
                        <a:pt x="8603" y="2429"/>
                        <a:pt x="8776" y="2762"/>
                      </a:cubicBezTo>
                      <a:cubicBezTo>
                        <a:pt x="8776" y="2762"/>
                        <a:pt x="9773" y="5778"/>
                        <a:pt x="11296" y="5778"/>
                      </a:cubicBezTo>
                      <a:cubicBezTo>
                        <a:pt x="11325" y="5778"/>
                        <a:pt x="11354" y="5777"/>
                        <a:pt x="11383" y="5775"/>
                      </a:cubicBezTo>
                      <a:lnTo>
                        <a:pt x="13264" y="5775"/>
                      </a:lnTo>
                      <a:cubicBezTo>
                        <a:pt x="14276" y="5775"/>
                        <a:pt x="15122" y="5025"/>
                        <a:pt x="15241" y="4024"/>
                      </a:cubicBezTo>
                      <a:lnTo>
                        <a:pt x="157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416525" y="2736175"/>
                  <a:ext cx="762625" cy="1351375"/>
                </a:xfrm>
                <a:custGeom>
                  <a:avLst/>
                  <a:gdLst/>
                  <a:ahLst/>
                  <a:cxnLst/>
                  <a:rect l="l" t="t" r="r" b="b"/>
                  <a:pathLst>
                    <a:path w="30505" h="54055" extrusionOk="0">
                      <a:moveTo>
                        <a:pt x="15181" y="1"/>
                      </a:moveTo>
                      <a:lnTo>
                        <a:pt x="12491" y="5335"/>
                      </a:lnTo>
                      <a:lnTo>
                        <a:pt x="7204" y="691"/>
                      </a:lnTo>
                      <a:lnTo>
                        <a:pt x="3216" y="191"/>
                      </a:lnTo>
                      <a:lnTo>
                        <a:pt x="1" y="54055"/>
                      </a:lnTo>
                      <a:lnTo>
                        <a:pt x="30505" y="54055"/>
                      </a:lnTo>
                      <a:lnTo>
                        <a:pt x="20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2074050" y="2732950"/>
                  <a:ext cx="147375" cy="142550"/>
                </a:xfrm>
                <a:custGeom>
                  <a:avLst/>
                  <a:gdLst/>
                  <a:ahLst/>
                  <a:cxnLst/>
                  <a:rect l="l" t="t" r="r" b="b"/>
                  <a:pathLst>
                    <a:path w="5895" h="5702" extrusionOk="0">
                      <a:moveTo>
                        <a:pt x="5704" y="142"/>
                      </a:moveTo>
                      <a:lnTo>
                        <a:pt x="5704" y="142"/>
                      </a:lnTo>
                      <a:cubicBezTo>
                        <a:pt x="5658" y="1661"/>
                        <a:pt x="5578" y="3838"/>
                        <a:pt x="5552" y="5369"/>
                      </a:cubicBezTo>
                      <a:lnTo>
                        <a:pt x="5552" y="5369"/>
                      </a:lnTo>
                      <a:cubicBezTo>
                        <a:pt x="4220" y="5369"/>
                        <a:pt x="2878" y="5381"/>
                        <a:pt x="1525" y="5404"/>
                      </a:cubicBezTo>
                      <a:cubicBezTo>
                        <a:pt x="1088" y="5427"/>
                        <a:pt x="641" y="5438"/>
                        <a:pt x="214" y="5450"/>
                      </a:cubicBezTo>
                      <a:lnTo>
                        <a:pt x="214" y="5450"/>
                      </a:lnTo>
                      <a:cubicBezTo>
                        <a:pt x="201" y="4567"/>
                        <a:pt x="168" y="3705"/>
                        <a:pt x="191" y="2832"/>
                      </a:cubicBezTo>
                      <a:cubicBezTo>
                        <a:pt x="191" y="2089"/>
                        <a:pt x="245" y="1048"/>
                        <a:pt x="260" y="262"/>
                      </a:cubicBezTo>
                      <a:lnTo>
                        <a:pt x="260" y="262"/>
                      </a:lnTo>
                      <a:cubicBezTo>
                        <a:pt x="464" y="264"/>
                        <a:pt x="668" y="265"/>
                        <a:pt x="873" y="265"/>
                      </a:cubicBezTo>
                      <a:cubicBezTo>
                        <a:pt x="2477" y="265"/>
                        <a:pt x="4126" y="203"/>
                        <a:pt x="5704" y="142"/>
                      </a:cubicBezTo>
                      <a:close/>
                      <a:moveTo>
                        <a:pt x="1455" y="1"/>
                      </a:moveTo>
                      <a:cubicBezTo>
                        <a:pt x="969" y="1"/>
                        <a:pt x="484" y="7"/>
                        <a:pt x="1" y="23"/>
                      </a:cubicBezTo>
                      <a:cubicBezTo>
                        <a:pt x="36" y="1368"/>
                        <a:pt x="96" y="2856"/>
                        <a:pt x="72" y="4202"/>
                      </a:cubicBezTo>
                      <a:cubicBezTo>
                        <a:pt x="72" y="4678"/>
                        <a:pt x="60" y="5154"/>
                        <a:pt x="36" y="5630"/>
                      </a:cubicBezTo>
                      <a:lnTo>
                        <a:pt x="132" y="5630"/>
                      </a:lnTo>
                      <a:cubicBezTo>
                        <a:pt x="2049" y="5690"/>
                        <a:pt x="3966" y="5702"/>
                        <a:pt x="5894" y="5702"/>
                      </a:cubicBezTo>
                      <a:cubicBezTo>
                        <a:pt x="5894" y="3856"/>
                        <a:pt x="5811" y="1951"/>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1934450" y="2732950"/>
                  <a:ext cx="147375" cy="142550"/>
                </a:xfrm>
                <a:custGeom>
                  <a:avLst/>
                  <a:gdLst/>
                  <a:ahLst/>
                  <a:cxnLst/>
                  <a:rect l="l" t="t" r="r" b="b"/>
                  <a:pathLst>
                    <a:path w="5895" h="5702" extrusionOk="0">
                      <a:moveTo>
                        <a:pt x="5716" y="142"/>
                      </a:moveTo>
                      <a:lnTo>
                        <a:pt x="5716" y="142"/>
                      </a:lnTo>
                      <a:cubicBezTo>
                        <a:pt x="5658" y="1661"/>
                        <a:pt x="5567" y="3838"/>
                        <a:pt x="5550" y="5369"/>
                      </a:cubicBezTo>
                      <a:lnTo>
                        <a:pt x="5550" y="5369"/>
                      </a:lnTo>
                      <a:cubicBezTo>
                        <a:pt x="4212" y="5369"/>
                        <a:pt x="2874" y="5381"/>
                        <a:pt x="1525" y="5404"/>
                      </a:cubicBezTo>
                      <a:cubicBezTo>
                        <a:pt x="1102" y="5426"/>
                        <a:pt x="659" y="5438"/>
                        <a:pt x="224" y="5449"/>
                      </a:cubicBezTo>
                      <a:lnTo>
                        <a:pt x="224" y="5449"/>
                      </a:lnTo>
                      <a:cubicBezTo>
                        <a:pt x="201" y="4567"/>
                        <a:pt x="180" y="3705"/>
                        <a:pt x="191" y="2832"/>
                      </a:cubicBezTo>
                      <a:cubicBezTo>
                        <a:pt x="191" y="2089"/>
                        <a:pt x="244" y="1048"/>
                        <a:pt x="260" y="262"/>
                      </a:cubicBezTo>
                      <a:lnTo>
                        <a:pt x="260" y="262"/>
                      </a:lnTo>
                      <a:cubicBezTo>
                        <a:pt x="464" y="264"/>
                        <a:pt x="668" y="265"/>
                        <a:pt x="873" y="265"/>
                      </a:cubicBezTo>
                      <a:cubicBezTo>
                        <a:pt x="2477" y="265"/>
                        <a:pt x="4128" y="203"/>
                        <a:pt x="5716" y="142"/>
                      </a:cubicBezTo>
                      <a:close/>
                      <a:moveTo>
                        <a:pt x="1457" y="1"/>
                      </a:moveTo>
                      <a:cubicBezTo>
                        <a:pt x="970" y="1"/>
                        <a:pt x="484" y="7"/>
                        <a:pt x="1" y="23"/>
                      </a:cubicBezTo>
                      <a:cubicBezTo>
                        <a:pt x="48" y="1368"/>
                        <a:pt x="108" y="2856"/>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1794550" y="2732950"/>
                  <a:ext cx="147375" cy="142550"/>
                </a:xfrm>
                <a:custGeom>
                  <a:avLst/>
                  <a:gdLst/>
                  <a:ahLst/>
                  <a:cxnLst/>
                  <a:rect l="l" t="t" r="r" b="b"/>
                  <a:pathLst>
                    <a:path w="5895" h="5702" extrusionOk="0">
                      <a:moveTo>
                        <a:pt x="5728" y="142"/>
                      </a:moveTo>
                      <a:lnTo>
                        <a:pt x="5728" y="142"/>
                      </a:lnTo>
                      <a:cubicBezTo>
                        <a:pt x="5670" y="1661"/>
                        <a:pt x="5590" y="3838"/>
                        <a:pt x="5564" y="5369"/>
                      </a:cubicBezTo>
                      <a:lnTo>
                        <a:pt x="5564" y="5369"/>
                      </a:lnTo>
                      <a:cubicBezTo>
                        <a:pt x="4235" y="5369"/>
                        <a:pt x="2886" y="5381"/>
                        <a:pt x="1549" y="5404"/>
                      </a:cubicBezTo>
                      <a:cubicBezTo>
                        <a:pt x="1116" y="5426"/>
                        <a:pt x="672" y="5438"/>
                        <a:pt x="238" y="5449"/>
                      </a:cubicBezTo>
                      <a:lnTo>
                        <a:pt x="238" y="5449"/>
                      </a:lnTo>
                      <a:cubicBezTo>
                        <a:pt x="225" y="4567"/>
                        <a:pt x="192" y="3705"/>
                        <a:pt x="203" y="2832"/>
                      </a:cubicBezTo>
                      <a:cubicBezTo>
                        <a:pt x="203" y="2089"/>
                        <a:pt x="256" y="1048"/>
                        <a:pt x="282" y="262"/>
                      </a:cubicBezTo>
                      <a:lnTo>
                        <a:pt x="282" y="262"/>
                      </a:lnTo>
                      <a:cubicBezTo>
                        <a:pt x="482" y="264"/>
                        <a:pt x="683" y="265"/>
                        <a:pt x="885" y="265"/>
                      </a:cubicBezTo>
                      <a:cubicBezTo>
                        <a:pt x="2489" y="265"/>
                        <a:pt x="4140" y="203"/>
                        <a:pt x="5728" y="142"/>
                      </a:cubicBezTo>
                      <a:close/>
                      <a:moveTo>
                        <a:pt x="1457" y="1"/>
                      </a:moveTo>
                      <a:cubicBezTo>
                        <a:pt x="970" y="1"/>
                        <a:pt x="484" y="7"/>
                        <a:pt x="1" y="23"/>
                      </a:cubicBezTo>
                      <a:cubicBezTo>
                        <a:pt x="48" y="1368"/>
                        <a:pt x="96" y="2856"/>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375450" y="2732950"/>
                  <a:ext cx="147375" cy="142550"/>
                </a:xfrm>
                <a:custGeom>
                  <a:avLst/>
                  <a:gdLst/>
                  <a:ahLst/>
                  <a:cxnLst/>
                  <a:rect l="l" t="t" r="r" b="b"/>
                  <a:pathLst>
                    <a:path w="5895" h="5702" extrusionOk="0">
                      <a:moveTo>
                        <a:pt x="5740" y="142"/>
                      </a:moveTo>
                      <a:lnTo>
                        <a:pt x="5740" y="142"/>
                      </a:lnTo>
                      <a:cubicBezTo>
                        <a:pt x="5682" y="1661"/>
                        <a:pt x="5591" y="3838"/>
                        <a:pt x="5574" y="5369"/>
                      </a:cubicBezTo>
                      <a:lnTo>
                        <a:pt x="5574" y="5369"/>
                      </a:lnTo>
                      <a:cubicBezTo>
                        <a:pt x="4243" y="5369"/>
                        <a:pt x="2902" y="5381"/>
                        <a:pt x="1549" y="5404"/>
                      </a:cubicBezTo>
                      <a:cubicBezTo>
                        <a:pt x="1112" y="5427"/>
                        <a:pt x="665" y="5438"/>
                        <a:pt x="238" y="5450"/>
                      </a:cubicBezTo>
                      <a:lnTo>
                        <a:pt x="238" y="5450"/>
                      </a:lnTo>
                      <a:cubicBezTo>
                        <a:pt x="225" y="4567"/>
                        <a:pt x="192" y="3705"/>
                        <a:pt x="215" y="2832"/>
                      </a:cubicBezTo>
                      <a:cubicBezTo>
                        <a:pt x="215" y="2089"/>
                        <a:pt x="268" y="1048"/>
                        <a:pt x="284" y="262"/>
                      </a:cubicBezTo>
                      <a:lnTo>
                        <a:pt x="284" y="262"/>
                      </a:lnTo>
                      <a:cubicBezTo>
                        <a:pt x="487" y="264"/>
                        <a:pt x="692" y="265"/>
                        <a:pt x="897" y="265"/>
                      </a:cubicBezTo>
                      <a:cubicBezTo>
                        <a:pt x="2501" y="265"/>
                        <a:pt x="4152" y="203"/>
                        <a:pt x="5740" y="142"/>
                      </a:cubicBezTo>
                      <a:close/>
                      <a:moveTo>
                        <a:pt x="1459" y="1"/>
                      </a:moveTo>
                      <a:cubicBezTo>
                        <a:pt x="971" y="1"/>
                        <a:pt x="484" y="7"/>
                        <a:pt x="1" y="23"/>
                      </a:cubicBezTo>
                      <a:cubicBezTo>
                        <a:pt x="48" y="1368"/>
                        <a:pt x="108" y="2856"/>
                        <a:pt x="84" y="4202"/>
                      </a:cubicBezTo>
                      <a:cubicBezTo>
                        <a:pt x="84" y="4678"/>
                        <a:pt x="60" y="5154"/>
                        <a:pt x="48" y="5630"/>
                      </a:cubicBezTo>
                      <a:lnTo>
                        <a:pt x="144" y="5630"/>
                      </a:lnTo>
                      <a:cubicBezTo>
                        <a:pt x="2061" y="5690"/>
                        <a:pt x="3977" y="5702"/>
                        <a:pt x="5894" y="5702"/>
                      </a:cubicBezTo>
                      <a:cubicBezTo>
                        <a:pt x="5894" y="3856"/>
                        <a:pt x="5823" y="1951"/>
                        <a:pt x="5752" y="130"/>
                      </a:cubicBezTo>
                      <a:cubicBezTo>
                        <a:pt x="4347" y="59"/>
                        <a:pt x="2897" y="1"/>
                        <a:pt x="1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236150" y="2732950"/>
                  <a:ext cx="147375" cy="142550"/>
                </a:xfrm>
                <a:custGeom>
                  <a:avLst/>
                  <a:gdLst/>
                  <a:ahLst/>
                  <a:cxnLst/>
                  <a:rect l="l" t="t" r="r" b="b"/>
                  <a:pathLst>
                    <a:path w="5895" h="5702" extrusionOk="0">
                      <a:moveTo>
                        <a:pt x="5728" y="142"/>
                      </a:moveTo>
                      <a:lnTo>
                        <a:pt x="5728" y="142"/>
                      </a:lnTo>
                      <a:cubicBezTo>
                        <a:pt x="5658" y="1661"/>
                        <a:pt x="5578" y="3838"/>
                        <a:pt x="5562" y="5369"/>
                      </a:cubicBezTo>
                      <a:lnTo>
                        <a:pt x="5562" y="5369"/>
                      </a:lnTo>
                      <a:cubicBezTo>
                        <a:pt x="4224" y="5369"/>
                        <a:pt x="2886" y="5381"/>
                        <a:pt x="1537" y="5404"/>
                      </a:cubicBezTo>
                      <a:cubicBezTo>
                        <a:pt x="1111" y="5427"/>
                        <a:pt x="664" y="5438"/>
                        <a:pt x="226" y="5450"/>
                      </a:cubicBezTo>
                      <a:lnTo>
                        <a:pt x="226" y="5450"/>
                      </a:lnTo>
                      <a:cubicBezTo>
                        <a:pt x="213" y="4567"/>
                        <a:pt x="192" y="3705"/>
                        <a:pt x="203" y="2832"/>
                      </a:cubicBezTo>
                      <a:cubicBezTo>
                        <a:pt x="203" y="2089"/>
                        <a:pt x="256" y="1048"/>
                        <a:pt x="272" y="262"/>
                      </a:cubicBezTo>
                      <a:lnTo>
                        <a:pt x="272" y="262"/>
                      </a:lnTo>
                      <a:cubicBezTo>
                        <a:pt x="475" y="264"/>
                        <a:pt x="680" y="265"/>
                        <a:pt x="885" y="265"/>
                      </a:cubicBezTo>
                      <a:cubicBezTo>
                        <a:pt x="2489" y="265"/>
                        <a:pt x="4140" y="203"/>
                        <a:pt x="5728" y="142"/>
                      </a:cubicBezTo>
                      <a:close/>
                      <a:moveTo>
                        <a:pt x="1455" y="1"/>
                      </a:moveTo>
                      <a:cubicBezTo>
                        <a:pt x="969" y="1"/>
                        <a:pt x="484" y="7"/>
                        <a:pt x="1" y="23"/>
                      </a:cubicBezTo>
                      <a:cubicBezTo>
                        <a:pt x="36" y="1368"/>
                        <a:pt x="96" y="2856"/>
                        <a:pt x="72" y="4202"/>
                      </a:cubicBezTo>
                      <a:cubicBezTo>
                        <a:pt x="72" y="4678"/>
                        <a:pt x="60" y="5154"/>
                        <a:pt x="36" y="5630"/>
                      </a:cubicBezTo>
                      <a:lnTo>
                        <a:pt x="132" y="5630"/>
                      </a:lnTo>
                      <a:cubicBezTo>
                        <a:pt x="2049" y="5690"/>
                        <a:pt x="3965" y="5702"/>
                        <a:pt x="5894" y="5702"/>
                      </a:cubicBezTo>
                      <a:cubicBezTo>
                        <a:pt x="5894" y="3856"/>
                        <a:pt x="5811" y="1951"/>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2074050" y="2868100"/>
                  <a:ext cx="147375" cy="142550"/>
                </a:xfrm>
                <a:custGeom>
                  <a:avLst/>
                  <a:gdLst/>
                  <a:ahLst/>
                  <a:cxnLst/>
                  <a:rect l="l" t="t" r="r" b="b"/>
                  <a:pathLst>
                    <a:path w="5895" h="5702" extrusionOk="0">
                      <a:moveTo>
                        <a:pt x="5704" y="141"/>
                      </a:moveTo>
                      <a:lnTo>
                        <a:pt x="5704" y="141"/>
                      </a:lnTo>
                      <a:cubicBezTo>
                        <a:pt x="5658" y="1657"/>
                        <a:pt x="5579" y="3826"/>
                        <a:pt x="5552" y="5356"/>
                      </a:cubicBezTo>
                      <a:lnTo>
                        <a:pt x="5552" y="5356"/>
                      </a:lnTo>
                      <a:cubicBezTo>
                        <a:pt x="4221" y="5358"/>
                        <a:pt x="2878" y="5381"/>
                        <a:pt x="1525" y="5404"/>
                      </a:cubicBezTo>
                      <a:cubicBezTo>
                        <a:pt x="1088" y="5415"/>
                        <a:pt x="642" y="5436"/>
                        <a:pt x="214" y="5449"/>
                      </a:cubicBezTo>
                      <a:lnTo>
                        <a:pt x="214" y="5449"/>
                      </a:lnTo>
                      <a:cubicBezTo>
                        <a:pt x="201" y="4573"/>
                        <a:pt x="168" y="3708"/>
                        <a:pt x="191" y="2832"/>
                      </a:cubicBezTo>
                      <a:cubicBezTo>
                        <a:pt x="191" y="2092"/>
                        <a:pt x="244" y="1056"/>
                        <a:pt x="260" y="262"/>
                      </a:cubicBezTo>
                      <a:lnTo>
                        <a:pt x="260" y="262"/>
                      </a:lnTo>
                      <a:cubicBezTo>
                        <a:pt x="463" y="264"/>
                        <a:pt x="668" y="265"/>
                        <a:pt x="873" y="265"/>
                      </a:cubicBezTo>
                      <a:cubicBezTo>
                        <a:pt x="2477" y="265"/>
                        <a:pt x="4126" y="203"/>
                        <a:pt x="5704" y="141"/>
                      </a:cubicBezTo>
                      <a:close/>
                      <a:moveTo>
                        <a:pt x="1477" y="0"/>
                      </a:moveTo>
                      <a:cubicBezTo>
                        <a:pt x="984" y="0"/>
                        <a:pt x="491" y="7"/>
                        <a:pt x="1" y="22"/>
                      </a:cubicBezTo>
                      <a:cubicBezTo>
                        <a:pt x="36" y="1367"/>
                        <a:pt x="96" y="2856"/>
                        <a:pt x="72" y="4201"/>
                      </a:cubicBezTo>
                      <a:cubicBezTo>
                        <a:pt x="72" y="4677"/>
                        <a:pt x="60" y="5154"/>
                        <a:pt x="36" y="5630"/>
                      </a:cubicBezTo>
                      <a:lnTo>
                        <a:pt x="132" y="5630"/>
                      </a:lnTo>
                      <a:cubicBezTo>
                        <a:pt x="2049" y="5689"/>
                        <a:pt x="3966" y="5701"/>
                        <a:pt x="5894" y="5701"/>
                      </a:cubicBezTo>
                      <a:cubicBezTo>
                        <a:pt x="5894" y="3856"/>
                        <a:pt x="5811" y="1951"/>
                        <a:pt x="5740"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1934450" y="2868100"/>
                  <a:ext cx="147375" cy="142550"/>
                </a:xfrm>
                <a:custGeom>
                  <a:avLst/>
                  <a:gdLst/>
                  <a:ahLst/>
                  <a:cxnLst/>
                  <a:rect l="l" t="t" r="r" b="b"/>
                  <a:pathLst>
                    <a:path w="5895" h="5702" extrusionOk="0">
                      <a:moveTo>
                        <a:pt x="5716" y="141"/>
                      </a:moveTo>
                      <a:lnTo>
                        <a:pt x="5716" y="141"/>
                      </a:lnTo>
                      <a:cubicBezTo>
                        <a:pt x="5658" y="1657"/>
                        <a:pt x="5568" y="3826"/>
                        <a:pt x="5551" y="5356"/>
                      </a:cubicBezTo>
                      <a:lnTo>
                        <a:pt x="5551" y="5356"/>
                      </a:lnTo>
                      <a:cubicBezTo>
                        <a:pt x="4213" y="5358"/>
                        <a:pt x="2874" y="5381"/>
                        <a:pt x="1525" y="5404"/>
                      </a:cubicBezTo>
                      <a:cubicBezTo>
                        <a:pt x="1102" y="5415"/>
                        <a:pt x="659" y="5436"/>
                        <a:pt x="225" y="5449"/>
                      </a:cubicBezTo>
                      <a:lnTo>
                        <a:pt x="225" y="5449"/>
                      </a:lnTo>
                      <a:cubicBezTo>
                        <a:pt x="202" y="4573"/>
                        <a:pt x="180" y="3708"/>
                        <a:pt x="191" y="2832"/>
                      </a:cubicBezTo>
                      <a:cubicBezTo>
                        <a:pt x="191" y="2092"/>
                        <a:pt x="244" y="1056"/>
                        <a:pt x="260" y="262"/>
                      </a:cubicBezTo>
                      <a:lnTo>
                        <a:pt x="260" y="262"/>
                      </a:lnTo>
                      <a:cubicBezTo>
                        <a:pt x="463" y="264"/>
                        <a:pt x="668" y="265"/>
                        <a:pt x="873" y="265"/>
                      </a:cubicBezTo>
                      <a:cubicBezTo>
                        <a:pt x="2477" y="265"/>
                        <a:pt x="4128" y="203"/>
                        <a:pt x="5716" y="141"/>
                      </a:cubicBezTo>
                      <a:close/>
                      <a:moveTo>
                        <a:pt x="1479" y="0"/>
                      </a:moveTo>
                      <a:cubicBezTo>
                        <a:pt x="985" y="0"/>
                        <a:pt x="491" y="7"/>
                        <a:pt x="1" y="22"/>
                      </a:cubicBezTo>
                      <a:cubicBezTo>
                        <a:pt x="48" y="1367"/>
                        <a:pt x="108"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794550" y="2868100"/>
                  <a:ext cx="147375" cy="142550"/>
                </a:xfrm>
                <a:custGeom>
                  <a:avLst/>
                  <a:gdLst/>
                  <a:ahLst/>
                  <a:cxnLst/>
                  <a:rect l="l" t="t" r="r" b="b"/>
                  <a:pathLst>
                    <a:path w="5895" h="5702" extrusionOk="0">
                      <a:moveTo>
                        <a:pt x="5728" y="141"/>
                      </a:moveTo>
                      <a:lnTo>
                        <a:pt x="5728" y="141"/>
                      </a:lnTo>
                      <a:cubicBezTo>
                        <a:pt x="5670" y="1657"/>
                        <a:pt x="5591" y="3826"/>
                        <a:pt x="5564" y="5356"/>
                      </a:cubicBezTo>
                      <a:lnTo>
                        <a:pt x="5564" y="5356"/>
                      </a:lnTo>
                      <a:cubicBezTo>
                        <a:pt x="4235" y="5358"/>
                        <a:pt x="2887" y="5381"/>
                        <a:pt x="1549" y="5404"/>
                      </a:cubicBezTo>
                      <a:cubicBezTo>
                        <a:pt x="1116" y="5415"/>
                        <a:pt x="672" y="5436"/>
                        <a:pt x="238" y="5449"/>
                      </a:cubicBezTo>
                      <a:lnTo>
                        <a:pt x="238" y="5449"/>
                      </a:lnTo>
                      <a:cubicBezTo>
                        <a:pt x="225" y="4573"/>
                        <a:pt x="192" y="3708"/>
                        <a:pt x="203" y="2832"/>
                      </a:cubicBezTo>
                      <a:cubicBezTo>
                        <a:pt x="203" y="2092"/>
                        <a:pt x="256" y="1056"/>
                        <a:pt x="282" y="262"/>
                      </a:cubicBezTo>
                      <a:lnTo>
                        <a:pt x="282" y="262"/>
                      </a:lnTo>
                      <a:cubicBezTo>
                        <a:pt x="482" y="264"/>
                        <a:pt x="683" y="265"/>
                        <a:pt x="885" y="265"/>
                      </a:cubicBezTo>
                      <a:cubicBezTo>
                        <a:pt x="2489" y="265"/>
                        <a:pt x="4140" y="203"/>
                        <a:pt x="5728" y="141"/>
                      </a:cubicBezTo>
                      <a:close/>
                      <a:moveTo>
                        <a:pt x="1479" y="0"/>
                      </a:moveTo>
                      <a:cubicBezTo>
                        <a:pt x="985" y="0"/>
                        <a:pt x="491" y="7"/>
                        <a:pt x="1" y="22"/>
                      </a:cubicBezTo>
                      <a:cubicBezTo>
                        <a:pt x="48" y="1367"/>
                        <a:pt x="96"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54950" y="2868100"/>
                  <a:ext cx="147375" cy="142550"/>
                </a:xfrm>
                <a:custGeom>
                  <a:avLst/>
                  <a:gdLst/>
                  <a:ahLst/>
                  <a:cxnLst/>
                  <a:rect l="l" t="t" r="r" b="b"/>
                  <a:pathLst>
                    <a:path w="5895" h="5702" extrusionOk="0">
                      <a:moveTo>
                        <a:pt x="5716" y="141"/>
                      </a:moveTo>
                      <a:lnTo>
                        <a:pt x="5716" y="141"/>
                      </a:lnTo>
                      <a:cubicBezTo>
                        <a:pt x="5658" y="1657"/>
                        <a:pt x="5590" y="3826"/>
                        <a:pt x="5553" y="5356"/>
                      </a:cubicBezTo>
                      <a:lnTo>
                        <a:pt x="5553" y="5356"/>
                      </a:lnTo>
                      <a:cubicBezTo>
                        <a:pt x="4224" y="5358"/>
                        <a:pt x="2875" y="5381"/>
                        <a:pt x="1537" y="5404"/>
                      </a:cubicBezTo>
                      <a:cubicBezTo>
                        <a:pt x="1104" y="5415"/>
                        <a:pt x="660" y="5436"/>
                        <a:pt x="226" y="5449"/>
                      </a:cubicBezTo>
                      <a:lnTo>
                        <a:pt x="226" y="5449"/>
                      </a:lnTo>
                      <a:cubicBezTo>
                        <a:pt x="213" y="4573"/>
                        <a:pt x="180" y="3708"/>
                        <a:pt x="191" y="2832"/>
                      </a:cubicBezTo>
                      <a:cubicBezTo>
                        <a:pt x="191" y="2092"/>
                        <a:pt x="244" y="1056"/>
                        <a:pt x="270" y="262"/>
                      </a:cubicBezTo>
                      <a:lnTo>
                        <a:pt x="270" y="262"/>
                      </a:lnTo>
                      <a:cubicBezTo>
                        <a:pt x="470" y="264"/>
                        <a:pt x="671" y="265"/>
                        <a:pt x="873" y="265"/>
                      </a:cubicBezTo>
                      <a:cubicBezTo>
                        <a:pt x="2477" y="265"/>
                        <a:pt x="4128" y="203"/>
                        <a:pt x="5716" y="141"/>
                      </a:cubicBezTo>
                      <a:close/>
                      <a:moveTo>
                        <a:pt x="1479" y="0"/>
                      </a:moveTo>
                      <a:cubicBezTo>
                        <a:pt x="985" y="0"/>
                        <a:pt x="491" y="7"/>
                        <a:pt x="1" y="22"/>
                      </a:cubicBezTo>
                      <a:cubicBezTo>
                        <a:pt x="48" y="1367"/>
                        <a:pt x="108" y="2856"/>
                        <a:pt x="72" y="4201"/>
                      </a:cubicBezTo>
                      <a:cubicBezTo>
                        <a:pt x="72" y="4677"/>
                        <a:pt x="60" y="5154"/>
                        <a:pt x="48" y="5630"/>
                      </a:cubicBezTo>
                      <a:lnTo>
                        <a:pt x="132"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1515350" y="2868100"/>
                  <a:ext cx="147375" cy="142550"/>
                </a:xfrm>
                <a:custGeom>
                  <a:avLst/>
                  <a:gdLst/>
                  <a:ahLst/>
                  <a:cxnLst/>
                  <a:rect l="l" t="t" r="r" b="b"/>
                  <a:pathLst>
                    <a:path w="5895" h="5702" extrusionOk="0">
                      <a:moveTo>
                        <a:pt x="5716" y="141"/>
                      </a:moveTo>
                      <a:cubicBezTo>
                        <a:pt x="5658" y="1657"/>
                        <a:pt x="5579" y="3826"/>
                        <a:pt x="5552" y="5356"/>
                      </a:cubicBezTo>
                      <a:lnTo>
                        <a:pt x="5552" y="5356"/>
                      </a:lnTo>
                      <a:cubicBezTo>
                        <a:pt x="4224" y="5358"/>
                        <a:pt x="2875" y="5381"/>
                        <a:pt x="1537" y="5404"/>
                      </a:cubicBezTo>
                      <a:cubicBezTo>
                        <a:pt x="1104" y="5415"/>
                        <a:pt x="660" y="5436"/>
                        <a:pt x="226" y="5449"/>
                      </a:cubicBezTo>
                      <a:lnTo>
                        <a:pt x="226" y="5449"/>
                      </a:lnTo>
                      <a:cubicBezTo>
                        <a:pt x="213" y="4573"/>
                        <a:pt x="180" y="3708"/>
                        <a:pt x="203" y="2832"/>
                      </a:cubicBezTo>
                      <a:cubicBezTo>
                        <a:pt x="203" y="2092"/>
                        <a:pt x="245" y="1056"/>
                        <a:pt x="270" y="262"/>
                      </a:cubicBezTo>
                      <a:lnTo>
                        <a:pt x="270" y="262"/>
                      </a:lnTo>
                      <a:cubicBezTo>
                        <a:pt x="473" y="264"/>
                        <a:pt x="676" y="265"/>
                        <a:pt x="881" y="265"/>
                      </a:cubicBezTo>
                      <a:cubicBezTo>
                        <a:pt x="2480" y="265"/>
                        <a:pt x="4138" y="203"/>
                        <a:pt x="5716" y="141"/>
                      </a:cubicBezTo>
                      <a:close/>
                      <a:moveTo>
                        <a:pt x="1479" y="0"/>
                      </a:moveTo>
                      <a:cubicBezTo>
                        <a:pt x="985" y="0"/>
                        <a:pt x="491" y="7"/>
                        <a:pt x="1" y="22"/>
                      </a:cubicBezTo>
                      <a:cubicBezTo>
                        <a:pt x="48" y="1367"/>
                        <a:pt x="108" y="2856"/>
                        <a:pt x="72" y="4201"/>
                      </a:cubicBezTo>
                      <a:cubicBezTo>
                        <a:pt x="72" y="4677"/>
                        <a:pt x="60" y="5154"/>
                        <a:pt x="48" y="5630"/>
                      </a:cubicBezTo>
                      <a:lnTo>
                        <a:pt x="144"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1375450" y="2868100"/>
                  <a:ext cx="147375" cy="142550"/>
                </a:xfrm>
                <a:custGeom>
                  <a:avLst/>
                  <a:gdLst/>
                  <a:ahLst/>
                  <a:cxnLst/>
                  <a:rect l="l" t="t" r="r" b="b"/>
                  <a:pathLst>
                    <a:path w="5895" h="5702" extrusionOk="0">
                      <a:moveTo>
                        <a:pt x="5740" y="141"/>
                      </a:moveTo>
                      <a:lnTo>
                        <a:pt x="5740" y="141"/>
                      </a:lnTo>
                      <a:cubicBezTo>
                        <a:pt x="5682" y="1657"/>
                        <a:pt x="5592" y="3826"/>
                        <a:pt x="5574" y="5356"/>
                      </a:cubicBezTo>
                      <a:lnTo>
                        <a:pt x="5574" y="5356"/>
                      </a:lnTo>
                      <a:cubicBezTo>
                        <a:pt x="4244" y="5358"/>
                        <a:pt x="2902" y="5381"/>
                        <a:pt x="1549" y="5404"/>
                      </a:cubicBezTo>
                      <a:cubicBezTo>
                        <a:pt x="1112" y="5415"/>
                        <a:pt x="665" y="5436"/>
                        <a:pt x="238" y="5449"/>
                      </a:cubicBezTo>
                      <a:lnTo>
                        <a:pt x="238" y="5449"/>
                      </a:lnTo>
                      <a:cubicBezTo>
                        <a:pt x="225" y="4573"/>
                        <a:pt x="192" y="3708"/>
                        <a:pt x="215" y="2832"/>
                      </a:cubicBezTo>
                      <a:cubicBezTo>
                        <a:pt x="215" y="2092"/>
                        <a:pt x="268" y="1056"/>
                        <a:pt x="284" y="262"/>
                      </a:cubicBezTo>
                      <a:lnTo>
                        <a:pt x="284" y="262"/>
                      </a:lnTo>
                      <a:cubicBezTo>
                        <a:pt x="487" y="264"/>
                        <a:pt x="692" y="265"/>
                        <a:pt x="897" y="265"/>
                      </a:cubicBezTo>
                      <a:cubicBezTo>
                        <a:pt x="2501" y="265"/>
                        <a:pt x="4152" y="203"/>
                        <a:pt x="5740" y="141"/>
                      </a:cubicBezTo>
                      <a:close/>
                      <a:moveTo>
                        <a:pt x="1481" y="0"/>
                      </a:moveTo>
                      <a:cubicBezTo>
                        <a:pt x="985" y="0"/>
                        <a:pt x="491" y="7"/>
                        <a:pt x="1" y="22"/>
                      </a:cubicBezTo>
                      <a:cubicBezTo>
                        <a:pt x="48" y="1367"/>
                        <a:pt x="108" y="2856"/>
                        <a:pt x="84" y="4201"/>
                      </a:cubicBezTo>
                      <a:cubicBezTo>
                        <a:pt x="84" y="4677"/>
                        <a:pt x="60" y="5154"/>
                        <a:pt x="48" y="5630"/>
                      </a:cubicBezTo>
                      <a:lnTo>
                        <a:pt x="144" y="5630"/>
                      </a:lnTo>
                      <a:cubicBezTo>
                        <a:pt x="2061" y="5689"/>
                        <a:pt x="3977" y="5701"/>
                        <a:pt x="5894" y="5701"/>
                      </a:cubicBezTo>
                      <a:cubicBezTo>
                        <a:pt x="5894" y="3856"/>
                        <a:pt x="5823" y="1951"/>
                        <a:pt x="5752" y="117"/>
                      </a:cubicBezTo>
                      <a:cubicBezTo>
                        <a:pt x="4355" y="55"/>
                        <a:pt x="2912" y="0"/>
                        <a:pt x="148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236150" y="2868100"/>
                  <a:ext cx="147375" cy="142550"/>
                </a:xfrm>
                <a:custGeom>
                  <a:avLst/>
                  <a:gdLst/>
                  <a:ahLst/>
                  <a:cxnLst/>
                  <a:rect l="l" t="t" r="r" b="b"/>
                  <a:pathLst>
                    <a:path w="5895" h="5702" extrusionOk="0">
                      <a:moveTo>
                        <a:pt x="5728" y="141"/>
                      </a:moveTo>
                      <a:lnTo>
                        <a:pt x="5728" y="141"/>
                      </a:lnTo>
                      <a:cubicBezTo>
                        <a:pt x="5659" y="1657"/>
                        <a:pt x="5579" y="3826"/>
                        <a:pt x="5562" y="5356"/>
                      </a:cubicBezTo>
                      <a:lnTo>
                        <a:pt x="5562" y="5356"/>
                      </a:lnTo>
                      <a:cubicBezTo>
                        <a:pt x="4224" y="5358"/>
                        <a:pt x="2886" y="5381"/>
                        <a:pt x="1537" y="5404"/>
                      </a:cubicBezTo>
                      <a:cubicBezTo>
                        <a:pt x="1111" y="5415"/>
                        <a:pt x="664" y="5437"/>
                        <a:pt x="226" y="5449"/>
                      </a:cubicBezTo>
                      <a:lnTo>
                        <a:pt x="226" y="5449"/>
                      </a:lnTo>
                      <a:cubicBezTo>
                        <a:pt x="214" y="4573"/>
                        <a:pt x="192" y="3708"/>
                        <a:pt x="203" y="2832"/>
                      </a:cubicBezTo>
                      <a:cubicBezTo>
                        <a:pt x="203" y="2092"/>
                        <a:pt x="256" y="1056"/>
                        <a:pt x="272" y="262"/>
                      </a:cubicBezTo>
                      <a:lnTo>
                        <a:pt x="272" y="262"/>
                      </a:lnTo>
                      <a:cubicBezTo>
                        <a:pt x="475" y="264"/>
                        <a:pt x="680" y="265"/>
                        <a:pt x="885" y="265"/>
                      </a:cubicBezTo>
                      <a:cubicBezTo>
                        <a:pt x="2489" y="265"/>
                        <a:pt x="4140" y="203"/>
                        <a:pt x="5728" y="141"/>
                      </a:cubicBezTo>
                      <a:close/>
                      <a:moveTo>
                        <a:pt x="1477" y="0"/>
                      </a:moveTo>
                      <a:cubicBezTo>
                        <a:pt x="984" y="0"/>
                        <a:pt x="491" y="7"/>
                        <a:pt x="1" y="22"/>
                      </a:cubicBezTo>
                      <a:cubicBezTo>
                        <a:pt x="36" y="1367"/>
                        <a:pt x="96" y="2856"/>
                        <a:pt x="72" y="4201"/>
                      </a:cubicBezTo>
                      <a:cubicBezTo>
                        <a:pt x="72" y="4677"/>
                        <a:pt x="60" y="5154"/>
                        <a:pt x="36" y="5630"/>
                      </a:cubicBezTo>
                      <a:lnTo>
                        <a:pt x="132" y="5630"/>
                      </a:lnTo>
                      <a:cubicBezTo>
                        <a:pt x="2049" y="5689"/>
                        <a:pt x="3965" y="5701"/>
                        <a:pt x="5894" y="5701"/>
                      </a:cubicBezTo>
                      <a:cubicBezTo>
                        <a:pt x="5894" y="3856"/>
                        <a:pt x="5811" y="1951"/>
                        <a:pt x="5739"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2074050" y="3002925"/>
                  <a:ext cx="147375" cy="142850"/>
                </a:xfrm>
                <a:custGeom>
                  <a:avLst/>
                  <a:gdLst/>
                  <a:ahLst/>
                  <a:cxnLst/>
                  <a:rect l="l" t="t" r="r" b="b"/>
                  <a:pathLst>
                    <a:path w="5895" h="5714" extrusionOk="0">
                      <a:moveTo>
                        <a:pt x="5704" y="142"/>
                      </a:moveTo>
                      <a:cubicBezTo>
                        <a:pt x="5658" y="1669"/>
                        <a:pt x="5579" y="3838"/>
                        <a:pt x="5552" y="5368"/>
                      </a:cubicBezTo>
                      <a:lnTo>
                        <a:pt x="5552" y="5368"/>
                      </a:lnTo>
                      <a:cubicBezTo>
                        <a:pt x="4221" y="5369"/>
                        <a:pt x="2878" y="5382"/>
                        <a:pt x="1525" y="5416"/>
                      </a:cubicBezTo>
                      <a:cubicBezTo>
                        <a:pt x="1088" y="5427"/>
                        <a:pt x="642" y="5438"/>
                        <a:pt x="214" y="5459"/>
                      </a:cubicBezTo>
                      <a:lnTo>
                        <a:pt x="214" y="5459"/>
                      </a:lnTo>
                      <a:cubicBezTo>
                        <a:pt x="201" y="4585"/>
                        <a:pt x="168" y="3720"/>
                        <a:pt x="191" y="2844"/>
                      </a:cubicBezTo>
                      <a:cubicBezTo>
                        <a:pt x="191" y="2090"/>
                        <a:pt x="244" y="1049"/>
                        <a:pt x="260" y="263"/>
                      </a:cubicBezTo>
                      <a:lnTo>
                        <a:pt x="260" y="263"/>
                      </a:lnTo>
                      <a:cubicBezTo>
                        <a:pt x="550" y="268"/>
                        <a:pt x="843" y="270"/>
                        <a:pt x="1136" y="270"/>
                      </a:cubicBezTo>
                      <a:cubicBezTo>
                        <a:pt x="2657" y="270"/>
                        <a:pt x="4212" y="210"/>
                        <a:pt x="5704" y="142"/>
                      </a:cubicBezTo>
                      <a:close/>
                      <a:moveTo>
                        <a:pt x="1455" y="1"/>
                      </a:moveTo>
                      <a:cubicBezTo>
                        <a:pt x="969" y="1"/>
                        <a:pt x="484" y="7"/>
                        <a:pt x="1" y="23"/>
                      </a:cubicBezTo>
                      <a:cubicBezTo>
                        <a:pt x="36" y="1380"/>
                        <a:pt x="96" y="2868"/>
                        <a:pt x="72" y="4202"/>
                      </a:cubicBezTo>
                      <a:cubicBezTo>
                        <a:pt x="72" y="4690"/>
                        <a:pt x="60" y="5154"/>
                        <a:pt x="36" y="5642"/>
                      </a:cubicBezTo>
                      <a:lnTo>
                        <a:pt x="132" y="5642"/>
                      </a:lnTo>
                      <a:cubicBezTo>
                        <a:pt x="2049" y="5690"/>
                        <a:pt x="3966" y="5714"/>
                        <a:pt x="5894" y="5714"/>
                      </a:cubicBezTo>
                      <a:cubicBezTo>
                        <a:pt x="5894" y="3868"/>
                        <a:pt x="5811" y="1963"/>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1934450" y="3002925"/>
                  <a:ext cx="147375" cy="142850"/>
                </a:xfrm>
                <a:custGeom>
                  <a:avLst/>
                  <a:gdLst/>
                  <a:ahLst/>
                  <a:cxnLst/>
                  <a:rect l="l" t="t" r="r" b="b"/>
                  <a:pathLst>
                    <a:path w="5895" h="5714" extrusionOk="0">
                      <a:moveTo>
                        <a:pt x="5716" y="142"/>
                      </a:moveTo>
                      <a:lnTo>
                        <a:pt x="5716" y="142"/>
                      </a:lnTo>
                      <a:cubicBezTo>
                        <a:pt x="5658" y="1669"/>
                        <a:pt x="5568" y="3838"/>
                        <a:pt x="5551" y="5368"/>
                      </a:cubicBezTo>
                      <a:lnTo>
                        <a:pt x="5551" y="5368"/>
                      </a:lnTo>
                      <a:cubicBezTo>
                        <a:pt x="4213" y="5369"/>
                        <a:pt x="2874" y="5382"/>
                        <a:pt x="1525" y="5416"/>
                      </a:cubicBezTo>
                      <a:cubicBezTo>
                        <a:pt x="1102" y="5427"/>
                        <a:pt x="659" y="5438"/>
                        <a:pt x="225" y="5459"/>
                      </a:cubicBezTo>
                      <a:lnTo>
                        <a:pt x="225" y="5459"/>
                      </a:lnTo>
                      <a:cubicBezTo>
                        <a:pt x="202" y="4584"/>
                        <a:pt x="180" y="3720"/>
                        <a:pt x="191" y="2844"/>
                      </a:cubicBezTo>
                      <a:cubicBezTo>
                        <a:pt x="191" y="2090"/>
                        <a:pt x="244" y="1049"/>
                        <a:pt x="260" y="263"/>
                      </a:cubicBezTo>
                      <a:lnTo>
                        <a:pt x="260" y="263"/>
                      </a:lnTo>
                      <a:cubicBezTo>
                        <a:pt x="550" y="268"/>
                        <a:pt x="843" y="270"/>
                        <a:pt x="1136" y="270"/>
                      </a:cubicBezTo>
                      <a:cubicBezTo>
                        <a:pt x="2657" y="270"/>
                        <a:pt x="4215" y="210"/>
                        <a:pt x="5716" y="142"/>
                      </a:cubicBezTo>
                      <a:close/>
                      <a:moveTo>
                        <a:pt x="1457" y="1"/>
                      </a:moveTo>
                      <a:cubicBezTo>
                        <a:pt x="970" y="1"/>
                        <a:pt x="484" y="7"/>
                        <a:pt x="1" y="23"/>
                      </a:cubicBezTo>
                      <a:cubicBezTo>
                        <a:pt x="48" y="1380"/>
                        <a:pt x="108" y="2868"/>
                        <a:pt x="72" y="4202"/>
                      </a:cubicBezTo>
                      <a:cubicBezTo>
                        <a:pt x="72" y="4690"/>
                        <a:pt x="60" y="5154"/>
                        <a:pt x="48" y="5642"/>
                      </a:cubicBezTo>
                      <a:lnTo>
                        <a:pt x="132" y="5642"/>
                      </a:lnTo>
                      <a:cubicBezTo>
                        <a:pt x="2049" y="5690"/>
                        <a:pt x="3977" y="5714"/>
                        <a:pt x="5894" y="5714"/>
                      </a:cubicBezTo>
                      <a:cubicBezTo>
                        <a:pt x="5894" y="3868"/>
                        <a:pt x="5823" y="1963"/>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1794550" y="3002925"/>
                  <a:ext cx="147375" cy="142850"/>
                </a:xfrm>
                <a:custGeom>
                  <a:avLst/>
                  <a:gdLst/>
                  <a:ahLst/>
                  <a:cxnLst/>
                  <a:rect l="l" t="t" r="r" b="b"/>
                  <a:pathLst>
                    <a:path w="5895" h="5714" extrusionOk="0">
                      <a:moveTo>
                        <a:pt x="5728" y="142"/>
                      </a:moveTo>
                      <a:cubicBezTo>
                        <a:pt x="5670" y="1669"/>
                        <a:pt x="5591" y="3838"/>
                        <a:pt x="5564" y="5368"/>
                      </a:cubicBezTo>
                      <a:lnTo>
                        <a:pt x="5564" y="5368"/>
                      </a:lnTo>
                      <a:cubicBezTo>
                        <a:pt x="4235" y="5369"/>
                        <a:pt x="2887" y="5382"/>
                        <a:pt x="1549" y="5416"/>
                      </a:cubicBezTo>
                      <a:cubicBezTo>
                        <a:pt x="1116" y="5427"/>
                        <a:pt x="672" y="5438"/>
                        <a:pt x="238" y="5459"/>
                      </a:cubicBezTo>
                      <a:lnTo>
                        <a:pt x="238" y="5459"/>
                      </a:lnTo>
                      <a:cubicBezTo>
                        <a:pt x="225" y="4584"/>
                        <a:pt x="192" y="3720"/>
                        <a:pt x="203" y="2844"/>
                      </a:cubicBezTo>
                      <a:cubicBezTo>
                        <a:pt x="203" y="2090"/>
                        <a:pt x="256" y="1049"/>
                        <a:pt x="282" y="263"/>
                      </a:cubicBezTo>
                      <a:lnTo>
                        <a:pt x="282" y="263"/>
                      </a:lnTo>
                      <a:cubicBezTo>
                        <a:pt x="569" y="268"/>
                        <a:pt x="858" y="270"/>
                        <a:pt x="1148" y="270"/>
                      </a:cubicBezTo>
                      <a:cubicBezTo>
                        <a:pt x="2669" y="270"/>
                        <a:pt x="4227" y="210"/>
                        <a:pt x="5728" y="142"/>
                      </a:cubicBezTo>
                      <a:close/>
                      <a:moveTo>
                        <a:pt x="1457" y="1"/>
                      </a:moveTo>
                      <a:cubicBezTo>
                        <a:pt x="970" y="1"/>
                        <a:pt x="484" y="7"/>
                        <a:pt x="1" y="23"/>
                      </a:cubicBezTo>
                      <a:cubicBezTo>
                        <a:pt x="48" y="1380"/>
                        <a:pt x="96" y="2868"/>
                        <a:pt x="72" y="4202"/>
                      </a:cubicBezTo>
                      <a:cubicBezTo>
                        <a:pt x="72" y="4690"/>
                        <a:pt x="60" y="5154"/>
                        <a:pt x="48" y="5642"/>
                      </a:cubicBezTo>
                      <a:lnTo>
                        <a:pt x="132" y="5642"/>
                      </a:lnTo>
                      <a:cubicBezTo>
                        <a:pt x="2049" y="5690"/>
                        <a:pt x="3977" y="5714"/>
                        <a:pt x="5894" y="5714"/>
                      </a:cubicBezTo>
                      <a:cubicBezTo>
                        <a:pt x="5894" y="3868"/>
                        <a:pt x="5823" y="1963"/>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4950" y="3002925"/>
                  <a:ext cx="147375" cy="142850"/>
                </a:xfrm>
                <a:custGeom>
                  <a:avLst/>
                  <a:gdLst/>
                  <a:ahLst/>
                  <a:cxnLst/>
                  <a:rect l="l" t="t" r="r" b="b"/>
                  <a:pathLst>
                    <a:path w="5895" h="5714" extrusionOk="0">
                      <a:moveTo>
                        <a:pt x="5716" y="142"/>
                      </a:moveTo>
                      <a:cubicBezTo>
                        <a:pt x="5658" y="1669"/>
                        <a:pt x="5590" y="3838"/>
                        <a:pt x="5553" y="5368"/>
                      </a:cubicBezTo>
                      <a:lnTo>
                        <a:pt x="5553" y="5368"/>
                      </a:lnTo>
                      <a:cubicBezTo>
                        <a:pt x="4224" y="5369"/>
                        <a:pt x="2875" y="5382"/>
                        <a:pt x="1537" y="5416"/>
                      </a:cubicBezTo>
                      <a:cubicBezTo>
                        <a:pt x="1104" y="5427"/>
                        <a:pt x="660" y="5438"/>
                        <a:pt x="226" y="5459"/>
                      </a:cubicBezTo>
                      <a:lnTo>
                        <a:pt x="226" y="5459"/>
                      </a:lnTo>
                      <a:cubicBezTo>
                        <a:pt x="213" y="4584"/>
                        <a:pt x="180" y="3720"/>
                        <a:pt x="191" y="2844"/>
                      </a:cubicBezTo>
                      <a:cubicBezTo>
                        <a:pt x="191" y="2090"/>
                        <a:pt x="244" y="1049"/>
                        <a:pt x="270" y="263"/>
                      </a:cubicBezTo>
                      <a:lnTo>
                        <a:pt x="270" y="263"/>
                      </a:lnTo>
                      <a:cubicBezTo>
                        <a:pt x="557" y="268"/>
                        <a:pt x="846" y="270"/>
                        <a:pt x="1136" y="270"/>
                      </a:cubicBezTo>
                      <a:cubicBezTo>
                        <a:pt x="2658" y="270"/>
                        <a:pt x="4215" y="210"/>
                        <a:pt x="5716" y="142"/>
                      </a:cubicBezTo>
                      <a:close/>
                      <a:moveTo>
                        <a:pt x="1457" y="1"/>
                      </a:moveTo>
                      <a:cubicBezTo>
                        <a:pt x="970" y="1"/>
                        <a:pt x="484" y="7"/>
                        <a:pt x="1" y="23"/>
                      </a:cubicBezTo>
                      <a:cubicBezTo>
                        <a:pt x="48" y="1380"/>
                        <a:pt x="108" y="2868"/>
                        <a:pt x="72" y="4202"/>
                      </a:cubicBezTo>
                      <a:cubicBezTo>
                        <a:pt x="72" y="4690"/>
                        <a:pt x="60" y="5154"/>
                        <a:pt x="48" y="5642"/>
                      </a:cubicBezTo>
                      <a:lnTo>
                        <a:pt x="132" y="5642"/>
                      </a:lnTo>
                      <a:cubicBezTo>
                        <a:pt x="2061" y="5690"/>
                        <a:pt x="3977" y="5714"/>
                        <a:pt x="5894" y="5714"/>
                      </a:cubicBezTo>
                      <a:cubicBezTo>
                        <a:pt x="5894" y="3868"/>
                        <a:pt x="5823" y="1963"/>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515350" y="3002925"/>
                  <a:ext cx="147375" cy="142850"/>
                </a:xfrm>
                <a:custGeom>
                  <a:avLst/>
                  <a:gdLst/>
                  <a:ahLst/>
                  <a:cxnLst/>
                  <a:rect l="l" t="t" r="r" b="b"/>
                  <a:pathLst>
                    <a:path w="5895" h="5714" extrusionOk="0">
                      <a:moveTo>
                        <a:pt x="5716" y="142"/>
                      </a:moveTo>
                      <a:lnTo>
                        <a:pt x="5716" y="142"/>
                      </a:lnTo>
                      <a:cubicBezTo>
                        <a:pt x="5658" y="1669"/>
                        <a:pt x="5579" y="3838"/>
                        <a:pt x="5552" y="5368"/>
                      </a:cubicBezTo>
                      <a:lnTo>
                        <a:pt x="5552" y="5368"/>
                      </a:lnTo>
                      <a:cubicBezTo>
                        <a:pt x="4224" y="5369"/>
                        <a:pt x="2875" y="5382"/>
                        <a:pt x="1537" y="5416"/>
                      </a:cubicBezTo>
                      <a:cubicBezTo>
                        <a:pt x="1104" y="5427"/>
                        <a:pt x="660" y="5438"/>
                        <a:pt x="226" y="5459"/>
                      </a:cubicBezTo>
                      <a:lnTo>
                        <a:pt x="226" y="5459"/>
                      </a:lnTo>
                      <a:cubicBezTo>
                        <a:pt x="213" y="4584"/>
                        <a:pt x="180" y="3720"/>
                        <a:pt x="203" y="2844"/>
                      </a:cubicBezTo>
                      <a:cubicBezTo>
                        <a:pt x="203" y="2090"/>
                        <a:pt x="246" y="1048"/>
                        <a:pt x="270" y="263"/>
                      </a:cubicBezTo>
                      <a:lnTo>
                        <a:pt x="270" y="263"/>
                      </a:lnTo>
                      <a:cubicBezTo>
                        <a:pt x="559" y="268"/>
                        <a:pt x="851" y="270"/>
                        <a:pt x="1144" y="270"/>
                      </a:cubicBezTo>
                      <a:cubicBezTo>
                        <a:pt x="2661" y="270"/>
                        <a:pt x="4224" y="210"/>
                        <a:pt x="5716" y="142"/>
                      </a:cubicBezTo>
                      <a:close/>
                      <a:moveTo>
                        <a:pt x="1457" y="1"/>
                      </a:moveTo>
                      <a:cubicBezTo>
                        <a:pt x="970" y="1"/>
                        <a:pt x="484" y="7"/>
                        <a:pt x="1" y="23"/>
                      </a:cubicBezTo>
                      <a:cubicBezTo>
                        <a:pt x="48" y="1380"/>
                        <a:pt x="108" y="2868"/>
                        <a:pt x="72" y="4202"/>
                      </a:cubicBezTo>
                      <a:cubicBezTo>
                        <a:pt x="72" y="4690"/>
                        <a:pt x="60" y="5154"/>
                        <a:pt x="48" y="5642"/>
                      </a:cubicBezTo>
                      <a:lnTo>
                        <a:pt x="144" y="5642"/>
                      </a:lnTo>
                      <a:cubicBezTo>
                        <a:pt x="2061" y="5690"/>
                        <a:pt x="3977" y="5714"/>
                        <a:pt x="5894" y="5714"/>
                      </a:cubicBezTo>
                      <a:cubicBezTo>
                        <a:pt x="5894" y="3868"/>
                        <a:pt x="5823" y="1963"/>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1375450" y="3002925"/>
                  <a:ext cx="147375" cy="142850"/>
                </a:xfrm>
                <a:custGeom>
                  <a:avLst/>
                  <a:gdLst/>
                  <a:ahLst/>
                  <a:cxnLst/>
                  <a:rect l="l" t="t" r="r" b="b"/>
                  <a:pathLst>
                    <a:path w="5895" h="5714" extrusionOk="0">
                      <a:moveTo>
                        <a:pt x="5740" y="142"/>
                      </a:moveTo>
                      <a:lnTo>
                        <a:pt x="5740" y="142"/>
                      </a:lnTo>
                      <a:cubicBezTo>
                        <a:pt x="5682" y="1669"/>
                        <a:pt x="5592" y="3838"/>
                        <a:pt x="5574" y="5368"/>
                      </a:cubicBezTo>
                      <a:lnTo>
                        <a:pt x="5574" y="5368"/>
                      </a:lnTo>
                      <a:cubicBezTo>
                        <a:pt x="4244" y="5369"/>
                        <a:pt x="2902" y="5382"/>
                        <a:pt x="1549" y="5416"/>
                      </a:cubicBezTo>
                      <a:cubicBezTo>
                        <a:pt x="1112" y="5427"/>
                        <a:pt x="665" y="5438"/>
                        <a:pt x="238" y="5459"/>
                      </a:cubicBezTo>
                      <a:lnTo>
                        <a:pt x="238" y="5459"/>
                      </a:lnTo>
                      <a:cubicBezTo>
                        <a:pt x="225" y="4585"/>
                        <a:pt x="192" y="3720"/>
                        <a:pt x="215" y="2844"/>
                      </a:cubicBezTo>
                      <a:cubicBezTo>
                        <a:pt x="215" y="2090"/>
                        <a:pt x="268" y="1049"/>
                        <a:pt x="284" y="263"/>
                      </a:cubicBezTo>
                      <a:lnTo>
                        <a:pt x="284" y="263"/>
                      </a:lnTo>
                      <a:cubicBezTo>
                        <a:pt x="574" y="268"/>
                        <a:pt x="866" y="270"/>
                        <a:pt x="1160" y="270"/>
                      </a:cubicBezTo>
                      <a:cubicBezTo>
                        <a:pt x="2681" y="270"/>
                        <a:pt x="4238" y="210"/>
                        <a:pt x="5740" y="142"/>
                      </a:cubicBezTo>
                      <a:close/>
                      <a:moveTo>
                        <a:pt x="1459" y="1"/>
                      </a:moveTo>
                      <a:cubicBezTo>
                        <a:pt x="971" y="1"/>
                        <a:pt x="484" y="7"/>
                        <a:pt x="1" y="23"/>
                      </a:cubicBezTo>
                      <a:cubicBezTo>
                        <a:pt x="48" y="1380"/>
                        <a:pt x="108" y="2868"/>
                        <a:pt x="84" y="4202"/>
                      </a:cubicBezTo>
                      <a:cubicBezTo>
                        <a:pt x="84" y="4690"/>
                        <a:pt x="60" y="5154"/>
                        <a:pt x="48" y="5642"/>
                      </a:cubicBezTo>
                      <a:lnTo>
                        <a:pt x="144" y="5642"/>
                      </a:lnTo>
                      <a:cubicBezTo>
                        <a:pt x="2061" y="5690"/>
                        <a:pt x="3977" y="5714"/>
                        <a:pt x="5894" y="5714"/>
                      </a:cubicBezTo>
                      <a:cubicBezTo>
                        <a:pt x="5894" y="3868"/>
                        <a:pt x="5823" y="1963"/>
                        <a:pt x="5752" y="130"/>
                      </a:cubicBezTo>
                      <a:cubicBezTo>
                        <a:pt x="4347" y="59"/>
                        <a:pt x="2897" y="1"/>
                        <a:pt x="1459"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1236150" y="3002925"/>
                  <a:ext cx="147375" cy="142850"/>
                </a:xfrm>
                <a:custGeom>
                  <a:avLst/>
                  <a:gdLst/>
                  <a:ahLst/>
                  <a:cxnLst/>
                  <a:rect l="l" t="t" r="r" b="b"/>
                  <a:pathLst>
                    <a:path w="5895" h="5714" extrusionOk="0">
                      <a:moveTo>
                        <a:pt x="5728" y="142"/>
                      </a:moveTo>
                      <a:lnTo>
                        <a:pt x="5728" y="142"/>
                      </a:lnTo>
                      <a:cubicBezTo>
                        <a:pt x="5659" y="1669"/>
                        <a:pt x="5579" y="3838"/>
                        <a:pt x="5562" y="5368"/>
                      </a:cubicBezTo>
                      <a:lnTo>
                        <a:pt x="5562" y="5368"/>
                      </a:lnTo>
                      <a:cubicBezTo>
                        <a:pt x="4224" y="5369"/>
                        <a:pt x="2886" y="5382"/>
                        <a:pt x="1537" y="5416"/>
                      </a:cubicBezTo>
                      <a:cubicBezTo>
                        <a:pt x="1111" y="5427"/>
                        <a:pt x="664" y="5438"/>
                        <a:pt x="226" y="5460"/>
                      </a:cubicBezTo>
                      <a:lnTo>
                        <a:pt x="226" y="5460"/>
                      </a:lnTo>
                      <a:cubicBezTo>
                        <a:pt x="213" y="4585"/>
                        <a:pt x="192" y="3720"/>
                        <a:pt x="203" y="2844"/>
                      </a:cubicBezTo>
                      <a:cubicBezTo>
                        <a:pt x="203" y="2090"/>
                        <a:pt x="256" y="1049"/>
                        <a:pt x="272" y="263"/>
                      </a:cubicBezTo>
                      <a:lnTo>
                        <a:pt x="272" y="263"/>
                      </a:lnTo>
                      <a:cubicBezTo>
                        <a:pt x="562" y="268"/>
                        <a:pt x="854" y="270"/>
                        <a:pt x="1148" y="270"/>
                      </a:cubicBezTo>
                      <a:cubicBezTo>
                        <a:pt x="2669" y="270"/>
                        <a:pt x="4226" y="210"/>
                        <a:pt x="5728" y="142"/>
                      </a:cubicBezTo>
                      <a:close/>
                      <a:moveTo>
                        <a:pt x="1455" y="1"/>
                      </a:moveTo>
                      <a:cubicBezTo>
                        <a:pt x="969" y="1"/>
                        <a:pt x="484" y="7"/>
                        <a:pt x="1" y="23"/>
                      </a:cubicBezTo>
                      <a:cubicBezTo>
                        <a:pt x="36" y="1380"/>
                        <a:pt x="96" y="2868"/>
                        <a:pt x="72" y="4202"/>
                      </a:cubicBezTo>
                      <a:cubicBezTo>
                        <a:pt x="72" y="4690"/>
                        <a:pt x="60" y="5154"/>
                        <a:pt x="36" y="5642"/>
                      </a:cubicBezTo>
                      <a:lnTo>
                        <a:pt x="132" y="5642"/>
                      </a:lnTo>
                      <a:cubicBezTo>
                        <a:pt x="2049" y="5690"/>
                        <a:pt x="3965" y="5714"/>
                        <a:pt x="5894" y="5714"/>
                      </a:cubicBezTo>
                      <a:cubicBezTo>
                        <a:pt x="5894" y="3868"/>
                        <a:pt x="5811" y="1963"/>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2213350" y="3138250"/>
                  <a:ext cx="147375" cy="142675"/>
                </a:xfrm>
                <a:custGeom>
                  <a:avLst/>
                  <a:gdLst/>
                  <a:ahLst/>
                  <a:cxnLst/>
                  <a:rect l="l" t="t" r="r" b="b"/>
                  <a:pathLst>
                    <a:path w="5895" h="5707" extrusionOk="0">
                      <a:moveTo>
                        <a:pt x="5740" y="146"/>
                      </a:moveTo>
                      <a:lnTo>
                        <a:pt x="5740" y="146"/>
                      </a:lnTo>
                      <a:cubicBezTo>
                        <a:pt x="5659" y="1662"/>
                        <a:pt x="5590" y="3832"/>
                        <a:pt x="5574" y="5373"/>
                      </a:cubicBezTo>
                      <a:lnTo>
                        <a:pt x="5574" y="5373"/>
                      </a:lnTo>
                      <a:cubicBezTo>
                        <a:pt x="4236" y="5374"/>
                        <a:pt x="2898" y="5386"/>
                        <a:pt x="1549" y="5420"/>
                      </a:cubicBezTo>
                      <a:cubicBezTo>
                        <a:pt x="1112" y="5432"/>
                        <a:pt x="675" y="5443"/>
                        <a:pt x="238" y="5464"/>
                      </a:cubicBezTo>
                      <a:lnTo>
                        <a:pt x="238" y="5464"/>
                      </a:lnTo>
                      <a:cubicBezTo>
                        <a:pt x="225" y="4589"/>
                        <a:pt x="192" y="3724"/>
                        <a:pt x="215" y="2849"/>
                      </a:cubicBezTo>
                      <a:cubicBezTo>
                        <a:pt x="215" y="2094"/>
                        <a:pt x="268" y="1053"/>
                        <a:pt x="284" y="267"/>
                      </a:cubicBezTo>
                      <a:lnTo>
                        <a:pt x="284" y="267"/>
                      </a:lnTo>
                      <a:cubicBezTo>
                        <a:pt x="572" y="272"/>
                        <a:pt x="863" y="274"/>
                        <a:pt x="1156" y="274"/>
                      </a:cubicBezTo>
                      <a:cubicBezTo>
                        <a:pt x="2673" y="274"/>
                        <a:pt x="4239" y="214"/>
                        <a:pt x="5740" y="146"/>
                      </a:cubicBezTo>
                      <a:close/>
                      <a:moveTo>
                        <a:pt x="1176" y="1"/>
                      </a:moveTo>
                      <a:cubicBezTo>
                        <a:pt x="783" y="1"/>
                        <a:pt x="391" y="5"/>
                        <a:pt x="1" y="15"/>
                      </a:cubicBezTo>
                      <a:cubicBezTo>
                        <a:pt x="49" y="1372"/>
                        <a:pt x="108" y="2861"/>
                        <a:pt x="84" y="4194"/>
                      </a:cubicBezTo>
                      <a:cubicBezTo>
                        <a:pt x="84" y="4670"/>
                        <a:pt x="60" y="5147"/>
                        <a:pt x="49" y="5623"/>
                      </a:cubicBezTo>
                      <a:lnTo>
                        <a:pt x="132" y="5623"/>
                      </a:lnTo>
                      <a:cubicBezTo>
                        <a:pt x="2061" y="5682"/>
                        <a:pt x="3978" y="5706"/>
                        <a:pt x="5894" y="5706"/>
                      </a:cubicBezTo>
                      <a:cubicBezTo>
                        <a:pt x="5894" y="3861"/>
                        <a:pt x="5823" y="1956"/>
                        <a:pt x="5752" y="122"/>
                      </a:cubicBezTo>
                      <a:cubicBezTo>
                        <a:pt x="4246" y="65"/>
                        <a:pt x="2703" y="1"/>
                        <a:pt x="1176"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2074050" y="3138250"/>
                  <a:ext cx="147375" cy="142675"/>
                </a:xfrm>
                <a:custGeom>
                  <a:avLst/>
                  <a:gdLst/>
                  <a:ahLst/>
                  <a:cxnLst/>
                  <a:rect l="l" t="t" r="r" b="b"/>
                  <a:pathLst>
                    <a:path w="5895" h="5707" extrusionOk="0">
                      <a:moveTo>
                        <a:pt x="5704" y="146"/>
                      </a:moveTo>
                      <a:cubicBezTo>
                        <a:pt x="5658" y="1662"/>
                        <a:pt x="5579" y="3832"/>
                        <a:pt x="5552" y="5373"/>
                      </a:cubicBezTo>
                      <a:lnTo>
                        <a:pt x="5552" y="5373"/>
                      </a:lnTo>
                      <a:cubicBezTo>
                        <a:pt x="4220" y="5374"/>
                        <a:pt x="2878" y="5386"/>
                        <a:pt x="1525" y="5420"/>
                      </a:cubicBezTo>
                      <a:cubicBezTo>
                        <a:pt x="1088" y="5432"/>
                        <a:pt x="642" y="5443"/>
                        <a:pt x="214" y="5464"/>
                      </a:cubicBezTo>
                      <a:lnTo>
                        <a:pt x="214" y="5464"/>
                      </a:lnTo>
                      <a:cubicBezTo>
                        <a:pt x="201" y="4589"/>
                        <a:pt x="168" y="3724"/>
                        <a:pt x="191" y="2849"/>
                      </a:cubicBezTo>
                      <a:cubicBezTo>
                        <a:pt x="191" y="2094"/>
                        <a:pt x="244" y="1053"/>
                        <a:pt x="260" y="267"/>
                      </a:cubicBezTo>
                      <a:lnTo>
                        <a:pt x="260" y="267"/>
                      </a:lnTo>
                      <a:cubicBezTo>
                        <a:pt x="550" y="272"/>
                        <a:pt x="843" y="274"/>
                        <a:pt x="1136" y="274"/>
                      </a:cubicBezTo>
                      <a:cubicBezTo>
                        <a:pt x="2657" y="274"/>
                        <a:pt x="4212" y="214"/>
                        <a:pt x="5704" y="146"/>
                      </a:cubicBezTo>
                      <a:close/>
                      <a:moveTo>
                        <a:pt x="1174" y="1"/>
                      </a:moveTo>
                      <a:cubicBezTo>
                        <a:pt x="782" y="1"/>
                        <a:pt x="391" y="5"/>
                        <a:pt x="1" y="15"/>
                      </a:cubicBezTo>
                      <a:cubicBezTo>
                        <a:pt x="36" y="1372"/>
                        <a:pt x="96" y="2861"/>
                        <a:pt x="72" y="4194"/>
                      </a:cubicBezTo>
                      <a:cubicBezTo>
                        <a:pt x="72" y="4670"/>
                        <a:pt x="60" y="5147"/>
                        <a:pt x="36" y="5623"/>
                      </a:cubicBezTo>
                      <a:lnTo>
                        <a:pt x="132" y="5623"/>
                      </a:lnTo>
                      <a:cubicBezTo>
                        <a:pt x="2049" y="5682"/>
                        <a:pt x="3966" y="5706"/>
                        <a:pt x="5894" y="5706"/>
                      </a:cubicBezTo>
                      <a:cubicBezTo>
                        <a:pt x="5894" y="3861"/>
                        <a:pt x="5811" y="1956"/>
                        <a:pt x="5740" y="122"/>
                      </a:cubicBezTo>
                      <a:cubicBezTo>
                        <a:pt x="4234" y="65"/>
                        <a:pt x="2698" y="1"/>
                        <a:pt x="117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1934450" y="3138250"/>
                  <a:ext cx="147375" cy="142675"/>
                </a:xfrm>
                <a:custGeom>
                  <a:avLst/>
                  <a:gdLst/>
                  <a:ahLst/>
                  <a:cxnLst/>
                  <a:rect l="l" t="t" r="r" b="b"/>
                  <a:pathLst>
                    <a:path w="5895" h="5707" extrusionOk="0">
                      <a:moveTo>
                        <a:pt x="5716" y="146"/>
                      </a:moveTo>
                      <a:lnTo>
                        <a:pt x="5716" y="146"/>
                      </a:lnTo>
                      <a:cubicBezTo>
                        <a:pt x="5658" y="1662"/>
                        <a:pt x="5568" y="3832"/>
                        <a:pt x="5551" y="5373"/>
                      </a:cubicBezTo>
                      <a:lnTo>
                        <a:pt x="5551" y="5373"/>
                      </a:lnTo>
                      <a:cubicBezTo>
                        <a:pt x="4213" y="5374"/>
                        <a:pt x="2874" y="5386"/>
                        <a:pt x="1525" y="5420"/>
                      </a:cubicBezTo>
                      <a:cubicBezTo>
                        <a:pt x="1102" y="5431"/>
                        <a:pt x="659" y="5443"/>
                        <a:pt x="225" y="5463"/>
                      </a:cubicBezTo>
                      <a:lnTo>
                        <a:pt x="225" y="5463"/>
                      </a:lnTo>
                      <a:cubicBezTo>
                        <a:pt x="202" y="4589"/>
                        <a:pt x="180" y="3724"/>
                        <a:pt x="191" y="2849"/>
                      </a:cubicBezTo>
                      <a:cubicBezTo>
                        <a:pt x="191" y="2094"/>
                        <a:pt x="244" y="1053"/>
                        <a:pt x="260" y="267"/>
                      </a:cubicBezTo>
                      <a:lnTo>
                        <a:pt x="260" y="267"/>
                      </a:lnTo>
                      <a:cubicBezTo>
                        <a:pt x="550" y="272"/>
                        <a:pt x="843" y="274"/>
                        <a:pt x="1136" y="274"/>
                      </a:cubicBezTo>
                      <a:cubicBezTo>
                        <a:pt x="2657" y="274"/>
                        <a:pt x="4215" y="214"/>
                        <a:pt x="5716" y="146"/>
                      </a:cubicBezTo>
                      <a:close/>
                      <a:moveTo>
                        <a:pt x="1175" y="1"/>
                      </a:moveTo>
                      <a:cubicBezTo>
                        <a:pt x="782" y="1"/>
                        <a:pt x="391" y="5"/>
                        <a:pt x="1" y="15"/>
                      </a:cubicBezTo>
                      <a:cubicBezTo>
                        <a:pt x="48" y="1372"/>
                        <a:pt x="108" y="2861"/>
                        <a:pt x="72" y="4194"/>
                      </a:cubicBezTo>
                      <a:cubicBezTo>
                        <a:pt x="72" y="4670"/>
                        <a:pt x="60" y="5147"/>
                        <a:pt x="48" y="5623"/>
                      </a:cubicBezTo>
                      <a:lnTo>
                        <a:pt x="132" y="5623"/>
                      </a:lnTo>
                      <a:cubicBezTo>
                        <a:pt x="2049" y="5682"/>
                        <a:pt x="3977" y="5706"/>
                        <a:pt x="5894" y="5706"/>
                      </a:cubicBezTo>
                      <a:cubicBezTo>
                        <a:pt x="5894" y="3861"/>
                        <a:pt x="5823" y="1956"/>
                        <a:pt x="5740" y="122"/>
                      </a:cubicBezTo>
                      <a:cubicBezTo>
                        <a:pt x="4243" y="65"/>
                        <a:pt x="2702" y="1"/>
                        <a:pt x="117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1794550" y="3138250"/>
                  <a:ext cx="147375" cy="142675"/>
                </a:xfrm>
                <a:custGeom>
                  <a:avLst/>
                  <a:gdLst/>
                  <a:ahLst/>
                  <a:cxnLst/>
                  <a:rect l="l" t="t" r="r" b="b"/>
                  <a:pathLst>
                    <a:path w="5895" h="5707" extrusionOk="0">
                      <a:moveTo>
                        <a:pt x="5728" y="146"/>
                      </a:moveTo>
                      <a:lnTo>
                        <a:pt x="5728" y="146"/>
                      </a:lnTo>
                      <a:cubicBezTo>
                        <a:pt x="5670" y="1662"/>
                        <a:pt x="5591" y="3832"/>
                        <a:pt x="5564" y="5373"/>
                      </a:cubicBezTo>
                      <a:lnTo>
                        <a:pt x="5564" y="5373"/>
                      </a:lnTo>
                      <a:cubicBezTo>
                        <a:pt x="4235" y="5374"/>
                        <a:pt x="2887" y="5386"/>
                        <a:pt x="1549" y="5420"/>
                      </a:cubicBezTo>
                      <a:cubicBezTo>
                        <a:pt x="1116" y="5431"/>
                        <a:pt x="672" y="5443"/>
                        <a:pt x="238" y="5463"/>
                      </a:cubicBezTo>
                      <a:lnTo>
                        <a:pt x="238" y="5463"/>
                      </a:lnTo>
                      <a:cubicBezTo>
                        <a:pt x="225" y="4589"/>
                        <a:pt x="192" y="3724"/>
                        <a:pt x="203" y="2849"/>
                      </a:cubicBezTo>
                      <a:cubicBezTo>
                        <a:pt x="203" y="2094"/>
                        <a:pt x="256" y="1053"/>
                        <a:pt x="282" y="267"/>
                      </a:cubicBezTo>
                      <a:lnTo>
                        <a:pt x="282" y="267"/>
                      </a:lnTo>
                      <a:cubicBezTo>
                        <a:pt x="569" y="272"/>
                        <a:pt x="858" y="274"/>
                        <a:pt x="1148" y="274"/>
                      </a:cubicBezTo>
                      <a:cubicBezTo>
                        <a:pt x="2669" y="274"/>
                        <a:pt x="4227" y="214"/>
                        <a:pt x="5728" y="146"/>
                      </a:cubicBezTo>
                      <a:close/>
                      <a:moveTo>
                        <a:pt x="1175" y="1"/>
                      </a:moveTo>
                      <a:cubicBezTo>
                        <a:pt x="783" y="1"/>
                        <a:pt x="391" y="5"/>
                        <a:pt x="1" y="15"/>
                      </a:cubicBezTo>
                      <a:cubicBezTo>
                        <a:pt x="48" y="1372"/>
                        <a:pt x="96" y="2861"/>
                        <a:pt x="72" y="4194"/>
                      </a:cubicBezTo>
                      <a:cubicBezTo>
                        <a:pt x="72" y="4670"/>
                        <a:pt x="60" y="5147"/>
                        <a:pt x="48" y="5623"/>
                      </a:cubicBezTo>
                      <a:lnTo>
                        <a:pt x="132" y="5623"/>
                      </a:lnTo>
                      <a:cubicBezTo>
                        <a:pt x="2049" y="5682"/>
                        <a:pt x="3977" y="5706"/>
                        <a:pt x="5894" y="5706"/>
                      </a:cubicBezTo>
                      <a:cubicBezTo>
                        <a:pt x="5894" y="3861"/>
                        <a:pt x="5823" y="1956"/>
                        <a:pt x="5740" y="122"/>
                      </a:cubicBezTo>
                      <a:cubicBezTo>
                        <a:pt x="4243" y="65"/>
                        <a:pt x="270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1654950" y="3138250"/>
                  <a:ext cx="147375" cy="142675"/>
                </a:xfrm>
                <a:custGeom>
                  <a:avLst/>
                  <a:gdLst/>
                  <a:ahLst/>
                  <a:cxnLst/>
                  <a:rect l="l" t="t" r="r" b="b"/>
                  <a:pathLst>
                    <a:path w="5895" h="5707" extrusionOk="0">
                      <a:moveTo>
                        <a:pt x="5716" y="146"/>
                      </a:moveTo>
                      <a:cubicBezTo>
                        <a:pt x="5658" y="1662"/>
                        <a:pt x="5590" y="3832"/>
                        <a:pt x="5553" y="5373"/>
                      </a:cubicBezTo>
                      <a:lnTo>
                        <a:pt x="5553" y="5373"/>
                      </a:lnTo>
                      <a:cubicBezTo>
                        <a:pt x="4224" y="5374"/>
                        <a:pt x="2875" y="5386"/>
                        <a:pt x="1537" y="5420"/>
                      </a:cubicBezTo>
                      <a:cubicBezTo>
                        <a:pt x="1104" y="5431"/>
                        <a:pt x="660" y="5443"/>
                        <a:pt x="226" y="5463"/>
                      </a:cubicBezTo>
                      <a:lnTo>
                        <a:pt x="226" y="5463"/>
                      </a:lnTo>
                      <a:cubicBezTo>
                        <a:pt x="213" y="4589"/>
                        <a:pt x="180" y="3724"/>
                        <a:pt x="191" y="2849"/>
                      </a:cubicBezTo>
                      <a:cubicBezTo>
                        <a:pt x="191" y="2094"/>
                        <a:pt x="244" y="1053"/>
                        <a:pt x="270" y="267"/>
                      </a:cubicBezTo>
                      <a:lnTo>
                        <a:pt x="270" y="267"/>
                      </a:lnTo>
                      <a:cubicBezTo>
                        <a:pt x="557" y="272"/>
                        <a:pt x="846" y="274"/>
                        <a:pt x="1136" y="274"/>
                      </a:cubicBezTo>
                      <a:cubicBezTo>
                        <a:pt x="2658" y="274"/>
                        <a:pt x="4215" y="214"/>
                        <a:pt x="5716" y="146"/>
                      </a:cubicBezTo>
                      <a:close/>
                      <a:moveTo>
                        <a:pt x="1175" y="1"/>
                      </a:moveTo>
                      <a:cubicBezTo>
                        <a:pt x="783" y="1"/>
                        <a:pt x="391" y="5"/>
                        <a:pt x="1" y="15"/>
                      </a:cubicBezTo>
                      <a:cubicBezTo>
                        <a:pt x="48" y="1372"/>
                        <a:pt x="108" y="2861"/>
                        <a:pt x="72" y="4194"/>
                      </a:cubicBezTo>
                      <a:cubicBezTo>
                        <a:pt x="72" y="4670"/>
                        <a:pt x="60" y="5147"/>
                        <a:pt x="48" y="5623"/>
                      </a:cubicBezTo>
                      <a:lnTo>
                        <a:pt x="132" y="5623"/>
                      </a:lnTo>
                      <a:cubicBezTo>
                        <a:pt x="2061" y="5682"/>
                        <a:pt x="3977" y="5706"/>
                        <a:pt x="5894" y="5706"/>
                      </a:cubicBezTo>
                      <a:cubicBezTo>
                        <a:pt x="5894" y="3861"/>
                        <a:pt x="5823" y="1956"/>
                        <a:pt x="5751" y="122"/>
                      </a:cubicBezTo>
                      <a:cubicBezTo>
                        <a:pt x="4246" y="65"/>
                        <a:pt x="2703"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1515350" y="3138250"/>
                  <a:ext cx="147375" cy="142675"/>
                </a:xfrm>
                <a:custGeom>
                  <a:avLst/>
                  <a:gdLst/>
                  <a:ahLst/>
                  <a:cxnLst/>
                  <a:rect l="l" t="t" r="r" b="b"/>
                  <a:pathLst>
                    <a:path w="5895" h="5707" extrusionOk="0">
                      <a:moveTo>
                        <a:pt x="5716" y="146"/>
                      </a:moveTo>
                      <a:lnTo>
                        <a:pt x="5716" y="146"/>
                      </a:lnTo>
                      <a:cubicBezTo>
                        <a:pt x="5658" y="1662"/>
                        <a:pt x="5579" y="3832"/>
                        <a:pt x="5552" y="5373"/>
                      </a:cubicBezTo>
                      <a:lnTo>
                        <a:pt x="5552" y="5373"/>
                      </a:lnTo>
                      <a:cubicBezTo>
                        <a:pt x="4223" y="5374"/>
                        <a:pt x="2875" y="5386"/>
                        <a:pt x="1537" y="5420"/>
                      </a:cubicBezTo>
                      <a:cubicBezTo>
                        <a:pt x="1104" y="5431"/>
                        <a:pt x="660" y="5443"/>
                        <a:pt x="226" y="5463"/>
                      </a:cubicBezTo>
                      <a:lnTo>
                        <a:pt x="226" y="5463"/>
                      </a:lnTo>
                      <a:cubicBezTo>
                        <a:pt x="213" y="4589"/>
                        <a:pt x="180" y="3724"/>
                        <a:pt x="203" y="2849"/>
                      </a:cubicBezTo>
                      <a:cubicBezTo>
                        <a:pt x="203" y="2094"/>
                        <a:pt x="246" y="1053"/>
                        <a:pt x="270" y="267"/>
                      </a:cubicBezTo>
                      <a:lnTo>
                        <a:pt x="270" y="267"/>
                      </a:lnTo>
                      <a:cubicBezTo>
                        <a:pt x="559" y="272"/>
                        <a:pt x="851" y="274"/>
                        <a:pt x="1144" y="274"/>
                      </a:cubicBezTo>
                      <a:cubicBezTo>
                        <a:pt x="2661" y="274"/>
                        <a:pt x="4224" y="214"/>
                        <a:pt x="5716" y="146"/>
                      </a:cubicBezTo>
                      <a:close/>
                      <a:moveTo>
                        <a:pt x="1175" y="1"/>
                      </a:moveTo>
                      <a:cubicBezTo>
                        <a:pt x="782" y="1"/>
                        <a:pt x="391" y="5"/>
                        <a:pt x="1" y="15"/>
                      </a:cubicBezTo>
                      <a:cubicBezTo>
                        <a:pt x="48" y="1372"/>
                        <a:pt x="108" y="2861"/>
                        <a:pt x="72" y="4194"/>
                      </a:cubicBezTo>
                      <a:cubicBezTo>
                        <a:pt x="72" y="4670"/>
                        <a:pt x="60" y="5147"/>
                        <a:pt x="48" y="5623"/>
                      </a:cubicBezTo>
                      <a:lnTo>
                        <a:pt x="144" y="5623"/>
                      </a:lnTo>
                      <a:cubicBezTo>
                        <a:pt x="2061" y="5682"/>
                        <a:pt x="3977" y="5706"/>
                        <a:pt x="5894" y="5706"/>
                      </a:cubicBezTo>
                      <a:cubicBezTo>
                        <a:pt x="5894" y="3861"/>
                        <a:pt x="5823" y="1956"/>
                        <a:pt x="5751" y="122"/>
                      </a:cubicBezTo>
                      <a:cubicBezTo>
                        <a:pt x="4246" y="65"/>
                        <a:pt x="2703"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1375450" y="3138250"/>
                  <a:ext cx="147375" cy="142675"/>
                </a:xfrm>
                <a:custGeom>
                  <a:avLst/>
                  <a:gdLst/>
                  <a:ahLst/>
                  <a:cxnLst/>
                  <a:rect l="l" t="t" r="r" b="b"/>
                  <a:pathLst>
                    <a:path w="5895" h="5707" extrusionOk="0">
                      <a:moveTo>
                        <a:pt x="5740" y="146"/>
                      </a:moveTo>
                      <a:cubicBezTo>
                        <a:pt x="5682" y="1662"/>
                        <a:pt x="5591" y="3832"/>
                        <a:pt x="5574" y="5373"/>
                      </a:cubicBezTo>
                      <a:lnTo>
                        <a:pt x="5574" y="5373"/>
                      </a:lnTo>
                      <a:cubicBezTo>
                        <a:pt x="4244" y="5374"/>
                        <a:pt x="2902" y="5386"/>
                        <a:pt x="1549" y="5420"/>
                      </a:cubicBezTo>
                      <a:cubicBezTo>
                        <a:pt x="1112" y="5432"/>
                        <a:pt x="665" y="5443"/>
                        <a:pt x="238" y="5464"/>
                      </a:cubicBezTo>
                      <a:lnTo>
                        <a:pt x="238" y="5464"/>
                      </a:lnTo>
                      <a:cubicBezTo>
                        <a:pt x="225" y="4589"/>
                        <a:pt x="192" y="3724"/>
                        <a:pt x="215" y="2849"/>
                      </a:cubicBezTo>
                      <a:cubicBezTo>
                        <a:pt x="215" y="2094"/>
                        <a:pt x="268" y="1053"/>
                        <a:pt x="284" y="267"/>
                      </a:cubicBezTo>
                      <a:lnTo>
                        <a:pt x="284" y="267"/>
                      </a:lnTo>
                      <a:cubicBezTo>
                        <a:pt x="574" y="272"/>
                        <a:pt x="866" y="274"/>
                        <a:pt x="1160" y="274"/>
                      </a:cubicBezTo>
                      <a:cubicBezTo>
                        <a:pt x="2681" y="274"/>
                        <a:pt x="4238" y="214"/>
                        <a:pt x="5740" y="146"/>
                      </a:cubicBezTo>
                      <a:close/>
                      <a:moveTo>
                        <a:pt x="1177" y="1"/>
                      </a:moveTo>
                      <a:cubicBezTo>
                        <a:pt x="783" y="1"/>
                        <a:pt x="391" y="5"/>
                        <a:pt x="1" y="15"/>
                      </a:cubicBezTo>
                      <a:cubicBezTo>
                        <a:pt x="48" y="1372"/>
                        <a:pt x="108" y="2861"/>
                        <a:pt x="84" y="4194"/>
                      </a:cubicBezTo>
                      <a:cubicBezTo>
                        <a:pt x="84" y="4670"/>
                        <a:pt x="60" y="5147"/>
                        <a:pt x="48" y="5623"/>
                      </a:cubicBezTo>
                      <a:lnTo>
                        <a:pt x="144" y="5623"/>
                      </a:lnTo>
                      <a:cubicBezTo>
                        <a:pt x="2061" y="5682"/>
                        <a:pt x="3977" y="5706"/>
                        <a:pt x="5894" y="5706"/>
                      </a:cubicBezTo>
                      <a:cubicBezTo>
                        <a:pt x="5894" y="3861"/>
                        <a:pt x="5823" y="1956"/>
                        <a:pt x="5752" y="122"/>
                      </a:cubicBezTo>
                      <a:cubicBezTo>
                        <a:pt x="4255" y="65"/>
                        <a:pt x="2706" y="1"/>
                        <a:pt x="117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1236150" y="3138250"/>
                  <a:ext cx="147375" cy="142675"/>
                </a:xfrm>
                <a:custGeom>
                  <a:avLst/>
                  <a:gdLst/>
                  <a:ahLst/>
                  <a:cxnLst/>
                  <a:rect l="l" t="t" r="r" b="b"/>
                  <a:pathLst>
                    <a:path w="5895" h="5707" extrusionOk="0">
                      <a:moveTo>
                        <a:pt x="5728" y="146"/>
                      </a:moveTo>
                      <a:lnTo>
                        <a:pt x="5728" y="146"/>
                      </a:lnTo>
                      <a:cubicBezTo>
                        <a:pt x="5659" y="1662"/>
                        <a:pt x="5579" y="3832"/>
                        <a:pt x="5562" y="5373"/>
                      </a:cubicBezTo>
                      <a:lnTo>
                        <a:pt x="5562" y="5373"/>
                      </a:lnTo>
                      <a:cubicBezTo>
                        <a:pt x="4224" y="5374"/>
                        <a:pt x="2886" y="5386"/>
                        <a:pt x="1537" y="5420"/>
                      </a:cubicBezTo>
                      <a:cubicBezTo>
                        <a:pt x="1111" y="5432"/>
                        <a:pt x="664" y="5443"/>
                        <a:pt x="226" y="5464"/>
                      </a:cubicBezTo>
                      <a:lnTo>
                        <a:pt x="226" y="5464"/>
                      </a:lnTo>
                      <a:cubicBezTo>
                        <a:pt x="213" y="4589"/>
                        <a:pt x="192" y="3724"/>
                        <a:pt x="203" y="2849"/>
                      </a:cubicBezTo>
                      <a:cubicBezTo>
                        <a:pt x="203" y="2094"/>
                        <a:pt x="256" y="1053"/>
                        <a:pt x="272" y="267"/>
                      </a:cubicBezTo>
                      <a:lnTo>
                        <a:pt x="272" y="267"/>
                      </a:lnTo>
                      <a:cubicBezTo>
                        <a:pt x="562" y="272"/>
                        <a:pt x="854" y="274"/>
                        <a:pt x="1148" y="274"/>
                      </a:cubicBezTo>
                      <a:cubicBezTo>
                        <a:pt x="2669" y="274"/>
                        <a:pt x="4226" y="214"/>
                        <a:pt x="5728" y="146"/>
                      </a:cubicBezTo>
                      <a:close/>
                      <a:moveTo>
                        <a:pt x="1174" y="1"/>
                      </a:moveTo>
                      <a:cubicBezTo>
                        <a:pt x="782" y="1"/>
                        <a:pt x="391" y="5"/>
                        <a:pt x="1" y="15"/>
                      </a:cubicBezTo>
                      <a:cubicBezTo>
                        <a:pt x="36" y="1372"/>
                        <a:pt x="96" y="2861"/>
                        <a:pt x="72" y="4194"/>
                      </a:cubicBezTo>
                      <a:cubicBezTo>
                        <a:pt x="72" y="4670"/>
                        <a:pt x="60" y="5147"/>
                        <a:pt x="36" y="5623"/>
                      </a:cubicBezTo>
                      <a:lnTo>
                        <a:pt x="132" y="5623"/>
                      </a:lnTo>
                      <a:cubicBezTo>
                        <a:pt x="2049" y="5682"/>
                        <a:pt x="3965" y="5706"/>
                        <a:pt x="5894" y="5706"/>
                      </a:cubicBezTo>
                      <a:cubicBezTo>
                        <a:pt x="5894" y="3861"/>
                        <a:pt x="5811" y="1956"/>
                        <a:pt x="5739" y="122"/>
                      </a:cubicBezTo>
                      <a:cubicBezTo>
                        <a:pt x="4234" y="65"/>
                        <a:pt x="2698" y="1"/>
                        <a:pt x="117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2213350" y="3273375"/>
                  <a:ext cx="147375" cy="142375"/>
                </a:xfrm>
                <a:custGeom>
                  <a:avLst/>
                  <a:gdLst/>
                  <a:ahLst/>
                  <a:cxnLst/>
                  <a:rect l="l" t="t" r="r" b="b"/>
                  <a:pathLst>
                    <a:path w="5895" h="5695" extrusionOk="0">
                      <a:moveTo>
                        <a:pt x="5740" y="146"/>
                      </a:moveTo>
                      <a:lnTo>
                        <a:pt x="5740" y="146"/>
                      </a:lnTo>
                      <a:cubicBezTo>
                        <a:pt x="5659" y="1651"/>
                        <a:pt x="5590" y="3832"/>
                        <a:pt x="5574" y="5373"/>
                      </a:cubicBezTo>
                      <a:lnTo>
                        <a:pt x="5574" y="5373"/>
                      </a:lnTo>
                      <a:cubicBezTo>
                        <a:pt x="4236" y="5374"/>
                        <a:pt x="2898" y="5386"/>
                        <a:pt x="1549" y="5421"/>
                      </a:cubicBezTo>
                      <a:cubicBezTo>
                        <a:pt x="1112" y="5432"/>
                        <a:pt x="675" y="5443"/>
                        <a:pt x="238" y="5454"/>
                      </a:cubicBezTo>
                      <a:lnTo>
                        <a:pt x="238" y="5454"/>
                      </a:lnTo>
                      <a:cubicBezTo>
                        <a:pt x="225" y="4583"/>
                        <a:pt x="192" y="3721"/>
                        <a:pt x="215" y="2837"/>
                      </a:cubicBezTo>
                      <a:cubicBezTo>
                        <a:pt x="215" y="2094"/>
                        <a:pt x="268" y="1053"/>
                        <a:pt x="284" y="268"/>
                      </a:cubicBezTo>
                      <a:lnTo>
                        <a:pt x="284" y="268"/>
                      </a:lnTo>
                      <a:cubicBezTo>
                        <a:pt x="543" y="272"/>
                        <a:pt x="803" y="274"/>
                        <a:pt x="1065" y="274"/>
                      </a:cubicBezTo>
                      <a:cubicBezTo>
                        <a:pt x="2611" y="274"/>
                        <a:pt x="4209" y="206"/>
                        <a:pt x="5740" y="146"/>
                      </a:cubicBezTo>
                      <a:close/>
                      <a:moveTo>
                        <a:pt x="1277" y="0"/>
                      </a:moveTo>
                      <a:cubicBezTo>
                        <a:pt x="850" y="0"/>
                        <a:pt x="424" y="5"/>
                        <a:pt x="1" y="15"/>
                      </a:cubicBezTo>
                      <a:cubicBezTo>
                        <a:pt x="49" y="1373"/>
                        <a:pt x="108" y="2861"/>
                        <a:pt x="84" y="4194"/>
                      </a:cubicBezTo>
                      <a:cubicBezTo>
                        <a:pt x="84" y="4671"/>
                        <a:pt x="60" y="5147"/>
                        <a:pt x="49" y="5623"/>
                      </a:cubicBezTo>
                      <a:lnTo>
                        <a:pt x="132" y="5623"/>
                      </a:lnTo>
                      <a:cubicBezTo>
                        <a:pt x="2061" y="5683"/>
                        <a:pt x="3978" y="5695"/>
                        <a:pt x="5894" y="5695"/>
                      </a:cubicBezTo>
                      <a:cubicBezTo>
                        <a:pt x="5894" y="3849"/>
                        <a:pt x="5823" y="1944"/>
                        <a:pt x="5752" y="123"/>
                      </a:cubicBezTo>
                      <a:cubicBezTo>
                        <a:pt x="4279" y="58"/>
                        <a:pt x="2771" y="0"/>
                        <a:pt x="12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2074050" y="3273375"/>
                  <a:ext cx="147375" cy="142375"/>
                </a:xfrm>
                <a:custGeom>
                  <a:avLst/>
                  <a:gdLst/>
                  <a:ahLst/>
                  <a:cxnLst/>
                  <a:rect l="l" t="t" r="r" b="b"/>
                  <a:pathLst>
                    <a:path w="5895" h="5695" extrusionOk="0">
                      <a:moveTo>
                        <a:pt x="5704" y="146"/>
                      </a:moveTo>
                      <a:lnTo>
                        <a:pt x="5704" y="146"/>
                      </a:lnTo>
                      <a:cubicBezTo>
                        <a:pt x="5658" y="1651"/>
                        <a:pt x="5579" y="3832"/>
                        <a:pt x="5552" y="5373"/>
                      </a:cubicBezTo>
                      <a:lnTo>
                        <a:pt x="5552" y="5373"/>
                      </a:lnTo>
                      <a:cubicBezTo>
                        <a:pt x="4220" y="5374"/>
                        <a:pt x="2878" y="5386"/>
                        <a:pt x="1525" y="5421"/>
                      </a:cubicBezTo>
                      <a:cubicBezTo>
                        <a:pt x="1088" y="5432"/>
                        <a:pt x="641" y="5443"/>
                        <a:pt x="214" y="5454"/>
                      </a:cubicBezTo>
                      <a:lnTo>
                        <a:pt x="214" y="5454"/>
                      </a:lnTo>
                      <a:cubicBezTo>
                        <a:pt x="201" y="4583"/>
                        <a:pt x="168" y="3721"/>
                        <a:pt x="191" y="2837"/>
                      </a:cubicBezTo>
                      <a:cubicBezTo>
                        <a:pt x="191" y="2094"/>
                        <a:pt x="244" y="1053"/>
                        <a:pt x="260" y="268"/>
                      </a:cubicBezTo>
                      <a:lnTo>
                        <a:pt x="260" y="268"/>
                      </a:lnTo>
                      <a:cubicBezTo>
                        <a:pt x="521" y="272"/>
                        <a:pt x="782" y="274"/>
                        <a:pt x="1045" y="274"/>
                      </a:cubicBezTo>
                      <a:cubicBezTo>
                        <a:pt x="2595" y="274"/>
                        <a:pt x="4183" y="206"/>
                        <a:pt x="5704" y="146"/>
                      </a:cubicBezTo>
                      <a:close/>
                      <a:moveTo>
                        <a:pt x="1275" y="0"/>
                      </a:moveTo>
                      <a:cubicBezTo>
                        <a:pt x="849" y="0"/>
                        <a:pt x="424" y="5"/>
                        <a:pt x="1" y="15"/>
                      </a:cubicBezTo>
                      <a:cubicBezTo>
                        <a:pt x="36" y="1373"/>
                        <a:pt x="96" y="2861"/>
                        <a:pt x="72" y="4194"/>
                      </a:cubicBezTo>
                      <a:cubicBezTo>
                        <a:pt x="72" y="4671"/>
                        <a:pt x="60" y="5147"/>
                        <a:pt x="36" y="5623"/>
                      </a:cubicBezTo>
                      <a:lnTo>
                        <a:pt x="132" y="5623"/>
                      </a:lnTo>
                      <a:cubicBezTo>
                        <a:pt x="2049" y="5683"/>
                        <a:pt x="3966" y="5695"/>
                        <a:pt x="5894" y="5695"/>
                      </a:cubicBezTo>
                      <a:cubicBezTo>
                        <a:pt x="5894" y="3849"/>
                        <a:pt x="5811" y="1944"/>
                        <a:pt x="5740" y="123"/>
                      </a:cubicBezTo>
                      <a:cubicBezTo>
                        <a:pt x="4267" y="58"/>
                        <a:pt x="2766" y="0"/>
                        <a:pt x="127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1934450" y="3273375"/>
                  <a:ext cx="147375" cy="142375"/>
                </a:xfrm>
                <a:custGeom>
                  <a:avLst/>
                  <a:gdLst/>
                  <a:ahLst/>
                  <a:cxnLst/>
                  <a:rect l="l" t="t" r="r" b="b"/>
                  <a:pathLst>
                    <a:path w="5895" h="5695" extrusionOk="0">
                      <a:moveTo>
                        <a:pt x="5716" y="146"/>
                      </a:moveTo>
                      <a:lnTo>
                        <a:pt x="5716" y="146"/>
                      </a:lnTo>
                      <a:cubicBezTo>
                        <a:pt x="5658" y="1651"/>
                        <a:pt x="5568" y="3832"/>
                        <a:pt x="5551" y="5373"/>
                      </a:cubicBezTo>
                      <a:lnTo>
                        <a:pt x="5551" y="5373"/>
                      </a:lnTo>
                      <a:cubicBezTo>
                        <a:pt x="4213" y="5374"/>
                        <a:pt x="2874" y="5386"/>
                        <a:pt x="1525" y="5421"/>
                      </a:cubicBezTo>
                      <a:cubicBezTo>
                        <a:pt x="1102" y="5432"/>
                        <a:pt x="659" y="5443"/>
                        <a:pt x="224" y="5454"/>
                      </a:cubicBezTo>
                      <a:lnTo>
                        <a:pt x="224" y="5454"/>
                      </a:lnTo>
                      <a:cubicBezTo>
                        <a:pt x="201" y="4583"/>
                        <a:pt x="180" y="3721"/>
                        <a:pt x="191" y="2837"/>
                      </a:cubicBezTo>
                      <a:cubicBezTo>
                        <a:pt x="191" y="2094"/>
                        <a:pt x="244" y="1053"/>
                        <a:pt x="260" y="268"/>
                      </a:cubicBezTo>
                      <a:lnTo>
                        <a:pt x="260" y="268"/>
                      </a:lnTo>
                      <a:cubicBezTo>
                        <a:pt x="520" y="272"/>
                        <a:pt x="782" y="274"/>
                        <a:pt x="1045" y="274"/>
                      </a:cubicBezTo>
                      <a:cubicBezTo>
                        <a:pt x="2595" y="274"/>
                        <a:pt x="4185" y="206"/>
                        <a:pt x="5716" y="146"/>
                      </a:cubicBezTo>
                      <a:close/>
                      <a:moveTo>
                        <a:pt x="1276" y="0"/>
                      </a:moveTo>
                      <a:cubicBezTo>
                        <a:pt x="850" y="0"/>
                        <a:pt x="424" y="5"/>
                        <a:pt x="1" y="15"/>
                      </a:cubicBezTo>
                      <a:cubicBezTo>
                        <a:pt x="48" y="1373"/>
                        <a:pt x="108" y="2861"/>
                        <a:pt x="72" y="4194"/>
                      </a:cubicBezTo>
                      <a:cubicBezTo>
                        <a:pt x="72" y="4671"/>
                        <a:pt x="60" y="5147"/>
                        <a:pt x="48" y="5623"/>
                      </a:cubicBezTo>
                      <a:lnTo>
                        <a:pt x="132" y="5623"/>
                      </a:lnTo>
                      <a:cubicBezTo>
                        <a:pt x="2049" y="5683"/>
                        <a:pt x="3977" y="5695"/>
                        <a:pt x="5894" y="5695"/>
                      </a:cubicBezTo>
                      <a:cubicBezTo>
                        <a:pt x="5894" y="3849"/>
                        <a:pt x="5823" y="1944"/>
                        <a:pt x="5740" y="123"/>
                      </a:cubicBezTo>
                      <a:cubicBezTo>
                        <a:pt x="4276" y="58"/>
                        <a:pt x="2770" y="0"/>
                        <a:pt x="1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1794550" y="3273375"/>
                  <a:ext cx="147375" cy="142375"/>
                </a:xfrm>
                <a:custGeom>
                  <a:avLst/>
                  <a:gdLst/>
                  <a:ahLst/>
                  <a:cxnLst/>
                  <a:rect l="l" t="t" r="r" b="b"/>
                  <a:pathLst>
                    <a:path w="5895" h="5695" extrusionOk="0">
                      <a:moveTo>
                        <a:pt x="5728" y="146"/>
                      </a:moveTo>
                      <a:lnTo>
                        <a:pt x="5728" y="146"/>
                      </a:lnTo>
                      <a:cubicBezTo>
                        <a:pt x="5670" y="1651"/>
                        <a:pt x="5591" y="3832"/>
                        <a:pt x="5564" y="5373"/>
                      </a:cubicBezTo>
                      <a:lnTo>
                        <a:pt x="5564" y="5373"/>
                      </a:lnTo>
                      <a:cubicBezTo>
                        <a:pt x="4235" y="5374"/>
                        <a:pt x="2887" y="5386"/>
                        <a:pt x="1549" y="5421"/>
                      </a:cubicBezTo>
                      <a:cubicBezTo>
                        <a:pt x="1115" y="5432"/>
                        <a:pt x="672" y="5443"/>
                        <a:pt x="238" y="5454"/>
                      </a:cubicBezTo>
                      <a:lnTo>
                        <a:pt x="238" y="5454"/>
                      </a:lnTo>
                      <a:cubicBezTo>
                        <a:pt x="224" y="4583"/>
                        <a:pt x="192" y="3721"/>
                        <a:pt x="203" y="2837"/>
                      </a:cubicBezTo>
                      <a:cubicBezTo>
                        <a:pt x="203" y="2094"/>
                        <a:pt x="256" y="1053"/>
                        <a:pt x="282" y="268"/>
                      </a:cubicBezTo>
                      <a:lnTo>
                        <a:pt x="282" y="268"/>
                      </a:lnTo>
                      <a:cubicBezTo>
                        <a:pt x="539" y="272"/>
                        <a:pt x="798" y="274"/>
                        <a:pt x="1057" y="274"/>
                      </a:cubicBezTo>
                      <a:cubicBezTo>
                        <a:pt x="2607" y="274"/>
                        <a:pt x="4197" y="206"/>
                        <a:pt x="5728" y="146"/>
                      </a:cubicBezTo>
                      <a:close/>
                      <a:moveTo>
                        <a:pt x="1277" y="0"/>
                      </a:moveTo>
                      <a:cubicBezTo>
                        <a:pt x="850" y="0"/>
                        <a:pt x="424" y="5"/>
                        <a:pt x="1" y="15"/>
                      </a:cubicBezTo>
                      <a:cubicBezTo>
                        <a:pt x="48" y="1373"/>
                        <a:pt x="96" y="2861"/>
                        <a:pt x="72" y="4194"/>
                      </a:cubicBezTo>
                      <a:cubicBezTo>
                        <a:pt x="72" y="4671"/>
                        <a:pt x="60" y="5147"/>
                        <a:pt x="48" y="5623"/>
                      </a:cubicBezTo>
                      <a:lnTo>
                        <a:pt x="132" y="5623"/>
                      </a:lnTo>
                      <a:cubicBezTo>
                        <a:pt x="2049" y="5683"/>
                        <a:pt x="3977" y="5695"/>
                        <a:pt x="5894" y="5695"/>
                      </a:cubicBezTo>
                      <a:cubicBezTo>
                        <a:pt x="5894" y="3849"/>
                        <a:pt x="5823" y="1944"/>
                        <a:pt x="5740" y="123"/>
                      </a:cubicBezTo>
                      <a:cubicBezTo>
                        <a:pt x="4276" y="58"/>
                        <a:pt x="2770"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1654950" y="3273375"/>
                  <a:ext cx="147375" cy="142375"/>
                </a:xfrm>
                <a:custGeom>
                  <a:avLst/>
                  <a:gdLst/>
                  <a:ahLst/>
                  <a:cxnLst/>
                  <a:rect l="l" t="t" r="r" b="b"/>
                  <a:pathLst>
                    <a:path w="5895" h="5695" extrusionOk="0">
                      <a:moveTo>
                        <a:pt x="5716" y="146"/>
                      </a:moveTo>
                      <a:lnTo>
                        <a:pt x="5716" y="146"/>
                      </a:lnTo>
                      <a:cubicBezTo>
                        <a:pt x="5658" y="1651"/>
                        <a:pt x="5590" y="3832"/>
                        <a:pt x="5553" y="5373"/>
                      </a:cubicBezTo>
                      <a:lnTo>
                        <a:pt x="5553" y="5373"/>
                      </a:lnTo>
                      <a:cubicBezTo>
                        <a:pt x="4224" y="5374"/>
                        <a:pt x="2875" y="5386"/>
                        <a:pt x="1537" y="5421"/>
                      </a:cubicBezTo>
                      <a:cubicBezTo>
                        <a:pt x="1104" y="5432"/>
                        <a:pt x="660" y="5443"/>
                        <a:pt x="226" y="5454"/>
                      </a:cubicBezTo>
                      <a:lnTo>
                        <a:pt x="226" y="5454"/>
                      </a:lnTo>
                      <a:cubicBezTo>
                        <a:pt x="213" y="4583"/>
                        <a:pt x="180" y="3721"/>
                        <a:pt x="191" y="2837"/>
                      </a:cubicBezTo>
                      <a:cubicBezTo>
                        <a:pt x="191" y="2094"/>
                        <a:pt x="244" y="1053"/>
                        <a:pt x="270" y="268"/>
                      </a:cubicBezTo>
                      <a:lnTo>
                        <a:pt x="270" y="268"/>
                      </a:lnTo>
                      <a:cubicBezTo>
                        <a:pt x="527" y="272"/>
                        <a:pt x="786" y="274"/>
                        <a:pt x="1045" y="274"/>
                      </a:cubicBezTo>
                      <a:cubicBezTo>
                        <a:pt x="2595" y="274"/>
                        <a:pt x="4185" y="206"/>
                        <a:pt x="5716" y="146"/>
                      </a:cubicBezTo>
                      <a:close/>
                      <a:moveTo>
                        <a:pt x="1277" y="0"/>
                      </a:moveTo>
                      <a:cubicBezTo>
                        <a:pt x="850" y="0"/>
                        <a:pt x="424" y="5"/>
                        <a:pt x="1" y="15"/>
                      </a:cubicBezTo>
                      <a:cubicBezTo>
                        <a:pt x="48" y="1373"/>
                        <a:pt x="108" y="2861"/>
                        <a:pt x="72" y="4194"/>
                      </a:cubicBezTo>
                      <a:cubicBezTo>
                        <a:pt x="72" y="4671"/>
                        <a:pt x="60" y="5147"/>
                        <a:pt x="48" y="5623"/>
                      </a:cubicBezTo>
                      <a:lnTo>
                        <a:pt x="132" y="5623"/>
                      </a:lnTo>
                      <a:cubicBezTo>
                        <a:pt x="2061" y="5683"/>
                        <a:pt x="3977" y="5695"/>
                        <a:pt x="5894" y="5695"/>
                      </a:cubicBezTo>
                      <a:cubicBezTo>
                        <a:pt x="5894" y="3849"/>
                        <a:pt x="5823" y="1944"/>
                        <a:pt x="5751" y="123"/>
                      </a:cubicBezTo>
                      <a:cubicBezTo>
                        <a:pt x="4279" y="58"/>
                        <a:pt x="2771"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1515350" y="3273375"/>
                  <a:ext cx="147375" cy="142375"/>
                </a:xfrm>
                <a:custGeom>
                  <a:avLst/>
                  <a:gdLst/>
                  <a:ahLst/>
                  <a:cxnLst/>
                  <a:rect l="l" t="t" r="r" b="b"/>
                  <a:pathLst>
                    <a:path w="5895" h="5695" extrusionOk="0">
                      <a:moveTo>
                        <a:pt x="5716" y="146"/>
                      </a:moveTo>
                      <a:lnTo>
                        <a:pt x="5716" y="146"/>
                      </a:lnTo>
                      <a:cubicBezTo>
                        <a:pt x="5658" y="1651"/>
                        <a:pt x="5579" y="3832"/>
                        <a:pt x="5552" y="5373"/>
                      </a:cubicBezTo>
                      <a:lnTo>
                        <a:pt x="5552" y="5373"/>
                      </a:lnTo>
                      <a:cubicBezTo>
                        <a:pt x="4223" y="5374"/>
                        <a:pt x="2875" y="5386"/>
                        <a:pt x="1537" y="5421"/>
                      </a:cubicBezTo>
                      <a:cubicBezTo>
                        <a:pt x="1104" y="5432"/>
                        <a:pt x="660" y="5443"/>
                        <a:pt x="226" y="5454"/>
                      </a:cubicBezTo>
                      <a:lnTo>
                        <a:pt x="226" y="5454"/>
                      </a:lnTo>
                      <a:cubicBezTo>
                        <a:pt x="213" y="4583"/>
                        <a:pt x="180" y="3721"/>
                        <a:pt x="203" y="2837"/>
                      </a:cubicBezTo>
                      <a:cubicBezTo>
                        <a:pt x="203" y="2094"/>
                        <a:pt x="246" y="1053"/>
                        <a:pt x="270" y="268"/>
                      </a:cubicBezTo>
                      <a:lnTo>
                        <a:pt x="270" y="268"/>
                      </a:lnTo>
                      <a:cubicBezTo>
                        <a:pt x="529" y="272"/>
                        <a:pt x="790" y="274"/>
                        <a:pt x="1053" y="274"/>
                      </a:cubicBezTo>
                      <a:cubicBezTo>
                        <a:pt x="2599" y="274"/>
                        <a:pt x="4195" y="206"/>
                        <a:pt x="5716" y="146"/>
                      </a:cubicBezTo>
                      <a:close/>
                      <a:moveTo>
                        <a:pt x="1277" y="0"/>
                      </a:moveTo>
                      <a:cubicBezTo>
                        <a:pt x="850" y="0"/>
                        <a:pt x="424" y="5"/>
                        <a:pt x="1" y="15"/>
                      </a:cubicBezTo>
                      <a:cubicBezTo>
                        <a:pt x="48" y="1373"/>
                        <a:pt x="108" y="2861"/>
                        <a:pt x="72" y="4194"/>
                      </a:cubicBezTo>
                      <a:cubicBezTo>
                        <a:pt x="72" y="4671"/>
                        <a:pt x="60" y="5147"/>
                        <a:pt x="48" y="5623"/>
                      </a:cubicBezTo>
                      <a:lnTo>
                        <a:pt x="144" y="5623"/>
                      </a:lnTo>
                      <a:cubicBezTo>
                        <a:pt x="2061" y="5683"/>
                        <a:pt x="3977" y="5695"/>
                        <a:pt x="5894" y="5695"/>
                      </a:cubicBezTo>
                      <a:cubicBezTo>
                        <a:pt x="5894" y="3849"/>
                        <a:pt x="5823" y="1944"/>
                        <a:pt x="5751" y="123"/>
                      </a:cubicBezTo>
                      <a:cubicBezTo>
                        <a:pt x="4279" y="58"/>
                        <a:pt x="2771"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1375450" y="3273375"/>
                  <a:ext cx="147375" cy="142375"/>
                </a:xfrm>
                <a:custGeom>
                  <a:avLst/>
                  <a:gdLst/>
                  <a:ahLst/>
                  <a:cxnLst/>
                  <a:rect l="l" t="t" r="r" b="b"/>
                  <a:pathLst>
                    <a:path w="5895" h="5695" extrusionOk="0">
                      <a:moveTo>
                        <a:pt x="5740" y="146"/>
                      </a:moveTo>
                      <a:lnTo>
                        <a:pt x="5740" y="146"/>
                      </a:lnTo>
                      <a:cubicBezTo>
                        <a:pt x="5682" y="1651"/>
                        <a:pt x="5591" y="3832"/>
                        <a:pt x="5574" y="5373"/>
                      </a:cubicBezTo>
                      <a:lnTo>
                        <a:pt x="5574" y="5373"/>
                      </a:lnTo>
                      <a:cubicBezTo>
                        <a:pt x="4244" y="5374"/>
                        <a:pt x="2902" y="5386"/>
                        <a:pt x="1549" y="5421"/>
                      </a:cubicBezTo>
                      <a:cubicBezTo>
                        <a:pt x="1112" y="5432"/>
                        <a:pt x="665" y="5443"/>
                        <a:pt x="238" y="5454"/>
                      </a:cubicBezTo>
                      <a:lnTo>
                        <a:pt x="238" y="5454"/>
                      </a:lnTo>
                      <a:cubicBezTo>
                        <a:pt x="225" y="4583"/>
                        <a:pt x="192" y="3721"/>
                        <a:pt x="215" y="2837"/>
                      </a:cubicBezTo>
                      <a:cubicBezTo>
                        <a:pt x="215" y="2094"/>
                        <a:pt x="268" y="1053"/>
                        <a:pt x="284" y="268"/>
                      </a:cubicBezTo>
                      <a:lnTo>
                        <a:pt x="284" y="268"/>
                      </a:lnTo>
                      <a:cubicBezTo>
                        <a:pt x="544" y="272"/>
                        <a:pt x="806" y="274"/>
                        <a:pt x="1069" y="274"/>
                      </a:cubicBezTo>
                      <a:cubicBezTo>
                        <a:pt x="2619" y="274"/>
                        <a:pt x="4209" y="206"/>
                        <a:pt x="5740" y="146"/>
                      </a:cubicBezTo>
                      <a:close/>
                      <a:moveTo>
                        <a:pt x="1278" y="0"/>
                      </a:moveTo>
                      <a:cubicBezTo>
                        <a:pt x="850" y="0"/>
                        <a:pt x="424" y="5"/>
                        <a:pt x="1" y="15"/>
                      </a:cubicBezTo>
                      <a:cubicBezTo>
                        <a:pt x="48" y="1373"/>
                        <a:pt x="108" y="2861"/>
                        <a:pt x="84" y="4194"/>
                      </a:cubicBezTo>
                      <a:cubicBezTo>
                        <a:pt x="84" y="4671"/>
                        <a:pt x="60" y="5147"/>
                        <a:pt x="48" y="5623"/>
                      </a:cubicBezTo>
                      <a:lnTo>
                        <a:pt x="144" y="5623"/>
                      </a:lnTo>
                      <a:cubicBezTo>
                        <a:pt x="2061" y="5683"/>
                        <a:pt x="3977" y="5695"/>
                        <a:pt x="5894" y="5695"/>
                      </a:cubicBezTo>
                      <a:cubicBezTo>
                        <a:pt x="5894" y="3849"/>
                        <a:pt x="5823" y="1944"/>
                        <a:pt x="5752" y="123"/>
                      </a:cubicBezTo>
                      <a:cubicBezTo>
                        <a:pt x="4288" y="58"/>
                        <a:pt x="2775" y="0"/>
                        <a:pt x="127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1236150" y="3273375"/>
                  <a:ext cx="147375" cy="142375"/>
                </a:xfrm>
                <a:custGeom>
                  <a:avLst/>
                  <a:gdLst/>
                  <a:ahLst/>
                  <a:cxnLst/>
                  <a:rect l="l" t="t" r="r" b="b"/>
                  <a:pathLst>
                    <a:path w="5895" h="5695" extrusionOk="0">
                      <a:moveTo>
                        <a:pt x="5728" y="146"/>
                      </a:moveTo>
                      <a:cubicBezTo>
                        <a:pt x="5659" y="1651"/>
                        <a:pt x="5579" y="3832"/>
                        <a:pt x="5562" y="5373"/>
                      </a:cubicBezTo>
                      <a:lnTo>
                        <a:pt x="5562" y="5373"/>
                      </a:lnTo>
                      <a:cubicBezTo>
                        <a:pt x="4224" y="5374"/>
                        <a:pt x="2886" y="5386"/>
                        <a:pt x="1537" y="5421"/>
                      </a:cubicBezTo>
                      <a:cubicBezTo>
                        <a:pt x="1111" y="5432"/>
                        <a:pt x="664" y="5443"/>
                        <a:pt x="226" y="5454"/>
                      </a:cubicBezTo>
                      <a:lnTo>
                        <a:pt x="226" y="5454"/>
                      </a:lnTo>
                      <a:cubicBezTo>
                        <a:pt x="213" y="4583"/>
                        <a:pt x="192" y="3721"/>
                        <a:pt x="203" y="2837"/>
                      </a:cubicBezTo>
                      <a:cubicBezTo>
                        <a:pt x="203" y="2094"/>
                        <a:pt x="256" y="1053"/>
                        <a:pt x="272" y="268"/>
                      </a:cubicBezTo>
                      <a:lnTo>
                        <a:pt x="272" y="268"/>
                      </a:lnTo>
                      <a:cubicBezTo>
                        <a:pt x="532" y="272"/>
                        <a:pt x="794" y="274"/>
                        <a:pt x="1057" y="274"/>
                      </a:cubicBezTo>
                      <a:cubicBezTo>
                        <a:pt x="2607" y="274"/>
                        <a:pt x="4196" y="206"/>
                        <a:pt x="5728" y="146"/>
                      </a:cubicBezTo>
                      <a:close/>
                      <a:moveTo>
                        <a:pt x="1275" y="0"/>
                      </a:moveTo>
                      <a:cubicBezTo>
                        <a:pt x="849" y="0"/>
                        <a:pt x="424" y="5"/>
                        <a:pt x="1" y="15"/>
                      </a:cubicBezTo>
                      <a:cubicBezTo>
                        <a:pt x="36" y="1373"/>
                        <a:pt x="96" y="2861"/>
                        <a:pt x="72" y="4194"/>
                      </a:cubicBezTo>
                      <a:cubicBezTo>
                        <a:pt x="72" y="4671"/>
                        <a:pt x="60" y="5147"/>
                        <a:pt x="36" y="5623"/>
                      </a:cubicBezTo>
                      <a:lnTo>
                        <a:pt x="132" y="5623"/>
                      </a:lnTo>
                      <a:cubicBezTo>
                        <a:pt x="2049" y="5683"/>
                        <a:pt x="3965" y="5695"/>
                        <a:pt x="5894" y="5695"/>
                      </a:cubicBezTo>
                      <a:cubicBezTo>
                        <a:pt x="5894" y="3849"/>
                        <a:pt x="5811" y="1944"/>
                        <a:pt x="5739" y="123"/>
                      </a:cubicBezTo>
                      <a:cubicBezTo>
                        <a:pt x="4267" y="58"/>
                        <a:pt x="2766" y="0"/>
                        <a:pt x="127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2213350" y="3408350"/>
                  <a:ext cx="147375" cy="142550"/>
                </a:xfrm>
                <a:custGeom>
                  <a:avLst/>
                  <a:gdLst/>
                  <a:ahLst/>
                  <a:cxnLst/>
                  <a:rect l="l" t="t" r="r" b="b"/>
                  <a:pathLst>
                    <a:path w="5895" h="5702" extrusionOk="0">
                      <a:moveTo>
                        <a:pt x="5740" y="153"/>
                      </a:moveTo>
                      <a:lnTo>
                        <a:pt x="5740" y="153"/>
                      </a:lnTo>
                      <a:cubicBezTo>
                        <a:pt x="5659" y="1661"/>
                        <a:pt x="5590" y="3838"/>
                        <a:pt x="5574" y="5380"/>
                      </a:cubicBezTo>
                      <a:lnTo>
                        <a:pt x="5574" y="5380"/>
                      </a:lnTo>
                      <a:cubicBezTo>
                        <a:pt x="4236" y="5381"/>
                        <a:pt x="2898" y="5392"/>
                        <a:pt x="1549" y="5415"/>
                      </a:cubicBezTo>
                      <a:cubicBezTo>
                        <a:pt x="1112" y="5438"/>
                        <a:pt x="675" y="5450"/>
                        <a:pt x="238" y="5461"/>
                      </a:cubicBezTo>
                      <a:lnTo>
                        <a:pt x="238" y="5461"/>
                      </a:lnTo>
                      <a:cubicBezTo>
                        <a:pt x="225" y="4578"/>
                        <a:pt x="192" y="3716"/>
                        <a:pt x="215" y="2844"/>
                      </a:cubicBezTo>
                      <a:cubicBezTo>
                        <a:pt x="215" y="2100"/>
                        <a:pt x="268" y="1059"/>
                        <a:pt x="284" y="273"/>
                      </a:cubicBezTo>
                      <a:lnTo>
                        <a:pt x="284" y="273"/>
                      </a:lnTo>
                      <a:cubicBezTo>
                        <a:pt x="486" y="275"/>
                        <a:pt x="689" y="276"/>
                        <a:pt x="893" y="276"/>
                      </a:cubicBezTo>
                      <a:cubicBezTo>
                        <a:pt x="2492" y="276"/>
                        <a:pt x="4152" y="215"/>
                        <a:pt x="5740" y="153"/>
                      </a:cubicBezTo>
                      <a:close/>
                      <a:moveTo>
                        <a:pt x="1054" y="0"/>
                      </a:moveTo>
                      <a:cubicBezTo>
                        <a:pt x="702" y="0"/>
                        <a:pt x="350" y="3"/>
                        <a:pt x="1" y="10"/>
                      </a:cubicBezTo>
                      <a:cubicBezTo>
                        <a:pt x="49" y="1367"/>
                        <a:pt x="108" y="2855"/>
                        <a:pt x="84" y="4201"/>
                      </a:cubicBezTo>
                      <a:cubicBezTo>
                        <a:pt x="84" y="4677"/>
                        <a:pt x="60" y="5153"/>
                        <a:pt x="49" y="5630"/>
                      </a:cubicBezTo>
                      <a:lnTo>
                        <a:pt x="132" y="5630"/>
                      </a:lnTo>
                      <a:cubicBezTo>
                        <a:pt x="2061" y="5689"/>
                        <a:pt x="3978" y="5701"/>
                        <a:pt x="5894" y="5701"/>
                      </a:cubicBezTo>
                      <a:cubicBezTo>
                        <a:pt x="5894" y="3856"/>
                        <a:pt x="5823" y="1951"/>
                        <a:pt x="5752" y="117"/>
                      </a:cubicBezTo>
                      <a:cubicBezTo>
                        <a:pt x="4206" y="59"/>
                        <a:pt x="2621" y="0"/>
                        <a:pt x="105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2074050" y="3408350"/>
                  <a:ext cx="147375" cy="142550"/>
                </a:xfrm>
                <a:custGeom>
                  <a:avLst/>
                  <a:gdLst/>
                  <a:ahLst/>
                  <a:cxnLst/>
                  <a:rect l="l" t="t" r="r" b="b"/>
                  <a:pathLst>
                    <a:path w="5895" h="5702" extrusionOk="0">
                      <a:moveTo>
                        <a:pt x="5704" y="153"/>
                      </a:moveTo>
                      <a:lnTo>
                        <a:pt x="5704" y="153"/>
                      </a:lnTo>
                      <a:cubicBezTo>
                        <a:pt x="5658" y="1661"/>
                        <a:pt x="5578" y="3838"/>
                        <a:pt x="5552" y="5380"/>
                      </a:cubicBezTo>
                      <a:lnTo>
                        <a:pt x="5552" y="5380"/>
                      </a:lnTo>
                      <a:cubicBezTo>
                        <a:pt x="4220" y="5380"/>
                        <a:pt x="2878" y="5392"/>
                        <a:pt x="1525" y="5415"/>
                      </a:cubicBezTo>
                      <a:cubicBezTo>
                        <a:pt x="1088" y="5438"/>
                        <a:pt x="641" y="5450"/>
                        <a:pt x="214" y="5461"/>
                      </a:cubicBezTo>
                      <a:cubicBezTo>
                        <a:pt x="201" y="4578"/>
                        <a:pt x="168" y="3716"/>
                        <a:pt x="191" y="2844"/>
                      </a:cubicBezTo>
                      <a:cubicBezTo>
                        <a:pt x="191" y="2100"/>
                        <a:pt x="245" y="1059"/>
                        <a:pt x="260" y="273"/>
                      </a:cubicBezTo>
                      <a:lnTo>
                        <a:pt x="260" y="273"/>
                      </a:lnTo>
                      <a:cubicBezTo>
                        <a:pt x="464" y="275"/>
                        <a:pt x="668" y="276"/>
                        <a:pt x="873" y="276"/>
                      </a:cubicBezTo>
                      <a:cubicBezTo>
                        <a:pt x="2477" y="276"/>
                        <a:pt x="4126" y="215"/>
                        <a:pt x="5704" y="153"/>
                      </a:cubicBezTo>
                      <a:close/>
                      <a:moveTo>
                        <a:pt x="1053" y="0"/>
                      </a:moveTo>
                      <a:cubicBezTo>
                        <a:pt x="701" y="0"/>
                        <a:pt x="350" y="3"/>
                        <a:pt x="1" y="10"/>
                      </a:cubicBezTo>
                      <a:cubicBezTo>
                        <a:pt x="36" y="1367"/>
                        <a:pt x="96" y="2855"/>
                        <a:pt x="72" y="4201"/>
                      </a:cubicBezTo>
                      <a:cubicBezTo>
                        <a:pt x="72" y="4677"/>
                        <a:pt x="60" y="5153"/>
                        <a:pt x="36" y="5630"/>
                      </a:cubicBezTo>
                      <a:lnTo>
                        <a:pt x="132" y="5630"/>
                      </a:lnTo>
                      <a:cubicBezTo>
                        <a:pt x="2049" y="5689"/>
                        <a:pt x="3966" y="5701"/>
                        <a:pt x="5894" y="5701"/>
                      </a:cubicBezTo>
                      <a:cubicBezTo>
                        <a:pt x="5894" y="3856"/>
                        <a:pt x="5811" y="1951"/>
                        <a:pt x="5740" y="117"/>
                      </a:cubicBezTo>
                      <a:cubicBezTo>
                        <a:pt x="4194" y="59"/>
                        <a:pt x="2616" y="0"/>
                        <a:pt x="1053"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1934450" y="3408350"/>
                  <a:ext cx="147375" cy="142550"/>
                </a:xfrm>
                <a:custGeom>
                  <a:avLst/>
                  <a:gdLst/>
                  <a:ahLst/>
                  <a:cxnLst/>
                  <a:rect l="l" t="t" r="r" b="b"/>
                  <a:pathLst>
                    <a:path w="5895" h="5702" extrusionOk="0">
                      <a:moveTo>
                        <a:pt x="5716" y="153"/>
                      </a:moveTo>
                      <a:lnTo>
                        <a:pt x="5716" y="153"/>
                      </a:lnTo>
                      <a:cubicBezTo>
                        <a:pt x="5658" y="1661"/>
                        <a:pt x="5567" y="3838"/>
                        <a:pt x="5550" y="5380"/>
                      </a:cubicBezTo>
                      <a:lnTo>
                        <a:pt x="5550" y="5380"/>
                      </a:lnTo>
                      <a:cubicBezTo>
                        <a:pt x="4212" y="5381"/>
                        <a:pt x="2874" y="5392"/>
                        <a:pt x="1525" y="5415"/>
                      </a:cubicBezTo>
                      <a:cubicBezTo>
                        <a:pt x="1102" y="5438"/>
                        <a:pt x="659" y="5449"/>
                        <a:pt x="224" y="5461"/>
                      </a:cubicBezTo>
                      <a:lnTo>
                        <a:pt x="224" y="5461"/>
                      </a:lnTo>
                      <a:cubicBezTo>
                        <a:pt x="201" y="4578"/>
                        <a:pt x="180" y="3716"/>
                        <a:pt x="191" y="2844"/>
                      </a:cubicBezTo>
                      <a:cubicBezTo>
                        <a:pt x="191" y="2100"/>
                        <a:pt x="244" y="1059"/>
                        <a:pt x="260" y="273"/>
                      </a:cubicBezTo>
                      <a:lnTo>
                        <a:pt x="260" y="273"/>
                      </a:lnTo>
                      <a:cubicBezTo>
                        <a:pt x="464" y="275"/>
                        <a:pt x="668" y="276"/>
                        <a:pt x="873" y="276"/>
                      </a:cubicBezTo>
                      <a:cubicBezTo>
                        <a:pt x="2477" y="276"/>
                        <a:pt x="4128" y="215"/>
                        <a:pt x="5716" y="153"/>
                      </a:cubicBezTo>
                      <a:close/>
                      <a:moveTo>
                        <a:pt x="1054" y="0"/>
                      </a:moveTo>
                      <a:cubicBezTo>
                        <a:pt x="701" y="0"/>
                        <a:pt x="350" y="3"/>
                        <a:pt x="1" y="10"/>
                      </a:cubicBezTo>
                      <a:cubicBezTo>
                        <a:pt x="48" y="1367"/>
                        <a:pt x="108" y="2855"/>
                        <a:pt x="72" y="4201"/>
                      </a:cubicBezTo>
                      <a:cubicBezTo>
                        <a:pt x="72" y="4677"/>
                        <a:pt x="60" y="5153"/>
                        <a:pt x="48" y="5630"/>
                      </a:cubicBezTo>
                      <a:lnTo>
                        <a:pt x="132" y="5630"/>
                      </a:lnTo>
                      <a:cubicBezTo>
                        <a:pt x="2049" y="5689"/>
                        <a:pt x="3977" y="5701"/>
                        <a:pt x="5894" y="5701"/>
                      </a:cubicBezTo>
                      <a:cubicBezTo>
                        <a:pt x="5894" y="3856"/>
                        <a:pt x="5823" y="1951"/>
                        <a:pt x="5740" y="117"/>
                      </a:cubicBezTo>
                      <a:cubicBezTo>
                        <a:pt x="4204" y="59"/>
                        <a:pt x="2620" y="0"/>
                        <a:pt x="105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1794550" y="3408350"/>
                  <a:ext cx="147375" cy="142550"/>
                </a:xfrm>
                <a:custGeom>
                  <a:avLst/>
                  <a:gdLst/>
                  <a:ahLst/>
                  <a:cxnLst/>
                  <a:rect l="l" t="t" r="r" b="b"/>
                  <a:pathLst>
                    <a:path w="5895" h="5702" extrusionOk="0">
                      <a:moveTo>
                        <a:pt x="5728" y="153"/>
                      </a:moveTo>
                      <a:lnTo>
                        <a:pt x="5728" y="153"/>
                      </a:lnTo>
                      <a:cubicBezTo>
                        <a:pt x="5670" y="1661"/>
                        <a:pt x="5590" y="3838"/>
                        <a:pt x="5564" y="5380"/>
                      </a:cubicBezTo>
                      <a:lnTo>
                        <a:pt x="5564" y="5380"/>
                      </a:lnTo>
                      <a:cubicBezTo>
                        <a:pt x="4235" y="5381"/>
                        <a:pt x="2886" y="5392"/>
                        <a:pt x="1549" y="5415"/>
                      </a:cubicBezTo>
                      <a:cubicBezTo>
                        <a:pt x="1116" y="5438"/>
                        <a:pt x="672" y="5449"/>
                        <a:pt x="238" y="5461"/>
                      </a:cubicBezTo>
                      <a:lnTo>
                        <a:pt x="238" y="5461"/>
                      </a:lnTo>
                      <a:cubicBezTo>
                        <a:pt x="225" y="4578"/>
                        <a:pt x="192" y="3716"/>
                        <a:pt x="203" y="2844"/>
                      </a:cubicBezTo>
                      <a:cubicBezTo>
                        <a:pt x="203" y="2100"/>
                        <a:pt x="256" y="1059"/>
                        <a:pt x="282" y="273"/>
                      </a:cubicBezTo>
                      <a:lnTo>
                        <a:pt x="282" y="273"/>
                      </a:lnTo>
                      <a:cubicBezTo>
                        <a:pt x="482" y="276"/>
                        <a:pt x="683" y="276"/>
                        <a:pt x="885" y="276"/>
                      </a:cubicBezTo>
                      <a:cubicBezTo>
                        <a:pt x="2489" y="276"/>
                        <a:pt x="4140" y="215"/>
                        <a:pt x="5728" y="153"/>
                      </a:cubicBezTo>
                      <a:close/>
                      <a:moveTo>
                        <a:pt x="1054" y="0"/>
                      </a:moveTo>
                      <a:cubicBezTo>
                        <a:pt x="702" y="0"/>
                        <a:pt x="350" y="3"/>
                        <a:pt x="1" y="10"/>
                      </a:cubicBezTo>
                      <a:cubicBezTo>
                        <a:pt x="48" y="1367"/>
                        <a:pt x="96" y="2855"/>
                        <a:pt x="72" y="4201"/>
                      </a:cubicBezTo>
                      <a:cubicBezTo>
                        <a:pt x="72" y="4677"/>
                        <a:pt x="60" y="5153"/>
                        <a:pt x="48" y="5630"/>
                      </a:cubicBezTo>
                      <a:lnTo>
                        <a:pt x="132" y="5630"/>
                      </a:lnTo>
                      <a:cubicBezTo>
                        <a:pt x="2049" y="5689"/>
                        <a:pt x="3977" y="5701"/>
                        <a:pt x="5894" y="5701"/>
                      </a:cubicBezTo>
                      <a:cubicBezTo>
                        <a:pt x="5894" y="3856"/>
                        <a:pt x="5823" y="1951"/>
                        <a:pt x="5740" y="117"/>
                      </a:cubicBezTo>
                      <a:cubicBezTo>
                        <a:pt x="4204"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8"/>
                <p:cNvSpPr/>
                <p:nvPr/>
              </p:nvSpPr>
              <p:spPr>
                <a:xfrm>
                  <a:off x="1654950" y="3408350"/>
                  <a:ext cx="147375" cy="142550"/>
                </a:xfrm>
                <a:custGeom>
                  <a:avLst/>
                  <a:gdLst/>
                  <a:ahLst/>
                  <a:cxnLst/>
                  <a:rect l="l" t="t" r="r" b="b"/>
                  <a:pathLst>
                    <a:path w="5895" h="5702" extrusionOk="0">
                      <a:moveTo>
                        <a:pt x="5716" y="153"/>
                      </a:moveTo>
                      <a:lnTo>
                        <a:pt x="5716" y="153"/>
                      </a:lnTo>
                      <a:cubicBezTo>
                        <a:pt x="5658" y="1661"/>
                        <a:pt x="5589" y="3838"/>
                        <a:pt x="5553" y="5380"/>
                      </a:cubicBezTo>
                      <a:lnTo>
                        <a:pt x="5553" y="5380"/>
                      </a:lnTo>
                      <a:cubicBezTo>
                        <a:pt x="4224" y="5381"/>
                        <a:pt x="2875" y="5392"/>
                        <a:pt x="1537" y="5415"/>
                      </a:cubicBezTo>
                      <a:cubicBezTo>
                        <a:pt x="1104" y="5438"/>
                        <a:pt x="660" y="5449"/>
                        <a:pt x="226" y="5461"/>
                      </a:cubicBezTo>
                      <a:lnTo>
                        <a:pt x="226" y="5461"/>
                      </a:lnTo>
                      <a:cubicBezTo>
                        <a:pt x="213" y="4578"/>
                        <a:pt x="180" y="3716"/>
                        <a:pt x="191" y="2844"/>
                      </a:cubicBezTo>
                      <a:cubicBezTo>
                        <a:pt x="191" y="2100"/>
                        <a:pt x="245" y="1059"/>
                        <a:pt x="270" y="273"/>
                      </a:cubicBezTo>
                      <a:lnTo>
                        <a:pt x="270" y="273"/>
                      </a:lnTo>
                      <a:cubicBezTo>
                        <a:pt x="470" y="276"/>
                        <a:pt x="671" y="276"/>
                        <a:pt x="873" y="276"/>
                      </a:cubicBezTo>
                      <a:cubicBezTo>
                        <a:pt x="2477" y="276"/>
                        <a:pt x="4128" y="215"/>
                        <a:pt x="5716" y="153"/>
                      </a:cubicBezTo>
                      <a:close/>
                      <a:moveTo>
                        <a:pt x="1054" y="0"/>
                      </a:moveTo>
                      <a:cubicBezTo>
                        <a:pt x="702" y="0"/>
                        <a:pt x="350" y="3"/>
                        <a:pt x="1" y="10"/>
                      </a:cubicBezTo>
                      <a:cubicBezTo>
                        <a:pt x="48" y="1367"/>
                        <a:pt x="108" y="2855"/>
                        <a:pt x="72" y="4201"/>
                      </a:cubicBezTo>
                      <a:cubicBezTo>
                        <a:pt x="72" y="4677"/>
                        <a:pt x="60" y="5153"/>
                        <a:pt x="48" y="5630"/>
                      </a:cubicBezTo>
                      <a:lnTo>
                        <a:pt x="132" y="5630"/>
                      </a:lnTo>
                      <a:cubicBezTo>
                        <a:pt x="2061" y="5689"/>
                        <a:pt x="3977" y="5701"/>
                        <a:pt x="5894" y="5701"/>
                      </a:cubicBezTo>
                      <a:cubicBezTo>
                        <a:pt x="5894" y="3856"/>
                        <a:pt x="5823" y="1951"/>
                        <a:pt x="5751" y="117"/>
                      </a:cubicBezTo>
                      <a:cubicBezTo>
                        <a:pt x="4206"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8"/>
                <p:cNvSpPr/>
                <p:nvPr/>
              </p:nvSpPr>
              <p:spPr>
                <a:xfrm>
                  <a:off x="1515350" y="3408350"/>
                  <a:ext cx="147375" cy="142550"/>
                </a:xfrm>
                <a:custGeom>
                  <a:avLst/>
                  <a:gdLst/>
                  <a:ahLst/>
                  <a:cxnLst/>
                  <a:rect l="l" t="t" r="r" b="b"/>
                  <a:pathLst>
                    <a:path w="5895" h="5702" extrusionOk="0">
                      <a:moveTo>
                        <a:pt x="5716" y="153"/>
                      </a:moveTo>
                      <a:lnTo>
                        <a:pt x="5716" y="153"/>
                      </a:lnTo>
                      <a:cubicBezTo>
                        <a:pt x="5658" y="1661"/>
                        <a:pt x="5578" y="3838"/>
                        <a:pt x="5552" y="5380"/>
                      </a:cubicBezTo>
                      <a:lnTo>
                        <a:pt x="5552" y="5380"/>
                      </a:lnTo>
                      <a:cubicBezTo>
                        <a:pt x="4223" y="5381"/>
                        <a:pt x="2874" y="5392"/>
                        <a:pt x="1537" y="5415"/>
                      </a:cubicBezTo>
                      <a:cubicBezTo>
                        <a:pt x="1104" y="5438"/>
                        <a:pt x="660" y="5449"/>
                        <a:pt x="226" y="5461"/>
                      </a:cubicBezTo>
                      <a:lnTo>
                        <a:pt x="226" y="5461"/>
                      </a:lnTo>
                      <a:cubicBezTo>
                        <a:pt x="213" y="4578"/>
                        <a:pt x="180" y="3716"/>
                        <a:pt x="203" y="2844"/>
                      </a:cubicBezTo>
                      <a:cubicBezTo>
                        <a:pt x="203" y="2100"/>
                        <a:pt x="246" y="1059"/>
                        <a:pt x="270" y="273"/>
                      </a:cubicBezTo>
                      <a:lnTo>
                        <a:pt x="270" y="273"/>
                      </a:lnTo>
                      <a:cubicBezTo>
                        <a:pt x="473" y="275"/>
                        <a:pt x="676" y="276"/>
                        <a:pt x="881" y="276"/>
                      </a:cubicBezTo>
                      <a:cubicBezTo>
                        <a:pt x="2480" y="276"/>
                        <a:pt x="4138" y="215"/>
                        <a:pt x="5716" y="153"/>
                      </a:cubicBezTo>
                      <a:close/>
                      <a:moveTo>
                        <a:pt x="1054" y="0"/>
                      </a:moveTo>
                      <a:cubicBezTo>
                        <a:pt x="701" y="0"/>
                        <a:pt x="350" y="3"/>
                        <a:pt x="1" y="10"/>
                      </a:cubicBezTo>
                      <a:cubicBezTo>
                        <a:pt x="48" y="1367"/>
                        <a:pt x="108" y="2855"/>
                        <a:pt x="72" y="4201"/>
                      </a:cubicBezTo>
                      <a:cubicBezTo>
                        <a:pt x="72" y="4677"/>
                        <a:pt x="60" y="5153"/>
                        <a:pt x="48" y="5630"/>
                      </a:cubicBezTo>
                      <a:lnTo>
                        <a:pt x="144" y="5630"/>
                      </a:lnTo>
                      <a:cubicBezTo>
                        <a:pt x="2061" y="5689"/>
                        <a:pt x="3977" y="5701"/>
                        <a:pt x="5894" y="5701"/>
                      </a:cubicBezTo>
                      <a:cubicBezTo>
                        <a:pt x="5894" y="3856"/>
                        <a:pt x="5823" y="1951"/>
                        <a:pt x="5751" y="117"/>
                      </a:cubicBezTo>
                      <a:cubicBezTo>
                        <a:pt x="4206"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1375450" y="3408350"/>
                  <a:ext cx="147375" cy="142550"/>
                </a:xfrm>
                <a:custGeom>
                  <a:avLst/>
                  <a:gdLst/>
                  <a:ahLst/>
                  <a:cxnLst/>
                  <a:rect l="l" t="t" r="r" b="b"/>
                  <a:pathLst>
                    <a:path w="5895" h="5702" extrusionOk="0">
                      <a:moveTo>
                        <a:pt x="5740" y="153"/>
                      </a:moveTo>
                      <a:lnTo>
                        <a:pt x="5740" y="153"/>
                      </a:lnTo>
                      <a:cubicBezTo>
                        <a:pt x="5682" y="1661"/>
                        <a:pt x="5591" y="3838"/>
                        <a:pt x="5574" y="5380"/>
                      </a:cubicBezTo>
                      <a:lnTo>
                        <a:pt x="5574" y="5380"/>
                      </a:lnTo>
                      <a:cubicBezTo>
                        <a:pt x="4243" y="5380"/>
                        <a:pt x="2902" y="5392"/>
                        <a:pt x="1549" y="5415"/>
                      </a:cubicBezTo>
                      <a:cubicBezTo>
                        <a:pt x="1112" y="5438"/>
                        <a:pt x="665" y="5450"/>
                        <a:pt x="238" y="5461"/>
                      </a:cubicBezTo>
                      <a:lnTo>
                        <a:pt x="238" y="5461"/>
                      </a:lnTo>
                      <a:cubicBezTo>
                        <a:pt x="225" y="4578"/>
                        <a:pt x="192" y="3716"/>
                        <a:pt x="215" y="2844"/>
                      </a:cubicBezTo>
                      <a:cubicBezTo>
                        <a:pt x="215" y="2100"/>
                        <a:pt x="268" y="1059"/>
                        <a:pt x="284" y="273"/>
                      </a:cubicBezTo>
                      <a:lnTo>
                        <a:pt x="284" y="273"/>
                      </a:lnTo>
                      <a:cubicBezTo>
                        <a:pt x="487" y="275"/>
                        <a:pt x="692" y="276"/>
                        <a:pt x="897" y="276"/>
                      </a:cubicBezTo>
                      <a:cubicBezTo>
                        <a:pt x="2501" y="276"/>
                        <a:pt x="4152" y="215"/>
                        <a:pt x="5740" y="153"/>
                      </a:cubicBezTo>
                      <a:close/>
                      <a:moveTo>
                        <a:pt x="1055" y="0"/>
                      </a:moveTo>
                      <a:cubicBezTo>
                        <a:pt x="702" y="0"/>
                        <a:pt x="350" y="3"/>
                        <a:pt x="1" y="10"/>
                      </a:cubicBezTo>
                      <a:cubicBezTo>
                        <a:pt x="48" y="1367"/>
                        <a:pt x="108" y="2855"/>
                        <a:pt x="84" y="4201"/>
                      </a:cubicBezTo>
                      <a:cubicBezTo>
                        <a:pt x="84" y="4677"/>
                        <a:pt x="60" y="5153"/>
                        <a:pt x="48" y="5630"/>
                      </a:cubicBezTo>
                      <a:lnTo>
                        <a:pt x="144" y="5630"/>
                      </a:lnTo>
                      <a:cubicBezTo>
                        <a:pt x="2061" y="5689"/>
                        <a:pt x="3977" y="5701"/>
                        <a:pt x="5894" y="5701"/>
                      </a:cubicBezTo>
                      <a:cubicBezTo>
                        <a:pt x="5894" y="3856"/>
                        <a:pt x="5823" y="1951"/>
                        <a:pt x="5752" y="117"/>
                      </a:cubicBezTo>
                      <a:cubicBezTo>
                        <a:pt x="4216" y="59"/>
                        <a:pt x="2624" y="0"/>
                        <a:pt x="10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1236150" y="3408350"/>
                  <a:ext cx="147375" cy="142550"/>
                </a:xfrm>
                <a:custGeom>
                  <a:avLst/>
                  <a:gdLst/>
                  <a:ahLst/>
                  <a:cxnLst/>
                  <a:rect l="l" t="t" r="r" b="b"/>
                  <a:pathLst>
                    <a:path w="5895" h="5702" extrusionOk="0">
                      <a:moveTo>
                        <a:pt x="5728" y="153"/>
                      </a:moveTo>
                      <a:cubicBezTo>
                        <a:pt x="5658" y="1661"/>
                        <a:pt x="5578" y="3838"/>
                        <a:pt x="5562" y="5380"/>
                      </a:cubicBezTo>
                      <a:lnTo>
                        <a:pt x="5562" y="5380"/>
                      </a:lnTo>
                      <a:cubicBezTo>
                        <a:pt x="4224" y="5381"/>
                        <a:pt x="2886" y="5392"/>
                        <a:pt x="1537" y="5415"/>
                      </a:cubicBezTo>
                      <a:cubicBezTo>
                        <a:pt x="1111" y="5438"/>
                        <a:pt x="664" y="5450"/>
                        <a:pt x="226" y="5461"/>
                      </a:cubicBezTo>
                      <a:lnTo>
                        <a:pt x="226" y="5461"/>
                      </a:lnTo>
                      <a:cubicBezTo>
                        <a:pt x="213" y="4578"/>
                        <a:pt x="192" y="3716"/>
                        <a:pt x="203" y="2844"/>
                      </a:cubicBezTo>
                      <a:cubicBezTo>
                        <a:pt x="203" y="2100"/>
                        <a:pt x="256" y="1059"/>
                        <a:pt x="272" y="273"/>
                      </a:cubicBezTo>
                      <a:lnTo>
                        <a:pt x="272" y="273"/>
                      </a:lnTo>
                      <a:cubicBezTo>
                        <a:pt x="475" y="275"/>
                        <a:pt x="680" y="276"/>
                        <a:pt x="885" y="276"/>
                      </a:cubicBezTo>
                      <a:cubicBezTo>
                        <a:pt x="2489" y="276"/>
                        <a:pt x="4140" y="215"/>
                        <a:pt x="5728" y="153"/>
                      </a:cubicBezTo>
                      <a:close/>
                      <a:moveTo>
                        <a:pt x="1052" y="0"/>
                      </a:moveTo>
                      <a:cubicBezTo>
                        <a:pt x="701" y="0"/>
                        <a:pt x="350" y="3"/>
                        <a:pt x="1" y="10"/>
                      </a:cubicBezTo>
                      <a:cubicBezTo>
                        <a:pt x="36" y="1367"/>
                        <a:pt x="96" y="2855"/>
                        <a:pt x="72" y="4201"/>
                      </a:cubicBezTo>
                      <a:cubicBezTo>
                        <a:pt x="72" y="4677"/>
                        <a:pt x="60" y="5153"/>
                        <a:pt x="36" y="5630"/>
                      </a:cubicBezTo>
                      <a:lnTo>
                        <a:pt x="132" y="5630"/>
                      </a:lnTo>
                      <a:cubicBezTo>
                        <a:pt x="2049" y="5689"/>
                        <a:pt x="3965" y="5701"/>
                        <a:pt x="5894" y="5701"/>
                      </a:cubicBezTo>
                      <a:cubicBezTo>
                        <a:pt x="5894" y="3856"/>
                        <a:pt x="5811" y="1951"/>
                        <a:pt x="5739" y="117"/>
                      </a:cubicBezTo>
                      <a:cubicBezTo>
                        <a:pt x="4194" y="59"/>
                        <a:pt x="2616" y="0"/>
                        <a:pt x="1052"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2213350" y="3543775"/>
                  <a:ext cx="147375" cy="142550"/>
                </a:xfrm>
                <a:custGeom>
                  <a:avLst/>
                  <a:gdLst/>
                  <a:ahLst/>
                  <a:cxnLst/>
                  <a:rect l="l" t="t" r="r" b="b"/>
                  <a:pathLst>
                    <a:path w="5895" h="5702" extrusionOk="0">
                      <a:moveTo>
                        <a:pt x="5740" y="141"/>
                      </a:moveTo>
                      <a:cubicBezTo>
                        <a:pt x="5659" y="1657"/>
                        <a:pt x="5590" y="3826"/>
                        <a:pt x="5574" y="5356"/>
                      </a:cubicBezTo>
                      <a:lnTo>
                        <a:pt x="5574" y="5356"/>
                      </a:lnTo>
                      <a:cubicBezTo>
                        <a:pt x="4237" y="5358"/>
                        <a:pt x="2898" y="5381"/>
                        <a:pt x="1549" y="5404"/>
                      </a:cubicBezTo>
                      <a:cubicBezTo>
                        <a:pt x="1112" y="5415"/>
                        <a:pt x="675" y="5437"/>
                        <a:pt x="238" y="5449"/>
                      </a:cubicBezTo>
                      <a:lnTo>
                        <a:pt x="238" y="5449"/>
                      </a:lnTo>
                      <a:cubicBezTo>
                        <a:pt x="225" y="4573"/>
                        <a:pt x="192" y="3708"/>
                        <a:pt x="215" y="2832"/>
                      </a:cubicBezTo>
                      <a:cubicBezTo>
                        <a:pt x="215" y="2077"/>
                        <a:pt x="268" y="1045"/>
                        <a:pt x="284" y="251"/>
                      </a:cubicBezTo>
                      <a:lnTo>
                        <a:pt x="284" y="251"/>
                      </a:lnTo>
                      <a:cubicBezTo>
                        <a:pt x="577" y="256"/>
                        <a:pt x="871" y="258"/>
                        <a:pt x="1168" y="258"/>
                      </a:cubicBezTo>
                      <a:cubicBezTo>
                        <a:pt x="2682" y="258"/>
                        <a:pt x="4243" y="200"/>
                        <a:pt x="5740" y="141"/>
                      </a:cubicBezTo>
                      <a:close/>
                      <a:moveTo>
                        <a:pt x="1479" y="0"/>
                      </a:moveTo>
                      <a:cubicBezTo>
                        <a:pt x="985" y="0"/>
                        <a:pt x="491" y="7"/>
                        <a:pt x="1" y="22"/>
                      </a:cubicBezTo>
                      <a:cubicBezTo>
                        <a:pt x="49" y="1368"/>
                        <a:pt x="108" y="2856"/>
                        <a:pt x="84" y="4201"/>
                      </a:cubicBezTo>
                      <a:cubicBezTo>
                        <a:pt x="84" y="4677"/>
                        <a:pt x="60" y="5154"/>
                        <a:pt x="49" y="5630"/>
                      </a:cubicBezTo>
                      <a:lnTo>
                        <a:pt x="132" y="5630"/>
                      </a:lnTo>
                      <a:cubicBezTo>
                        <a:pt x="2061" y="5689"/>
                        <a:pt x="3978" y="5701"/>
                        <a:pt x="5894" y="5701"/>
                      </a:cubicBezTo>
                      <a:cubicBezTo>
                        <a:pt x="5894" y="3856"/>
                        <a:pt x="5823" y="1951"/>
                        <a:pt x="5752" y="117"/>
                      </a:cubicBezTo>
                      <a:cubicBezTo>
                        <a:pt x="4346" y="55"/>
                        <a:pt x="2907"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2074050" y="3543775"/>
                  <a:ext cx="147375" cy="142550"/>
                </a:xfrm>
                <a:custGeom>
                  <a:avLst/>
                  <a:gdLst/>
                  <a:ahLst/>
                  <a:cxnLst/>
                  <a:rect l="l" t="t" r="r" b="b"/>
                  <a:pathLst>
                    <a:path w="5895" h="5702" extrusionOk="0">
                      <a:moveTo>
                        <a:pt x="5704" y="141"/>
                      </a:moveTo>
                      <a:lnTo>
                        <a:pt x="5704" y="141"/>
                      </a:lnTo>
                      <a:cubicBezTo>
                        <a:pt x="5658" y="1657"/>
                        <a:pt x="5579" y="3826"/>
                        <a:pt x="5552" y="5356"/>
                      </a:cubicBezTo>
                      <a:lnTo>
                        <a:pt x="5552" y="5356"/>
                      </a:lnTo>
                      <a:cubicBezTo>
                        <a:pt x="4221" y="5358"/>
                        <a:pt x="2878" y="5381"/>
                        <a:pt x="1525" y="5404"/>
                      </a:cubicBezTo>
                      <a:cubicBezTo>
                        <a:pt x="1088" y="5415"/>
                        <a:pt x="642" y="5437"/>
                        <a:pt x="214" y="5449"/>
                      </a:cubicBezTo>
                      <a:lnTo>
                        <a:pt x="214" y="5449"/>
                      </a:lnTo>
                      <a:cubicBezTo>
                        <a:pt x="201" y="4573"/>
                        <a:pt x="168" y="3708"/>
                        <a:pt x="191" y="2832"/>
                      </a:cubicBezTo>
                      <a:cubicBezTo>
                        <a:pt x="191" y="2077"/>
                        <a:pt x="245" y="1045"/>
                        <a:pt x="260" y="251"/>
                      </a:cubicBezTo>
                      <a:lnTo>
                        <a:pt x="260" y="251"/>
                      </a:lnTo>
                      <a:cubicBezTo>
                        <a:pt x="555" y="256"/>
                        <a:pt x="851" y="258"/>
                        <a:pt x="1148" y="258"/>
                      </a:cubicBezTo>
                      <a:cubicBezTo>
                        <a:pt x="2666" y="258"/>
                        <a:pt x="4216" y="200"/>
                        <a:pt x="5704" y="141"/>
                      </a:cubicBezTo>
                      <a:close/>
                      <a:moveTo>
                        <a:pt x="1477" y="0"/>
                      </a:moveTo>
                      <a:cubicBezTo>
                        <a:pt x="984" y="0"/>
                        <a:pt x="491" y="7"/>
                        <a:pt x="1" y="22"/>
                      </a:cubicBezTo>
                      <a:cubicBezTo>
                        <a:pt x="36" y="1368"/>
                        <a:pt x="96" y="2856"/>
                        <a:pt x="72" y="4201"/>
                      </a:cubicBezTo>
                      <a:cubicBezTo>
                        <a:pt x="72" y="4677"/>
                        <a:pt x="60" y="5154"/>
                        <a:pt x="36" y="5630"/>
                      </a:cubicBezTo>
                      <a:lnTo>
                        <a:pt x="132" y="5630"/>
                      </a:lnTo>
                      <a:cubicBezTo>
                        <a:pt x="2049" y="5689"/>
                        <a:pt x="3966" y="5701"/>
                        <a:pt x="5894" y="5701"/>
                      </a:cubicBezTo>
                      <a:cubicBezTo>
                        <a:pt x="5894" y="3856"/>
                        <a:pt x="5811" y="1951"/>
                        <a:pt x="5740"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1934450" y="3543775"/>
                  <a:ext cx="147375" cy="142550"/>
                </a:xfrm>
                <a:custGeom>
                  <a:avLst/>
                  <a:gdLst/>
                  <a:ahLst/>
                  <a:cxnLst/>
                  <a:rect l="l" t="t" r="r" b="b"/>
                  <a:pathLst>
                    <a:path w="5895" h="5702" extrusionOk="0">
                      <a:moveTo>
                        <a:pt x="5716" y="141"/>
                      </a:moveTo>
                      <a:lnTo>
                        <a:pt x="5716" y="141"/>
                      </a:lnTo>
                      <a:cubicBezTo>
                        <a:pt x="5658" y="1657"/>
                        <a:pt x="5568" y="3826"/>
                        <a:pt x="5551" y="5356"/>
                      </a:cubicBezTo>
                      <a:lnTo>
                        <a:pt x="5551" y="5356"/>
                      </a:lnTo>
                      <a:cubicBezTo>
                        <a:pt x="4213" y="5358"/>
                        <a:pt x="2874" y="5381"/>
                        <a:pt x="1525" y="5404"/>
                      </a:cubicBezTo>
                      <a:cubicBezTo>
                        <a:pt x="1102" y="5415"/>
                        <a:pt x="659" y="5436"/>
                        <a:pt x="225" y="5449"/>
                      </a:cubicBezTo>
                      <a:lnTo>
                        <a:pt x="225" y="5449"/>
                      </a:lnTo>
                      <a:cubicBezTo>
                        <a:pt x="202" y="4573"/>
                        <a:pt x="180" y="3708"/>
                        <a:pt x="191" y="2832"/>
                      </a:cubicBezTo>
                      <a:cubicBezTo>
                        <a:pt x="191" y="2077"/>
                        <a:pt x="245" y="1045"/>
                        <a:pt x="260" y="251"/>
                      </a:cubicBezTo>
                      <a:lnTo>
                        <a:pt x="260" y="251"/>
                      </a:lnTo>
                      <a:cubicBezTo>
                        <a:pt x="555" y="256"/>
                        <a:pt x="851" y="258"/>
                        <a:pt x="1148" y="258"/>
                      </a:cubicBezTo>
                      <a:cubicBezTo>
                        <a:pt x="2666" y="258"/>
                        <a:pt x="4219" y="200"/>
                        <a:pt x="5716" y="141"/>
                      </a:cubicBezTo>
                      <a:close/>
                      <a:moveTo>
                        <a:pt x="1479" y="0"/>
                      </a:moveTo>
                      <a:cubicBezTo>
                        <a:pt x="985" y="0"/>
                        <a:pt x="491" y="7"/>
                        <a:pt x="1" y="22"/>
                      </a:cubicBezTo>
                      <a:cubicBezTo>
                        <a:pt x="48" y="1368"/>
                        <a:pt x="108"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1794550" y="3543775"/>
                  <a:ext cx="147375" cy="142550"/>
                </a:xfrm>
                <a:custGeom>
                  <a:avLst/>
                  <a:gdLst/>
                  <a:ahLst/>
                  <a:cxnLst/>
                  <a:rect l="l" t="t" r="r" b="b"/>
                  <a:pathLst>
                    <a:path w="5895" h="5702" extrusionOk="0">
                      <a:moveTo>
                        <a:pt x="5728" y="141"/>
                      </a:moveTo>
                      <a:lnTo>
                        <a:pt x="5728" y="141"/>
                      </a:lnTo>
                      <a:cubicBezTo>
                        <a:pt x="5670" y="1657"/>
                        <a:pt x="5591" y="3826"/>
                        <a:pt x="5564" y="5356"/>
                      </a:cubicBezTo>
                      <a:lnTo>
                        <a:pt x="5564" y="5356"/>
                      </a:lnTo>
                      <a:cubicBezTo>
                        <a:pt x="4235" y="5358"/>
                        <a:pt x="2887" y="5381"/>
                        <a:pt x="1549" y="5404"/>
                      </a:cubicBezTo>
                      <a:cubicBezTo>
                        <a:pt x="1116" y="5415"/>
                        <a:pt x="672" y="5436"/>
                        <a:pt x="238" y="5449"/>
                      </a:cubicBezTo>
                      <a:lnTo>
                        <a:pt x="238" y="5449"/>
                      </a:lnTo>
                      <a:cubicBezTo>
                        <a:pt x="225" y="4573"/>
                        <a:pt x="192" y="3708"/>
                        <a:pt x="203" y="2832"/>
                      </a:cubicBezTo>
                      <a:cubicBezTo>
                        <a:pt x="203" y="2077"/>
                        <a:pt x="256" y="1046"/>
                        <a:pt x="282" y="251"/>
                      </a:cubicBezTo>
                      <a:lnTo>
                        <a:pt x="282" y="251"/>
                      </a:lnTo>
                      <a:cubicBezTo>
                        <a:pt x="573" y="256"/>
                        <a:pt x="866" y="258"/>
                        <a:pt x="1160" y="258"/>
                      </a:cubicBezTo>
                      <a:cubicBezTo>
                        <a:pt x="2678" y="258"/>
                        <a:pt x="4231" y="200"/>
                        <a:pt x="5728" y="141"/>
                      </a:cubicBezTo>
                      <a:close/>
                      <a:moveTo>
                        <a:pt x="1479" y="0"/>
                      </a:moveTo>
                      <a:cubicBezTo>
                        <a:pt x="985" y="0"/>
                        <a:pt x="491" y="7"/>
                        <a:pt x="1" y="22"/>
                      </a:cubicBezTo>
                      <a:cubicBezTo>
                        <a:pt x="48" y="1368"/>
                        <a:pt x="96"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1654950" y="3543775"/>
                  <a:ext cx="147375" cy="142550"/>
                </a:xfrm>
                <a:custGeom>
                  <a:avLst/>
                  <a:gdLst/>
                  <a:ahLst/>
                  <a:cxnLst/>
                  <a:rect l="l" t="t" r="r" b="b"/>
                  <a:pathLst>
                    <a:path w="5895" h="5702" extrusionOk="0">
                      <a:moveTo>
                        <a:pt x="5716" y="141"/>
                      </a:moveTo>
                      <a:lnTo>
                        <a:pt x="5716" y="141"/>
                      </a:lnTo>
                      <a:cubicBezTo>
                        <a:pt x="5658" y="1657"/>
                        <a:pt x="5590" y="3826"/>
                        <a:pt x="5553" y="5356"/>
                      </a:cubicBezTo>
                      <a:lnTo>
                        <a:pt x="5553" y="5356"/>
                      </a:lnTo>
                      <a:cubicBezTo>
                        <a:pt x="4224" y="5358"/>
                        <a:pt x="2875" y="5381"/>
                        <a:pt x="1537" y="5404"/>
                      </a:cubicBezTo>
                      <a:cubicBezTo>
                        <a:pt x="1104" y="5415"/>
                        <a:pt x="660" y="5436"/>
                        <a:pt x="226" y="5449"/>
                      </a:cubicBezTo>
                      <a:lnTo>
                        <a:pt x="226" y="5449"/>
                      </a:lnTo>
                      <a:cubicBezTo>
                        <a:pt x="213" y="4573"/>
                        <a:pt x="180" y="3708"/>
                        <a:pt x="191" y="2832"/>
                      </a:cubicBezTo>
                      <a:cubicBezTo>
                        <a:pt x="191" y="2077"/>
                        <a:pt x="245" y="1046"/>
                        <a:pt x="270" y="251"/>
                      </a:cubicBezTo>
                      <a:lnTo>
                        <a:pt x="270" y="251"/>
                      </a:lnTo>
                      <a:cubicBezTo>
                        <a:pt x="561" y="256"/>
                        <a:pt x="854" y="258"/>
                        <a:pt x="1149" y="258"/>
                      </a:cubicBezTo>
                      <a:cubicBezTo>
                        <a:pt x="2666" y="258"/>
                        <a:pt x="4219" y="200"/>
                        <a:pt x="5716" y="141"/>
                      </a:cubicBezTo>
                      <a:close/>
                      <a:moveTo>
                        <a:pt x="1479" y="0"/>
                      </a:moveTo>
                      <a:cubicBezTo>
                        <a:pt x="985" y="0"/>
                        <a:pt x="491" y="7"/>
                        <a:pt x="1" y="22"/>
                      </a:cubicBezTo>
                      <a:cubicBezTo>
                        <a:pt x="48" y="1368"/>
                        <a:pt x="108" y="2856"/>
                        <a:pt x="72" y="4201"/>
                      </a:cubicBezTo>
                      <a:cubicBezTo>
                        <a:pt x="72" y="4677"/>
                        <a:pt x="60" y="5154"/>
                        <a:pt x="48" y="5630"/>
                      </a:cubicBezTo>
                      <a:lnTo>
                        <a:pt x="132"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1515350" y="3543775"/>
                  <a:ext cx="147375" cy="142550"/>
                </a:xfrm>
                <a:custGeom>
                  <a:avLst/>
                  <a:gdLst/>
                  <a:ahLst/>
                  <a:cxnLst/>
                  <a:rect l="l" t="t" r="r" b="b"/>
                  <a:pathLst>
                    <a:path w="5895" h="5702" extrusionOk="0">
                      <a:moveTo>
                        <a:pt x="5716" y="141"/>
                      </a:moveTo>
                      <a:cubicBezTo>
                        <a:pt x="5658" y="1657"/>
                        <a:pt x="5579" y="3826"/>
                        <a:pt x="5552" y="5356"/>
                      </a:cubicBezTo>
                      <a:lnTo>
                        <a:pt x="5552" y="5356"/>
                      </a:lnTo>
                      <a:cubicBezTo>
                        <a:pt x="4224" y="5358"/>
                        <a:pt x="2875" y="5381"/>
                        <a:pt x="1537" y="5404"/>
                      </a:cubicBezTo>
                      <a:cubicBezTo>
                        <a:pt x="1104" y="5415"/>
                        <a:pt x="660" y="5436"/>
                        <a:pt x="226" y="5449"/>
                      </a:cubicBezTo>
                      <a:lnTo>
                        <a:pt x="226" y="5449"/>
                      </a:lnTo>
                      <a:cubicBezTo>
                        <a:pt x="213" y="4573"/>
                        <a:pt x="180" y="3708"/>
                        <a:pt x="203" y="2832"/>
                      </a:cubicBezTo>
                      <a:cubicBezTo>
                        <a:pt x="203" y="2077"/>
                        <a:pt x="246" y="1045"/>
                        <a:pt x="271" y="251"/>
                      </a:cubicBezTo>
                      <a:lnTo>
                        <a:pt x="271" y="251"/>
                      </a:lnTo>
                      <a:cubicBezTo>
                        <a:pt x="563" y="256"/>
                        <a:pt x="859" y="258"/>
                        <a:pt x="1156" y="258"/>
                      </a:cubicBezTo>
                      <a:cubicBezTo>
                        <a:pt x="2670" y="258"/>
                        <a:pt x="4228" y="200"/>
                        <a:pt x="5716" y="141"/>
                      </a:cubicBezTo>
                      <a:close/>
                      <a:moveTo>
                        <a:pt x="1479" y="0"/>
                      </a:moveTo>
                      <a:cubicBezTo>
                        <a:pt x="985" y="0"/>
                        <a:pt x="491" y="7"/>
                        <a:pt x="1" y="22"/>
                      </a:cubicBezTo>
                      <a:cubicBezTo>
                        <a:pt x="48" y="1368"/>
                        <a:pt x="108" y="2856"/>
                        <a:pt x="72" y="4201"/>
                      </a:cubicBezTo>
                      <a:cubicBezTo>
                        <a:pt x="72" y="4677"/>
                        <a:pt x="60" y="5154"/>
                        <a:pt x="48" y="5630"/>
                      </a:cubicBezTo>
                      <a:lnTo>
                        <a:pt x="144" y="5630"/>
                      </a:lnTo>
                      <a:cubicBezTo>
                        <a:pt x="2061" y="5689"/>
                        <a:pt x="3977" y="5701"/>
                        <a:pt x="5894" y="5701"/>
                      </a:cubicBezTo>
                      <a:cubicBezTo>
                        <a:pt x="5894" y="3856"/>
                        <a:pt x="5823" y="1951"/>
                        <a:pt x="5751" y="117"/>
                      </a:cubicBezTo>
                      <a:cubicBezTo>
                        <a:pt x="4346" y="55"/>
                        <a:pt x="2907"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1375450" y="3543775"/>
                  <a:ext cx="147375" cy="142550"/>
                </a:xfrm>
                <a:custGeom>
                  <a:avLst/>
                  <a:gdLst/>
                  <a:ahLst/>
                  <a:cxnLst/>
                  <a:rect l="l" t="t" r="r" b="b"/>
                  <a:pathLst>
                    <a:path w="5895" h="5702" extrusionOk="0">
                      <a:moveTo>
                        <a:pt x="5740" y="141"/>
                      </a:moveTo>
                      <a:lnTo>
                        <a:pt x="5740" y="141"/>
                      </a:lnTo>
                      <a:cubicBezTo>
                        <a:pt x="5682" y="1657"/>
                        <a:pt x="5592" y="3826"/>
                        <a:pt x="5574" y="5356"/>
                      </a:cubicBezTo>
                      <a:lnTo>
                        <a:pt x="5574" y="5356"/>
                      </a:lnTo>
                      <a:cubicBezTo>
                        <a:pt x="4244" y="5358"/>
                        <a:pt x="2902" y="5381"/>
                        <a:pt x="1549" y="5404"/>
                      </a:cubicBezTo>
                      <a:cubicBezTo>
                        <a:pt x="1112" y="5415"/>
                        <a:pt x="665" y="5437"/>
                        <a:pt x="238" y="5449"/>
                      </a:cubicBezTo>
                      <a:lnTo>
                        <a:pt x="238" y="5449"/>
                      </a:lnTo>
                      <a:cubicBezTo>
                        <a:pt x="225" y="4573"/>
                        <a:pt x="192" y="3708"/>
                        <a:pt x="215" y="2832"/>
                      </a:cubicBezTo>
                      <a:cubicBezTo>
                        <a:pt x="215" y="2077"/>
                        <a:pt x="268" y="1045"/>
                        <a:pt x="284" y="251"/>
                      </a:cubicBezTo>
                      <a:lnTo>
                        <a:pt x="284" y="251"/>
                      </a:lnTo>
                      <a:cubicBezTo>
                        <a:pt x="578" y="256"/>
                        <a:pt x="875" y="258"/>
                        <a:pt x="1172" y="258"/>
                      </a:cubicBezTo>
                      <a:cubicBezTo>
                        <a:pt x="2690" y="258"/>
                        <a:pt x="4242" y="200"/>
                        <a:pt x="5740" y="141"/>
                      </a:cubicBezTo>
                      <a:close/>
                      <a:moveTo>
                        <a:pt x="1481" y="0"/>
                      </a:moveTo>
                      <a:cubicBezTo>
                        <a:pt x="985" y="0"/>
                        <a:pt x="491" y="7"/>
                        <a:pt x="1" y="22"/>
                      </a:cubicBezTo>
                      <a:cubicBezTo>
                        <a:pt x="48" y="1368"/>
                        <a:pt x="108" y="2856"/>
                        <a:pt x="84" y="4201"/>
                      </a:cubicBezTo>
                      <a:cubicBezTo>
                        <a:pt x="84" y="4677"/>
                        <a:pt x="60" y="5154"/>
                        <a:pt x="48" y="5630"/>
                      </a:cubicBezTo>
                      <a:lnTo>
                        <a:pt x="144" y="5630"/>
                      </a:lnTo>
                      <a:cubicBezTo>
                        <a:pt x="2061" y="5689"/>
                        <a:pt x="3977" y="5701"/>
                        <a:pt x="5894" y="5701"/>
                      </a:cubicBezTo>
                      <a:cubicBezTo>
                        <a:pt x="5894" y="3856"/>
                        <a:pt x="5823" y="1951"/>
                        <a:pt x="5752" y="117"/>
                      </a:cubicBezTo>
                      <a:cubicBezTo>
                        <a:pt x="4355" y="55"/>
                        <a:pt x="2912" y="0"/>
                        <a:pt x="148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1236150" y="3543775"/>
                  <a:ext cx="147375" cy="142550"/>
                </a:xfrm>
                <a:custGeom>
                  <a:avLst/>
                  <a:gdLst/>
                  <a:ahLst/>
                  <a:cxnLst/>
                  <a:rect l="l" t="t" r="r" b="b"/>
                  <a:pathLst>
                    <a:path w="5895" h="5702" extrusionOk="0">
                      <a:moveTo>
                        <a:pt x="5728" y="141"/>
                      </a:moveTo>
                      <a:lnTo>
                        <a:pt x="5728" y="141"/>
                      </a:lnTo>
                      <a:cubicBezTo>
                        <a:pt x="5659" y="1657"/>
                        <a:pt x="5579" y="3826"/>
                        <a:pt x="5562" y="5356"/>
                      </a:cubicBezTo>
                      <a:lnTo>
                        <a:pt x="5562" y="5356"/>
                      </a:lnTo>
                      <a:cubicBezTo>
                        <a:pt x="4224" y="5358"/>
                        <a:pt x="2886" y="5381"/>
                        <a:pt x="1537" y="5404"/>
                      </a:cubicBezTo>
                      <a:cubicBezTo>
                        <a:pt x="1111" y="5415"/>
                        <a:pt x="664" y="5437"/>
                        <a:pt x="226" y="5449"/>
                      </a:cubicBezTo>
                      <a:lnTo>
                        <a:pt x="226" y="5449"/>
                      </a:lnTo>
                      <a:cubicBezTo>
                        <a:pt x="214" y="4574"/>
                        <a:pt x="192" y="3708"/>
                        <a:pt x="203" y="2832"/>
                      </a:cubicBezTo>
                      <a:cubicBezTo>
                        <a:pt x="203" y="2077"/>
                        <a:pt x="256" y="1045"/>
                        <a:pt x="272" y="251"/>
                      </a:cubicBezTo>
                      <a:lnTo>
                        <a:pt x="272" y="251"/>
                      </a:lnTo>
                      <a:cubicBezTo>
                        <a:pt x="566" y="256"/>
                        <a:pt x="863" y="258"/>
                        <a:pt x="1160" y="258"/>
                      </a:cubicBezTo>
                      <a:cubicBezTo>
                        <a:pt x="2678" y="258"/>
                        <a:pt x="4230" y="200"/>
                        <a:pt x="5728" y="141"/>
                      </a:cubicBezTo>
                      <a:close/>
                      <a:moveTo>
                        <a:pt x="1477" y="0"/>
                      </a:moveTo>
                      <a:cubicBezTo>
                        <a:pt x="984" y="0"/>
                        <a:pt x="491" y="7"/>
                        <a:pt x="1" y="22"/>
                      </a:cubicBezTo>
                      <a:cubicBezTo>
                        <a:pt x="36" y="1368"/>
                        <a:pt x="96" y="2856"/>
                        <a:pt x="72" y="4201"/>
                      </a:cubicBezTo>
                      <a:cubicBezTo>
                        <a:pt x="72" y="4677"/>
                        <a:pt x="60" y="5154"/>
                        <a:pt x="36" y="5630"/>
                      </a:cubicBezTo>
                      <a:lnTo>
                        <a:pt x="132" y="5630"/>
                      </a:lnTo>
                      <a:cubicBezTo>
                        <a:pt x="2049" y="5689"/>
                        <a:pt x="3965" y="5701"/>
                        <a:pt x="5894" y="5701"/>
                      </a:cubicBezTo>
                      <a:cubicBezTo>
                        <a:pt x="5894" y="3856"/>
                        <a:pt x="5811" y="1951"/>
                        <a:pt x="5739"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2213350" y="3678650"/>
                  <a:ext cx="147375" cy="142800"/>
                </a:xfrm>
                <a:custGeom>
                  <a:avLst/>
                  <a:gdLst/>
                  <a:ahLst/>
                  <a:cxnLst/>
                  <a:rect l="l" t="t" r="r" b="b"/>
                  <a:pathLst>
                    <a:path w="5895" h="5712" extrusionOk="0">
                      <a:moveTo>
                        <a:pt x="5740" y="140"/>
                      </a:moveTo>
                      <a:cubicBezTo>
                        <a:pt x="5659" y="1667"/>
                        <a:pt x="5590" y="3836"/>
                        <a:pt x="5574" y="5367"/>
                      </a:cubicBezTo>
                      <a:lnTo>
                        <a:pt x="5574" y="5367"/>
                      </a:lnTo>
                      <a:cubicBezTo>
                        <a:pt x="4237" y="5368"/>
                        <a:pt x="2898" y="5380"/>
                        <a:pt x="1549" y="5414"/>
                      </a:cubicBezTo>
                      <a:cubicBezTo>
                        <a:pt x="1112" y="5425"/>
                        <a:pt x="675" y="5437"/>
                        <a:pt x="238" y="5458"/>
                      </a:cubicBezTo>
                      <a:lnTo>
                        <a:pt x="238" y="5458"/>
                      </a:lnTo>
                      <a:cubicBezTo>
                        <a:pt x="225" y="4583"/>
                        <a:pt x="192" y="3718"/>
                        <a:pt x="215" y="2842"/>
                      </a:cubicBezTo>
                      <a:cubicBezTo>
                        <a:pt x="215" y="2088"/>
                        <a:pt x="268" y="1056"/>
                        <a:pt x="284" y="261"/>
                      </a:cubicBezTo>
                      <a:lnTo>
                        <a:pt x="284" y="261"/>
                      </a:lnTo>
                      <a:cubicBezTo>
                        <a:pt x="572" y="266"/>
                        <a:pt x="863" y="268"/>
                        <a:pt x="1156" y="268"/>
                      </a:cubicBezTo>
                      <a:cubicBezTo>
                        <a:pt x="2673" y="268"/>
                        <a:pt x="4239" y="208"/>
                        <a:pt x="5740" y="140"/>
                      </a:cubicBezTo>
                      <a:close/>
                      <a:moveTo>
                        <a:pt x="1358" y="0"/>
                      </a:moveTo>
                      <a:cubicBezTo>
                        <a:pt x="904" y="0"/>
                        <a:pt x="451" y="7"/>
                        <a:pt x="1" y="21"/>
                      </a:cubicBezTo>
                      <a:cubicBezTo>
                        <a:pt x="49" y="1378"/>
                        <a:pt x="108" y="2866"/>
                        <a:pt x="84" y="4212"/>
                      </a:cubicBezTo>
                      <a:cubicBezTo>
                        <a:pt x="84" y="4688"/>
                        <a:pt x="60" y="5164"/>
                        <a:pt x="49" y="5640"/>
                      </a:cubicBezTo>
                      <a:lnTo>
                        <a:pt x="132" y="5640"/>
                      </a:lnTo>
                      <a:cubicBezTo>
                        <a:pt x="2061" y="5700"/>
                        <a:pt x="3978" y="5712"/>
                        <a:pt x="5894" y="5712"/>
                      </a:cubicBezTo>
                      <a:cubicBezTo>
                        <a:pt x="5894" y="3866"/>
                        <a:pt x="5823" y="1961"/>
                        <a:pt x="5752" y="128"/>
                      </a:cubicBezTo>
                      <a:cubicBezTo>
                        <a:pt x="4306" y="64"/>
                        <a:pt x="2825" y="0"/>
                        <a:pt x="135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2074050" y="3678650"/>
                  <a:ext cx="147375" cy="142800"/>
                </a:xfrm>
                <a:custGeom>
                  <a:avLst/>
                  <a:gdLst/>
                  <a:ahLst/>
                  <a:cxnLst/>
                  <a:rect l="l" t="t" r="r" b="b"/>
                  <a:pathLst>
                    <a:path w="5895" h="5712" extrusionOk="0">
                      <a:moveTo>
                        <a:pt x="5704" y="140"/>
                      </a:moveTo>
                      <a:cubicBezTo>
                        <a:pt x="5658" y="1667"/>
                        <a:pt x="5579" y="3836"/>
                        <a:pt x="5552" y="5367"/>
                      </a:cubicBezTo>
                      <a:lnTo>
                        <a:pt x="5552" y="5367"/>
                      </a:lnTo>
                      <a:cubicBezTo>
                        <a:pt x="4221" y="5367"/>
                        <a:pt x="2878" y="5380"/>
                        <a:pt x="1525" y="5414"/>
                      </a:cubicBezTo>
                      <a:cubicBezTo>
                        <a:pt x="1088" y="5425"/>
                        <a:pt x="642" y="5437"/>
                        <a:pt x="214" y="5458"/>
                      </a:cubicBezTo>
                      <a:lnTo>
                        <a:pt x="214" y="5458"/>
                      </a:lnTo>
                      <a:cubicBezTo>
                        <a:pt x="201" y="4583"/>
                        <a:pt x="168" y="3718"/>
                        <a:pt x="191" y="2842"/>
                      </a:cubicBezTo>
                      <a:cubicBezTo>
                        <a:pt x="191" y="2088"/>
                        <a:pt x="245" y="1056"/>
                        <a:pt x="260" y="261"/>
                      </a:cubicBezTo>
                      <a:lnTo>
                        <a:pt x="260" y="261"/>
                      </a:lnTo>
                      <a:cubicBezTo>
                        <a:pt x="551" y="266"/>
                        <a:pt x="843" y="268"/>
                        <a:pt x="1136" y="268"/>
                      </a:cubicBezTo>
                      <a:cubicBezTo>
                        <a:pt x="2657" y="268"/>
                        <a:pt x="4212" y="208"/>
                        <a:pt x="5704" y="140"/>
                      </a:cubicBezTo>
                      <a:close/>
                      <a:moveTo>
                        <a:pt x="1356" y="0"/>
                      </a:moveTo>
                      <a:cubicBezTo>
                        <a:pt x="903" y="0"/>
                        <a:pt x="451" y="7"/>
                        <a:pt x="1" y="21"/>
                      </a:cubicBezTo>
                      <a:cubicBezTo>
                        <a:pt x="36" y="1378"/>
                        <a:pt x="96" y="2866"/>
                        <a:pt x="72" y="4212"/>
                      </a:cubicBezTo>
                      <a:cubicBezTo>
                        <a:pt x="72" y="4688"/>
                        <a:pt x="60" y="5164"/>
                        <a:pt x="36" y="5640"/>
                      </a:cubicBezTo>
                      <a:lnTo>
                        <a:pt x="132" y="5640"/>
                      </a:lnTo>
                      <a:cubicBezTo>
                        <a:pt x="2049" y="5700"/>
                        <a:pt x="3966" y="5712"/>
                        <a:pt x="5894" y="5712"/>
                      </a:cubicBezTo>
                      <a:cubicBezTo>
                        <a:pt x="5894" y="3866"/>
                        <a:pt x="5811" y="1961"/>
                        <a:pt x="5740" y="128"/>
                      </a:cubicBezTo>
                      <a:cubicBezTo>
                        <a:pt x="4294" y="64"/>
                        <a:pt x="2820" y="0"/>
                        <a:pt x="135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1934450" y="3678650"/>
                  <a:ext cx="147375" cy="142800"/>
                </a:xfrm>
                <a:custGeom>
                  <a:avLst/>
                  <a:gdLst/>
                  <a:ahLst/>
                  <a:cxnLst/>
                  <a:rect l="l" t="t" r="r" b="b"/>
                  <a:pathLst>
                    <a:path w="5895" h="5712" extrusionOk="0">
                      <a:moveTo>
                        <a:pt x="5716" y="140"/>
                      </a:moveTo>
                      <a:lnTo>
                        <a:pt x="5716" y="140"/>
                      </a:lnTo>
                      <a:cubicBezTo>
                        <a:pt x="5658" y="1667"/>
                        <a:pt x="5568" y="3836"/>
                        <a:pt x="5551" y="5367"/>
                      </a:cubicBezTo>
                      <a:lnTo>
                        <a:pt x="5551" y="5367"/>
                      </a:lnTo>
                      <a:cubicBezTo>
                        <a:pt x="4213" y="5368"/>
                        <a:pt x="2874" y="5380"/>
                        <a:pt x="1525" y="5414"/>
                      </a:cubicBezTo>
                      <a:cubicBezTo>
                        <a:pt x="1102" y="5425"/>
                        <a:pt x="659" y="5436"/>
                        <a:pt x="225" y="5457"/>
                      </a:cubicBezTo>
                      <a:lnTo>
                        <a:pt x="225" y="5457"/>
                      </a:lnTo>
                      <a:cubicBezTo>
                        <a:pt x="202" y="4582"/>
                        <a:pt x="180" y="3718"/>
                        <a:pt x="191" y="2842"/>
                      </a:cubicBezTo>
                      <a:cubicBezTo>
                        <a:pt x="191" y="2088"/>
                        <a:pt x="245" y="1056"/>
                        <a:pt x="260" y="261"/>
                      </a:cubicBezTo>
                      <a:lnTo>
                        <a:pt x="260" y="261"/>
                      </a:lnTo>
                      <a:cubicBezTo>
                        <a:pt x="550" y="266"/>
                        <a:pt x="843" y="268"/>
                        <a:pt x="1136" y="268"/>
                      </a:cubicBezTo>
                      <a:cubicBezTo>
                        <a:pt x="2657" y="268"/>
                        <a:pt x="4215" y="208"/>
                        <a:pt x="5716" y="140"/>
                      </a:cubicBezTo>
                      <a:close/>
                      <a:moveTo>
                        <a:pt x="1357" y="0"/>
                      </a:moveTo>
                      <a:cubicBezTo>
                        <a:pt x="903" y="0"/>
                        <a:pt x="451" y="7"/>
                        <a:pt x="1" y="21"/>
                      </a:cubicBezTo>
                      <a:cubicBezTo>
                        <a:pt x="48" y="1378"/>
                        <a:pt x="108" y="2866"/>
                        <a:pt x="72" y="4212"/>
                      </a:cubicBezTo>
                      <a:cubicBezTo>
                        <a:pt x="72" y="4688"/>
                        <a:pt x="60" y="5164"/>
                        <a:pt x="48" y="5640"/>
                      </a:cubicBezTo>
                      <a:lnTo>
                        <a:pt x="132" y="5640"/>
                      </a:lnTo>
                      <a:cubicBezTo>
                        <a:pt x="2049" y="5700"/>
                        <a:pt x="3977" y="5712"/>
                        <a:pt x="5894" y="5712"/>
                      </a:cubicBezTo>
                      <a:cubicBezTo>
                        <a:pt x="5894" y="3866"/>
                        <a:pt x="5823" y="1961"/>
                        <a:pt x="5740" y="128"/>
                      </a:cubicBezTo>
                      <a:cubicBezTo>
                        <a:pt x="4303" y="64"/>
                        <a:pt x="2824"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1794550" y="3678650"/>
                  <a:ext cx="147375" cy="142800"/>
                </a:xfrm>
                <a:custGeom>
                  <a:avLst/>
                  <a:gdLst/>
                  <a:ahLst/>
                  <a:cxnLst/>
                  <a:rect l="l" t="t" r="r" b="b"/>
                  <a:pathLst>
                    <a:path w="5895" h="5712" extrusionOk="0">
                      <a:moveTo>
                        <a:pt x="5728" y="140"/>
                      </a:moveTo>
                      <a:cubicBezTo>
                        <a:pt x="5670" y="1667"/>
                        <a:pt x="5591" y="3836"/>
                        <a:pt x="5564" y="5367"/>
                      </a:cubicBezTo>
                      <a:lnTo>
                        <a:pt x="5564" y="5367"/>
                      </a:lnTo>
                      <a:cubicBezTo>
                        <a:pt x="4235" y="5368"/>
                        <a:pt x="2887" y="5380"/>
                        <a:pt x="1549" y="5414"/>
                      </a:cubicBezTo>
                      <a:cubicBezTo>
                        <a:pt x="1116" y="5425"/>
                        <a:pt x="672" y="5436"/>
                        <a:pt x="238" y="5457"/>
                      </a:cubicBezTo>
                      <a:lnTo>
                        <a:pt x="238" y="5457"/>
                      </a:lnTo>
                      <a:cubicBezTo>
                        <a:pt x="225" y="4582"/>
                        <a:pt x="192" y="3718"/>
                        <a:pt x="203" y="2842"/>
                      </a:cubicBezTo>
                      <a:cubicBezTo>
                        <a:pt x="203" y="2088"/>
                        <a:pt x="256" y="1056"/>
                        <a:pt x="282" y="261"/>
                      </a:cubicBezTo>
                      <a:lnTo>
                        <a:pt x="282" y="261"/>
                      </a:lnTo>
                      <a:cubicBezTo>
                        <a:pt x="569" y="266"/>
                        <a:pt x="858" y="268"/>
                        <a:pt x="1148" y="268"/>
                      </a:cubicBezTo>
                      <a:cubicBezTo>
                        <a:pt x="2669" y="268"/>
                        <a:pt x="4227" y="208"/>
                        <a:pt x="5728" y="140"/>
                      </a:cubicBezTo>
                      <a:close/>
                      <a:moveTo>
                        <a:pt x="1357" y="0"/>
                      </a:moveTo>
                      <a:cubicBezTo>
                        <a:pt x="904" y="0"/>
                        <a:pt x="451" y="7"/>
                        <a:pt x="1" y="21"/>
                      </a:cubicBezTo>
                      <a:cubicBezTo>
                        <a:pt x="48" y="1378"/>
                        <a:pt x="96" y="2866"/>
                        <a:pt x="72" y="4212"/>
                      </a:cubicBezTo>
                      <a:cubicBezTo>
                        <a:pt x="72" y="4688"/>
                        <a:pt x="60" y="5164"/>
                        <a:pt x="48" y="5640"/>
                      </a:cubicBezTo>
                      <a:lnTo>
                        <a:pt x="132" y="5640"/>
                      </a:lnTo>
                      <a:cubicBezTo>
                        <a:pt x="2049" y="5700"/>
                        <a:pt x="3977" y="5712"/>
                        <a:pt x="5894" y="5712"/>
                      </a:cubicBezTo>
                      <a:cubicBezTo>
                        <a:pt x="5894" y="3866"/>
                        <a:pt x="5823" y="1961"/>
                        <a:pt x="5740" y="128"/>
                      </a:cubicBezTo>
                      <a:cubicBezTo>
                        <a:pt x="4303" y="64"/>
                        <a:pt x="2824"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8"/>
                <p:cNvSpPr/>
                <p:nvPr/>
              </p:nvSpPr>
              <p:spPr>
                <a:xfrm>
                  <a:off x="1654950" y="3678650"/>
                  <a:ext cx="147375" cy="142800"/>
                </a:xfrm>
                <a:custGeom>
                  <a:avLst/>
                  <a:gdLst/>
                  <a:ahLst/>
                  <a:cxnLst/>
                  <a:rect l="l" t="t" r="r" b="b"/>
                  <a:pathLst>
                    <a:path w="5895" h="5712" extrusionOk="0">
                      <a:moveTo>
                        <a:pt x="5716" y="140"/>
                      </a:moveTo>
                      <a:cubicBezTo>
                        <a:pt x="5658" y="1667"/>
                        <a:pt x="5590" y="3836"/>
                        <a:pt x="5553" y="5367"/>
                      </a:cubicBezTo>
                      <a:lnTo>
                        <a:pt x="5553" y="5367"/>
                      </a:lnTo>
                      <a:cubicBezTo>
                        <a:pt x="4224" y="5368"/>
                        <a:pt x="2875" y="5380"/>
                        <a:pt x="1537" y="5414"/>
                      </a:cubicBezTo>
                      <a:cubicBezTo>
                        <a:pt x="1104" y="5425"/>
                        <a:pt x="660" y="5436"/>
                        <a:pt x="226" y="5457"/>
                      </a:cubicBezTo>
                      <a:lnTo>
                        <a:pt x="226" y="5457"/>
                      </a:lnTo>
                      <a:cubicBezTo>
                        <a:pt x="213" y="4582"/>
                        <a:pt x="180" y="3718"/>
                        <a:pt x="191" y="2842"/>
                      </a:cubicBezTo>
                      <a:cubicBezTo>
                        <a:pt x="191" y="2088"/>
                        <a:pt x="245" y="1056"/>
                        <a:pt x="270" y="261"/>
                      </a:cubicBezTo>
                      <a:lnTo>
                        <a:pt x="270" y="261"/>
                      </a:lnTo>
                      <a:cubicBezTo>
                        <a:pt x="557" y="266"/>
                        <a:pt x="846" y="268"/>
                        <a:pt x="1136" y="268"/>
                      </a:cubicBezTo>
                      <a:cubicBezTo>
                        <a:pt x="2658" y="268"/>
                        <a:pt x="4215" y="208"/>
                        <a:pt x="5716" y="140"/>
                      </a:cubicBezTo>
                      <a:close/>
                      <a:moveTo>
                        <a:pt x="1357" y="0"/>
                      </a:moveTo>
                      <a:cubicBezTo>
                        <a:pt x="903" y="0"/>
                        <a:pt x="451" y="7"/>
                        <a:pt x="1" y="21"/>
                      </a:cubicBezTo>
                      <a:cubicBezTo>
                        <a:pt x="48" y="1378"/>
                        <a:pt x="108" y="2866"/>
                        <a:pt x="72" y="4212"/>
                      </a:cubicBezTo>
                      <a:cubicBezTo>
                        <a:pt x="72" y="4688"/>
                        <a:pt x="60" y="5164"/>
                        <a:pt x="48" y="5640"/>
                      </a:cubicBezTo>
                      <a:lnTo>
                        <a:pt x="132" y="5640"/>
                      </a:lnTo>
                      <a:cubicBezTo>
                        <a:pt x="2061" y="5700"/>
                        <a:pt x="3977" y="5712"/>
                        <a:pt x="5894" y="5712"/>
                      </a:cubicBezTo>
                      <a:cubicBezTo>
                        <a:pt x="5894" y="3866"/>
                        <a:pt x="5823" y="1961"/>
                        <a:pt x="5751" y="128"/>
                      </a:cubicBezTo>
                      <a:cubicBezTo>
                        <a:pt x="4306" y="64"/>
                        <a:pt x="2825"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8"/>
                <p:cNvSpPr/>
                <p:nvPr/>
              </p:nvSpPr>
              <p:spPr>
                <a:xfrm>
                  <a:off x="1515350" y="3678650"/>
                  <a:ext cx="147375" cy="142800"/>
                </a:xfrm>
                <a:custGeom>
                  <a:avLst/>
                  <a:gdLst/>
                  <a:ahLst/>
                  <a:cxnLst/>
                  <a:rect l="l" t="t" r="r" b="b"/>
                  <a:pathLst>
                    <a:path w="5895" h="5712" extrusionOk="0">
                      <a:moveTo>
                        <a:pt x="5716" y="140"/>
                      </a:moveTo>
                      <a:lnTo>
                        <a:pt x="5716" y="140"/>
                      </a:lnTo>
                      <a:cubicBezTo>
                        <a:pt x="5658" y="1667"/>
                        <a:pt x="5579" y="3836"/>
                        <a:pt x="5552" y="5367"/>
                      </a:cubicBezTo>
                      <a:lnTo>
                        <a:pt x="5552" y="5367"/>
                      </a:lnTo>
                      <a:cubicBezTo>
                        <a:pt x="4224" y="5368"/>
                        <a:pt x="2875" y="5380"/>
                        <a:pt x="1537" y="5414"/>
                      </a:cubicBezTo>
                      <a:cubicBezTo>
                        <a:pt x="1104" y="5425"/>
                        <a:pt x="660" y="5436"/>
                        <a:pt x="226" y="5457"/>
                      </a:cubicBezTo>
                      <a:lnTo>
                        <a:pt x="226" y="5457"/>
                      </a:lnTo>
                      <a:cubicBezTo>
                        <a:pt x="213" y="4582"/>
                        <a:pt x="180" y="3718"/>
                        <a:pt x="203" y="2842"/>
                      </a:cubicBezTo>
                      <a:cubicBezTo>
                        <a:pt x="203" y="2088"/>
                        <a:pt x="246" y="1056"/>
                        <a:pt x="271" y="261"/>
                      </a:cubicBezTo>
                      <a:lnTo>
                        <a:pt x="271" y="261"/>
                      </a:lnTo>
                      <a:cubicBezTo>
                        <a:pt x="559" y="266"/>
                        <a:pt x="851" y="268"/>
                        <a:pt x="1144" y="268"/>
                      </a:cubicBezTo>
                      <a:cubicBezTo>
                        <a:pt x="2661" y="268"/>
                        <a:pt x="4224" y="208"/>
                        <a:pt x="5716" y="140"/>
                      </a:cubicBezTo>
                      <a:close/>
                      <a:moveTo>
                        <a:pt x="1357" y="0"/>
                      </a:moveTo>
                      <a:cubicBezTo>
                        <a:pt x="903" y="0"/>
                        <a:pt x="451" y="7"/>
                        <a:pt x="1" y="21"/>
                      </a:cubicBezTo>
                      <a:cubicBezTo>
                        <a:pt x="48" y="1378"/>
                        <a:pt x="108" y="2866"/>
                        <a:pt x="72" y="4212"/>
                      </a:cubicBezTo>
                      <a:cubicBezTo>
                        <a:pt x="72" y="4688"/>
                        <a:pt x="60" y="5164"/>
                        <a:pt x="48" y="5640"/>
                      </a:cubicBezTo>
                      <a:lnTo>
                        <a:pt x="144" y="5640"/>
                      </a:lnTo>
                      <a:cubicBezTo>
                        <a:pt x="2061" y="5700"/>
                        <a:pt x="3977" y="5712"/>
                        <a:pt x="5894" y="5712"/>
                      </a:cubicBezTo>
                      <a:cubicBezTo>
                        <a:pt x="5894" y="3866"/>
                        <a:pt x="5823" y="1961"/>
                        <a:pt x="5751" y="128"/>
                      </a:cubicBezTo>
                      <a:cubicBezTo>
                        <a:pt x="4306" y="64"/>
                        <a:pt x="2825"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1375450" y="3678650"/>
                  <a:ext cx="147375" cy="142800"/>
                </a:xfrm>
                <a:custGeom>
                  <a:avLst/>
                  <a:gdLst/>
                  <a:ahLst/>
                  <a:cxnLst/>
                  <a:rect l="l" t="t" r="r" b="b"/>
                  <a:pathLst>
                    <a:path w="5895" h="5712" extrusionOk="0">
                      <a:moveTo>
                        <a:pt x="5740" y="140"/>
                      </a:moveTo>
                      <a:lnTo>
                        <a:pt x="5740" y="140"/>
                      </a:lnTo>
                      <a:cubicBezTo>
                        <a:pt x="5682" y="1667"/>
                        <a:pt x="5592" y="3836"/>
                        <a:pt x="5574" y="5367"/>
                      </a:cubicBezTo>
                      <a:lnTo>
                        <a:pt x="5574" y="5367"/>
                      </a:lnTo>
                      <a:cubicBezTo>
                        <a:pt x="4244" y="5367"/>
                        <a:pt x="2902" y="5380"/>
                        <a:pt x="1549" y="5414"/>
                      </a:cubicBezTo>
                      <a:cubicBezTo>
                        <a:pt x="1112" y="5425"/>
                        <a:pt x="665" y="5437"/>
                        <a:pt x="238" y="5458"/>
                      </a:cubicBezTo>
                      <a:lnTo>
                        <a:pt x="238" y="5458"/>
                      </a:lnTo>
                      <a:cubicBezTo>
                        <a:pt x="225" y="4583"/>
                        <a:pt x="192" y="3718"/>
                        <a:pt x="215" y="2842"/>
                      </a:cubicBezTo>
                      <a:cubicBezTo>
                        <a:pt x="215" y="2088"/>
                        <a:pt x="268" y="1056"/>
                        <a:pt x="284" y="261"/>
                      </a:cubicBezTo>
                      <a:lnTo>
                        <a:pt x="284" y="261"/>
                      </a:lnTo>
                      <a:cubicBezTo>
                        <a:pt x="574" y="266"/>
                        <a:pt x="866" y="268"/>
                        <a:pt x="1160" y="268"/>
                      </a:cubicBezTo>
                      <a:cubicBezTo>
                        <a:pt x="2681" y="268"/>
                        <a:pt x="4238" y="208"/>
                        <a:pt x="5740" y="140"/>
                      </a:cubicBezTo>
                      <a:close/>
                      <a:moveTo>
                        <a:pt x="1359" y="0"/>
                      </a:moveTo>
                      <a:cubicBezTo>
                        <a:pt x="904" y="0"/>
                        <a:pt x="451" y="7"/>
                        <a:pt x="1" y="21"/>
                      </a:cubicBezTo>
                      <a:cubicBezTo>
                        <a:pt x="48" y="1378"/>
                        <a:pt x="108" y="2866"/>
                        <a:pt x="84" y="4212"/>
                      </a:cubicBezTo>
                      <a:cubicBezTo>
                        <a:pt x="84" y="4688"/>
                        <a:pt x="60" y="5164"/>
                        <a:pt x="48" y="5640"/>
                      </a:cubicBezTo>
                      <a:lnTo>
                        <a:pt x="144" y="5640"/>
                      </a:lnTo>
                      <a:cubicBezTo>
                        <a:pt x="2061" y="5700"/>
                        <a:pt x="3977" y="5712"/>
                        <a:pt x="5894" y="5712"/>
                      </a:cubicBezTo>
                      <a:cubicBezTo>
                        <a:pt x="5894" y="3866"/>
                        <a:pt x="5823" y="1961"/>
                        <a:pt x="5752" y="128"/>
                      </a:cubicBezTo>
                      <a:cubicBezTo>
                        <a:pt x="4315" y="64"/>
                        <a:pt x="2829" y="0"/>
                        <a:pt x="135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1236150" y="3678650"/>
                  <a:ext cx="147375" cy="142800"/>
                </a:xfrm>
                <a:custGeom>
                  <a:avLst/>
                  <a:gdLst/>
                  <a:ahLst/>
                  <a:cxnLst/>
                  <a:rect l="l" t="t" r="r" b="b"/>
                  <a:pathLst>
                    <a:path w="5895" h="5712" extrusionOk="0">
                      <a:moveTo>
                        <a:pt x="5728" y="140"/>
                      </a:moveTo>
                      <a:lnTo>
                        <a:pt x="5728" y="140"/>
                      </a:lnTo>
                      <a:cubicBezTo>
                        <a:pt x="5659" y="1667"/>
                        <a:pt x="5579" y="3836"/>
                        <a:pt x="5562" y="5367"/>
                      </a:cubicBezTo>
                      <a:lnTo>
                        <a:pt x="5562" y="5367"/>
                      </a:lnTo>
                      <a:cubicBezTo>
                        <a:pt x="4224" y="5368"/>
                        <a:pt x="2886" y="5380"/>
                        <a:pt x="1537" y="5414"/>
                      </a:cubicBezTo>
                      <a:cubicBezTo>
                        <a:pt x="1111" y="5425"/>
                        <a:pt x="664" y="5437"/>
                        <a:pt x="226" y="5458"/>
                      </a:cubicBezTo>
                      <a:lnTo>
                        <a:pt x="226" y="5458"/>
                      </a:lnTo>
                      <a:cubicBezTo>
                        <a:pt x="213" y="4583"/>
                        <a:pt x="192" y="3718"/>
                        <a:pt x="203" y="2842"/>
                      </a:cubicBezTo>
                      <a:cubicBezTo>
                        <a:pt x="203" y="2088"/>
                        <a:pt x="256" y="1056"/>
                        <a:pt x="272" y="261"/>
                      </a:cubicBezTo>
                      <a:lnTo>
                        <a:pt x="272" y="261"/>
                      </a:lnTo>
                      <a:cubicBezTo>
                        <a:pt x="562" y="266"/>
                        <a:pt x="854" y="268"/>
                        <a:pt x="1148" y="268"/>
                      </a:cubicBezTo>
                      <a:cubicBezTo>
                        <a:pt x="2669" y="268"/>
                        <a:pt x="4226" y="208"/>
                        <a:pt x="5728" y="140"/>
                      </a:cubicBezTo>
                      <a:close/>
                      <a:moveTo>
                        <a:pt x="1356" y="0"/>
                      </a:moveTo>
                      <a:cubicBezTo>
                        <a:pt x="903" y="0"/>
                        <a:pt x="451" y="7"/>
                        <a:pt x="1" y="21"/>
                      </a:cubicBezTo>
                      <a:cubicBezTo>
                        <a:pt x="36" y="1378"/>
                        <a:pt x="96" y="2866"/>
                        <a:pt x="72" y="4212"/>
                      </a:cubicBezTo>
                      <a:cubicBezTo>
                        <a:pt x="72" y="4688"/>
                        <a:pt x="60" y="5164"/>
                        <a:pt x="36" y="5640"/>
                      </a:cubicBezTo>
                      <a:lnTo>
                        <a:pt x="132" y="5640"/>
                      </a:lnTo>
                      <a:cubicBezTo>
                        <a:pt x="2049" y="5700"/>
                        <a:pt x="3965" y="5712"/>
                        <a:pt x="5894" y="5712"/>
                      </a:cubicBezTo>
                      <a:cubicBezTo>
                        <a:pt x="5894" y="3866"/>
                        <a:pt x="5811" y="1961"/>
                        <a:pt x="5739" y="128"/>
                      </a:cubicBezTo>
                      <a:cubicBezTo>
                        <a:pt x="4294" y="64"/>
                        <a:pt x="2820" y="0"/>
                        <a:pt x="135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2213350" y="3813750"/>
                  <a:ext cx="147375" cy="142850"/>
                </a:xfrm>
                <a:custGeom>
                  <a:avLst/>
                  <a:gdLst/>
                  <a:ahLst/>
                  <a:cxnLst/>
                  <a:rect l="l" t="t" r="r" b="b"/>
                  <a:pathLst>
                    <a:path w="5895" h="5714" extrusionOk="0">
                      <a:moveTo>
                        <a:pt x="5740" y="141"/>
                      </a:moveTo>
                      <a:lnTo>
                        <a:pt x="5740" y="141"/>
                      </a:lnTo>
                      <a:cubicBezTo>
                        <a:pt x="5659" y="1668"/>
                        <a:pt x="5590" y="3838"/>
                        <a:pt x="5574" y="5368"/>
                      </a:cubicBezTo>
                      <a:lnTo>
                        <a:pt x="5574" y="5368"/>
                      </a:lnTo>
                      <a:cubicBezTo>
                        <a:pt x="4237" y="5369"/>
                        <a:pt x="2898" y="5381"/>
                        <a:pt x="1549" y="5416"/>
                      </a:cubicBezTo>
                      <a:cubicBezTo>
                        <a:pt x="1112" y="5427"/>
                        <a:pt x="675" y="5438"/>
                        <a:pt x="238" y="5449"/>
                      </a:cubicBezTo>
                      <a:lnTo>
                        <a:pt x="238" y="5449"/>
                      </a:lnTo>
                      <a:cubicBezTo>
                        <a:pt x="225" y="4578"/>
                        <a:pt x="192" y="3716"/>
                        <a:pt x="215" y="2832"/>
                      </a:cubicBezTo>
                      <a:cubicBezTo>
                        <a:pt x="215" y="2089"/>
                        <a:pt x="268" y="1048"/>
                        <a:pt x="284" y="263"/>
                      </a:cubicBezTo>
                      <a:lnTo>
                        <a:pt x="284" y="263"/>
                      </a:lnTo>
                      <a:cubicBezTo>
                        <a:pt x="543" y="267"/>
                        <a:pt x="803" y="269"/>
                        <a:pt x="1065" y="269"/>
                      </a:cubicBezTo>
                      <a:cubicBezTo>
                        <a:pt x="2611" y="269"/>
                        <a:pt x="4209" y="201"/>
                        <a:pt x="5740" y="141"/>
                      </a:cubicBezTo>
                      <a:close/>
                      <a:moveTo>
                        <a:pt x="1458" y="0"/>
                      </a:moveTo>
                      <a:cubicBezTo>
                        <a:pt x="970" y="0"/>
                        <a:pt x="484" y="7"/>
                        <a:pt x="1" y="22"/>
                      </a:cubicBezTo>
                      <a:cubicBezTo>
                        <a:pt x="49" y="1379"/>
                        <a:pt x="108" y="2868"/>
                        <a:pt x="84" y="4201"/>
                      </a:cubicBezTo>
                      <a:cubicBezTo>
                        <a:pt x="84" y="4677"/>
                        <a:pt x="60" y="5154"/>
                        <a:pt x="49" y="5630"/>
                      </a:cubicBezTo>
                      <a:lnTo>
                        <a:pt x="132" y="5630"/>
                      </a:lnTo>
                      <a:cubicBezTo>
                        <a:pt x="2061" y="5689"/>
                        <a:pt x="3978" y="5713"/>
                        <a:pt x="5894" y="5713"/>
                      </a:cubicBezTo>
                      <a:cubicBezTo>
                        <a:pt x="5894" y="3868"/>
                        <a:pt x="5823" y="1951"/>
                        <a:pt x="5752" y="129"/>
                      </a:cubicBezTo>
                      <a:cubicBezTo>
                        <a:pt x="4339" y="58"/>
                        <a:pt x="2892" y="0"/>
                        <a:pt x="145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2074050" y="3813750"/>
                  <a:ext cx="147375" cy="142850"/>
                </a:xfrm>
                <a:custGeom>
                  <a:avLst/>
                  <a:gdLst/>
                  <a:ahLst/>
                  <a:cxnLst/>
                  <a:rect l="l" t="t" r="r" b="b"/>
                  <a:pathLst>
                    <a:path w="5895" h="5714" extrusionOk="0">
                      <a:moveTo>
                        <a:pt x="5704" y="141"/>
                      </a:moveTo>
                      <a:lnTo>
                        <a:pt x="5704" y="141"/>
                      </a:lnTo>
                      <a:cubicBezTo>
                        <a:pt x="5658" y="1668"/>
                        <a:pt x="5579" y="3838"/>
                        <a:pt x="5552" y="5368"/>
                      </a:cubicBezTo>
                      <a:lnTo>
                        <a:pt x="5552" y="5368"/>
                      </a:lnTo>
                      <a:cubicBezTo>
                        <a:pt x="4221" y="5369"/>
                        <a:pt x="2878" y="5381"/>
                        <a:pt x="1525" y="5416"/>
                      </a:cubicBezTo>
                      <a:cubicBezTo>
                        <a:pt x="1088" y="5427"/>
                        <a:pt x="641" y="5438"/>
                        <a:pt x="214" y="5449"/>
                      </a:cubicBezTo>
                      <a:lnTo>
                        <a:pt x="214" y="5449"/>
                      </a:lnTo>
                      <a:cubicBezTo>
                        <a:pt x="201" y="4578"/>
                        <a:pt x="168" y="3716"/>
                        <a:pt x="191" y="2832"/>
                      </a:cubicBezTo>
                      <a:cubicBezTo>
                        <a:pt x="191" y="2089"/>
                        <a:pt x="244" y="1048"/>
                        <a:pt x="260" y="263"/>
                      </a:cubicBezTo>
                      <a:lnTo>
                        <a:pt x="260" y="263"/>
                      </a:lnTo>
                      <a:cubicBezTo>
                        <a:pt x="521" y="267"/>
                        <a:pt x="782" y="269"/>
                        <a:pt x="1045" y="269"/>
                      </a:cubicBezTo>
                      <a:cubicBezTo>
                        <a:pt x="2595" y="269"/>
                        <a:pt x="4183" y="201"/>
                        <a:pt x="5704" y="141"/>
                      </a:cubicBezTo>
                      <a:close/>
                      <a:moveTo>
                        <a:pt x="1455" y="0"/>
                      </a:moveTo>
                      <a:cubicBezTo>
                        <a:pt x="969" y="0"/>
                        <a:pt x="484" y="7"/>
                        <a:pt x="1" y="22"/>
                      </a:cubicBezTo>
                      <a:cubicBezTo>
                        <a:pt x="36" y="1379"/>
                        <a:pt x="96" y="2868"/>
                        <a:pt x="72" y="4201"/>
                      </a:cubicBezTo>
                      <a:cubicBezTo>
                        <a:pt x="72" y="4677"/>
                        <a:pt x="60" y="5154"/>
                        <a:pt x="36" y="5630"/>
                      </a:cubicBezTo>
                      <a:lnTo>
                        <a:pt x="132" y="5630"/>
                      </a:lnTo>
                      <a:cubicBezTo>
                        <a:pt x="2049" y="5689"/>
                        <a:pt x="3966" y="5713"/>
                        <a:pt x="5894" y="5713"/>
                      </a:cubicBezTo>
                      <a:cubicBezTo>
                        <a:pt x="5894" y="3868"/>
                        <a:pt x="5811" y="1951"/>
                        <a:pt x="5740" y="129"/>
                      </a:cubicBezTo>
                      <a:cubicBezTo>
                        <a:pt x="4327" y="58"/>
                        <a:pt x="2887" y="0"/>
                        <a:pt x="14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1934450" y="3813750"/>
                  <a:ext cx="147375" cy="142850"/>
                </a:xfrm>
                <a:custGeom>
                  <a:avLst/>
                  <a:gdLst/>
                  <a:ahLst/>
                  <a:cxnLst/>
                  <a:rect l="l" t="t" r="r" b="b"/>
                  <a:pathLst>
                    <a:path w="5895" h="5714" extrusionOk="0">
                      <a:moveTo>
                        <a:pt x="5716" y="141"/>
                      </a:moveTo>
                      <a:lnTo>
                        <a:pt x="5716" y="141"/>
                      </a:lnTo>
                      <a:cubicBezTo>
                        <a:pt x="5658" y="1668"/>
                        <a:pt x="5568" y="3838"/>
                        <a:pt x="5551" y="5368"/>
                      </a:cubicBezTo>
                      <a:lnTo>
                        <a:pt x="5551" y="5368"/>
                      </a:lnTo>
                      <a:cubicBezTo>
                        <a:pt x="4213" y="5369"/>
                        <a:pt x="2874" y="5381"/>
                        <a:pt x="1525" y="5416"/>
                      </a:cubicBezTo>
                      <a:cubicBezTo>
                        <a:pt x="1102" y="5427"/>
                        <a:pt x="659" y="5438"/>
                        <a:pt x="224" y="5449"/>
                      </a:cubicBezTo>
                      <a:lnTo>
                        <a:pt x="224" y="5449"/>
                      </a:lnTo>
                      <a:cubicBezTo>
                        <a:pt x="201" y="4577"/>
                        <a:pt x="180" y="3716"/>
                        <a:pt x="191" y="2832"/>
                      </a:cubicBezTo>
                      <a:cubicBezTo>
                        <a:pt x="191" y="2089"/>
                        <a:pt x="244" y="1048"/>
                        <a:pt x="260" y="263"/>
                      </a:cubicBezTo>
                      <a:lnTo>
                        <a:pt x="260" y="263"/>
                      </a:lnTo>
                      <a:cubicBezTo>
                        <a:pt x="520" y="267"/>
                        <a:pt x="782" y="269"/>
                        <a:pt x="1045" y="269"/>
                      </a:cubicBezTo>
                      <a:cubicBezTo>
                        <a:pt x="2595" y="269"/>
                        <a:pt x="4185" y="201"/>
                        <a:pt x="5716" y="141"/>
                      </a:cubicBezTo>
                      <a:close/>
                      <a:moveTo>
                        <a:pt x="1457" y="0"/>
                      </a:moveTo>
                      <a:cubicBezTo>
                        <a:pt x="970" y="0"/>
                        <a:pt x="484" y="7"/>
                        <a:pt x="1" y="22"/>
                      </a:cubicBezTo>
                      <a:cubicBezTo>
                        <a:pt x="48" y="1379"/>
                        <a:pt x="108" y="2868"/>
                        <a:pt x="72" y="4201"/>
                      </a:cubicBezTo>
                      <a:cubicBezTo>
                        <a:pt x="72" y="4677"/>
                        <a:pt x="60" y="5154"/>
                        <a:pt x="48" y="5630"/>
                      </a:cubicBezTo>
                      <a:lnTo>
                        <a:pt x="132" y="5630"/>
                      </a:lnTo>
                      <a:cubicBezTo>
                        <a:pt x="2049" y="5689"/>
                        <a:pt x="3977" y="5713"/>
                        <a:pt x="5894" y="5713"/>
                      </a:cubicBezTo>
                      <a:cubicBezTo>
                        <a:pt x="5894" y="3868"/>
                        <a:pt x="5823" y="1951"/>
                        <a:pt x="5740" y="129"/>
                      </a:cubicBezTo>
                      <a:cubicBezTo>
                        <a:pt x="4335" y="58"/>
                        <a:pt x="2891"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1794550" y="3813750"/>
                  <a:ext cx="147375" cy="142850"/>
                </a:xfrm>
                <a:custGeom>
                  <a:avLst/>
                  <a:gdLst/>
                  <a:ahLst/>
                  <a:cxnLst/>
                  <a:rect l="l" t="t" r="r" b="b"/>
                  <a:pathLst>
                    <a:path w="5895" h="5714" extrusionOk="0">
                      <a:moveTo>
                        <a:pt x="5728" y="141"/>
                      </a:moveTo>
                      <a:lnTo>
                        <a:pt x="5728" y="141"/>
                      </a:lnTo>
                      <a:cubicBezTo>
                        <a:pt x="5670" y="1668"/>
                        <a:pt x="5591" y="3838"/>
                        <a:pt x="5564" y="5368"/>
                      </a:cubicBezTo>
                      <a:lnTo>
                        <a:pt x="5564" y="5368"/>
                      </a:lnTo>
                      <a:cubicBezTo>
                        <a:pt x="4235" y="5369"/>
                        <a:pt x="2887" y="5381"/>
                        <a:pt x="1549" y="5416"/>
                      </a:cubicBezTo>
                      <a:cubicBezTo>
                        <a:pt x="1115" y="5427"/>
                        <a:pt x="672" y="5438"/>
                        <a:pt x="238" y="5449"/>
                      </a:cubicBezTo>
                      <a:lnTo>
                        <a:pt x="238" y="5449"/>
                      </a:lnTo>
                      <a:cubicBezTo>
                        <a:pt x="224" y="4577"/>
                        <a:pt x="192" y="3716"/>
                        <a:pt x="203" y="2832"/>
                      </a:cubicBezTo>
                      <a:cubicBezTo>
                        <a:pt x="203" y="2089"/>
                        <a:pt x="256" y="1048"/>
                        <a:pt x="282" y="263"/>
                      </a:cubicBezTo>
                      <a:lnTo>
                        <a:pt x="282" y="263"/>
                      </a:lnTo>
                      <a:cubicBezTo>
                        <a:pt x="539" y="267"/>
                        <a:pt x="798" y="269"/>
                        <a:pt x="1057" y="269"/>
                      </a:cubicBezTo>
                      <a:cubicBezTo>
                        <a:pt x="2607" y="269"/>
                        <a:pt x="4197" y="201"/>
                        <a:pt x="5728" y="141"/>
                      </a:cubicBezTo>
                      <a:close/>
                      <a:moveTo>
                        <a:pt x="1457" y="0"/>
                      </a:moveTo>
                      <a:cubicBezTo>
                        <a:pt x="970" y="0"/>
                        <a:pt x="484" y="7"/>
                        <a:pt x="1" y="22"/>
                      </a:cubicBezTo>
                      <a:cubicBezTo>
                        <a:pt x="48" y="1379"/>
                        <a:pt x="96" y="2868"/>
                        <a:pt x="72" y="4201"/>
                      </a:cubicBezTo>
                      <a:cubicBezTo>
                        <a:pt x="72" y="4677"/>
                        <a:pt x="60" y="5154"/>
                        <a:pt x="48" y="5630"/>
                      </a:cubicBezTo>
                      <a:lnTo>
                        <a:pt x="132" y="5630"/>
                      </a:lnTo>
                      <a:cubicBezTo>
                        <a:pt x="2049" y="5689"/>
                        <a:pt x="3977" y="5713"/>
                        <a:pt x="5894" y="5713"/>
                      </a:cubicBezTo>
                      <a:cubicBezTo>
                        <a:pt x="5894" y="3868"/>
                        <a:pt x="5823" y="1951"/>
                        <a:pt x="5740" y="129"/>
                      </a:cubicBezTo>
                      <a:cubicBezTo>
                        <a:pt x="4335" y="58"/>
                        <a:pt x="2891"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8"/>
                <p:cNvSpPr/>
                <p:nvPr/>
              </p:nvSpPr>
              <p:spPr>
                <a:xfrm>
                  <a:off x="1654950" y="3813750"/>
                  <a:ext cx="147375" cy="142850"/>
                </a:xfrm>
                <a:custGeom>
                  <a:avLst/>
                  <a:gdLst/>
                  <a:ahLst/>
                  <a:cxnLst/>
                  <a:rect l="l" t="t" r="r" b="b"/>
                  <a:pathLst>
                    <a:path w="5895" h="5714" extrusionOk="0">
                      <a:moveTo>
                        <a:pt x="5716" y="141"/>
                      </a:moveTo>
                      <a:lnTo>
                        <a:pt x="5716" y="141"/>
                      </a:lnTo>
                      <a:cubicBezTo>
                        <a:pt x="5658" y="1668"/>
                        <a:pt x="5590" y="3838"/>
                        <a:pt x="5553" y="5368"/>
                      </a:cubicBezTo>
                      <a:lnTo>
                        <a:pt x="5553" y="5368"/>
                      </a:lnTo>
                      <a:cubicBezTo>
                        <a:pt x="4224" y="5369"/>
                        <a:pt x="2875" y="5381"/>
                        <a:pt x="1537" y="5416"/>
                      </a:cubicBezTo>
                      <a:cubicBezTo>
                        <a:pt x="1104" y="5427"/>
                        <a:pt x="660" y="5438"/>
                        <a:pt x="226" y="5449"/>
                      </a:cubicBezTo>
                      <a:lnTo>
                        <a:pt x="226" y="5449"/>
                      </a:lnTo>
                      <a:cubicBezTo>
                        <a:pt x="213" y="4577"/>
                        <a:pt x="180" y="3716"/>
                        <a:pt x="191" y="2832"/>
                      </a:cubicBezTo>
                      <a:cubicBezTo>
                        <a:pt x="191" y="2089"/>
                        <a:pt x="244" y="1048"/>
                        <a:pt x="270" y="263"/>
                      </a:cubicBezTo>
                      <a:lnTo>
                        <a:pt x="270" y="263"/>
                      </a:lnTo>
                      <a:cubicBezTo>
                        <a:pt x="527" y="267"/>
                        <a:pt x="786" y="269"/>
                        <a:pt x="1045" y="269"/>
                      </a:cubicBezTo>
                      <a:cubicBezTo>
                        <a:pt x="2595" y="269"/>
                        <a:pt x="4185" y="201"/>
                        <a:pt x="5716" y="141"/>
                      </a:cubicBezTo>
                      <a:close/>
                      <a:moveTo>
                        <a:pt x="1457" y="0"/>
                      </a:moveTo>
                      <a:cubicBezTo>
                        <a:pt x="970" y="0"/>
                        <a:pt x="484" y="7"/>
                        <a:pt x="1" y="22"/>
                      </a:cubicBezTo>
                      <a:cubicBezTo>
                        <a:pt x="48" y="1379"/>
                        <a:pt x="108" y="2868"/>
                        <a:pt x="72" y="4201"/>
                      </a:cubicBezTo>
                      <a:cubicBezTo>
                        <a:pt x="72" y="4677"/>
                        <a:pt x="60" y="5154"/>
                        <a:pt x="48" y="5630"/>
                      </a:cubicBezTo>
                      <a:lnTo>
                        <a:pt x="132" y="5630"/>
                      </a:lnTo>
                      <a:cubicBezTo>
                        <a:pt x="2061" y="5689"/>
                        <a:pt x="3977" y="5713"/>
                        <a:pt x="5894" y="5713"/>
                      </a:cubicBezTo>
                      <a:cubicBezTo>
                        <a:pt x="5894" y="3868"/>
                        <a:pt x="5823" y="1951"/>
                        <a:pt x="5751" y="129"/>
                      </a:cubicBezTo>
                      <a:cubicBezTo>
                        <a:pt x="4338" y="58"/>
                        <a:pt x="2892"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8"/>
                <p:cNvSpPr/>
                <p:nvPr/>
              </p:nvSpPr>
              <p:spPr>
                <a:xfrm>
                  <a:off x="1515350" y="3813750"/>
                  <a:ext cx="147375" cy="142850"/>
                </a:xfrm>
                <a:custGeom>
                  <a:avLst/>
                  <a:gdLst/>
                  <a:ahLst/>
                  <a:cxnLst/>
                  <a:rect l="l" t="t" r="r" b="b"/>
                  <a:pathLst>
                    <a:path w="5895" h="5714" extrusionOk="0">
                      <a:moveTo>
                        <a:pt x="5716" y="141"/>
                      </a:moveTo>
                      <a:lnTo>
                        <a:pt x="5716" y="141"/>
                      </a:lnTo>
                      <a:cubicBezTo>
                        <a:pt x="5658" y="1668"/>
                        <a:pt x="5579" y="3838"/>
                        <a:pt x="5552" y="5368"/>
                      </a:cubicBezTo>
                      <a:lnTo>
                        <a:pt x="5552" y="5368"/>
                      </a:lnTo>
                      <a:cubicBezTo>
                        <a:pt x="4224" y="5369"/>
                        <a:pt x="2875" y="5381"/>
                        <a:pt x="1537" y="5416"/>
                      </a:cubicBezTo>
                      <a:cubicBezTo>
                        <a:pt x="1104" y="5427"/>
                        <a:pt x="660" y="5438"/>
                        <a:pt x="226" y="5449"/>
                      </a:cubicBezTo>
                      <a:lnTo>
                        <a:pt x="226" y="5449"/>
                      </a:lnTo>
                      <a:cubicBezTo>
                        <a:pt x="213" y="4577"/>
                        <a:pt x="180" y="3716"/>
                        <a:pt x="203" y="2832"/>
                      </a:cubicBezTo>
                      <a:cubicBezTo>
                        <a:pt x="203" y="2089"/>
                        <a:pt x="246" y="1048"/>
                        <a:pt x="270" y="262"/>
                      </a:cubicBezTo>
                      <a:lnTo>
                        <a:pt x="270" y="262"/>
                      </a:lnTo>
                      <a:cubicBezTo>
                        <a:pt x="529" y="267"/>
                        <a:pt x="790" y="269"/>
                        <a:pt x="1053" y="269"/>
                      </a:cubicBezTo>
                      <a:cubicBezTo>
                        <a:pt x="2599" y="269"/>
                        <a:pt x="4195" y="201"/>
                        <a:pt x="5716" y="141"/>
                      </a:cubicBezTo>
                      <a:close/>
                      <a:moveTo>
                        <a:pt x="1457" y="0"/>
                      </a:moveTo>
                      <a:cubicBezTo>
                        <a:pt x="970" y="0"/>
                        <a:pt x="484" y="7"/>
                        <a:pt x="1" y="22"/>
                      </a:cubicBezTo>
                      <a:cubicBezTo>
                        <a:pt x="48" y="1379"/>
                        <a:pt x="108" y="2868"/>
                        <a:pt x="72" y="4201"/>
                      </a:cubicBezTo>
                      <a:cubicBezTo>
                        <a:pt x="72" y="4677"/>
                        <a:pt x="60" y="5154"/>
                        <a:pt x="48" y="5630"/>
                      </a:cubicBezTo>
                      <a:lnTo>
                        <a:pt x="144" y="5630"/>
                      </a:lnTo>
                      <a:cubicBezTo>
                        <a:pt x="2061" y="5689"/>
                        <a:pt x="3977" y="5713"/>
                        <a:pt x="5894" y="5713"/>
                      </a:cubicBezTo>
                      <a:cubicBezTo>
                        <a:pt x="5894" y="3868"/>
                        <a:pt x="5823" y="1951"/>
                        <a:pt x="5751" y="129"/>
                      </a:cubicBezTo>
                      <a:cubicBezTo>
                        <a:pt x="4338" y="58"/>
                        <a:pt x="2892"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1375450" y="3813750"/>
                  <a:ext cx="147375" cy="142850"/>
                </a:xfrm>
                <a:custGeom>
                  <a:avLst/>
                  <a:gdLst/>
                  <a:ahLst/>
                  <a:cxnLst/>
                  <a:rect l="l" t="t" r="r" b="b"/>
                  <a:pathLst>
                    <a:path w="5895" h="5714" extrusionOk="0">
                      <a:moveTo>
                        <a:pt x="5740" y="141"/>
                      </a:moveTo>
                      <a:lnTo>
                        <a:pt x="5740" y="141"/>
                      </a:lnTo>
                      <a:cubicBezTo>
                        <a:pt x="5682" y="1668"/>
                        <a:pt x="5592" y="3838"/>
                        <a:pt x="5574" y="5368"/>
                      </a:cubicBezTo>
                      <a:lnTo>
                        <a:pt x="5574" y="5368"/>
                      </a:lnTo>
                      <a:cubicBezTo>
                        <a:pt x="4244" y="5369"/>
                        <a:pt x="2902" y="5381"/>
                        <a:pt x="1549" y="5416"/>
                      </a:cubicBezTo>
                      <a:cubicBezTo>
                        <a:pt x="1112" y="5427"/>
                        <a:pt x="665" y="5438"/>
                        <a:pt x="238" y="5449"/>
                      </a:cubicBezTo>
                      <a:lnTo>
                        <a:pt x="238" y="5449"/>
                      </a:lnTo>
                      <a:cubicBezTo>
                        <a:pt x="225" y="4578"/>
                        <a:pt x="192" y="3716"/>
                        <a:pt x="215" y="2832"/>
                      </a:cubicBezTo>
                      <a:cubicBezTo>
                        <a:pt x="215" y="2089"/>
                        <a:pt x="268" y="1048"/>
                        <a:pt x="284" y="263"/>
                      </a:cubicBezTo>
                      <a:lnTo>
                        <a:pt x="284" y="263"/>
                      </a:lnTo>
                      <a:cubicBezTo>
                        <a:pt x="544" y="267"/>
                        <a:pt x="806" y="269"/>
                        <a:pt x="1069" y="269"/>
                      </a:cubicBezTo>
                      <a:cubicBezTo>
                        <a:pt x="2619" y="269"/>
                        <a:pt x="4209" y="201"/>
                        <a:pt x="5740" y="141"/>
                      </a:cubicBezTo>
                      <a:close/>
                      <a:moveTo>
                        <a:pt x="1459" y="0"/>
                      </a:moveTo>
                      <a:cubicBezTo>
                        <a:pt x="971" y="0"/>
                        <a:pt x="484" y="7"/>
                        <a:pt x="1" y="22"/>
                      </a:cubicBezTo>
                      <a:cubicBezTo>
                        <a:pt x="48" y="1379"/>
                        <a:pt x="108" y="2868"/>
                        <a:pt x="84" y="4201"/>
                      </a:cubicBezTo>
                      <a:cubicBezTo>
                        <a:pt x="84" y="4677"/>
                        <a:pt x="60" y="5154"/>
                        <a:pt x="48" y="5630"/>
                      </a:cubicBezTo>
                      <a:lnTo>
                        <a:pt x="144" y="5630"/>
                      </a:lnTo>
                      <a:cubicBezTo>
                        <a:pt x="2061" y="5689"/>
                        <a:pt x="3977" y="5713"/>
                        <a:pt x="5894" y="5713"/>
                      </a:cubicBezTo>
                      <a:cubicBezTo>
                        <a:pt x="5894" y="3868"/>
                        <a:pt x="5823" y="1951"/>
                        <a:pt x="5752" y="129"/>
                      </a:cubicBezTo>
                      <a:cubicBezTo>
                        <a:pt x="4347" y="58"/>
                        <a:pt x="2897" y="0"/>
                        <a:pt x="145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8"/>
                <p:cNvSpPr/>
                <p:nvPr/>
              </p:nvSpPr>
              <p:spPr>
                <a:xfrm>
                  <a:off x="1236150" y="3813750"/>
                  <a:ext cx="147375" cy="142850"/>
                </a:xfrm>
                <a:custGeom>
                  <a:avLst/>
                  <a:gdLst/>
                  <a:ahLst/>
                  <a:cxnLst/>
                  <a:rect l="l" t="t" r="r" b="b"/>
                  <a:pathLst>
                    <a:path w="5895" h="5714" extrusionOk="0">
                      <a:moveTo>
                        <a:pt x="5728" y="141"/>
                      </a:moveTo>
                      <a:cubicBezTo>
                        <a:pt x="5659" y="1668"/>
                        <a:pt x="5579" y="3838"/>
                        <a:pt x="5562" y="5368"/>
                      </a:cubicBezTo>
                      <a:lnTo>
                        <a:pt x="5562" y="5368"/>
                      </a:lnTo>
                      <a:cubicBezTo>
                        <a:pt x="4224" y="5369"/>
                        <a:pt x="2886" y="5381"/>
                        <a:pt x="1537" y="5416"/>
                      </a:cubicBezTo>
                      <a:cubicBezTo>
                        <a:pt x="1111" y="5427"/>
                        <a:pt x="664" y="5438"/>
                        <a:pt x="226" y="5449"/>
                      </a:cubicBezTo>
                      <a:lnTo>
                        <a:pt x="226" y="5449"/>
                      </a:lnTo>
                      <a:cubicBezTo>
                        <a:pt x="213" y="4578"/>
                        <a:pt x="192" y="3716"/>
                        <a:pt x="203" y="2832"/>
                      </a:cubicBezTo>
                      <a:cubicBezTo>
                        <a:pt x="203" y="2089"/>
                        <a:pt x="256" y="1048"/>
                        <a:pt x="272" y="263"/>
                      </a:cubicBezTo>
                      <a:lnTo>
                        <a:pt x="272" y="263"/>
                      </a:lnTo>
                      <a:cubicBezTo>
                        <a:pt x="532" y="267"/>
                        <a:pt x="794" y="269"/>
                        <a:pt x="1057" y="269"/>
                      </a:cubicBezTo>
                      <a:cubicBezTo>
                        <a:pt x="2607" y="269"/>
                        <a:pt x="4196" y="201"/>
                        <a:pt x="5728" y="141"/>
                      </a:cubicBezTo>
                      <a:close/>
                      <a:moveTo>
                        <a:pt x="1455" y="0"/>
                      </a:moveTo>
                      <a:cubicBezTo>
                        <a:pt x="969" y="0"/>
                        <a:pt x="484" y="7"/>
                        <a:pt x="1" y="22"/>
                      </a:cubicBezTo>
                      <a:cubicBezTo>
                        <a:pt x="36" y="1379"/>
                        <a:pt x="96" y="2868"/>
                        <a:pt x="72" y="4201"/>
                      </a:cubicBezTo>
                      <a:cubicBezTo>
                        <a:pt x="72" y="4677"/>
                        <a:pt x="60" y="5154"/>
                        <a:pt x="36" y="5630"/>
                      </a:cubicBezTo>
                      <a:lnTo>
                        <a:pt x="132" y="5630"/>
                      </a:lnTo>
                      <a:cubicBezTo>
                        <a:pt x="2049" y="5689"/>
                        <a:pt x="3965" y="5713"/>
                        <a:pt x="5894" y="5713"/>
                      </a:cubicBezTo>
                      <a:cubicBezTo>
                        <a:pt x="5894" y="3868"/>
                        <a:pt x="5811" y="1951"/>
                        <a:pt x="5739" y="129"/>
                      </a:cubicBezTo>
                      <a:cubicBezTo>
                        <a:pt x="4326" y="58"/>
                        <a:pt x="2887" y="0"/>
                        <a:pt x="14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8"/>
                <p:cNvSpPr/>
                <p:nvPr/>
              </p:nvSpPr>
              <p:spPr>
                <a:xfrm>
                  <a:off x="2213350" y="3948875"/>
                  <a:ext cx="147375" cy="142550"/>
                </a:xfrm>
                <a:custGeom>
                  <a:avLst/>
                  <a:gdLst/>
                  <a:ahLst/>
                  <a:cxnLst/>
                  <a:rect l="l" t="t" r="r" b="b"/>
                  <a:pathLst>
                    <a:path w="5895" h="5702" extrusionOk="0">
                      <a:moveTo>
                        <a:pt x="5740" y="153"/>
                      </a:moveTo>
                      <a:lnTo>
                        <a:pt x="5740" y="153"/>
                      </a:lnTo>
                      <a:cubicBezTo>
                        <a:pt x="5659" y="1658"/>
                        <a:pt x="5590" y="3839"/>
                        <a:pt x="5574" y="5380"/>
                      </a:cubicBezTo>
                      <a:lnTo>
                        <a:pt x="5574" y="5380"/>
                      </a:lnTo>
                      <a:cubicBezTo>
                        <a:pt x="4236" y="5381"/>
                        <a:pt x="2898" y="5394"/>
                        <a:pt x="1549" y="5428"/>
                      </a:cubicBezTo>
                      <a:cubicBezTo>
                        <a:pt x="1112" y="5439"/>
                        <a:pt x="675" y="5450"/>
                        <a:pt x="238" y="5462"/>
                      </a:cubicBezTo>
                      <a:lnTo>
                        <a:pt x="238" y="5462"/>
                      </a:lnTo>
                      <a:cubicBezTo>
                        <a:pt x="225" y="4590"/>
                        <a:pt x="192" y="3728"/>
                        <a:pt x="215" y="2844"/>
                      </a:cubicBezTo>
                      <a:cubicBezTo>
                        <a:pt x="215" y="2101"/>
                        <a:pt x="268" y="1060"/>
                        <a:pt x="284" y="275"/>
                      </a:cubicBezTo>
                      <a:lnTo>
                        <a:pt x="284" y="275"/>
                      </a:lnTo>
                      <a:cubicBezTo>
                        <a:pt x="543" y="279"/>
                        <a:pt x="803" y="281"/>
                        <a:pt x="1065" y="281"/>
                      </a:cubicBezTo>
                      <a:cubicBezTo>
                        <a:pt x="2611" y="281"/>
                        <a:pt x="4209" y="213"/>
                        <a:pt x="5740" y="153"/>
                      </a:cubicBezTo>
                      <a:close/>
                      <a:moveTo>
                        <a:pt x="1458" y="1"/>
                      </a:moveTo>
                      <a:cubicBezTo>
                        <a:pt x="970" y="1"/>
                        <a:pt x="484" y="7"/>
                        <a:pt x="1" y="22"/>
                      </a:cubicBezTo>
                      <a:cubicBezTo>
                        <a:pt x="49" y="1380"/>
                        <a:pt x="108" y="2868"/>
                        <a:pt x="84" y="4202"/>
                      </a:cubicBezTo>
                      <a:cubicBezTo>
                        <a:pt x="84" y="4678"/>
                        <a:pt x="60" y="5154"/>
                        <a:pt x="49" y="5630"/>
                      </a:cubicBezTo>
                      <a:lnTo>
                        <a:pt x="132" y="5630"/>
                      </a:lnTo>
                      <a:cubicBezTo>
                        <a:pt x="2061" y="5690"/>
                        <a:pt x="3978" y="5702"/>
                        <a:pt x="5894" y="5702"/>
                      </a:cubicBezTo>
                      <a:cubicBezTo>
                        <a:pt x="5894" y="3856"/>
                        <a:pt x="5823" y="1951"/>
                        <a:pt x="5752" y="130"/>
                      </a:cubicBezTo>
                      <a:cubicBezTo>
                        <a:pt x="4339" y="59"/>
                        <a:pt x="2892" y="1"/>
                        <a:pt x="145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2074050" y="3948875"/>
                  <a:ext cx="147375" cy="142550"/>
                </a:xfrm>
                <a:custGeom>
                  <a:avLst/>
                  <a:gdLst/>
                  <a:ahLst/>
                  <a:cxnLst/>
                  <a:rect l="l" t="t" r="r" b="b"/>
                  <a:pathLst>
                    <a:path w="5895" h="5702" extrusionOk="0">
                      <a:moveTo>
                        <a:pt x="5704" y="153"/>
                      </a:moveTo>
                      <a:lnTo>
                        <a:pt x="5704" y="153"/>
                      </a:lnTo>
                      <a:cubicBezTo>
                        <a:pt x="5658" y="1658"/>
                        <a:pt x="5579" y="3839"/>
                        <a:pt x="5552" y="5380"/>
                      </a:cubicBezTo>
                      <a:lnTo>
                        <a:pt x="5552" y="5380"/>
                      </a:lnTo>
                      <a:cubicBezTo>
                        <a:pt x="4220" y="5381"/>
                        <a:pt x="2878" y="5394"/>
                        <a:pt x="1525" y="5428"/>
                      </a:cubicBezTo>
                      <a:cubicBezTo>
                        <a:pt x="1088" y="5439"/>
                        <a:pt x="641" y="5450"/>
                        <a:pt x="214" y="5461"/>
                      </a:cubicBezTo>
                      <a:lnTo>
                        <a:pt x="214" y="5461"/>
                      </a:lnTo>
                      <a:cubicBezTo>
                        <a:pt x="201" y="4590"/>
                        <a:pt x="168" y="3728"/>
                        <a:pt x="191" y="2844"/>
                      </a:cubicBezTo>
                      <a:cubicBezTo>
                        <a:pt x="191" y="2101"/>
                        <a:pt x="244" y="1060"/>
                        <a:pt x="260" y="275"/>
                      </a:cubicBezTo>
                      <a:lnTo>
                        <a:pt x="260" y="275"/>
                      </a:lnTo>
                      <a:cubicBezTo>
                        <a:pt x="521" y="279"/>
                        <a:pt x="782" y="281"/>
                        <a:pt x="1045" y="281"/>
                      </a:cubicBezTo>
                      <a:cubicBezTo>
                        <a:pt x="2595" y="281"/>
                        <a:pt x="4183" y="213"/>
                        <a:pt x="5704" y="153"/>
                      </a:cubicBezTo>
                      <a:close/>
                      <a:moveTo>
                        <a:pt x="1455" y="1"/>
                      </a:moveTo>
                      <a:cubicBezTo>
                        <a:pt x="969" y="1"/>
                        <a:pt x="484" y="7"/>
                        <a:pt x="1" y="22"/>
                      </a:cubicBezTo>
                      <a:cubicBezTo>
                        <a:pt x="36" y="1380"/>
                        <a:pt x="96" y="2868"/>
                        <a:pt x="72" y="4202"/>
                      </a:cubicBezTo>
                      <a:cubicBezTo>
                        <a:pt x="72" y="4678"/>
                        <a:pt x="60" y="5154"/>
                        <a:pt x="36" y="5630"/>
                      </a:cubicBezTo>
                      <a:lnTo>
                        <a:pt x="132" y="5630"/>
                      </a:lnTo>
                      <a:cubicBezTo>
                        <a:pt x="2049" y="5690"/>
                        <a:pt x="3966" y="5702"/>
                        <a:pt x="5894" y="5702"/>
                      </a:cubicBezTo>
                      <a:cubicBezTo>
                        <a:pt x="5894" y="3856"/>
                        <a:pt x="5811" y="1951"/>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1934450" y="3948875"/>
                  <a:ext cx="147375" cy="142550"/>
                </a:xfrm>
                <a:custGeom>
                  <a:avLst/>
                  <a:gdLst/>
                  <a:ahLst/>
                  <a:cxnLst/>
                  <a:rect l="l" t="t" r="r" b="b"/>
                  <a:pathLst>
                    <a:path w="5895" h="5702" extrusionOk="0">
                      <a:moveTo>
                        <a:pt x="5716" y="153"/>
                      </a:moveTo>
                      <a:lnTo>
                        <a:pt x="5716" y="153"/>
                      </a:lnTo>
                      <a:cubicBezTo>
                        <a:pt x="5658" y="1658"/>
                        <a:pt x="5568" y="3839"/>
                        <a:pt x="5551" y="5380"/>
                      </a:cubicBezTo>
                      <a:lnTo>
                        <a:pt x="5551" y="5380"/>
                      </a:lnTo>
                      <a:cubicBezTo>
                        <a:pt x="4213" y="5381"/>
                        <a:pt x="2874" y="5394"/>
                        <a:pt x="1525" y="5428"/>
                      </a:cubicBezTo>
                      <a:cubicBezTo>
                        <a:pt x="1102" y="5439"/>
                        <a:pt x="659" y="5450"/>
                        <a:pt x="224" y="5461"/>
                      </a:cubicBezTo>
                      <a:lnTo>
                        <a:pt x="224" y="5461"/>
                      </a:lnTo>
                      <a:cubicBezTo>
                        <a:pt x="201" y="4590"/>
                        <a:pt x="180" y="3728"/>
                        <a:pt x="191" y="2844"/>
                      </a:cubicBezTo>
                      <a:cubicBezTo>
                        <a:pt x="191" y="2101"/>
                        <a:pt x="244" y="1060"/>
                        <a:pt x="260" y="275"/>
                      </a:cubicBezTo>
                      <a:lnTo>
                        <a:pt x="260" y="275"/>
                      </a:lnTo>
                      <a:cubicBezTo>
                        <a:pt x="520" y="279"/>
                        <a:pt x="782" y="281"/>
                        <a:pt x="1045" y="281"/>
                      </a:cubicBezTo>
                      <a:cubicBezTo>
                        <a:pt x="2595" y="281"/>
                        <a:pt x="4185" y="213"/>
                        <a:pt x="5716" y="153"/>
                      </a:cubicBezTo>
                      <a:close/>
                      <a:moveTo>
                        <a:pt x="1457" y="1"/>
                      </a:moveTo>
                      <a:cubicBezTo>
                        <a:pt x="970" y="1"/>
                        <a:pt x="484" y="7"/>
                        <a:pt x="1" y="22"/>
                      </a:cubicBezTo>
                      <a:cubicBezTo>
                        <a:pt x="48" y="1380"/>
                        <a:pt x="108" y="2868"/>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1794550" y="3948875"/>
                  <a:ext cx="147375" cy="142550"/>
                </a:xfrm>
                <a:custGeom>
                  <a:avLst/>
                  <a:gdLst/>
                  <a:ahLst/>
                  <a:cxnLst/>
                  <a:rect l="l" t="t" r="r" b="b"/>
                  <a:pathLst>
                    <a:path w="5895" h="5702" extrusionOk="0">
                      <a:moveTo>
                        <a:pt x="5728" y="153"/>
                      </a:moveTo>
                      <a:lnTo>
                        <a:pt x="5728" y="153"/>
                      </a:lnTo>
                      <a:cubicBezTo>
                        <a:pt x="5670" y="1658"/>
                        <a:pt x="5591" y="3839"/>
                        <a:pt x="5564" y="5380"/>
                      </a:cubicBezTo>
                      <a:lnTo>
                        <a:pt x="5564" y="5380"/>
                      </a:lnTo>
                      <a:cubicBezTo>
                        <a:pt x="4235" y="5381"/>
                        <a:pt x="2887" y="5394"/>
                        <a:pt x="1549" y="5428"/>
                      </a:cubicBezTo>
                      <a:cubicBezTo>
                        <a:pt x="1115" y="5439"/>
                        <a:pt x="672" y="5450"/>
                        <a:pt x="238" y="5461"/>
                      </a:cubicBezTo>
                      <a:lnTo>
                        <a:pt x="238" y="5461"/>
                      </a:lnTo>
                      <a:cubicBezTo>
                        <a:pt x="224" y="4590"/>
                        <a:pt x="192" y="3728"/>
                        <a:pt x="203" y="2844"/>
                      </a:cubicBezTo>
                      <a:cubicBezTo>
                        <a:pt x="203" y="2101"/>
                        <a:pt x="256" y="1061"/>
                        <a:pt x="282" y="275"/>
                      </a:cubicBezTo>
                      <a:lnTo>
                        <a:pt x="282" y="275"/>
                      </a:lnTo>
                      <a:cubicBezTo>
                        <a:pt x="539" y="279"/>
                        <a:pt x="798" y="281"/>
                        <a:pt x="1057" y="281"/>
                      </a:cubicBezTo>
                      <a:cubicBezTo>
                        <a:pt x="2607" y="281"/>
                        <a:pt x="4197" y="213"/>
                        <a:pt x="5728" y="153"/>
                      </a:cubicBezTo>
                      <a:close/>
                      <a:moveTo>
                        <a:pt x="1457" y="1"/>
                      </a:moveTo>
                      <a:cubicBezTo>
                        <a:pt x="970" y="1"/>
                        <a:pt x="484" y="7"/>
                        <a:pt x="1" y="22"/>
                      </a:cubicBezTo>
                      <a:cubicBezTo>
                        <a:pt x="48" y="1380"/>
                        <a:pt x="96" y="2868"/>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1654950" y="3948875"/>
                  <a:ext cx="147375" cy="142550"/>
                </a:xfrm>
                <a:custGeom>
                  <a:avLst/>
                  <a:gdLst/>
                  <a:ahLst/>
                  <a:cxnLst/>
                  <a:rect l="l" t="t" r="r" b="b"/>
                  <a:pathLst>
                    <a:path w="5895" h="5702" extrusionOk="0">
                      <a:moveTo>
                        <a:pt x="5716" y="153"/>
                      </a:moveTo>
                      <a:lnTo>
                        <a:pt x="5716" y="153"/>
                      </a:lnTo>
                      <a:cubicBezTo>
                        <a:pt x="5658" y="1658"/>
                        <a:pt x="5590" y="3839"/>
                        <a:pt x="5553" y="5380"/>
                      </a:cubicBezTo>
                      <a:lnTo>
                        <a:pt x="5553" y="5380"/>
                      </a:lnTo>
                      <a:cubicBezTo>
                        <a:pt x="4224" y="5381"/>
                        <a:pt x="2875" y="5394"/>
                        <a:pt x="1537" y="5428"/>
                      </a:cubicBezTo>
                      <a:cubicBezTo>
                        <a:pt x="1104" y="5439"/>
                        <a:pt x="660" y="5450"/>
                        <a:pt x="226" y="5461"/>
                      </a:cubicBezTo>
                      <a:lnTo>
                        <a:pt x="226" y="5461"/>
                      </a:lnTo>
                      <a:cubicBezTo>
                        <a:pt x="213" y="4590"/>
                        <a:pt x="180" y="3728"/>
                        <a:pt x="191" y="2844"/>
                      </a:cubicBezTo>
                      <a:cubicBezTo>
                        <a:pt x="191" y="2101"/>
                        <a:pt x="244" y="1061"/>
                        <a:pt x="270" y="275"/>
                      </a:cubicBezTo>
                      <a:lnTo>
                        <a:pt x="270" y="275"/>
                      </a:lnTo>
                      <a:cubicBezTo>
                        <a:pt x="527" y="279"/>
                        <a:pt x="786" y="281"/>
                        <a:pt x="1045" y="281"/>
                      </a:cubicBezTo>
                      <a:cubicBezTo>
                        <a:pt x="2595" y="281"/>
                        <a:pt x="4185" y="213"/>
                        <a:pt x="5716" y="153"/>
                      </a:cubicBezTo>
                      <a:close/>
                      <a:moveTo>
                        <a:pt x="1457" y="1"/>
                      </a:moveTo>
                      <a:cubicBezTo>
                        <a:pt x="970" y="1"/>
                        <a:pt x="484" y="7"/>
                        <a:pt x="1" y="22"/>
                      </a:cubicBezTo>
                      <a:cubicBezTo>
                        <a:pt x="48" y="1380"/>
                        <a:pt x="108" y="2868"/>
                        <a:pt x="72" y="4202"/>
                      </a:cubicBezTo>
                      <a:cubicBezTo>
                        <a:pt x="72" y="4678"/>
                        <a:pt x="60" y="5154"/>
                        <a:pt x="48" y="5630"/>
                      </a:cubicBezTo>
                      <a:lnTo>
                        <a:pt x="132" y="5630"/>
                      </a:lnTo>
                      <a:cubicBezTo>
                        <a:pt x="2061" y="5690"/>
                        <a:pt x="3977" y="5702"/>
                        <a:pt x="5894" y="5702"/>
                      </a:cubicBezTo>
                      <a:cubicBezTo>
                        <a:pt x="5894" y="3856"/>
                        <a:pt x="5823" y="1951"/>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1515350" y="3948875"/>
                  <a:ext cx="147375" cy="142550"/>
                </a:xfrm>
                <a:custGeom>
                  <a:avLst/>
                  <a:gdLst/>
                  <a:ahLst/>
                  <a:cxnLst/>
                  <a:rect l="l" t="t" r="r" b="b"/>
                  <a:pathLst>
                    <a:path w="5895" h="5702" extrusionOk="0">
                      <a:moveTo>
                        <a:pt x="5716" y="153"/>
                      </a:moveTo>
                      <a:lnTo>
                        <a:pt x="5716" y="153"/>
                      </a:lnTo>
                      <a:cubicBezTo>
                        <a:pt x="5658" y="1658"/>
                        <a:pt x="5579" y="3839"/>
                        <a:pt x="5552" y="5380"/>
                      </a:cubicBezTo>
                      <a:lnTo>
                        <a:pt x="5552" y="5380"/>
                      </a:lnTo>
                      <a:cubicBezTo>
                        <a:pt x="4223" y="5381"/>
                        <a:pt x="2875" y="5394"/>
                        <a:pt x="1537" y="5428"/>
                      </a:cubicBezTo>
                      <a:cubicBezTo>
                        <a:pt x="1104" y="5439"/>
                        <a:pt x="660" y="5450"/>
                        <a:pt x="226" y="5461"/>
                      </a:cubicBezTo>
                      <a:lnTo>
                        <a:pt x="226" y="5461"/>
                      </a:lnTo>
                      <a:cubicBezTo>
                        <a:pt x="213" y="4590"/>
                        <a:pt x="180" y="3728"/>
                        <a:pt x="203" y="2844"/>
                      </a:cubicBezTo>
                      <a:cubicBezTo>
                        <a:pt x="203" y="2101"/>
                        <a:pt x="246" y="1060"/>
                        <a:pt x="270" y="275"/>
                      </a:cubicBezTo>
                      <a:lnTo>
                        <a:pt x="270" y="275"/>
                      </a:lnTo>
                      <a:cubicBezTo>
                        <a:pt x="529" y="279"/>
                        <a:pt x="790" y="281"/>
                        <a:pt x="1053" y="281"/>
                      </a:cubicBezTo>
                      <a:cubicBezTo>
                        <a:pt x="2599" y="281"/>
                        <a:pt x="4195" y="213"/>
                        <a:pt x="5716" y="153"/>
                      </a:cubicBezTo>
                      <a:close/>
                      <a:moveTo>
                        <a:pt x="1457" y="1"/>
                      </a:moveTo>
                      <a:cubicBezTo>
                        <a:pt x="970" y="1"/>
                        <a:pt x="484" y="7"/>
                        <a:pt x="1" y="22"/>
                      </a:cubicBezTo>
                      <a:cubicBezTo>
                        <a:pt x="48" y="1380"/>
                        <a:pt x="108" y="2868"/>
                        <a:pt x="72" y="4202"/>
                      </a:cubicBezTo>
                      <a:cubicBezTo>
                        <a:pt x="72" y="4678"/>
                        <a:pt x="60" y="5154"/>
                        <a:pt x="48" y="5630"/>
                      </a:cubicBezTo>
                      <a:lnTo>
                        <a:pt x="144" y="5630"/>
                      </a:lnTo>
                      <a:cubicBezTo>
                        <a:pt x="2061" y="5690"/>
                        <a:pt x="3977" y="5702"/>
                        <a:pt x="5894" y="5702"/>
                      </a:cubicBezTo>
                      <a:cubicBezTo>
                        <a:pt x="5894" y="3856"/>
                        <a:pt x="5823" y="1951"/>
                        <a:pt x="5751" y="130"/>
                      </a:cubicBezTo>
                      <a:cubicBezTo>
                        <a:pt x="4338" y="59"/>
                        <a:pt x="2892"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8"/>
                <p:cNvSpPr/>
                <p:nvPr/>
              </p:nvSpPr>
              <p:spPr>
                <a:xfrm>
                  <a:off x="1375450" y="3948875"/>
                  <a:ext cx="147375" cy="142550"/>
                </a:xfrm>
                <a:custGeom>
                  <a:avLst/>
                  <a:gdLst/>
                  <a:ahLst/>
                  <a:cxnLst/>
                  <a:rect l="l" t="t" r="r" b="b"/>
                  <a:pathLst>
                    <a:path w="5895" h="5702" extrusionOk="0">
                      <a:moveTo>
                        <a:pt x="5740" y="153"/>
                      </a:moveTo>
                      <a:lnTo>
                        <a:pt x="5740" y="153"/>
                      </a:lnTo>
                      <a:cubicBezTo>
                        <a:pt x="5682" y="1658"/>
                        <a:pt x="5591" y="3839"/>
                        <a:pt x="5574" y="5380"/>
                      </a:cubicBezTo>
                      <a:lnTo>
                        <a:pt x="5574" y="5380"/>
                      </a:lnTo>
                      <a:cubicBezTo>
                        <a:pt x="4244" y="5381"/>
                        <a:pt x="2902" y="5394"/>
                        <a:pt x="1549" y="5428"/>
                      </a:cubicBezTo>
                      <a:cubicBezTo>
                        <a:pt x="1112" y="5439"/>
                        <a:pt x="665" y="5450"/>
                        <a:pt x="238" y="5461"/>
                      </a:cubicBezTo>
                      <a:lnTo>
                        <a:pt x="238" y="5461"/>
                      </a:lnTo>
                      <a:cubicBezTo>
                        <a:pt x="225" y="4590"/>
                        <a:pt x="192" y="3728"/>
                        <a:pt x="215" y="2844"/>
                      </a:cubicBezTo>
                      <a:cubicBezTo>
                        <a:pt x="215" y="2101"/>
                        <a:pt x="268" y="1060"/>
                        <a:pt x="284" y="275"/>
                      </a:cubicBezTo>
                      <a:lnTo>
                        <a:pt x="284" y="275"/>
                      </a:lnTo>
                      <a:cubicBezTo>
                        <a:pt x="544" y="279"/>
                        <a:pt x="806" y="281"/>
                        <a:pt x="1069" y="281"/>
                      </a:cubicBezTo>
                      <a:cubicBezTo>
                        <a:pt x="2619" y="281"/>
                        <a:pt x="4209" y="213"/>
                        <a:pt x="5740" y="153"/>
                      </a:cubicBezTo>
                      <a:close/>
                      <a:moveTo>
                        <a:pt x="1459" y="1"/>
                      </a:moveTo>
                      <a:cubicBezTo>
                        <a:pt x="971" y="1"/>
                        <a:pt x="484" y="7"/>
                        <a:pt x="1" y="22"/>
                      </a:cubicBezTo>
                      <a:cubicBezTo>
                        <a:pt x="48" y="1380"/>
                        <a:pt x="108" y="2868"/>
                        <a:pt x="84" y="4202"/>
                      </a:cubicBezTo>
                      <a:cubicBezTo>
                        <a:pt x="84" y="4678"/>
                        <a:pt x="60" y="5154"/>
                        <a:pt x="48" y="5630"/>
                      </a:cubicBezTo>
                      <a:lnTo>
                        <a:pt x="144" y="5630"/>
                      </a:lnTo>
                      <a:cubicBezTo>
                        <a:pt x="2061" y="5690"/>
                        <a:pt x="3977" y="5702"/>
                        <a:pt x="5894" y="5702"/>
                      </a:cubicBezTo>
                      <a:cubicBezTo>
                        <a:pt x="5894" y="3856"/>
                        <a:pt x="5823" y="1951"/>
                        <a:pt x="5752" y="130"/>
                      </a:cubicBezTo>
                      <a:cubicBezTo>
                        <a:pt x="4347" y="59"/>
                        <a:pt x="2897" y="1"/>
                        <a:pt x="1459"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8"/>
                <p:cNvSpPr/>
                <p:nvPr/>
              </p:nvSpPr>
              <p:spPr>
                <a:xfrm>
                  <a:off x="1236150" y="3948875"/>
                  <a:ext cx="147375" cy="142550"/>
                </a:xfrm>
                <a:custGeom>
                  <a:avLst/>
                  <a:gdLst/>
                  <a:ahLst/>
                  <a:cxnLst/>
                  <a:rect l="l" t="t" r="r" b="b"/>
                  <a:pathLst>
                    <a:path w="5895" h="5702" extrusionOk="0">
                      <a:moveTo>
                        <a:pt x="5728" y="153"/>
                      </a:moveTo>
                      <a:cubicBezTo>
                        <a:pt x="5659" y="1658"/>
                        <a:pt x="5579" y="3839"/>
                        <a:pt x="5562" y="5380"/>
                      </a:cubicBezTo>
                      <a:lnTo>
                        <a:pt x="5562" y="5380"/>
                      </a:lnTo>
                      <a:cubicBezTo>
                        <a:pt x="4224" y="5381"/>
                        <a:pt x="2886" y="5394"/>
                        <a:pt x="1537" y="5428"/>
                      </a:cubicBezTo>
                      <a:cubicBezTo>
                        <a:pt x="1111" y="5439"/>
                        <a:pt x="664" y="5450"/>
                        <a:pt x="226" y="5462"/>
                      </a:cubicBezTo>
                      <a:lnTo>
                        <a:pt x="226" y="5462"/>
                      </a:lnTo>
                      <a:cubicBezTo>
                        <a:pt x="213" y="4590"/>
                        <a:pt x="192" y="3728"/>
                        <a:pt x="203" y="2844"/>
                      </a:cubicBezTo>
                      <a:cubicBezTo>
                        <a:pt x="203" y="2101"/>
                        <a:pt x="256" y="1060"/>
                        <a:pt x="272" y="275"/>
                      </a:cubicBezTo>
                      <a:lnTo>
                        <a:pt x="272" y="275"/>
                      </a:lnTo>
                      <a:cubicBezTo>
                        <a:pt x="532" y="279"/>
                        <a:pt x="794" y="281"/>
                        <a:pt x="1057" y="281"/>
                      </a:cubicBezTo>
                      <a:cubicBezTo>
                        <a:pt x="2607" y="281"/>
                        <a:pt x="4196" y="213"/>
                        <a:pt x="5728" y="153"/>
                      </a:cubicBezTo>
                      <a:close/>
                      <a:moveTo>
                        <a:pt x="1455" y="1"/>
                      </a:moveTo>
                      <a:cubicBezTo>
                        <a:pt x="969" y="1"/>
                        <a:pt x="484" y="7"/>
                        <a:pt x="1" y="22"/>
                      </a:cubicBezTo>
                      <a:cubicBezTo>
                        <a:pt x="36" y="1380"/>
                        <a:pt x="96" y="2868"/>
                        <a:pt x="72" y="4202"/>
                      </a:cubicBezTo>
                      <a:cubicBezTo>
                        <a:pt x="72" y="4678"/>
                        <a:pt x="60" y="5154"/>
                        <a:pt x="36" y="5630"/>
                      </a:cubicBezTo>
                      <a:lnTo>
                        <a:pt x="132" y="5630"/>
                      </a:lnTo>
                      <a:cubicBezTo>
                        <a:pt x="2049" y="5690"/>
                        <a:pt x="3965" y="5702"/>
                        <a:pt x="5894" y="5702"/>
                      </a:cubicBezTo>
                      <a:cubicBezTo>
                        <a:pt x="5894" y="3856"/>
                        <a:pt x="5811" y="1951"/>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8"/>
                <p:cNvSpPr/>
                <p:nvPr/>
              </p:nvSpPr>
              <p:spPr>
                <a:xfrm>
                  <a:off x="909025" y="2705225"/>
                  <a:ext cx="752800" cy="1382325"/>
                </a:xfrm>
                <a:custGeom>
                  <a:avLst/>
                  <a:gdLst/>
                  <a:ahLst/>
                  <a:cxnLst/>
                  <a:rect l="l" t="t" r="r" b="b"/>
                  <a:pathLst>
                    <a:path w="30112" h="55293" extrusionOk="0">
                      <a:moveTo>
                        <a:pt x="9716" y="0"/>
                      </a:moveTo>
                      <a:lnTo>
                        <a:pt x="1" y="55293"/>
                      </a:lnTo>
                      <a:lnTo>
                        <a:pt x="30112" y="55293"/>
                      </a:lnTo>
                      <a:lnTo>
                        <a:pt x="23516" y="1429"/>
                      </a:lnTo>
                      <a:lnTo>
                        <a:pt x="9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8"/>
                <p:cNvSpPr/>
                <p:nvPr/>
              </p:nvSpPr>
              <p:spPr>
                <a:xfrm>
                  <a:off x="1889500" y="2736175"/>
                  <a:ext cx="820675" cy="1351375"/>
                </a:xfrm>
                <a:custGeom>
                  <a:avLst/>
                  <a:gdLst/>
                  <a:ahLst/>
                  <a:cxnLst/>
                  <a:rect l="l" t="t" r="r" b="b"/>
                  <a:pathLst>
                    <a:path w="32827" h="54055" extrusionOk="0">
                      <a:moveTo>
                        <a:pt x="1" y="1"/>
                      </a:moveTo>
                      <a:lnTo>
                        <a:pt x="7383" y="54055"/>
                      </a:lnTo>
                      <a:lnTo>
                        <a:pt x="32826" y="54055"/>
                      </a:lnTo>
                      <a:lnTo>
                        <a:pt x="13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8"/>
                <p:cNvSpPr/>
                <p:nvPr/>
              </p:nvSpPr>
              <p:spPr>
                <a:xfrm>
                  <a:off x="1596625" y="2753450"/>
                  <a:ext cx="132175" cy="250350"/>
                </a:xfrm>
                <a:custGeom>
                  <a:avLst/>
                  <a:gdLst/>
                  <a:ahLst/>
                  <a:cxnLst/>
                  <a:rect l="l" t="t" r="r" b="b"/>
                  <a:pathLst>
                    <a:path w="5287" h="10014" extrusionOk="0">
                      <a:moveTo>
                        <a:pt x="0" y="0"/>
                      </a:moveTo>
                      <a:lnTo>
                        <a:pt x="976" y="10013"/>
                      </a:lnTo>
                      <a:lnTo>
                        <a:pt x="5287" y="464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8"/>
                <p:cNvSpPr/>
                <p:nvPr/>
              </p:nvSpPr>
              <p:spPr>
                <a:xfrm>
                  <a:off x="1728775" y="2736175"/>
                  <a:ext cx="107775" cy="267625"/>
                </a:xfrm>
                <a:custGeom>
                  <a:avLst/>
                  <a:gdLst/>
                  <a:ahLst/>
                  <a:cxnLst/>
                  <a:rect l="l" t="t" r="r" b="b"/>
                  <a:pathLst>
                    <a:path w="4311" h="10705" extrusionOk="0">
                      <a:moveTo>
                        <a:pt x="2691" y="1"/>
                      </a:moveTo>
                      <a:lnTo>
                        <a:pt x="1" y="5335"/>
                      </a:lnTo>
                      <a:lnTo>
                        <a:pt x="4311" y="10704"/>
                      </a:lnTo>
                      <a:lnTo>
                        <a:pt x="26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p:nvPr/>
              </p:nvSpPr>
              <p:spPr>
                <a:xfrm>
                  <a:off x="2411000" y="2833800"/>
                  <a:ext cx="665300" cy="849850"/>
                </a:xfrm>
                <a:custGeom>
                  <a:avLst/>
                  <a:gdLst/>
                  <a:ahLst/>
                  <a:cxnLst/>
                  <a:rect l="l" t="t" r="r" b="b"/>
                  <a:pathLst>
                    <a:path w="26612" h="33994" extrusionOk="0">
                      <a:moveTo>
                        <a:pt x="14407" y="1"/>
                      </a:moveTo>
                      <a:lnTo>
                        <a:pt x="1" y="5275"/>
                      </a:lnTo>
                      <a:lnTo>
                        <a:pt x="10311" y="33993"/>
                      </a:lnTo>
                      <a:lnTo>
                        <a:pt x="17277" y="33505"/>
                      </a:lnTo>
                      <a:cubicBezTo>
                        <a:pt x="23027" y="33100"/>
                        <a:pt x="26611" y="27088"/>
                        <a:pt x="24242" y="21837"/>
                      </a:cubicBezTo>
                      <a:lnTo>
                        <a:pt x="144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8"/>
                <p:cNvSpPr/>
                <p:nvPr/>
              </p:nvSpPr>
              <p:spPr>
                <a:xfrm>
                  <a:off x="2238375" y="2751100"/>
                  <a:ext cx="287550" cy="165475"/>
                </a:xfrm>
                <a:custGeom>
                  <a:avLst/>
                  <a:gdLst/>
                  <a:ahLst/>
                  <a:cxnLst/>
                  <a:rect l="l" t="t" r="r" b="b"/>
                  <a:pathLst>
                    <a:path w="11502" h="6619" extrusionOk="0">
                      <a:moveTo>
                        <a:pt x="1754" y="0"/>
                      </a:moveTo>
                      <a:cubicBezTo>
                        <a:pt x="1140" y="0"/>
                        <a:pt x="556" y="372"/>
                        <a:pt x="310" y="975"/>
                      </a:cubicBezTo>
                      <a:cubicBezTo>
                        <a:pt x="0" y="1761"/>
                        <a:pt x="393" y="2654"/>
                        <a:pt x="1179" y="2964"/>
                      </a:cubicBezTo>
                      <a:lnTo>
                        <a:pt x="10370" y="6619"/>
                      </a:lnTo>
                      <a:lnTo>
                        <a:pt x="11501" y="3761"/>
                      </a:lnTo>
                      <a:lnTo>
                        <a:pt x="2310" y="106"/>
                      </a:lnTo>
                      <a:cubicBezTo>
                        <a:pt x="2127" y="34"/>
                        <a:pt x="1939"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8"/>
                <p:cNvSpPr/>
                <p:nvPr/>
              </p:nvSpPr>
              <p:spPr>
                <a:xfrm>
                  <a:off x="2341350" y="2628125"/>
                  <a:ext cx="381925" cy="322700"/>
                </a:xfrm>
                <a:custGeom>
                  <a:avLst/>
                  <a:gdLst/>
                  <a:ahLst/>
                  <a:cxnLst/>
                  <a:rect l="l" t="t" r="r" b="b"/>
                  <a:pathLst>
                    <a:path w="15277" h="12908" extrusionOk="0">
                      <a:moveTo>
                        <a:pt x="11347" y="1"/>
                      </a:moveTo>
                      <a:lnTo>
                        <a:pt x="1" y="4466"/>
                      </a:lnTo>
                      <a:lnTo>
                        <a:pt x="4394" y="12907"/>
                      </a:lnTo>
                      <a:lnTo>
                        <a:pt x="15276" y="8930"/>
                      </a:lnTo>
                      <a:lnTo>
                        <a:pt x="113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2235100" y="2529500"/>
                  <a:ext cx="208075" cy="268025"/>
                </a:xfrm>
                <a:custGeom>
                  <a:avLst/>
                  <a:gdLst/>
                  <a:ahLst/>
                  <a:cxnLst/>
                  <a:rect l="l" t="t" r="r" b="b"/>
                  <a:pathLst>
                    <a:path w="8323" h="10721" extrusionOk="0">
                      <a:moveTo>
                        <a:pt x="1751" y="0"/>
                      </a:moveTo>
                      <a:cubicBezTo>
                        <a:pt x="1467" y="0"/>
                        <a:pt x="1179" y="78"/>
                        <a:pt x="917" y="243"/>
                      </a:cubicBezTo>
                      <a:cubicBezTo>
                        <a:pt x="202" y="683"/>
                        <a:pt x="0" y="1636"/>
                        <a:pt x="441" y="2350"/>
                      </a:cubicBezTo>
                      <a:lnTo>
                        <a:pt x="5715" y="10720"/>
                      </a:lnTo>
                      <a:lnTo>
                        <a:pt x="8323" y="9077"/>
                      </a:lnTo>
                      <a:lnTo>
                        <a:pt x="3048" y="719"/>
                      </a:lnTo>
                      <a:cubicBezTo>
                        <a:pt x="2764" y="258"/>
                        <a:pt x="2266" y="0"/>
                        <a:pt x="1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2299375" y="2452350"/>
                  <a:ext cx="190225" cy="276425"/>
                </a:xfrm>
                <a:custGeom>
                  <a:avLst/>
                  <a:gdLst/>
                  <a:ahLst/>
                  <a:cxnLst/>
                  <a:rect l="l" t="t" r="r" b="b"/>
                  <a:pathLst>
                    <a:path w="7609" h="11057" extrusionOk="0">
                      <a:moveTo>
                        <a:pt x="1768" y="0"/>
                      </a:moveTo>
                      <a:cubicBezTo>
                        <a:pt x="1530" y="0"/>
                        <a:pt x="1288" y="56"/>
                        <a:pt x="1060" y="174"/>
                      </a:cubicBezTo>
                      <a:cubicBezTo>
                        <a:pt x="298" y="543"/>
                        <a:pt x="1" y="1483"/>
                        <a:pt x="394" y="2245"/>
                      </a:cubicBezTo>
                      <a:lnTo>
                        <a:pt x="4870" y="11056"/>
                      </a:lnTo>
                      <a:lnTo>
                        <a:pt x="7609" y="9651"/>
                      </a:lnTo>
                      <a:lnTo>
                        <a:pt x="3132" y="841"/>
                      </a:lnTo>
                      <a:cubicBezTo>
                        <a:pt x="2857" y="306"/>
                        <a:pt x="2324" y="0"/>
                        <a:pt x="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2397600" y="2419000"/>
                  <a:ext cx="162550" cy="284475"/>
                </a:xfrm>
                <a:custGeom>
                  <a:avLst/>
                  <a:gdLst/>
                  <a:ahLst/>
                  <a:cxnLst/>
                  <a:rect l="l" t="t" r="r" b="b"/>
                  <a:pathLst>
                    <a:path w="6502" h="11379" extrusionOk="0">
                      <a:moveTo>
                        <a:pt x="1737" y="1"/>
                      </a:moveTo>
                      <a:cubicBezTo>
                        <a:pt x="1564" y="1"/>
                        <a:pt x="1388" y="30"/>
                        <a:pt x="1215" y="91"/>
                      </a:cubicBezTo>
                      <a:cubicBezTo>
                        <a:pt x="418" y="377"/>
                        <a:pt x="1" y="1270"/>
                        <a:pt x="287" y="2055"/>
                      </a:cubicBezTo>
                      <a:lnTo>
                        <a:pt x="3597" y="11378"/>
                      </a:lnTo>
                      <a:lnTo>
                        <a:pt x="6502" y="10342"/>
                      </a:lnTo>
                      <a:lnTo>
                        <a:pt x="3180" y="1032"/>
                      </a:lnTo>
                      <a:cubicBezTo>
                        <a:pt x="2964" y="395"/>
                        <a:pt x="2373" y="1"/>
                        <a:pt x="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8"/>
                <p:cNvSpPr/>
                <p:nvPr/>
              </p:nvSpPr>
              <p:spPr>
                <a:xfrm>
                  <a:off x="2524400" y="2470725"/>
                  <a:ext cx="120575" cy="288700"/>
                </a:xfrm>
                <a:custGeom>
                  <a:avLst/>
                  <a:gdLst/>
                  <a:ahLst/>
                  <a:cxnLst/>
                  <a:rect l="l" t="t" r="r" b="b"/>
                  <a:pathLst>
                    <a:path w="4823" h="11548" extrusionOk="0">
                      <a:moveTo>
                        <a:pt x="1662" y="0"/>
                      </a:moveTo>
                      <a:cubicBezTo>
                        <a:pt x="1578" y="0"/>
                        <a:pt x="1492" y="7"/>
                        <a:pt x="1406" y="22"/>
                      </a:cubicBezTo>
                      <a:cubicBezTo>
                        <a:pt x="572" y="165"/>
                        <a:pt x="1" y="975"/>
                        <a:pt x="144" y="1808"/>
                      </a:cubicBezTo>
                      <a:lnTo>
                        <a:pt x="1787" y="11547"/>
                      </a:lnTo>
                      <a:lnTo>
                        <a:pt x="4823" y="11035"/>
                      </a:lnTo>
                      <a:lnTo>
                        <a:pt x="3168" y="1284"/>
                      </a:lnTo>
                      <a:cubicBezTo>
                        <a:pt x="3040" y="537"/>
                        <a:pt x="2395" y="0"/>
                        <a:pt x="1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8"/>
                <p:cNvSpPr/>
                <p:nvPr/>
              </p:nvSpPr>
              <p:spPr>
                <a:xfrm>
                  <a:off x="2433325" y="2851375"/>
                  <a:ext cx="289950" cy="99450"/>
                </a:xfrm>
                <a:custGeom>
                  <a:avLst/>
                  <a:gdLst/>
                  <a:ahLst/>
                  <a:cxnLst/>
                  <a:rect l="l" t="t" r="r" b="b"/>
                  <a:pathLst>
                    <a:path w="11598" h="3978" extrusionOk="0">
                      <a:moveTo>
                        <a:pt x="11597" y="0"/>
                      </a:moveTo>
                      <a:lnTo>
                        <a:pt x="1" y="2608"/>
                      </a:lnTo>
                      <a:lnTo>
                        <a:pt x="715" y="3977"/>
                      </a:lnTo>
                      <a:lnTo>
                        <a:pt x="11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2410700" y="2965375"/>
                  <a:ext cx="139625" cy="386075"/>
                </a:xfrm>
                <a:custGeom>
                  <a:avLst/>
                  <a:gdLst/>
                  <a:ahLst/>
                  <a:cxnLst/>
                  <a:rect l="l" t="t" r="r" b="b"/>
                  <a:pathLst>
                    <a:path w="5585" h="15443" extrusionOk="0">
                      <a:moveTo>
                        <a:pt x="25" y="1"/>
                      </a:moveTo>
                      <a:cubicBezTo>
                        <a:pt x="25" y="1"/>
                        <a:pt x="1" y="12"/>
                        <a:pt x="13" y="12"/>
                      </a:cubicBezTo>
                      <a:cubicBezTo>
                        <a:pt x="667" y="1941"/>
                        <a:pt x="2001" y="5835"/>
                        <a:pt x="2680" y="7763"/>
                      </a:cubicBezTo>
                      <a:cubicBezTo>
                        <a:pt x="3120" y="9061"/>
                        <a:pt x="3549" y="10359"/>
                        <a:pt x="4025" y="11633"/>
                      </a:cubicBezTo>
                      <a:cubicBezTo>
                        <a:pt x="4525" y="12919"/>
                        <a:pt x="5001" y="14193"/>
                        <a:pt x="5549" y="15443"/>
                      </a:cubicBezTo>
                      <a:lnTo>
                        <a:pt x="5585" y="15431"/>
                      </a:lnTo>
                      <a:cubicBezTo>
                        <a:pt x="4061" y="10359"/>
                        <a:pt x="1858" y="5001"/>
                        <a:pt x="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8"/>
                <p:cNvSpPr/>
                <p:nvPr/>
              </p:nvSpPr>
              <p:spPr>
                <a:xfrm>
                  <a:off x="2318725" y="3003775"/>
                  <a:ext cx="282500" cy="679875"/>
                </a:xfrm>
                <a:custGeom>
                  <a:avLst/>
                  <a:gdLst/>
                  <a:ahLst/>
                  <a:cxnLst/>
                  <a:rect l="l" t="t" r="r" b="b"/>
                  <a:pathLst>
                    <a:path w="11300" h="27195" extrusionOk="0">
                      <a:moveTo>
                        <a:pt x="1" y="0"/>
                      </a:moveTo>
                      <a:lnTo>
                        <a:pt x="9823" y="27194"/>
                      </a:lnTo>
                      <a:lnTo>
                        <a:pt x="11300" y="2719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8"/>
                <p:cNvSpPr/>
                <p:nvPr/>
              </p:nvSpPr>
              <p:spPr>
                <a:xfrm>
                  <a:off x="1596625" y="3557700"/>
                  <a:ext cx="270575" cy="356625"/>
                </a:xfrm>
                <a:custGeom>
                  <a:avLst/>
                  <a:gdLst/>
                  <a:ahLst/>
                  <a:cxnLst/>
                  <a:rect l="l" t="t" r="r" b="b"/>
                  <a:pathLst>
                    <a:path w="10823" h="14265" extrusionOk="0">
                      <a:moveTo>
                        <a:pt x="3643" y="1"/>
                      </a:moveTo>
                      <a:lnTo>
                        <a:pt x="0" y="11919"/>
                      </a:lnTo>
                      <a:lnTo>
                        <a:pt x="6668" y="14265"/>
                      </a:lnTo>
                      <a:lnTo>
                        <a:pt x="10823" y="2989"/>
                      </a:lnTo>
                      <a:lnTo>
                        <a:pt x="36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1790700" y="3346975"/>
                  <a:ext cx="670625" cy="726000"/>
                </a:xfrm>
                <a:custGeom>
                  <a:avLst/>
                  <a:gdLst/>
                  <a:ahLst/>
                  <a:cxnLst/>
                  <a:rect l="l" t="t" r="r" b="b"/>
                  <a:pathLst>
                    <a:path w="26825" h="29040" extrusionOk="0">
                      <a:moveTo>
                        <a:pt x="5858" y="0"/>
                      </a:moveTo>
                      <a:lnTo>
                        <a:pt x="0" y="24539"/>
                      </a:lnTo>
                      <a:lnTo>
                        <a:pt x="11525" y="26789"/>
                      </a:lnTo>
                      <a:lnTo>
                        <a:pt x="23039" y="29040"/>
                      </a:lnTo>
                      <a:lnTo>
                        <a:pt x="26825" y="4096"/>
                      </a:lnTo>
                      <a:lnTo>
                        <a:pt x="16347" y="2060"/>
                      </a:lnTo>
                      <a:lnTo>
                        <a:pt x="5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2094000" y="3307675"/>
                  <a:ext cx="228025" cy="107775"/>
                </a:xfrm>
                <a:custGeom>
                  <a:avLst/>
                  <a:gdLst/>
                  <a:ahLst/>
                  <a:cxnLst/>
                  <a:rect l="l" t="t" r="r" b="b"/>
                  <a:pathLst>
                    <a:path w="9121" h="4311" extrusionOk="0">
                      <a:moveTo>
                        <a:pt x="393" y="1"/>
                      </a:moveTo>
                      <a:cubicBezTo>
                        <a:pt x="239" y="894"/>
                        <a:pt x="96" y="1787"/>
                        <a:pt x="0" y="2680"/>
                      </a:cubicBezTo>
                      <a:lnTo>
                        <a:pt x="36" y="2680"/>
                      </a:lnTo>
                      <a:cubicBezTo>
                        <a:pt x="260" y="1908"/>
                        <a:pt x="452" y="1125"/>
                        <a:pt x="623" y="342"/>
                      </a:cubicBezTo>
                      <a:lnTo>
                        <a:pt x="623" y="342"/>
                      </a:lnTo>
                      <a:cubicBezTo>
                        <a:pt x="1979" y="636"/>
                        <a:pt x="3336" y="865"/>
                        <a:pt x="4715" y="1072"/>
                      </a:cubicBezTo>
                      <a:cubicBezTo>
                        <a:pt x="6100" y="1222"/>
                        <a:pt x="7429" y="1652"/>
                        <a:pt x="8799" y="1917"/>
                      </a:cubicBezTo>
                      <a:lnTo>
                        <a:pt x="8799" y="1917"/>
                      </a:lnTo>
                      <a:cubicBezTo>
                        <a:pt x="8654" y="2708"/>
                        <a:pt x="8522" y="3509"/>
                        <a:pt x="8454" y="4311"/>
                      </a:cubicBezTo>
                      <a:lnTo>
                        <a:pt x="8490" y="4311"/>
                      </a:lnTo>
                      <a:cubicBezTo>
                        <a:pt x="8561" y="4120"/>
                        <a:pt x="8609" y="3906"/>
                        <a:pt x="8668" y="3704"/>
                      </a:cubicBezTo>
                      <a:cubicBezTo>
                        <a:pt x="8847" y="3049"/>
                        <a:pt x="8990" y="2382"/>
                        <a:pt x="9121" y="1703"/>
                      </a:cubicBezTo>
                      <a:cubicBezTo>
                        <a:pt x="7668" y="1394"/>
                        <a:pt x="6180" y="1310"/>
                        <a:pt x="4751" y="906"/>
                      </a:cubicBezTo>
                      <a:cubicBezTo>
                        <a:pt x="3310" y="548"/>
                        <a:pt x="1858" y="239"/>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2055300" y="3343100"/>
                  <a:ext cx="285775" cy="122650"/>
                </a:xfrm>
                <a:custGeom>
                  <a:avLst/>
                  <a:gdLst/>
                  <a:ahLst/>
                  <a:cxnLst/>
                  <a:rect l="l" t="t" r="r" b="b"/>
                  <a:pathLst>
                    <a:path w="11431" h="4906" extrusionOk="0">
                      <a:moveTo>
                        <a:pt x="536" y="1"/>
                      </a:moveTo>
                      <a:lnTo>
                        <a:pt x="1" y="2775"/>
                      </a:lnTo>
                      <a:lnTo>
                        <a:pt x="10895" y="4906"/>
                      </a:lnTo>
                      <a:lnTo>
                        <a:pt x="11431" y="2120"/>
                      </a:lnTo>
                      <a:lnTo>
                        <a:pt x="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8"/>
                <p:cNvSpPr/>
                <p:nvPr/>
              </p:nvSpPr>
              <p:spPr>
                <a:xfrm>
                  <a:off x="1764500" y="3603850"/>
                  <a:ext cx="288150" cy="162050"/>
                </a:xfrm>
                <a:custGeom>
                  <a:avLst/>
                  <a:gdLst/>
                  <a:ahLst/>
                  <a:cxnLst/>
                  <a:rect l="l" t="t" r="r" b="b"/>
                  <a:pathLst>
                    <a:path w="11526" h="6482" extrusionOk="0">
                      <a:moveTo>
                        <a:pt x="1096" y="0"/>
                      </a:moveTo>
                      <a:lnTo>
                        <a:pt x="0" y="2870"/>
                      </a:lnTo>
                      <a:lnTo>
                        <a:pt x="9240" y="6382"/>
                      </a:lnTo>
                      <a:cubicBezTo>
                        <a:pt x="9417" y="6449"/>
                        <a:pt x="9600" y="6481"/>
                        <a:pt x="9781" y="6481"/>
                      </a:cubicBezTo>
                      <a:cubicBezTo>
                        <a:pt x="10399" y="6481"/>
                        <a:pt x="10986" y="6106"/>
                        <a:pt x="11216" y="5489"/>
                      </a:cubicBezTo>
                      <a:cubicBezTo>
                        <a:pt x="11526" y="4715"/>
                        <a:pt x="11133" y="3822"/>
                        <a:pt x="10335" y="3525"/>
                      </a:cubicBezTo>
                      <a:lnTo>
                        <a:pt x="1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8"/>
                <p:cNvSpPr/>
                <p:nvPr/>
              </p:nvSpPr>
              <p:spPr>
                <a:xfrm>
                  <a:off x="1596625" y="3557700"/>
                  <a:ext cx="91100" cy="313475"/>
                </a:xfrm>
                <a:custGeom>
                  <a:avLst/>
                  <a:gdLst/>
                  <a:ahLst/>
                  <a:cxnLst/>
                  <a:rect l="l" t="t" r="r" b="b"/>
                  <a:pathLst>
                    <a:path w="3644" h="12539" extrusionOk="0">
                      <a:moveTo>
                        <a:pt x="3643" y="1"/>
                      </a:moveTo>
                      <a:lnTo>
                        <a:pt x="0" y="11919"/>
                      </a:lnTo>
                      <a:lnTo>
                        <a:pt x="1738" y="12538"/>
                      </a:lnTo>
                      <a:lnTo>
                        <a:pt x="36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a:off x="1766875" y="3687200"/>
                  <a:ext cx="288450" cy="162050"/>
                </a:xfrm>
                <a:custGeom>
                  <a:avLst/>
                  <a:gdLst/>
                  <a:ahLst/>
                  <a:cxnLst/>
                  <a:rect l="l" t="t" r="r" b="b"/>
                  <a:pathLst>
                    <a:path w="11538" h="6482" extrusionOk="0">
                      <a:moveTo>
                        <a:pt x="1108" y="0"/>
                      </a:moveTo>
                      <a:lnTo>
                        <a:pt x="1" y="2870"/>
                      </a:lnTo>
                      <a:lnTo>
                        <a:pt x="9252" y="6382"/>
                      </a:lnTo>
                      <a:cubicBezTo>
                        <a:pt x="9429" y="6449"/>
                        <a:pt x="9612" y="6481"/>
                        <a:pt x="9793" y="6481"/>
                      </a:cubicBezTo>
                      <a:cubicBezTo>
                        <a:pt x="10411" y="6481"/>
                        <a:pt x="10998" y="6106"/>
                        <a:pt x="11228" y="5489"/>
                      </a:cubicBezTo>
                      <a:cubicBezTo>
                        <a:pt x="11538" y="4703"/>
                        <a:pt x="11157" y="3822"/>
                        <a:pt x="10347" y="3512"/>
                      </a:cubicBezTo>
                      <a:lnTo>
                        <a:pt x="1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8"/>
                <p:cNvSpPr/>
                <p:nvPr/>
              </p:nvSpPr>
              <p:spPr>
                <a:xfrm>
                  <a:off x="1712700" y="3748800"/>
                  <a:ext cx="288750" cy="162100"/>
                </a:xfrm>
                <a:custGeom>
                  <a:avLst/>
                  <a:gdLst/>
                  <a:ahLst/>
                  <a:cxnLst/>
                  <a:rect l="l" t="t" r="r" b="b"/>
                  <a:pathLst>
                    <a:path w="11550" h="6484" extrusionOk="0">
                      <a:moveTo>
                        <a:pt x="1096" y="1"/>
                      </a:moveTo>
                      <a:lnTo>
                        <a:pt x="1" y="2870"/>
                      </a:lnTo>
                      <a:lnTo>
                        <a:pt x="9240" y="6382"/>
                      </a:lnTo>
                      <a:cubicBezTo>
                        <a:pt x="9420" y="6451"/>
                        <a:pt x="9605" y="6483"/>
                        <a:pt x="9788" y="6483"/>
                      </a:cubicBezTo>
                      <a:cubicBezTo>
                        <a:pt x="10403" y="6483"/>
                        <a:pt x="10987" y="6114"/>
                        <a:pt x="11216" y="5489"/>
                      </a:cubicBezTo>
                      <a:cubicBezTo>
                        <a:pt x="11550" y="4716"/>
                        <a:pt x="11145" y="3823"/>
                        <a:pt x="10347" y="3525"/>
                      </a:cubicBezTo>
                      <a:lnTo>
                        <a:pt x="10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8"/>
                <p:cNvSpPr/>
                <p:nvPr/>
              </p:nvSpPr>
              <p:spPr>
                <a:xfrm>
                  <a:off x="1653775" y="3800900"/>
                  <a:ext cx="288450" cy="162075"/>
                </a:xfrm>
                <a:custGeom>
                  <a:avLst/>
                  <a:gdLst/>
                  <a:ahLst/>
                  <a:cxnLst/>
                  <a:rect l="l" t="t" r="r" b="b"/>
                  <a:pathLst>
                    <a:path w="11538" h="6483" extrusionOk="0">
                      <a:moveTo>
                        <a:pt x="1107" y="0"/>
                      </a:moveTo>
                      <a:lnTo>
                        <a:pt x="0" y="2870"/>
                      </a:lnTo>
                      <a:lnTo>
                        <a:pt x="9251" y="6382"/>
                      </a:lnTo>
                      <a:cubicBezTo>
                        <a:pt x="9431" y="6450"/>
                        <a:pt x="9617" y="6483"/>
                        <a:pt x="9799" y="6483"/>
                      </a:cubicBezTo>
                      <a:cubicBezTo>
                        <a:pt x="10415" y="6483"/>
                        <a:pt x="10998" y="6113"/>
                        <a:pt x="11228" y="5489"/>
                      </a:cubicBezTo>
                      <a:cubicBezTo>
                        <a:pt x="11537" y="4703"/>
                        <a:pt x="11132" y="3810"/>
                        <a:pt x="10347" y="3513"/>
                      </a:cubicBezTo>
                      <a:lnTo>
                        <a:pt x="1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1751400" y="3575575"/>
                  <a:ext cx="131300" cy="57475"/>
                </a:xfrm>
                <a:custGeom>
                  <a:avLst/>
                  <a:gdLst/>
                  <a:ahLst/>
                  <a:cxnLst/>
                  <a:rect l="l" t="t" r="r" b="b"/>
                  <a:pathLst>
                    <a:path w="5252" h="2299" extrusionOk="0">
                      <a:moveTo>
                        <a:pt x="5251" y="0"/>
                      </a:moveTo>
                      <a:lnTo>
                        <a:pt x="0" y="334"/>
                      </a:lnTo>
                      <a:lnTo>
                        <a:pt x="4787" y="2298"/>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1840400" y="3704450"/>
                  <a:ext cx="155400" cy="59550"/>
                </a:xfrm>
                <a:custGeom>
                  <a:avLst/>
                  <a:gdLst/>
                  <a:ahLst/>
                  <a:cxnLst/>
                  <a:rect l="l" t="t" r="r" b="b"/>
                  <a:pathLst>
                    <a:path w="6216" h="2382" extrusionOk="0">
                      <a:moveTo>
                        <a:pt x="12" y="1"/>
                      </a:moveTo>
                      <a:lnTo>
                        <a:pt x="0" y="36"/>
                      </a:lnTo>
                      <a:cubicBezTo>
                        <a:pt x="977" y="584"/>
                        <a:pt x="2001" y="977"/>
                        <a:pt x="3060" y="1310"/>
                      </a:cubicBezTo>
                      <a:cubicBezTo>
                        <a:pt x="3846" y="1584"/>
                        <a:pt x="5418" y="2120"/>
                        <a:pt x="6204" y="2382"/>
                      </a:cubicBezTo>
                      <a:lnTo>
                        <a:pt x="6215" y="2358"/>
                      </a:lnTo>
                      <a:cubicBezTo>
                        <a:pt x="5453" y="2025"/>
                        <a:pt x="3906" y="1394"/>
                        <a:pt x="3156" y="1072"/>
                      </a:cubicBezTo>
                      <a:cubicBezTo>
                        <a:pt x="2143" y="644"/>
                        <a:pt x="1096" y="239"/>
                        <a:pt x="1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1816000" y="3777675"/>
                  <a:ext cx="155675" cy="59850"/>
                </a:xfrm>
                <a:custGeom>
                  <a:avLst/>
                  <a:gdLst/>
                  <a:ahLst/>
                  <a:cxnLst/>
                  <a:rect l="l" t="t" r="r" b="b"/>
                  <a:pathLst>
                    <a:path w="6227" h="2394" extrusionOk="0">
                      <a:moveTo>
                        <a:pt x="24" y="1"/>
                      </a:moveTo>
                      <a:lnTo>
                        <a:pt x="0" y="36"/>
                      </a:lnTo>
                      <a:cubicBezTo>
                        <a:pt x="988" y="584"/>
                        <a:pt x="2012" y="977"/>
                        <a:pt x="3072" y="1310"/>
                      </a:cubicBezTo>
                      <a:cubicBezTo>
                        <a:pt x="3858" y="1584"/>
                        <a:pt x="5417" y="2120"/>
                        <a:pt x="6215" y="2394"/>
                      </a:cubicBezTo>
                      <a:lnTo>
                        <a:pt x="6227" y="2358"/>
                      </a:lnTo>
                      <a:cubicBezTo>
                        <a:pt x="5465" y="2025"/>
                        <a:pt x="3917" y="1394"/>
                        <a:pt x="3155" y="1072"/>
                      </a:cubicBezTo>
                      <a:cubicBezTo>
                        <a:pt x="2143" y="644"/>
                        <a:pt x="1107" y="239"/>
                        <a:pt x="2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1774625" y="3844650"/>
                  <a:ext cx="155700" cy="59850"/>
                </a:xfrm>
                <a:custGeom>
                  <a:avLst/>
                  <a:gdLst/>
                  <a:ahLst/>
                  <a:cxnLst/>
                  <a:rect l="l" t="t" r="r" b="b"/>
                  <a:pathLst>
                    <a:path w="6228" h="2394" extrusionOk="0">
                      <a:moveTo>
                        <a:pt x="24" y="1"/>
                      </a:moveTo>
                      <a:lnTo>
                        <a:pt x="0" y="36"/>
                      </a:lnTo>
                      <a:cubicBezTo>
                        <a:pt x="988" y="584"/>
                        <a:pt x="2012" y="977"/>
                        <a:pt x="3072" y="1310"/>
                      </a:cubicBezTo>
                      <a:cubicBezTo>
                        <a:pt x="3858" y="1584"/>
                        <a:pt x="5429" y="2120"/>
                        <a:pt x="6215" y="2394"/>
                      </a:cubicBezTo>
                      <a:lnTo>
                        <a:pt x="6227" y="2358"/>
                      </a:lnTo>
                      <a:cubicBezTo>
                        <a:pt x="5465" y="2025"/>
                        <a:pt x="3917" y="1394"/>
                        <a:pt x="3167" y="1072"/>
                      </a:cubicBezTo>
                      <a:cubicBezTo>
                        <a:pt x="2155" y="643"/>
                        <a:pt x="1107" y="239"/>
                        <a:pt x="2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603050" y="2705175"/>
                  <a:ext cx="1096275" cy="1238625"/>
                </a:xfrm>
                <a:custGeom>
                  <a:avLst/>
                  <a:gdLst/>
                  <a:ahLst/>
                  <a:cxnLst/>
                  <a:rect l="l" t="t" r="r" b="b"/>
                  <a:pathLst>
                    <a:path w="43851" h="49545" extrusionOk="0">
                      <a:moveTo>
                        <a:pt x="21775" y="0"/>
                      </a:moveTo>
                      <a:cubicBezTo>
                        <a:pt x="18583" y="0"/>
                        <a:pt x="15668" y="1855"/>
                        <a:pt x="14347" y="4777"/>
                      </a:cubicBezTo>
                      <a:lnTo>
                        <a:pt x="2012" y="28875"/>
                      </a:lnTo>
                      <a:cubicBezTo>
                        <a:pt x="0" y="32804"/>
                        <a:pt x="2000" y="37614"/>
                        <a:pt x="6203" y="38936"/>
                      </a:cubicBezTo>
                      <a:lnTo>
                        <a:pt x="39684" y="49544"/>
                      </a:lnTo>
                      <a:lnTo>
                        <a:pt x="43851" y="33364"/>
                      </a:lnTo>
                      <a:lnTo>
                        <a:pt x="20384" y="24553"/>
                      </a:lnTo>
                      <a:lnTo>
                        <a:pt x="21955" y="2"/>
                      </a:lnTo>
                      <a:cubicBezTo>
                        <a:pt x="21895" y="1"/>
                        <a:pt x="21835" y="0"/>
                        <a:pt x="2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1112625" y="2797800"/>
                  <a:ext cx="86350" cy="553650"/>
                </a:xfrm>
                <a:custGeom>
                  <a:avLst/>
                  <a:gdLst/>
                  <a:ahLst/>
                  <a:cxnLst/>
                  <a:rect l="l" t="t" r="r" b="b"/>
                  <a:pathLst>
                    <a:path w="3454" h="22146" extrusionOk="0">
                      <a:moveTo>
                        <a:pt x="1334" y="0"/>
                      </a:moveTo>
                      <a:lnTo>
                        <a:pt x="1" y="20848"/>
                      </a:lnTo>
                      <a:lnTo>
                        <a:pt x="3453" y="22146"/>
                      </a:lnTo>
                      <a:lnTo>
                        <a:pt x="13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968275" y="3748800"/>
                  <a:ext cx="647725" cy="197375"/>
                </a:xfrm>
                <a:custGeom>
                  <a:avLst/>
                  <a:gdLst/>
                  <a:ahLst/>
                  <a:cxnLst/>
                  <a:rect l="l" t="t" r="r" b="b"/>
                  <a:pathLst>
                    <a:path w="25909" h="7895" extrusionOk="0">
                      <a:moveTo>
                        <a:pt x="0" y="1"/>
                      </a:moveTo>
                      <a:lnTo>
                        <a:pt x="0" y="1"/>
                      </a:lnTo>
                      <a:cubicBezTo>
                        <a:pt x="6191" y="2084"/>
                        <a:pt x="12514" y="4061"/>
                        <a:pt x="18764" y="5990"/>
                      </a:cubicBezTo>
                      <a:cubicBezTo>
                        <a:pt x="20574" y="6549"/>
                        <a:pt x="23182" y="7323"/>
                        <a:pt x="25039" y="7871"/>
                      </a:cubicBezTo>
                      <a:lnTo>
                        <a:pt x="25122" y="7895"/>
                      </a:lnTo>
                      <a:cubicBezTo>
                        <a:pt x="25384" y="6787"/>
                        <a:pt x="25658" y="5668"/>
                        <a:pt x="25908" y="4561"/>
                      </a:cubicBezTo>
                      <a:lnTo>
                        <a:pt x="25908" y="4561"/>
                      </a:lnTo>
                      <a:cubicBezTo>
                        <a:pt x="25616" y="5613"/>
                        <a:pt x="25324" y="6676"/>
                        <a:pt x="25020" y="7706"/>
                      </a:cubicBezTo>
                      <a:lnTo>
                        <a:pt x="25020" y="7706"/>
                      </a:lnTo>
                      <a:cubicBezTo>
                        <a:pt x="23179" y="7112"/>
                        <a:pt x="20636" y="6269"/>
                        <a:pt x="18836" y="5716"/>
                      </a:cubicBezTo>
                      <a:cubicBezTo>
                        <a:pt x="12597" y="3751"/>
                        <a:pt x="6275" y="178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1198350" y="3351425"/>
                  <a:ext cx="391450" cy="147375"/>
                </a:xfrm>
                <a:custGeom>
                  <a:avLst/>
                  <a:gdLst/>
                  <a:ahLst/>
                  <a:cxnLst/>
                  <a:rect l="l" t="t" r="r" b="b"/>
                  <a:pathLst>
                    <a:path w="15658" h="5895" extrusionOk="0">
                      <a:moveTo>
                        <a:pt x="24" y="1"/>
                      </a:moveTo>
                      <a:lnTo>
                        <a:pt x="1" y="37"/>
                      </a:lnTo>
                      <a:cubicBezTo>
                        <a:pt x="4942" y="2204"/>
                        <a:pt x="10573" y="4025"/>
                        <a:pt x="15645" y="5894"/>
                      </a:cubicBezTo>
                      <a:lnTo>
                        <a:pt x="15657" y="5859"/>
                      </a:lnTo>
                      <a:cubicBezTo>
                        <a:pt x="13728" y="5109"/>
                        <a:pt x="9811" y="3573"/>
                        <a:pt x="7883" y="2835"/>
                      </a:cubicBezTo>
                      <a:cubicBezTo>
                        <a:pt x="5287" y="1799"/>
                        <a:pt x="2679" y="822"/>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8"/>
                <p:cNvSpPr/>
                <p:nvPr/>
              </p:nvSpPr>
              <p:spPr>
                <a:xfrm>
                  <a:off x="2187750" y="2478400"/>
                  <a:ext cx="38125" cy="202450"/>
                </a:xfrm>
                <a:custGeom>
                  <a:avLst/>
                  <a:gdLst/>
                  <a:ahLst/>
                  <a:cxnLst/>
                  <a:rect l="l" t="t" r="r" b="b"/>
                  <a:pathLst>
                    <a:path w="1525" h="8098" extrusionOk="0">
                      <a:moveTo>
                        <a:pt x="311" y="1"/>
                      </a:moveTo>
                      <a:lnTo>
                        <a:pt x="1" y="49"/>
                      </a:lnTo>
                      <a:lnTo>
                        <a:pt x="1215" y="8097"/>
                      </a:lnTo>
                      <a:lnTo>
                        <a:pt x="1525" y="8050"/>
                      </a:lnTo>
                      <a:lnTo>
                        <a:pt x="3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8"/>
                <p:cNvSpPr/>
                <p:nvPr/>
              </p:nvSpPr>
              <p:spPr>
                <a:xfrm>
                  <a:off x="2115425" y="2582825"/>
                  <a:ext cx="213150" cy="194225"/>
                </a:xfrm>
                <a:custGeom>
                  <a:avLst/>
                  <a:gdLst/>
                  <a:ahLst/>
                  <a:cxnLst/>
                  <a:rect l="l" t="t" r="r" b="b"/>
                  <a:pathLst>
                    <a:path w="8526" h="7769" extrusionOk="0">
                      <a:moveTo>
                        <a:pt x="4263" y="0"/>
                      </a:moveTo>
                      <a:cubicBezTo>
                        <a:pt x="3269" y="0"/>
                        <a:pt x="2275" y="378"/>
                        <a:pt x="1513" y="1134"/>
                      </a:cubicBezTo>
                      <a:cubicBezTo>
                        <a:pt x="1" y="2658"/>
                        <a:pt x="1" y="5111"/>
                        <a:pt x="1513" y="6635"/>
                      </a:cubicBezTo>
                      <a:cubicBezTo>
                        <a:pt x="2275" y="7391"/>
                        <a:pt x="3269" y="7769"/>
                        <a:pt x="4263" y="7769"/>
                      </a:cubicBezTo>
                      <a:cubicBezTo>
                        <a:pt x="5257" y="7769"/>
                        <a:pt x="6252" y="7391"/>
                        <a:pt x="7014" y="6635"/>
                      </a:cubicBezTo>
                      <a:cubicBezTo>
                        <a:pt x="8526" y="5111"/>
                        <a:pt x="8526" y="2658"/>
                        <a:pt x="7014" y="1134"/>
                      </a:cubicBezTo>
                      <a:cubicBezTo>
                        <a:pt x="6252" y="378"/>
                        <a:pt x="5257" y="0"/>
                        <a:pt x="4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2185675" y="2341200"/>
                  <a:ext cx="188750" cy="101825"/>
                </a:xfrm>
                <a:custGeom>
                  <a:avLst/>
                  <a:gdLst/>
                  <a:ahLst/>
                  <a:cxnLst/>
                  <a:rect l="l" t="t" r="r" b="b"/>
                  <a:pathLst>
                    <a:path w="7550" h="4073" extrusionOk="0">
                      <a:moveTo>
                        <a:pt x="7406" y="0"/>
                      </a:moveTo>
                      <a:lnTo>
                        <a:pt x="1" y="3798"/>
                      </a:lnTo>
                      <a:lnTo>
                        <a:pt x="143" y="4072"/>
                      </a:lnTo>
                      <a:lnTo>
                        <a:pt x="7549" y="286"/>
                      </a:lnTo>
                      <a:lnTo>
                        <a:pt x="7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2070775" y="2298025"/>
                  <a:ext cx="119700" cy="143800"/>
                </a:xfrm>
                <a:custGeom>
                  <a:avLst/>
                  <a:gdLst/>
                  <a:ahLst/>
                  <a:cxnLst/>
                  <a:rect l="l" t="t" r="r" b="b"/>
                  <a:pathLst>
                    <a:path w="4788" h="5752" extrusionOk="0">
                      <a:moveTo>
                        <a:pt x="239" y="1"/>
                      </a:moveTo>
                      <a:lnTo>
                        <a:pt x="1" y="203"/>
                      </a:lnTo>
                      <a:lnTo>
                        <a:pt x="4549" y="5751"/>
                      </a:lnTo>
                      <a:lnTo>
                        <a:pt x="4787" y="5549"/>
                      </a:lnTo>
                      <a:lnTo>
                        <a:pt x="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2370825" y="2218250"/>
                  <a:ext cx="243500" cy="129800"/>
                </a:xfrm>
                <a:custGeom>
                  <a:avLst/>
                  <a:gdLst/>
                  <a:ahLst/>
                  <a:cxnLst/>
                  <a:rect l="l" t="t" r="r" b="b"/>
                  <a:pathLst>
                    <a:path w="9740" h="5192" extrusionOk="0">
                      <a:moveTo>
                        <a:pt x="9597" y="1"/>
                      </a:moveTo>
                      <a:lnTo>
                        <a:pt x="0" y="4918"/>
                      </a:lnTo>
                      <a:lnTo>
                        <a:pt x="143" y="5192"/>
                      </a:lnTo>
                      <a:lnTo>
                        <a:pt x="9740" y="275"/>
                      </a:lnTo>
                      <a:lnTo>
                        <a:pt x="95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2545850" y="2151600"/>
                  <a:ext cx="132775" cy="119850"/>
                </a:xfrm>
                <a:custGeom>
                  <a:avLst/>
                  <a:gdLst/>
                  <a:ahLst/>
                  <a:cxnLst/>
                  <a:rect l="l" t="t" r="r" b="b"/>
                  <a:pathLst>
                    <a:path w="5311" h="4794" extrusionOk="0">
                      <a:moveTo>
                        <a:pt x="2664" y="1"/>
                      </a:moveTo>
                      <a:cubicBezTo>
                        <a:pt x="2460" y="1"/>
                        <a:pt x="2254" y="27"/>
                        <a:pt x="2048" y="83"/>
                      </a:cubicBezTo>
                      <a:cubicBezTo>
                        <a:pt x="762" y="417"/>
                        <a:pt x="0" y="1726"/>
                        <a:pt x="334" y="3012"/>
                      </a:cubicBezTo>
                      <a:cubicBezTo>
                        <a:pt x="624" y="4084"/>
                        <a:pt x="1597" y="4793"/>
                        <a:pt x="2656" y="4793"/>
                      </a:cubicBezTo>
                      <a:cubicBezTo>
                        <a:pt x="2857" y="4793"/>
                        <a:pt x="3060" y="4768"/>
                        <a:pt x="3262" y="4715"/>
                      </a:cubicBezTo>
                      <a:cubicBezTo>
                        <a:pt x="4548" y="4381"/>
                        <a:pt x="5310" y="3072"/>
                        <a:pt x="4977" y="1786"/>
                      </a:cubicBezTo>
                      <a:cubicBezTo>
                        <a:pt x="4687" y="718"/>
                        <a:pt x="3720" y="1"/>
                        <a:pt x="2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2127625" y="2379600"/>
                  <a:ext cx="119700" cy="119975"/>
                </a:xfrm>
                <a:custGeom>
                  <a:avLst/>
                  <a:gdLst/>
                  <a:ahLst/>
                  <a:cxnLst/>
                  <a:rect l="l" t="t" r="r" b="b"/>
                  <a:pathLst>
                    <a:path w="4788" h="4799" extrusionOk="0">
                      <a:moveTo>
                        <a:pt x="2394" y="0"/>
                      </a:moveTo>
                      <a:cubicBezTo>
                        <a:pt x="1072" y="0"/>
                        <a:pt x="1" y="1072"/>
                        <a:pt x="1" y="2393"/>
                      </a:cubicBezTo>
                      <a:cubicBezTo>
                        <a:pt x="1" y="3715"/>
                        <a:pt x="1072" y="4798"/>
                        <a:pt x="2394" y="4798"/>
                      </a:cubicBezTo>
                      <a:cubicBezTo>
                        <a:pt x="3716" y="4798"/>
                        <a:pt x="4787" y="3715"/>
                        <a:pt x="4787" y="2393"/>
                      </a:cubicBezTo>
                      <a:cubicBezTo>
                        <a:pt x="4787" y="1072"/>
                        <a:pt x="3716" y="0"/>
                        <a:pt x="2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8"/>
                <p:cNvSpPr/>
                <p:nvPr/>
              </p:nvSpPr>
              <p:spPr>
                <a:xfrm>
                  <a:off x="2304150" y="2215800"/>
                  <a:ext cx="213450" cy="194250"/>
                </a:xfrm>
                <a:custGeom>
                  <a:avLst/>
                  <a:gdLst/>
                  <a:ahLst/>
                  <a:cxnLst/>
                  <a:rect l="l" t="t" r="r" b="b"/>
                  <a:pathLst>
                    <a:path w="8538" h="7770" extrusionOk="0">
                      <a:moveTo>
                        <a:pt x="4269" y="1"/>
                      </a:moveTo>
                      <a:cubicBezTo>
                        <a:pt x="3275" y="1"/>
                        <a:pt x="2280" y="379"/>
                        <a:pt x="1524" y="1135"/>
                      </a:cubicBezTo>
                      <a:cubicBezTo>
                        <a:pt x="0" y="2659"/>
                        <a:pt x="0" y="5111"/>
                        <a:pt x="1524" y="6635"/>
                      </a:cubicBezTo>
                      <a:cubicBezTo>
                        <a:pt x="2280" y="7391"/>
                        <a:pt x="3275" y="7769"/>
                        <a:pt x="4269" y="7769"/>
                      </a:cubicBezTo>
                      <a:cubicBezTo>
                        <a:pt x="5263" y="7769"/>
                        <a:pt x="6257" y="7391"/>
                        <a:pt x="7013" y="6635"/>
                      </a:cubicBezTo>
                      <a:cubicBezTo>
                        <a:pt x="8537" y="5111"/>
                        <a:pt x="8537" y="2659"/>
                        <a:pt x="7013" y="1135"/>
                      </a:cubicBezTo>
                      <a:cubicBezTo>
                        <a:pt x="6257" y="379"/>
                        <a:pt x="5263" y="1"/>
                        <a:pt x="4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8"/>
                <p:cNvSpPr/>
                <p:nvPr/>
              </p:nvSpPr>
              <p:spPr>
                <a:xfrm>
                  <a:off x="2006200" y="2240575"/>
                  <a:ext cx="119675" cy="119700"/>
                </a:xfrm>
                <a:custGeom>
                  <a:avLst/>
                  <a:gdLst/>
                  <a:ahLst/>
                  <a:cxnLst/>
                  <a:rect l="l" t="t" r="r" b="b"/>
                  <a:pathLst>
                    <a:path w="4787" h="4788" extrusionOk="0">
                      <a:moveTo>
                        <a:pt x="2393" y="1"/>
                      </a:moveTo>
                      <a:cubicBezTo>
                        <a:pt x="1072" y="1"/>
                        <a:pt x="0" y="1072"/>
                        <a:pt x="0" y="2394"/>
                      </a:cubicBezTo>
                      <a:cubicBezTo>
                        <a:pt x="0" y="3716"/>
                        <a:pt x="1072" y="4787"/>
                        <a:pt x="2393" y="4787"/>
                      </a:cubicBezTo>
                      <a:cubicBezTo>
                        <a:pt x="3715" y="4787"/>
                        <a:pt x="4786" y="3716"/>
                        <a:pt x="4786" y="2394"/>
                      </a:cubicBezTo>
                      <a:cubicBezTo>
                        <a:pt x="4786" y="1072"/>
                        <a:pt x="3715" y="1"/>
                        <a:pt x="2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8"/>
                <p:cNvSpPr/>
                <p:nvPr/>
              </p:nvSpPr>
              <p:spPr>
                <a:xfrm>
                  <a:off x="3706100" y="3543425"/>
                  <a:ext cx="249475" cy="403650"/>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8"/>
                <p:cNvSpPr/>
                <p:nvPr/>
              </p:nvSpPr>
              <p:spPr>
                <a:xfrm>
                  <a:off x="3653725" y="3128200"/>
                  <a:ext cx="302150" cy="414950"/>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8"/>
                <p:cNvSpPr/>
                <p:nvPr/>
              </p:nvSpPr>
              <p:spPr>
                <a:xfrm>
                  <a:off x="3221525" y="4016400"/>
                  <a:ext cx="750400" cy="71150"/>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a:off x="3684675" y="3783325"/>
                  <a:ext cx="200950" cy="233400"/>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a:off x="3714450" y="3837475"/>
                  <a:ext cx="50625" cy="47725"/>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a:off x="3664125" y="3197525"/>
                  <a:ext cx="102725" cy="95325"/>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a:off x="3691225" y="3217500"/>
                  <a:ext cx="58075" cy="5397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a:off x="3742425" y="3302025"/>
                  <a:ext cx="67575" cy="67600"/>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a:off x="3499825" y="3070750"/>
                  <a:ext cx="161050" cy="360475"/>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a:off x="3499825" y="3431500"/>
                  <a:ext cx="161350" cy="2830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a:off x="3500125" y="3427275"/>
                  <a:ext cx="160750" cy="8375"/>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3485250" y="3039800"/>
                  <a:ext cx="190525" cy="30975"/>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3500125" y="3070750"/>
                  <a:ext cx="161050" cy="22050"/>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3499825" y="2828150"/>
                  <a:ext cx="161050" cy="211950"/>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3500125" y="3035800"/>
                  <a:ext cx="160750" cy="8425"/>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3485250" y="2797200"/>
                  <a:ext cx="190525" cy="30975"/>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3500125" y="2827850"/>
                  <a:ext cx="161050" cy="1877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3333450" y="3708625"/>
                  <a:ext cx="372975" cy="3067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3401300" y="3428825"/>
                  <a:ext cx="248275" cy="94075"/>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3528400" y="3501450"/>
                  <a:ext cx="89925" cy="13545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3531375" y="3624075"/>
                  <a:ext cx="45575" cy="31875"/>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3532875" y="3605325"/>
                  <a:ext cx="57775" cy="15225"/>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3468275" y="3482100"/>
                  <a:ext cx="77725" cy="90825"/>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3471550" y="3559800"/>
                  <a:ext cx="45575" cy="31875"/>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3470950" y="3547300"/>
                  <a:ext cx="57775" cy="15200"/>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3390600" y="3463050"/>
                  <a:ext cx="83350" cy="11165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3393575" y="3561275"/>
                  <a:ext cx="45550" cy="32175"/>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3394150" y="3546100"/>
                  <a:ext cx="57475" cy="15225"/>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3439100" y="3739575"/>
                  <a:ext cx="161075" cy="77425"/>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3411725" y="3816675"/>
                  <a:ext cx="216425" cy="3067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3439100" y="3961625"/>
                  <a:ext cx="161075" cy="54800"/>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3439400" y="3975250"/>
                  <a:ext cx="160775" cy="8500"/>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3439400" y="3993950"/>
                  <a:ext cx="160775" cy="8375"/>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3439400" y="3812375"/>
                  <a:ext cx="160775" cy="8400"/>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2842300" y="3736600"/>
                  <a:ext cx="322400" cy="350675"/>
                </a:xfrm>
                <a:custGeom>
                  <a:avLst/>
                  <a:gdLst/>
                  <a:ahLst/>
                  <a:cxnLst/>
                  <a:rect l="l" t="t" r="r" b="b"/>
                  <a:pathLst>
                    <a:path w="12896" h="14027" extrusionOk="0">
                      <a:moveTo>
                        <a:pt x="1" y="1"/>
                      </a:moveTo>
                      <a:lnTo>
                        <a:pt x="1" y="14026"/>
                      </a:lnTo>
                      <a:lnTo>
                        <a:pt x="12895" y="14026"/>
                      </a:lnTo>
                      <a:lnTo>
                        <a:pt x="12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2757475" y="3736900"/>
                  <a:ext cx="84550" cy="83375"/>
                </a:xfrm>
                <a:custGeom>
                  <a:avLst/>
                  <a:gdLst/>
                  <a:ahLst/>
                  <a:cxnLst/>
                  <a:rect l="l" t="t" r="r" b="b"/>
                  <a:pathLst>
                    <a:path w="3382" h="3335" extrusionOk="0">
                      <a:moveTo>
                        <a:pt x="1" y="0"/>
                      </a:moveTo>
                      <a:lnTo>
                        <a:pt x="3382" y="3334"/>
                      </a:lnTo>
                      <a:lnTo>
                        <a:pt x="33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3037875" y="3846900"/>
                  <a:ext cx="126525" cy="7900"/>
                </a:xfrm>
                <a:custGeom>
                  <a:avLst/>
                  <a:gdLst/>
                  <a:ahLst/>
                  <a:cxnLst/>
                  <a:rect l="l" t="t" r="r" b="b"/>
                  <a:pathLst>
                    <a:path w="5061" h="316" extrusionOk="0">
                      <a:moveTo>
                        <a:pt x="1568" y="1"/>
                      </a:moveTo>
                      <a:cubicBezTo>
                        <a:pt x="1034" y="1"/>
                        <a:pt x="506" y="33"/>
                        <a:pt x="0" y="137"/>
                      </a:cubicBezTo>
                      <a:lnTo>
                        <a:pt x="0" y="172"/>
                      </a:lnTo>
                      <a:cubicBezTo>
                        <a:pt x="537" y="277"/>
                        <a:pt x="1064" y="316"/>
                        <a:pt x="1591" y="316"/>
                      </a:cubicBezTo>
                      <a:cubicBezTo>
                        <a:pt x="1905" y="316"/>
                        <a:pt x="2220" y="302"/>
                        <a:pt x="2536" y="280"/>
                      </a:cubicBezTo>
                      <a:cubicBezTo>
                        <a:pt x="3179" y="256"/>
                        <a:pt x="4441" y="196"/>
                        <a:pt x="5060" y="172"/>
                      </a:cubicBezTo>
                      <a:lnTo>
                        <a:pt x="5060" y="137"/>
                      </a:lnTo>
                      <a:lnTo>
                        <a:pt x="3798" y="77"/>
                      </a:lnTo>
                      <a:cubicBezTo>
                        <a:pt x="3076" y="63"/>
                        <a:pt x="2317" y="1"/>
                        <a:pt x="156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3079550" y="3896125"/>
                  <a:ext cx="84850" cy="7800"/>
                </a:xfrm>
                <a:custGeom>
                  <a:avLst/>
                  <a:gdLst/>
                  <a:ahLst/>
                  <a:cxnLst/>
                  <a:rect l="l" t="t" r="r" b="b"/>
                  <a:pathLst>
                    <a:path w="3394" h="312" extrusionOk="0">
                      <a:moveTo>
                        <a:pt x="1050" y="0"/>
                      </a:moveTo>
                      <a:cubicBezTo>
                        <a:pt x="701" y="0"/>
                        <a:pt x="353" y="37"/>
                        <a:pt x="0" y="132"/>
                      </a:cubicBezTo>
                      <a:lnTo>
                        <a:pt x="0" y="168"/>
                      </a:lnTo>
                      <a:cubicBezTo>
                        <a:pt x="358" y="272"/>
                        <a:pt x="711" y="311"/>
                        <a:pt x="1065" y="311"/>
                      </a:cubicBezTo>
                      <a:cubicBezTo>
                        <a:pt x="1277" y="311"/>
                        <a:pt x="1489" y="297"/>
                        <a:pt x="1703" y="275"/>
                      </a:cubicBezTo>
                      <a:cubicBezTo>
                        <a:pt x="2191" y="251"/>
                        <a:pt x="2905" y="216"/>
                        <a:pt x="3393" y="168"/>
                      </a:cubicBezTo>
                      <a:lnTo>
                        <a:pt x="3393" y="132"/>
                      </a:lnTo>
                      <a:cubicBezTo>
                        <a:pt x="3120" y="120"/>
                        <a:pt x="2834" y="97"/>
                        <a:pt x="2548" y="73"/>
                      </a:cubicBezTo>
                      <a:lnTo>
                        <a:pt x="1703" y="37"/>
                      </a:lnTo>
                      <a:cubicBezTo>
                        <a:pt x="1484" y="14"/>
                        <a:pt x="1267" y="0"/>
                        <a:pt x="1050"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3037875" y="3945500"/>
                  <a:ext cx="126525" cy="7825"/>
                </a:xfrm>
                <a:custGeom>
                  <a:avLst/>
                  <a:gdLst/>
                  <a:ahLst/>
                  <a:cxnLst/>
                  <a:rect l="l" t="t" r="r" b="b"/>
                  <a:pathLst>
                    <a:path w="5061" h="313" extrusionOk="0">
                      <a:moveTo>
                        <a:pt x="1588" y="1"/>
                      </a:moveTo>
                      <a:cubicBezTo>
                        <a:pt x="1047" y="1"/>
                        <a:pt x="512" y="35"/>
                        <a:pt x="0" y="146"/>
                      </a:cubicBezTo>
                      <a:lnTo>
                        <a:pt x="0" y="169"/>
                      </a:lnTo>
                      <a:cubicBezTo>
                        <a:pt x="537" y="274"/>
                        <a:pt x="1064" y="313"/>
                        <a:pt x="1591" y="313"/>
                      </a:cubicBezTo>
                      <a:cubicBezTo>
                        <a:pt x="1905" y="313"/>
                        <a:pt x="2220" y="299"/>
                        <a:pt x="2536" y="277"/>
                      </a:cubicBezTo>
                      <a:cubicBezTo>
                        <a:pt x="3179" y="265"/>
                        <a:pt x="4441" y="205"/>
                        <a:pt x="5060" y="169"/>
                      </a:cubicBezTo>
                      <a:lnTo>
                        <a:pt x="5060" y="146"/>
                      </a:lnTo>
                      <a:lnTo>
                        <a:pt x="3798" y="86"/>
                      </a:lnTo>
                      <a:cubicBezTo>
                        <a:pt x="3082" y="65"/>
                        <a:pt x="2330" y="1"/>
                        <a:pt x="158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3079550" y="3994650"/>
                  <a:ext cx="84850" cy="7800"/>
                </a:xfrm>
                <a:custGeom>
                  <a:avLst/>
                  <a:gdLst/>
                  <a:ahLst/>
                  <a:cxnLst/>
                  <a:rect l="l" t="t" r="r" b="b"/>
                  <a:pathLst>
                    <a:path w="3394" h="312" extrusionOk="0">
                      <a:moveTo>
                        <a:pt x="1065" y="1"/>
                      </a:moveTo>
                      <a:cubicBezTo>
                        <a:pt x="711" y="1"/>
                        <a:pt x="358" y="40"/>
                        <a:pt x="0" y="144"/>
                      </a:cubicBezTo>
                      <a:lnTo>
                        <a:pt x="0" y="168"/>
                      </a:lnTo>
                      <a:cubicBezTo>
                        <a:pt x="358" y="272"/>
                        <a:pt x="711" y="311"/>
                        <a:pt x="1065" y="311"/>
                      </a:cubicBezTo>
                      <a:cubicBezTo>
                        <a:pt x="1277" y="311"/>
                        <a:pt x="1489" y="297"/>
                        <a:pt x="1703" y="275"/>
                      </a:cubicBezTo>
                      <a:cubicBezTo>
                        <a:pt x="2191" y="263"/>
                        <a:pt x="2905" y="216"/>
                        <a:pt x="3393" y="168"/>
                      </a:cubicBezTo>
                      <a:lnTo>
                        <a:pt x="3393" y="132"/>
                      </a:lnTo>
                      <a:cubicBezTo>
                        <a:pt x="3120" y="120"/>
                        <a:pt x="2834" y="96"/>
                        <a:pt x="2548" y="73"/>
                      </a:cubicBezTo>
                      <a:lnTo>
                        <a:pt x="1703" y="37"/>
                      </a:lnTo>
                      <a:cubicBezTo>
                        <a:pt x="1489" y="15"/>
                        <a:pt x="1277" y="1"/>
                        <a:pt x="106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561975" y="2754925"/>
                  <a:ext cx="291125" cy="264650"/>
                </a:xfrm>
                <a:custGeom>
                  <a:avLst/>
                  <a:gdLst/>
                  <a:ahLst/>
                  <a:cxnLst/>
                  <a:rect l="l" t="t" r="r" b="b"/>
                  <a:pathLst>
                    <a:path w="11645" h="10586" extrusionOk="0">
                      <a:moveTo>
                        <a:pt x="202" y="1"/>
                      </a:moveTo>
                      <a:lnTo>
                        <a:pt x="0" y="239"/>
                      </a:lnTo>
                      <a:lnTo>
                        <a:pt x="11442" y="10585"/>
                      </a:lnTo>
                      <a:lnTo>
                        <a:pt x="11644" y="10359"/>
                      </a:lnTo>
                      <a:lnTo>
                        <a:pt x="2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846825" y="2638550"/>
                  <a:ext cx="88725" cy="378950"/>
                </a:xfrm>
                <a:custGeom>
                  <a:avLst/>
                  <a:gdLst/>
                  <a:ahLst/>
                  <a:cxnLst/>
                  <a:rect l="l" t="t" r="r" b="b"/>
                  <a:pathLst>
                    <a:path w="3549" h="15158" extrusionOk="0">
                      <a:moveTo>
                        <a:pt x="3239" y="0"/>
                      </a:moveTo>
                      <a:lnTo>
                        <a:pt x="0" y="15086"/>
                      </a:lnTo>
                      <a:lnTo>
                        <a:pt x="310" y="15157"/>
                      </a:lnTo>
                      <a:lnTo>
                        <a:pt x="3548" y="60"/>
                      </a:lnTo>
                      <a:lnTo>
                        <a:pt x="3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563150" y="2635875"/>
                  <a:ext cx="369725" cy="125625"/>
                </a:xfrm>
                <a:custGeom>
                  <a:avLst/>
                  <a:gdLst/>
                  <a:ahLst/>
                  <a:cxnLst/>
                  <a:rect l="l" t="t" r="r" b="b"/>
                  <a:pathLst>
                    <a:path w="14789" h="5025" extrusionOk="0">
                      <a:moveTo>
                        <a:pt x="14693" y="0"/>
                      </a:moveTo>
                      <a:lnTo>
                        <a:pt x="1" y="4727"/>
                      </a:lnTo>
                      <a:lnTo>
                        <a:pt x="96" y="5025"/>
                      </a:lnTo>
                      <a:lnTo>
                        <a:pt x="14788" y="298"/>
                      </a:lnTo>
                      <a:lnTo>
                        <a:pt x="14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859925" y="2569975"/>
                  <a:ext cx="143475" cy="139275"/>
                </a:xfrm>
                <a:custGeom>
                  <a:avLst/>
                  <a:gdLst/>
                  <a:ahLst/>
                  <a:cxnLst/>
                  <a:rect l="l" t="t" r="r" b="b"/>
                  <a:pathLst>
                    <a:path w="5739" h="5571" extrusionOk="0">
                      <a:moveTo>
                        <a:pt x="2882" y="1"/>
                      </a:moveTo>
                      <a:cubicBezTo>
                        <a:pt x="1413" y="1"/>
                        <a:pt x="187" y="1140"/>
                        <a:pt x="95" y="2624"/>
                      </a:cubicBezTo>
                      <a:cubicBezTo>
                        <a:pt x="0" y="4148"/>
                        <a:pt x="1179" y="5470"/>
                        <a:pt x="2715" y="5565"/>
                      </a:cubicBezTo>
                      <a:cubicBezTo>
                        <a:pt x="2773" y="5569"/>
                        <a:pt x="2830" y="5571"/>
                        <a:pt x="2887" y="5571"/>
                      </a:cubicBezTo>
                      <a:cubicBezTo>
                        <a:pt x="4337" y="5571"/>
                        <a:pt x="5564" y="4424"/>
                        <a:pt x="5656" y="2946"/>
                      </a:cubicBezTo>
                      <a:cubicBezTo>
                        <a:pt x="5739" y="1422"/>
                        <a:pt x="4572" y="100"/>
                        <a:pt x="3036" y="5"/>
                      </a:cubicBezTo>
                      <a:cubicBezTo>
                        <a:pt x="2984" y="2"/>
                        <a:pt x="2933" y="1"/>
                        <a:pt x="2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486950" y="2688350"/>
                  <a:ext cx="155400" cy="139175"/>
                </a:xfrm>
                <a:custGeom>
                  <a:avLst/>
                  <a:gdLst/>
                  <a:ahLst/>
                  <a:cxnLst/>
                  <a:rect l="l" t="t" r="r" b="b"/>
                  <a:pathLst>
                    <a:path w="6216" h="5567" extrusionOk="0">
                      <a:moveTo>
                        <a:pt x="3105" y="1"/>
                      </a:moveTo>
                      <a:cubicBezTo>
                        <a:pt x="2329" y="1"/>
                        <a:pt x="1558" y="325"/>
                        <a:pt x="1013" y="961"/>
                      </a:cubicBezTo>
                      <a:cubicBezTo>
                        <a:pt x="1" y="2116"/>
                        <a:pt x="120" y="3878"/>
                        <a:pt x="1275" y="4878"/>
                      </a:cubicBezTo>
                      <a:cubicBezTo>
                        <a:pt x="1807" y="5340"/>
                        <a:pt x="2463" y="5566"/>
                        <a:pt x="3114" y="5566"/>
                      </a:cubicBezTo>
                      <a:cubicBezTo>
                        <a:pt x="3890" y="5566"/>
                        <a:pt x="4660" y="5245"/>
                        <a:pt x="5204" y="4616"/>
                      </a:cubicBezTo>
                      <a:cubicBezTo>
                        <a:pt x="6216" y="3450"/>
                        <a:pt x="6097" y="1699"/>
                        <a:pt x="4930" y="687"/>
                      </a:cubicBezTo>
                      <a:cubicBezTo>
                        <a:pt x="4404" y="227"/>
                        <a:pt x="3753" y="1"/>
                        <a:pt x="31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779250" y="2947125"/>
                  <a:ext cx="142900" cy="139200"/>
                </a:xfrm>
                <a:custGeom>
                  <a:avLst/>
                  <a:gdLst/>
                  <a:ahLst/>
                  <a:cxnLst/>
                  <a:rect l="l" t="t" r="r" b="b"/>
                  <a:pathLst>
                    <a:path w="5716" h="5568" extrusionOk="0">
                      <a:moveTo>
                        <a:pt x="2867" y="0"/>
                      </a:moveTo>
                      <a:cubicBezTo>
                        <a:pt x="2817" y="0"/>
                        <a:pt x="2766" y="1"/>
                        <a:pt x="2715" y="4"/>
                      </a:cubicBezTo>
                      <a:cubicBezTo>
                        <a:pt x="1179" y="76"/>
                        <a:pt x="1" y="1385"/>
                        <a:pt x="72" y="2921"/>
                      </a:cubicBezTo>
                      <a:cubicBezTo>
                        <a:pt x="153" y="4413"/>
                        <a:pt x="1379" y="5568"/>
                        <a:pt x="2857" y="5568"/>
                      </a:cubicBezTo>
                      <a:cubicBezTo>
                        <a:pt x="2901" y="5568"/>
                        <a:pt x="2945" y="5566"/>
                        <a:pt x="2989" y="5564"/>
                      </a:cubicBezTo>
                      <a:cubicBezTo>
                        <a:pt x="4525" y="5481"/>
                        <a:pt x="5716" y="4183"/>
                        <a:pt x="5632" y="2647"/>
                      </a:cubicBezTo>
                      <a:cubicBezTo>
                        <a:pt x="5563" y="1162"/>
                        <a:pt x="4336" y="0"/>
                        <a:pt x="2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1115000" y="2223625"/>
                  <a:ext cx="107775" cy="75025"/>
                </a:xfrm>
                <a:custGeom>
                  <a:avLst/>
                  <a:gdLst/>
                  <a:ahLst/>
                  <a:cxnLst/>
                  <a:rect l="l" t="t" r="r" b="b"/>
                  <a:pathLst>
                    <a:path w="4311" h="3001" extrusionOk="0">
                      <a:moveTo>
                        <a:pt x="3775" y="0"/>
                      </a:moveTo>
                      <a:lnTo>
                        <a:pt x="1" y="2000"/>
                      </a:lnTo>
                      <a:lnTo>
                        <a:pt x="537" y="3001"/>
                      </a:lnTo>
                      <a:lnTo>
                        <a:pt x="4311" y="1000"/>
                      </a:lnTo>
                      <a:lnTo>
                        <a:pt x="37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1143000" y="2256950"/>
                  <a:ext cx="227425" cy="342825"/>
                </a:xfrm>
                <a:custGeom>
                  <a:avLst/>
                  <a:gdLst/>
                  <a:ahLst/>
                  <a:cxnLst/>
                  <a:rect l="l" t="t" r="r" b="b"/>
                  <a:pathLst>
                    <a:path w="9097" h="13713" extrusionOk="0">
                      <a:moveTo>
                        <a:pt x="2572" y="1"/>
                      </a:moveTo>
                      <a:lnTo>
                        <a:pt x="0" y="1370"/>
                      </a:lnTo>
                      <a:lnTo>
                        <a:pt x="6156" y="12978"/>
                      </a:lnTo>
                      <a:cubicBezTo>
                        <a:pt x="6403" y="13448"/>
                        <a:pt x="6889" y="13712"/>
                        <a:pt x="7386" y="13712"/>
                      </a:cubicBezTo>
                      <a:cubicBezTo>
                        <a:pt x="7608" y="13712"/>
                        <a:pt x="7831" y="13660"/>
                        <a:pt x="8037" y="13550"/>
                      </a:cubicBezTo>
                      <a:lnTo>
                        <a:pt x="8156" y="13490"/>
                      </a:lnTo>
                      <a:cubicBezTo>
                        <a:pt x="8846" y="13133"/>
                        <a:pt x="9096" y="12288"/>
                        <a:pt x="8739" y="11621"/>
                      </a:cubicBezTo>
                      <a:lnTo>
                        <a:pt x="2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1181675" y="2363225"/>
                  <a:ext cx="184275" cy="235700"/>
                </a:xfrm>
                <a:custGeom>
                  <a:avLst/>
                  <a:gdLst/>
                  <a:ahLst/>
                  <a:cxnLst/>
                  <a:rect l="l" t="t" r="r" b="b"/>
                  <a:pathLst>
                    <a:path w="7371" h="9428" extrusionOk="0">
                      <a:moveTo>
                        <a:pt x="1" y="0"/>
                      </a:moveTo>
                      <a:lnTo>
                        <a:pt x="4585" y="8644"/>
                      </a:lnTo>
                      <a:cubicBezTo>
                        <a:pt x="4843" y="9143"/>
                        <a:pt x="5350" y="9427"/>
                        <a:pt x="5877" y="9427"/>
                      </a:cubicBezTo>
                      <a:cubicBezTo>
                        <a:pt x="6104" y="9427"/>
                        <a:pt x="6334" y="9374"/>
                        <a:pt x="6549" y="9263"/>
                      </a:cubicBezTo>
                      <a:cubicBezTo>
                        <a:pt x="6906" y="9061"/>
                        <a:pt x="7156" y="8751"/>
                        <a:pt x="7264" y="8394"/>
                      </a:cubicBezTo>
                      <a:cubicBezTo>
                        <a:pt x="7371" y="8049"/>
                        <a:pt x="7359" y="7656"/>
                        <a:pt x="7156" y="7299"/>
                      </a:cubicBezTo>
                      <a:lnTo>
                        <a:pt x="4347" y="2000"/>
                      </a:lnTo>
                      <a:cubicBezTo>
                        <a:pt x="4277" y="2033"/>
                        <a:pt x="4199" y="2048"/>
                        <a:pt x="4113" y="2048"/>
                      </a:cubicBezTo>
                      <a:cubicBezTo>
                        <a:pt x="3313" y="2048"/>
                        <a:pt x="1817" y="75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1187925" y="2289100"/>
                  <a:ext cx="36950" cy="19975"/>
                </a:xfrm>
                <a:custGeom>
                  <a:avLst/>
                  <a:gdLst/>
                  <a:ahLst/>
                  <a:cxnLst/>
                  <a:rect l="l" t="t" r="r" b="b"/>
                  <a:pathLst>
                    <a:path w="1478" h="799" extrusionOk="0">
                      <a:moveTo>
                        <a:pt x="1453" y="1"/>
                      </a:moveTo>
                      <a:cubicBezTo>
                        <a:pt x="1191" y="84"/>
                        <a:pt x="930" y="179"/>
                        <a:pt x="680" y="286"/>
                      </a:cubicBezTo>
                      <a:cubicBezTo>
                        <a:pt x="406" y="358"/>
                        <a:pt x="168" y="501"/>
                        <a:pt x="1" y="763"/>
                      </a:cubicBezTo>
                      <a:lnTo>
                        <a:pt x="25" y="798"/>
                      </a:lnTo>
                      <a:cubicBezTo>
                        <a:pt x="179" y="798"/>
                        <a:pt x="322" y="763"/>
                        <a:pt x="453" y="715"/>
                      </a:cubicBezTo>
                      <a:cubicBezTo>
                        <a:pt x="810" y="524"/>
                        <a:pt x="1132" y="263"/>
                        <a:pt x="1477" y="24"/>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1215025" y="2316775"/>
                  <a:ext cx="24725" cy="14500"/>
                </a:xfrm>
                <a:custGeom>
                  <a:avLst/>
                  <a:gdLst/>
                  <a:ahLst/>
                  <a:cxnLst/>
                  <a:rect l="l" t="t" r="r" b="b"/>
                  <a:pathLst>
                    <a:path w="989" h="580" extrusionOk="0">
                      <a:moveTo>
                        <a:pt x="977" y="1"/>
                      </a:moveTo>
                      <a:cubicBezTo>
                        <a:pt x="798" y="48"/>
                        <a:pt x="619" y="108"/>
                        <a:pt x="441" y="168"/>
                      </a:cubicBezTo>
                      <a:cubicBezTo>
                        <a:pt x="227" y="203"/>
                        <a:pt x="84" y="299"/>
                        <a:pt x="0" y="525"/>
                      </a:cubicBezTo>
                      <a:lnTo>
                        <a:pt x="24" y="549"/>
                      </a:lnTo>
                      <a:cubicBezTo>
                        <a:pt x="79" y="571"/>
                        <a:pt x="132" y="580"/>
                        <a:pt x="181" y="580"/>
                      </a:cubicBezTo>
                      <a:cubicBezTo>
                        <a:pt x="238" y="580"/>
                        <a:pt x="289" y="568"/>
                        <a:pt x="334" y="549"/>
                      </a:cubicBezTo>
                      <a:cubicBezTo>
                        <a:pt x="429" y="525"/>
                        <a:pt x="488" y="441"/>
                        <a:pt x="560" y="382"/>
                      </a:cubicBezTo>
                      <a:cubicBezTo>
                        <a:pt x="703" y="263"/>
                        <a:pt x="858" y="144"/>
                        <a:pt x="989" y="25"/>
                      </a:cubicBezTo>
                      <a:lnTo>
                        <a:pt x="977"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1217700" y="2345350"/>
                  <a:ext cx="36925" cy="19675"/>
                </a:xfrm>
                <a:custGeom>
                  <a:avLst/>
                  <a:gdLst/>
                  <a:ahLst/>
                  <a:cxnLst/>
                  <a:rect l="l" t="t" r="r" b="b"/>
                  <a:pathLst>
                    <a:path w="1477" h="787" extrusionOk="0">
                      <a:moveTo>
                        <a:pt x="1453" y="1"/>
                      </a:moveTo>
                      <a:cubicBezTo>
                        <a:pt x="1191" y="72"/>
                        <a:pt x="929" y="179"/>
                        <a:pt x="679" y="287"/>
                      </a:cubicBezTo>
                      <a:cubicBezTo>
                        <a:pt x="405" y="358"/>
                        <a:pt x="167" y="489"/>
                        <a:pt x="0" y="763"/>
                      </a:cubicBezTo>
                      <a:lnTo>
                        <a:pt x="24" y="787"/>
                      </a:lnTo>
                      <a:cubicBezTo>
                        <a:pt x="179" y="787"/>
                        <a:pt x="322" y="763"/>
                        <a:pt x="453" y="715"/>
                      </a:cubicBezTo>
                      <a:cubicBezTo>
                        <a:pt x="810" y="525"/>
                        <a:pt x="1132" y="251"/>
                        <a:pt x="1477" y="13"/>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1244775" y="2373050"/>
                  <a:ext cx="24750" cy="14400"/>
                </a:xfrm>
                <a:custGeom>
                  <a:avLst/>
                  <a:gdLst/>
                  <a:ahLst/>
                  <a:cxnLst/>
                  <a:rect l="l" t="t" r="r" b="b"/>
                  <a:pathLst>
                    <a:path w="990" h="576" extrusionOk="0">
                      <a:moveTo>
                        <a:pt x="977" y="0"/>
                      </a:moveTo>
                      <a:cubicBezTo>
                        <a:pt x="799" y="36"/>
                        <a:pt x="620" y="95"/>
                        <a:pt x="441" y="155"/>
                      </a:cubicBezTo>
                      <a:cubicBezTo>
                        <a:pt x="227" y="203"/>
                        <a:pt x="84" y="298"/>
                        <a:pt x="1" y="512"/>
                      </a:cubicBezTo>
                      <a:lnTo>
                        <a:pt x="25" y="548"/>
                      </a:lnTo>
                      <a:cubicBezTo>
                        <a:pt x="75" y="568"/>
                        <a:pt x="123" y="575"/>
                        <a:pt x="168" y="575"/>
                      </a:cubicBezTo>
                      <a:cubicBezTo>
                        <a:pt x="230" y="575"/>
                        <a:pt x="286" y="562"/>
                        <a:pt x="334" y="548"/>
                      </a:cubicBezTo>
                      <a:cubicBezTo>
                        <a:pt x="430" y="512"/>
                        <a:pt x="489" y="441"/>
                        <a:pt x="561" y="381"/>
                      </a:cubicBezTo>
                      <a:cubicBezTo>
                        <a:pt x="703" y="262"/>
                        <a:pt x="858" y="143"/>
                        <a:pt x="989" y="24"/>
                      </a:cubicBezTo>
                      <a:lnTo>
                        <a:pt x="977"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1247475" y="2401625"/>
                  <a:ext cx="36925" cy="19650"/>
                </a:xfrm>
                <a:custGeom>
                  <a:avLst/>
                  <a:gdLst/>
                  <a:ahLst/>
                  <a:cxnLst/>
                  <a:rect l="l" t="t" r="r" b="b"/>
                  <a:pathLst>
                    <a:path w="1477" h="786" extrusionOk="0">
                      <a:moveTo>
                        <a:pt x="1453" y="0"/>
                      </a:moveTo>
                      <a:cubicBezTo>
                        <a:pt x="1191" y="72"/>
                        <a:pt x="929" y="179"/>
                        <a:pt x="679" y="286"/>
                      </a:cubicBezTo>
                      <a:cubicBezTo>
                        <a:pt x="405" y="357"/>
                        <a:pt x="167" y="488"/>
                        <a:pt x="0" y="762"/>
                      </a:cubicBezTo>
                      <a:lnTo>
                        <a:pt x="24" y="786"/>
                      </a:lnTo>
                      <a:cubicBezTo>
                        <a:pt x="179" y="786"/>
                        <a:pt x="322" y="762"/>
                        <a:pt x="453" y="714"/>
                      </a:cubicBezTo>
                      <a:cubicBezTo>
                        <a:pt x="810" y="524"/>
                        <a:pt x="1131" y="250"/>
                        <a:pt x="1476" y="12"/>
                      </a:cubicBezTo>
                      <a:lnTo>
                        <a:pt x="1453"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1274550" y="2429000"/>
                  <a:ext cx="24725" cy="14575"/>
                </a:xfrm>
                <a:custGeom>
                  <a:avLst/>
                  <a:gdLst/>
                  <a:ahLst/>
                  <a:cxnLst/>
                  <a:rect l="l" t="t" r="r" b="b"/>
                  <a:pathLst>
                    <a:path w="989" h="583" extrusionOk="0">
                      <a:moveTo>
                        <a:pt x="977" y="0"/>
                      </a:moveTo>
                      <a:cubicBezTo>
                        <a:pt x="798" y="48"/>
                        <a:pt x="620" y="108"/>
                        <a:pt x="441" y="167"/>
                      </a:cubicBezTo>
                      <a:cubicBezTo>
                        <a:pt x="227" y="215"/>
                        <a:pt x="84" y="298"/>
                        <a:pt x="1" y="524"/>
                      </a:cubicBezTo>
                      <a:lnTo>
                        <a:pt x="24" y="560"/>
                      </a:lnTo>
                      <a:cubicBezTo>
                        <a:pt x="78" y="576"/>
                        <a:pt x="129" y="583"/>
                        <a:pt x="177" y="583"/>
                      </a:cubicBezTo>
                      <a:cubicBezTo>
                        <a:pt x="235" y="583"/>
                        <a:pt x="288" y="573"/>
                        <a:pt x="334" y="560"/>
                      </a:cubicBezTo>
                      <a:cubicBezTo>
                        <a:pt x="429" y="524"/>
                        <a:pt x="489" y="453"/>
                        <a:pt x="560" y="393"/>
                      </a:cubicBezTo>
                      <a:cubicBezTo>
                        <a:pt x="703" y="274"/>
                        <a:pt x="858" y="155"/>
                        <a:pt x="989" y="36"/>
                      </a:cubicBezTo>
                      <a:lnTo>
                        <a:pt x="977"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1277225" y="2457275"/>
                  <a:ext cx="36950" cy="19975"/>
                </a:xfrm>
                <a:custGeom>
                  <a:avLst/>
                  <a:gdLst/>
                  <a:ahLst/>
                  <a:cxnLst/>
                  <a:rect l="l" t="t" r="r" b="b"/>
                  <a:pathLst>
                    <a:path w="1478" h="799" extrusionOk="0">
                      <a:moveTo>
                        <a:pt x="1453" y="1"/>
                      </a:moveTo>
                      <a:cubicBezTo>
                        <a:pt x="1191" y="84"/>
                        <a:pt x="929" y="179"/>
                        <a:pt x="679" y="286"/>
                      </a:cubicBezTo>
                      <a:cubicBezTo>
                        <a:pt x="406" y="358"/>
                        <a:pt x="167" y="501"/>
                        <a:pt x="1" y="763"/>
                      </a:cubicBezTo>
                      <a:lnTo>
                        <a:pt x="25" y="798"/>
                      </a:lnTo>
                      <a:cubicBezTo>
                        <a:pt x="179" y="798"/>
                        <a:pt x="322" y="763"/>
                        <a:pt x="453" y="715"/>
                      </a:cubicBezTo>
                      <a:cubicBezTo>
                        <a:pt x="810" y="524"/>
                        <a:pt x="1132" y="263"/>
                        <a:pt x="1477" y="24"/>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1304325" y="2485250"/>
                  <a:ext cx="24725" cy="14500"/>
                </a:xfrm>
                <a:custGeom>
                  <a:avLst/>
                  <a:gdLst/>
                  <a:ahLst/>
                  <a:cxnLst/>
                  <a:rect l="l" t="t" r="r" b="b"/>
                  <a:pathLst>
                    <a:path w="989" h="580" extrusionOk="0">
                      <a:moveTo>
                        <a:pt x="977" y="1"/>
                      </a:moveTo>
                      <a:cubicBezTo>
                        <a:pt x="798" y="48"/>
                        <a:pt x="619" y="108"/>
                        <a:pt x="441" y="167"/>
                      </a:cubicBezTo>
                      <a:cubicBezTo>
                        <a:pt x="226" y="215"/>
                        <a:pt x="84" y="298"/>
                        <a:pt x="0" y="525"/>
                      </a:cubicBezTo>
                      <a:lnTo>
                        <a:pt x="24" y="548"/>
                      </a:lnTo>
                      <a:cubicBezTo>
                        <a:pt x="79" y="571"/>
                        <a:pt x="132" y="580"/>
                        <a:pt x="181" y="580"/>
                      </a:cubicBezTo>
                      <a:cubicBezTo>
                        <a:pt x="238" y="580"/>
                        <a:pt x="289" y="568"/>
                        <a:pt x="334" y="548"/>
                      </a:cubicBezTo>
                      <a:cubicBezTo>
                        <a:pt x="429" y="525"/>
                        <a:pt x="488" y="453"/>
                        <a:pt x="560" y="394"/>
                      </a:cubicBezTo>
                      <a:cubicBezTo>
                        <a:pt x="703" y="275"/>
                        <a:pt x="857" y="156"/>
                        <a:pt x="988" y="36"/>
                      </a:cubicBezTo>
                      <a:lnTo>
                        <a:pt x="977"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1121850" y="2236425"/>
                  <a:ext cx="94100" cy="49725"/>
                </a:xfrm>
                <a:custGeom>
                  <a:avLst/>
                  <a:gdLst/>
                  <a:ahLst/>
                  <a:cxnLst/>
                  <a:rect l="l" t="t" r="r" b="b"/>
                  <a:pathLst>
                    <a:path w="3764" h="1989" extrusionOk="0">
                      <a:moveTo>
                        <a:pt x="3763" y="0"/>
                      </a:moveTo>
                      <a:lnTo>
                        <a:pt x="3763" y="0"/>
                      </a:lnTo>
                      <a:cubicBezTo>
                        <a:pt x="2406" y="476"/>
                        <a:pt x="1144" y="1143"/>
                        <a:pt x="1" y="1989"/>
                      </a:cubicBezTo>
                      <a:cubicBezTo>
                        <a:pt x="1334" y="1536"/>
                        <a:pt x="2620" y="846"/>
                        <a:pt x="3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687275" y="2166175"/>
                  <a:ext cx="208375" cy="324475"/>
                </a:xfrm>
                <a:custGeom>
                  <a:avLst/>
                  <a:gdLst/>
                  <a:ahLst/>
                  <a:cxnLst/>
                  <a:rect l="l" t="t" r="r" b="b"/>
                  <a:pathLst>
                    <a:path w="8335" h="12979" extrusionOk="0">
                      <a:moveTo>
                        <a:pt x="6513" y="0"/>
                      </a:moveTo>
                      <a:lnTo>
                        <a:pt x="1" y="11216"/>
                      </a:lnTo>
                      <a:lnTo>
                        <a:pt x="1810" y="12097"/>
                      </a:lnTo>
                      <a:lnTo>
                        <a:pt x="3632" y="12978"/>
                      </a:lnTo>
                      <a:lnTo>
                        <a:pt x="8335" y="869"/>
                      </a:lnTo>
                      <a:lnTo>
                        <a:pt x="7430" y="441"/>
                      </a:lnTo>
                      <a:lnTo>
                        <a:pt x="6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734600" y="1851225"/>
                  <a:ext cx="406625" cy="379650"/>
                </a:xfrm>
                <a:custGeom>
                  <a:avLst/>
                  <a:gdLst/>
                  <a:ahLst/>
                  <a:cxnLst/>
                  <a:rect l="l" t="t" r="r" b="b"/>
                  <a:pathLst>
                    <a:path w="16265" h="15186" extrusionOk="0">
                      <a:moveTo>
                        <a:pt x="8132" y="1"/>
                      </a:moveTo>
                      <a:cubicBezTo>
                        <a:pt x="7759" y="1"/>
                        <a:pt x="7381" y="28"/>
                        <a:pt x="7002" y="85"/>
                      </a:cubicBezTo>
                      <a:cubicBezTo>
                        <a:pt x="2858" y="716"/>
                        <a:pt x="1" y="4574"/>
                        <a:pt x="632" y="8729"/>
                      </a:cubicBezTo>
                      <a:cubicBezTo>
                        <a:pt x="1193" y="12486"/>
                        <a:pt x="4427" y="15186"/>
                        <a:pt x="8115" y="15186"/>
                      </a:cubicBezTo>
                      <a:cubicBezTo>
                        <a:pt x="8494" y="15186"/>
                        <a:pt x="8878" y="15157"/>
                        <a:pt x="9264" y="15099"/>
                      </a:cubicBezTo>
                      <a:cubicBezTo>
                        <a:pt x="13407" y="14479"/>
                        <a:pt x="16265" y="10610"/>
                        <a:pt x="15645" y="6467"/>
                      </a:cubicBezTo>
                      <a:cubicBezTo>
                        <a:pt x="15072" y="2703"/>
                        <a:pt x="11827" y="1"/>
                        <a:pt x="8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732225" y="1869875"/>
                  <a:ext cx="414950" cy="342600"/>
                </a:xfrm>
                <a:custGeom>
                  <a:avLst/>
                  <a:gdLst/>
                  <a:ahLst/>
                  <a:cxnLst/>
                  <a:rect l="l" t="t" r="r" b="b"/>
                  <a:pathLst>
                    <a:path w="16598" h="13704" extrusionOk="0">
                      <a:moveTo>
                        <a:pt x="8191" y="89"/>
                      </a:moveTo>
                      <a:cubicBezTo>
                        <a:pt x="10966" y="89"/>
                        <a:pt x="13620" y="1913"/>
                        <a:pt x="14526" y="4649"/>
                      </a:cubicBezTo>
                      <a:cubicBezTo>
                        <a:pt x="16096" y="9241"/>
                        <a:pt x="12450" y="13623"/>
                        <a:pt x="8121" y="13623"/>
                      </a:cubicBezTo>
                      <a:cubicBezTo>
                        <a:pt x="7196" y="13623"/>
                        <a:pt x="6241" y="13423"/>
                        <a:pt x="5299" y="12983"/>
                      </a:cubicBezTo>
                      <a:cubicBezTo>
                        <a:pt x="0" y="10388"/>
                        <a:pt x="477" y="2470"/>
                        <a:pt x="6013" y="482"/>
                      </a:cubicBezTo>
                      <a:cubicBezTo>
                        <a:pt x="6728" y="215"/>
                        <a:pt x="7463" y="89"/>
                        <a:pt x="8191" y="89"/>
                      </a:cubicBezTo>
                      <a:close/>
                      <a:moveTo>
                        <a:pt x="8338" y="0"/>
                      </a:moveTo>
                      <a:cubicBezTo>
                        <a:pt x="5738" y="0"/>
                        <a:pt x="3184" y="1425"/>
                        <a:pt x="2001" y="3851"/>
                      </a:cubicBezTo>
                      <a:cubicBezTo>
                        <a:pt x="286" y="7256"/>
                        <a:pt x="1882" y="11400"/>
                        <a:pt x="5287" y="13007"/>
                      </a:cubicBezTo>
                      <a:cubicBezTo>
                        <a:pt x="6237" y="13473"/>
                        <a:pt x="7293" y="13704"/>
                        <a:pt x="8349" y="13704"/>
                      </a:cubicBezTo>
                      <a:cubicBezTo>
                        <a:pt x="9994" y="13704"/>
                        <a:pt x="11641" y="13145"/>
                        <a:pt x="12895" y="12043"/>
                      </a:cubicBezTo>
                      <a:cubicBezTo>
                        <a:pt x="16598" y="8780"/>
                        <a:pt x="15717" y="2708"/>
                        <a:pt x="11240" y="637"/>
                      </a:cubicBezTo>
                      <a:cubicBezTo>
                        <a:pt x="10314" y="205"/>
                        <a:pt x="932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766450" y="1890425"/>
                  <a:ext cx="343525" cy="301500"/>
                </a:xfrm>
                <a:custGeom>
                  <a:avLst/>
                  <a:gdLst/>
                  <a:ahLst/>
                  <a:cxnLst/>
                  <a:rect l="l" t="t" r="r" b="b"/>
                  <a:pathLst>
                    <a:path w="13741" h="12060" extrusionOk="0">
                      <a:moveTo>
                        <a:pt x="6882" y="0"/>
                      </a:moveTo>
                      <a:cubicBezTo>
                        <a:pt x="4631" y="0"/>
                        <a:pt x="2468" y="1260"/>
                        <a:pt x="1429" y="3422"/>
                      </a:cubicBezTo>
                      <a:cubicBezTo>
                        <a:pt x="1" y="6423"/>
                        <a:pt x="1263" y="10030"/>
                        <a:pt x="4263" y="11471"/>
                      </a:cubicBezTo>
                      <a:cubicBezTo>
                        <a:pt x="5098" y="11870"/>
                        <a:pt x="5983" y="12059"/>
                        <a:pt x="6855" y="12059"/>
                      </a:cubicBezTo>
                      <a:cubicBezTo>
                        <a:pt x="9104" y="12059"/>
                        <a:pt x="11274" y="10802"/>
                        <a:pt x="12312" y="8649"/>
                      </a:cubicBezTo>
                      <a:cubicBezTo>
                        <a:pt x="13740" y="5637"/>
                        <a:pt x="12478" y="2041"/>
                        <a:pt x="9478" y="589"/>
                      </a:cubicBezTo>
                      <a:cubicBezTo>
                        <a:pt x="8640" y="189"/>
                        <a:pt x="7755" y="0"/>
                        <a:pt x="6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993850" y="1925675"/>
                  <a:ext cx="96775" cy="171175"/>
                </a:xfrm>
                <a:custGeom>
                  <a:avLst/>
                  <a:gdLst/>
                  <a:ahLst/>
                  <a:cxnLst/>
                  <a:rect l="l" t="t" r="r" b="b"/>
                  <a:pathLst>
                    <a:path w="3871" h="6847" extrusionOk="0">
                      <a:moveTo>
                        <a:pt x="1" y="0"/>
                      </a:moveTo>
                      <a:lnTo>
                        <a:pt x="1" y="0"/>
                      </a:lnTo>
                      <a:cubicBezTo>
                        <a:pt x="2370" y="1381"/>
                        <a:pt x="3382" y="4274"/>
                        <a:pt x="2394" y="6846"/>
                      </a:cubicBezTo>
                      <a:cubicBezTo>
                        <a:pt x="3871" y="4417"/>
                        <a:pt x="2668" y="96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556000" y="3823225"/>
                  <a:ext cx="344725" cy="264325"/>
                </a:xfrm>
                <a:custGeom>
                  <a:avLst/>
                  <a:gdLst/>
                  <a:ahLst/>
                  <a:cxnLst/>
                  <a:rect l="l" t="t" r="r" b="b"/>
                  <a:pathLst>
                    <a:path w="13789" h="10573" extrusionOk="0">
                      <a:moveTo>
                        <a:pt x="1" y="0"/>
                      </a:moveTo>
                      <a:lnTo>
                        <a:pt x="1037" y="10573"/>
                      </a:lnTo>
                      <a:lnTo>
                        <a:pt x="12752" y="10573"/>
                      </a:lnTo>
                      <a:lnTo>
                        <a:pt x="13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522675" y="3360650"/>
                  <a:ext cx="423575" cy="462600"/>
                </a:xfrm>
                <a:custGeom>
                  <a:avLst/>
                  <a:gdLst/>
                  <a:ahLst/>
                  <a:cxnLst/>
                  <a:rect l="l" t="t" r="r" b="b"/>
                  <a:pathLst>
                    <a:path w="16943" h="18504" extrusionOk="0">
                      <a:moveTo>
                        <a:pt x="10813" y="1"/>
                      </a:moveTo>
                      <a:cubicBezTo>
                        <a:pt x="10809" y="1"/>
                        <a:pt x="10804" y="1"/>
                        <a:pt x="10799" y="1"/>
                      </a:cubicBezTo>
                      <a:cubicBezTo>
                        <a:pt x="9037" y="96"/>
                        <a:pt x="8513" y="13193"/>
                        <a:pt x="8513" y="13193"/>
                      </a:cubicBezTo>
                      <a:cubicBezTo>
                        <a:pt x="8513" y="13193"/>
                        <a:pt x="7262" y="1810"/>
                        <a:pt x="5853" y="1810"/>
                      </a:cubicBezTo>
                      <a:cubicBezTo>
                        <a:pt x="5807" y="1810"/>
                        <a:pt x="5761" y="1822"/>
                        <a:pt x="5715" y="1846"/>
                      </a:cubicBezTo>
                      <a:cubicBezTo>
                        <a:pt x="4263" y="2656"/>
                        <a:pt x="6204" y="15574"/>
                        <a:pt x="6204" y="15574"/>
                      </a:cubicBezTo>
                      <a:cubicBezTo>
                        <a:pt x="6204" y="15574"/>
                        <a:pt x="2866" y="5771"/>
                        <a:pt x="1468" y="5771"/>
                      </a:cubicBezTo>
                      <a:cubicBezTo>
                        <a:pt x="1379" y="5771"/>
                        <a:pt x="1298" y="5811"/>
                        <a:pt x="1227" y="5895"/>
                      </a:cubicBezTo>
                      <a:cubicBezTo>
                        <a:pt x="0" y="7311"/>
                        <a:pt x="4513" y="18503"/>
                        <a:pt x="4513" y="18503"/>
                      </a:cubicBezTo>
                      <a:lnTo>
                        <a:pt x="12621" y="18503"/>
                      </a:lnTo>
                      <a:cubicBezTo>
                        <a:pt x="12621" y="18503"/>
                        <a:pt x="16943" y="5716"/>
                        <a:pt x="14919" y="5716"/>
                      </a:cubicBezTo>
                      <a:cubicBezTo>
                        <a:pt x="12895" y="5716"/>
                        <a:pt x="11192" y="15574"/>
                        <a:pt x="11192" y="15574"/>
                      </a:cubicBezTo>
                      <a:cubicBezTo>
                        <a:pt x="11192" y="15574"/>
                        <a:pt x="12542" y="1"/>
                        <a:pt x="108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1960050" y="1997100"/>
                  <a:ext cx="128025" cy="128025"/>
                </a:xfrm>
                <a:custGeom>
                  <a:avLst/>
                  <a:gdLst/>
                  <a:ahLst/>
                  <a:cxnLst/>
                  <a:rect l="l" t="t" r="r" b="b"/>
                  <a:pathLst>
                    <a:path w="5121" h="5121" extrusionOk="0">
                      <a:moveTo>
                        <a:pt x="2561" y="1"/>
                      </a:moveTo>
                      <a:cubicBezTo>
                        <a:pt x="2263" y="2013"/>
                        <a:pt x="2025" y="2263"/>
                        <a:pt x="1" y="2560"/>
                      </a:cubicBezTo>
                      <a:cubicBezTo>
                        <a:pt x="2013" y="2858"/>
                        <a:pt x="2263" y="3096"/>
                        <a:pt x="2561" y="5120"/>
                      </a:cubicBezTo>
                      <a:cubicBezTo>
                        <a:pt x="2858" y="3108"/>
                        <a:pt x="3096" y="2858"/>
                        <a:pt x="5120" y="2560"/>
                      </a:cubicBezTo>
                      <a:cubicBezTo>
                        <a:pt x="3108" y="2263"/>
                        <a:pt x="2858" y="2025"/>
                        <a:pt x="2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2126750" y="1820300"/>
                  <a:ext cx="174150" cy="174150"/>
                </a:xfrm>
                <a:custGeom>
                  <a:avLst/>
                  <a:gdLst/>
                  <a:ahLst/>
                  <a:cxnLst/>
                  <a:rect l="l" t="t" r="r" b="b"/>
                  <a:pathLst>
                    <a:path w="6966" h="6966" extrusionOk="0">
                      <a:moveTo>
                        <a:pt x="3489" y="0"/>
                      </a:moveTo>
                      <a:cubicBezTo>
                        <a:pt x="3084" y="2739"/>
                        <a:pt x="2751" y="3072"/>
                        <a:pt x="0" y="3489"/>
                      </a:cubicBezTo>
                      <a:cubicBezTo>
                        <a:pt x="2751" y="3894"/>
                        <a:pt x="3084" y="4227"/>
                        <a:pt x="3489" y="6965"/>
                      </a:cubicBezTo>
                      <a:cubicBezTo>
                        <a:pt x="3882" y="4215"/>
                        <a:pt x="4227" y="3894"/>
                        <a:pt x="6965" y="3489"/>
                      </a:cubicBezTo>
                      <a:cubicBezTo>
                        <a:pt x="4215" y="3084"/>
                        <a:pt x="3882" y="2739"/>
                        <a:pt x="3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TextBox 2"/>
          <p:cNvSpPr txBox="1"/>
          <p:nvPr/>
        </p:nvSpPr>
        <p:spPr>
          <a:xfrm>
            <a:off x="4399715" y="1988276"/>
            <a:ext cx="4110033" cy="1998176"/>
          </a:xfrm>
          <a:prstGeom prst="rect">
            <a:avLst/>
          </a:prstGeom>
          <a:noFill/>
        </p:spPr>
        <p:txBody>
          <a:bodyPr wrap="square" rtlCol="0">
            <a:spAutoFit/>
          </a:bodyPr>
          <a:lstStyle/>
          <a:p>
            <a:pPr algn="ctr">
              <a:lnSpc>
                <a:spcPct val="150000"/>
              </a:lnSpc>
            </a:pPr>
            <a:r>
              <a:rPr lang="vi-VN" sz="4400" b="1">
                <a:solidFill>
                  <a:srgbClr val="C00000"/>
                </a:solidFill>
              </a:rPr>
              <a:t>TÍNH CHẤT VẬT LÍ</a:t>
            </a:r>
            <a:endParaRPr lang="en-US" sz="4400" b="1">
              <a:solidFill>
                <a:srgbClr val="C00000"/>
              </a:solidFill>
            </a:endParaRPr>
          </a:p>
        </p:txBody>
      </p:sp>
    </p:spTree>
    <p:extLst>
      <p:ext uri="{BB962C8B-B14F-4D97-AF65-F5344CB8AC3E}">
        <p14:creationId xmlns:p14="http://schemas.microsoft.com/office/powerpoint/2010/main" val="4211977537"/>
      </p:ext>
    </p:extLst>
  </p:cSld>
  <p:clrMapOvr>
    <a:masterClrMapping/>
  </p:clrMapOvr>
  <p:transition spd="med">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grpSp>
        <p:nvGrpSpPr>
          <p:cNvPr id="11" name="Group 10"/>
          <p:cNvGrpSpPr/>
          <p:nvPr/>
        </p:nvGrpSpPr>
        <p:grpSpPr>
          <a:xfrm>
            <a:off x="672957" y="136242"/>
            <a:ext cx="7844319" cy="924288"/>
            <a:chOff x="672957" y="136242"/>
            <a:chExt cx="7844319" cy="924288"/>
          </a:xfrm>
        </p:grpSpPr>
        <p:sp>
          <p:nvSpPr>
            <p:cNvPr id="9" name="Rectangle 8"/>
            <p:cNvSpPr/>
            <p:nvPr/>
          </p:nvSpPr>
          <p:spPr>
            <a:xfrm>
              <a:off x="672957" y="563534"/>
              <a:ext cx="7844319" cy="496996"/>
            </a:xfrm>
            <a:prstGeom prst="rect">
              <a:avLst/>
            </a:prstGeom>
          </p:spPr>
          <p:txBody>
            <a:bodyPr wrap="square">
              <a:spAutoFit/>
            </a:bodyPr>
            <a:lstStyle/>
            <a:p>
              <a:pPr algn="ctr">
                <a:lnSpc>
                  <a:spcPct val="150000"/>
                </a:lnSpc>
              </a:pPr>
              <a:r>
                <a:rPr lang="vi-VN" sz="2000" i="1">
                  <a:solidFill>
                    <a:srgbClr val="002060"/>
                  </a:solidFill>
                </a:rPr>
                <a:t>Đ</a:t>
              </a:r>
              <a:r>
                <a:rPr lang="en-US" sz="2000" i="1">
                  <a:solidFill>
                    <a:srgbClr val="002060"/>
                  </a:solidFill>
                </a:rPr>
                <a:t>ọc thông tin SGK và tóm tắt tính chất vật lí của dẫn xuất halogen</a:t>
              </a:r>
            </a:p>
          </p:txBody>
        </p:sp>
        <p:pic>
          <p:nvPicPr>
            <p:cNvPr id="10" name="Picture 9"/>
            <p:cNvPicPr>
              <a:picLocks noChangeAspect="1"/>
            </p:cNvPicPr>
            <p:nvPr/>
          </p:nvPicPr>
          <p:blipFill>
            <a:blip r:embed="rId3"/>
            <a:stretch>
              <a:fillRect/>
            </a:stretch>
          </p:blipFill>
          <p:spPr>
            <a:xfrm>
              <a:off x="4198233" y="136242"/>
              <a:ext cx="793765" cy="427292"/>
            </a:xfrm>
            <a:prstGeom prst="rect">
              <a:avLst/>
            </a:prstGeom>
          </p:spPr>
        </p:pic>
      </p:grpSp>
      <p:sp>
        <p:nvSpPr>
          <p:cNvPr id="12" name="Rounded Rectangle 11"/>
          <p:cNvSpPr/>
          <p:nvPr/>
        </p:nvSpPr>
        <p:spPr>
          <a:xfrm>
            <a:off x="672957" y="2424577"/>
            <a:ext cx="1530850" cy="1191802"/>
          </a:xfrm>
          <a:prstGeom prst="roundRect">
            <a:avLst/>
          </a:prstGeom>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vi-VN" sz="2000" b="1">
                <a:solidFill>
                  <a:schemeClr val="bg2"/>
                </a:solidFill>
                <a:latin typeface="Arial" panose="020B0604020202020204" pitchFamily="34" charset="0"/>
                <a:cs typeface="Arial" panose="020B0604020202020204" pitchFamily="34" charset="0"/>
              </a:rPr>
              <a:t>Tính chất vật lí</a:t>
            </a:r>
            <a:endParaRPr lang="en-US" sz="2000" b="1">
              <a:solidFill>
                <a:schemeClr val="bg2"/>
              </a:solidFill>
              <a:latin typeface="Arial" panose="020B0604020202020204" pitchFamily="34" charset="0"/>
              <a:cs typeface="Arial" panose="020B0604020202020204" pitchFamily="34" charset="0"/>
            </a:endParaRPr>
          </a:p>
        </p:txBody>
      </p:sp>
      <p:sp>
        <p:nvSpPr>
          <p:cNvPr id="20" name="Rounded Rectangle 19"/>
          <p:cNvSpPr/>
          <p:nvPr/>
        </p:nvSpPr>
        <p:spPr>
          <a:xfrm>
            <a:off x="2797995" y="1487822"/>
            <a:ext cx="1530850" cy="690299"/>
          </a:xfrm>
          <a:prstGeom prst="roundRect">
            <a:avLst/>
          </a:prstGeom>
          <a:solidFill>
            <a:schemeClr val="tx2"/>
          </a:solidFill>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2"/>
                </a:solidFill>
                <a:latin typeface="Arial" panose="020B0604020202020204" pitchFamily="34" charset="0"/>
                <a:cs typeface="Arial" panose="020B0604020202020204" pitchFamily="34" charset="0"/>
              </a:rPr>
              <a:t>Trạng thái</a:t>
            </a:r>
            <a:endParaRPr lang="en-US" sz="2000" b="1">
              <a:solidFill>
                <a:schemeClr val="bg2"/>
              </a:solidFill>
              <a:latin typeface="Arial" panose="020B0604020202020204" pitchFamily="34" charset="0"/>
              <a:cs typeface="Arial" panose="020B0604020202020204" pitchFamily="34" charset="0"/>
            </a:endParaRPr>
          </a:p>
        </p:txBody>
      </p:sp>
      <p:sp>
        <p:nvSpPr>
          <p:cNvPr id="21" name="Rounded Rectangle 20"/>
          <p:cNvSpPr/>
          <p:nvPr/>
        </p:nvSpPr>
        <p:spPr>
          <a:xfrm>
            <a:off x="2797995" y="2675328"/>
            <a:ext cx="1530850" cy="690299"/>
          </a:xfrm>
          <a:prstGeom prst="roundRect">
            <a:avLst/>
          </a:prstGeom>
          <a:solidFill>
            <a:schemeClr val="accent4">
              <a:lumMod val="75000"/>
              <a:lumOff val="25000"/>
            </a:schemeClr>
          </a:solidFill>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2"/>
                </a:solidFill>
                <a:latin typeface="Arial" panose="020B0604020202020204" pitchFamily="34" charset="0"/>
                <a:cs typeface="Arial" panose="020B0604020202020204" pitchFamily="34" charset="0"/>
              </a:rPr>
              <a:t>Tính tan</a:t>
            </a:r>
            <a:endParaRPr lang="en-US" sz="2000" b="1">
              <a:solidFill>
                <a:schemeClr val="bg2"/>
              </a:solidFill>
              <a:latin typeface="Arial" panose="020B0604020202020204" pitchFamily="34" charset="0"/>
              <a:cs typeface="Arial" panose="020B0604020202020204" pitchFamily="34" charset="0"/>
            </a:endParaRPr>
          </a:p>
        </p:txBody>
      </p:sp>
      <p:sp>
        <p:nvSpPr>
          <p:cNvPr id="22" name="Rounded Rectangle 21"/>
          <p:cNvSpPr/>
          <p:nvPr/>
        </p:nvSpPr>
        <p:spPr>
          <a:xfrm>
            <a:off x="2797995" y="3846873"/>
            <a:ext cx="1530850" cy="690299"/>
          </a:xfrm>
          <a:prstGeom prst="roundRect">
            <a:avLst/>
          </a:prstGeom>
          <a:solidFill>
            <a:srgbClr val="FFC000"/>
          </a:solidFill>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accent5">
                    <a:lumMod val="10000"/>
                  </a:schemeClr>
                </a:solidFill>
                <a:latin typeface="Arial" panose="020B0604020202020204" pitchFamily="34" charset="0"/>
                <a:cs typeface="Arial" panose="020B0604020202020204" pitchFamily="34" charset="0"/>
              </a:rPr>
              <a:t>Nhiệt độ</a:t>
            </a:r>
            <a:endParaRPr lang="en-US" sz="2000" b="1">
              <a:solidFill>
                <a:schemeClr val="accent5">
                  <a:lumMod val="10000"/>
                </a:schemeClr>
              </a:solidFill>
              <a:latin typeface="Arial" panose="020B0604020202020204" pitchFamily="34" charset="0"/>
              <a:cs typeface="Arial" panose="020B0604020202020204" pitchFamily="34" charset="0"/>
            </a:endParaRPr>
          </a:p>
        </p:txBody>
      </p:sp>
      <p:sp>
        <p:nvSpPr>
          <p:cNvPr id="14" name="Rectangle 13"/>
          <p:cNvSpPr/>
          <p:nvPr/>
        </p:nvSpPr>
        <p:spPr>
          <a:xfrm>
            <a:off x="4595115" y="1487822"/>
            <a:ext cx="3704860" cy="553998"/>
          </a:xfrm>
          <a:prstGeom prst="rect">
            <a:avLst/>
          </a:prstGeom>
        </p:spPr>
        <p:txBody>
          <a:bodyPr wrap="none">
            <a:spAutoFit/>
          </a:bodyPr>
          <a:lstStyle/>
          <a:p>
            <a:pPr algn="just">
              <a:lnSpc>
                <a:spcPct val="150000"/>
              </a:lnSpc>
              <a:spcAft>
                <a:spcPts val="1000"/>
              </a:spcAft>
            </a:pPr>
            <a:r>
              <a:rPr lang="fr-FR" sz="2000">
                <a:latin typeface="Arial" panose="020B0604020202020204" pitchFamily="34" charset="0"/>
                <a:ea typeface="Times New Roman" panose="02020603050405020304" pitchFamily="18" charset="0"/>
                <a:cs typeface="Arial" panose="020B0604020202020204" pitchFamily="34" charset="0"/>
              </a:rPr>
              <a:t>Khí (CH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Cl, 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F...), lỏng, rắn.</a:t>
            </a:r>
            <a:endParaRPr lang="en-US" sz="2000">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4595115" y="2469112"/>
            <a:ext cx="3829694" cy="1015663"/>
          </a:xfrm>
          <a:prstGeom prst="rect">
            <a:avLst/>
          </a:prstGeom>
        </p:spPr>
        <p:txBody>
          <a:bodyPr wrap="square">
            <a:spAutoFit/>
          </a:bodyPr>
          <a:lstStyle/>
          <a:p>
            <a:pPr algn="just">
              <a:lnSpc>
                <a:spcPct val="150000"/>
              </a:lnSpc>
            </a:pPr>
            <a:r>
              <a:rPr lang="vi-VN" sz="2000"/>
              <a:t>Hầu như không tan trong nước, tan trong dung môi hữu cơ.</a:t>
            </a:r>
            <a:endParaRPr lang="en-US" sz="2000"/>
          </a:p>
        </p:txBody>
      </p:sp>
      <p:sp>
        <p:nvSpPr>
          <p:cNvPr id="16" name="Rectangle 15"/>
          <p:cNvSpPr/>
          <p:nvPr/>
        </p:nvSpPr>
        <p:spPr>
          <a:xfrm>
            <a:off x="4595115" y="3605980"/>
            <a:ext cx="3945276" cy="1477328"/>
          </a:xfrm>
          <a:prstGeom prst="rect">
            <a:avLst/>
          </a:prstGeom>
        </p:spPr>
        <p:txBody>
          <a:bodyPr wrap="square">
            <a:spAutoFit/>
          </a:bodyPr>
          <a:lstStyle/>
          <a:p>
            <a:pPr algn="just">
              <a:lnSpc>
                <a:spcPct val="150000"/>
              </a:lnSpc>
            </a:pPr>
            <a:r>
              <a:rPr lang="fr-FR" sz="2000">
                <a:latin typeface="Arial" panose="020B0604020202020204" pitchFamily="34" charset="0"/>
                <a:ea typeface="Times New Roman" panose="02020603050405020304" pitchFamily="18" charset="0"/>
                <a:cs typeface="Arial" panose="020B0604020202020204" pitchFamily="34" charset="0"/>
              </a:rPr>
              <a:t>Nhiệt độ nóng chảy và nhiệt độ sôi cao hơn của các hydrocarbon có phân tử khối tương đương.</a:t>
            </a:r>
            <a:endParaRPr lang="en-US" sz="2000">
              <a:latin typeface="Arial" panose="020B0604020202020204" pitchFamily="34" charset="0"/>
              <a:cs typeface="Arial" panose="020B0604020202020204" pitchFamily="34" charset="0"/>
            </a:endParaRPr>
          </a:p>
        </p:txBody>
      </p:sp>
      <p:cxnSp>
        <p:nvCxnSpPr>
          <p:cNvPr id="18" name="Elbow Connector 17"/>
          <p:cNvCxnSpPr>
            <a:stCxn id="12" idx="0"/>
            <a:endCxn id="20" idx="1"/>
          </p:cNvCxnSpPr>
          <p:nvPr/>
        </p:nvCxnSpPr>
        <p:spPr>
          <a:xfrm rot="5400000" flipH="1" flipV="1">
            <a:off x="1822386" y="1448969"/>
            <a:ext cx="591605" cy="1359613"/>
          </a:xfrm>
          <a:prstGeom prst="bentConnector2">
            <a:avLst/>
          </a:prstGeom>
          <a:ln w="19050">
            <a:solidFill>
              <a:schemeClr val="accent5">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2" idx="2"/>
            <a:endCxn id="22" idx="1"/>
          </p:cNvCxnSpPr>
          <p:nvPr/>
        </p:nvCxnSpPr>
        <p:spPr>
          <a:xfrm rot="16200000" flipH="1">
            <a:off x="1830366" y="3224394"/>
            <a:ext cx="575644" cy="1359613"/>
          </a:xfrm>
          <a:prstGeom prst="bentConnector2">
            <a:avLst/>
          </a:prstGeom>
          <a:ln w="19050">
            <a:solidFill>
              <a:schemeClr val="accent5">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3"/>
            <a:endCxn id="21" idx="1"/>
          </p:cNvCxnSpPr>
          <p:nvPr/>
        </p:nvCxnSpPr>
        <p:spPr>
          <a:xfrm>
            <a:off x="2203807" y="3020478"/>
            <a:ext cx="594188" cy="0"/>
          </a:xfrm>
          <a:prstGeom prst="straightConnector1">
            <a:avLst/>
          </a:prstGeom>
          <a:ln w="19050">
            <a:solidFill>
              <a:schemeClr val="accent5">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3" name="Pentagon 2"/>
          <p:cNvSpPr/>
          <p:nvPr/>
        </p:nvSpPr>
        <p:spPr>
          <a:xfrm>
            <a:off x="0" y="287676"/>
            <a:ext cx="2578813" cy="513417"/>
          </a:xfrm>
          <a:prstGeom prst="homePlat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2"/>
                </a:solidFill>
                <a:latin typeface="Arial" panose="020B0604020202020204" pitchFamily="34" charset="0"/>
                <a:cs typeface="Arial" panose="020B0604020202020204" pitchFamily="34" charset="0"/>
              </a:rPr>
              <a:t>KHỞI ĐỘNG</a:t>
            </a:r>
            <a:endParaRPr lang="en-US" sz="2800" b="1">
              <a:solidFill>
                <a:schemeClr val="bg2"/>
              </a:solidFill>
              <a:latin typeface="Arial" panose="020B0604020202020204" pitchFamily="34" charset="0"/>
              <a:cs typeface="Arial" panose="020B0604020202020204" pitchFamily="34" charset="0"/>
            </a:endParaRPr>
          </a:p>
        </p:txBody>
      </p:sp>
      <p:sp>
        <p:nvSpPr>
          <p:cNvPr id="4" name="TextBox 3"/>
          <p:cNvSpPr txBox="1"/>
          <p:nvPr/>
        </p:nvSpPr>
        <p:spPr>
          <a:xfrm>
            <a:off x="2835668" y="400983"/>
            <a:ext cx="4623370" cy="400110"/>
          </a:xfrm>
          <a:prstGeom prst="rect">
            <a:avLst/>
          </a:prstGeom>
          <a:noFill/>
        </p:spPr>
        <p:txBody>
          <a:bodyPr wrap="square" rtlCol="0">
            <a:spAutoFit/>
          </a:bodyPr>
          <a:lstStyle/>
          <a:p>
            <a:pPr algn="just"/>
            <a:r>
              <a:rPr lang="vi-VN" sz="2000"/>
              <a:t>Một số ứng dụng của dẫn xuất halogen</a:t>
            </a:r>
            <a:endParaRPr lang="en-US" sz="2000"/>
          </a:p>
        </p:txBody>
      </p:sp>
      <p:grpSp>
        <p:nvGrpSpPr>
          <p:cNvPr id="15" name="Group 14"/>
          <p:cNvGrpSpPr/>
          <p:nvPr/>
        </p:nvGrpSpPr>
        <p:grpSpPr>
          <a:xfrm>
            <a:off x="976266" y="1045488"/>
            <a:ext cx="2506673" cy="1970622"/>
            <a:chOff x="976266" y="1045488"/>
            <a:chExt cx="2506673" cy="1970622"/>
          </a:xfrm>
        </p:grpSpPr>
        <p:pic>
          <p:nvPicPr>
            <p:cNvPr id="5" name="Picture 4"/>
            <p:cNvPicPr>
              <a:picLocks noChangeAspect="1"/>
            </p:cNvPicPr>
            <p:nvPr/>
          </p:nvPicPr>
          <p:blipFill>
            <a:blip r:embed="rId3"/>
            <a:stretch>
              <a:fillRect/>
            </a:stretch>
          </p:blipFill>
          <p:spPr>
            <a:xfrm>
              <a:off x="976266" y="1045488"/>
              <a:ext cx="2506673" cy="1670257"/>
            </a:xfrm>
            <a:prstGeom prst="rect">
              <a:avLst/>
            </a:prstGeom>
          </p:spPr>
        </p:pic>
        <p:sp>
          <p:nvSpPr>
            <p:cNvPr id="9" name="TextBox 8"/>
            <p:cNvSpPr txBox="1"/>
            <p:nvPr/>
          </p:nvSpPr>
          <p:spPr>
            <a:xfrm>
              <a:off x="1194480" y="2677556"/>
              <a:ext cx="2070243" cy="338554"/>
            </a:xfrm>
            <a:prstGeom prst="rect">
              <a:avLst/>
            </a:prstGeom>
            <a:noFill/>
          </p:spPr>
          <p:txBody>
            <a:bodyPr wrap="square" rtlCol="0">
              <a:spAutoFit/>
            </a:bodyPr>
            <a:lstStyle/>
            <a:p>
              <a:pPr algn="ctr"/>
              <a:r>
                <a:rPr lang="vi-VN" sz="1600" i="1">
                  <a:solidFill>
                    <a:srgbClr val="0070C0"/>
                  </a:solidFill>
                </a:rPr>
                <a:t>Thuốc diệt côn trùng</a:t>
              </a:r>
              <a:endParaRPr lang="en-US" sz="1600" i="1">
                <a:solidFill>
                  <a:srgbClr val="0070C0"/>
                </a:solidFill>
              </a:endParaRPr>
            </a:p>
          </p:txBody>
        </p:sp>
      </p:grpSp>
      <p:grpSp>
        <p:nvGrpSpPr>
          <p:cNvPr id="16" name="Group 15"/>
          <p:cNvGrpSpPr/>
          <p:nvPr/>
        </p:nvGrpSpPr>
        <p:grpSpPr>
          <a:xfrm>
            <a:off x="5558320" y="1045488"/>
            <a:ext cx="2505386" cy="1970622"/>
            <a:chOff x="5558320" y="1045488"/>
            <a:chExt cx="2505386" cy="1970622"/>
          </a:xfrm>
        </p:grpSpPr>
        <p:pic>
          <p:nvPicPr>
            <p:cNvPr id="6" name="Picture 5"/>
            <p:cNvPicPr>
              <a:picLocks noChangeAspect="1"/>
            </p:cNvPicPr>
            <p:nvPr/>
          </p:nvPicPr>
          <p:blipFill>
            <a:blip r:embed="rId4"/>
            <a:stretch>
              <a:fillRect/>
            </a:stretch>
          </p:blipFill>
          <p:spPr>
            <a:xfrm>
              <a:off x="5558320" y="1045488"/>
              <a:ext cx="2505386" cy="1670257"/>
            </a:xfrm>
            <a:prstGeom prst="rect">
              <a:avLst/>
            </a:prstGeom>
          </p:spPr>
        </p:pic>
        <p:sp>
          <p:nvSpPr>
            <p:cNvPr id="11" name="TextBox 10"/>
            <p:cNvSpPr txBox="1"/>
            <p:nvPr/>
          </p:nvSpPr>
          <p:spPr>
            <a:xfrm>
              <a:off x="5857235" y="2677556"/>
              <a:ext cx="2070243" cy="338554"/>
            </a:xfrm>
            <a:prstGeom prst="rect">
              <a:avLst/>
            </a:prstGeom>
            <a:noFill/>
          </p:spPr>
          <p:txBody>
            <a:bodyPr wrap="square" rtlCol="0">
              <a:spAutoFit/>
            </a:bodyPr>
            <a:lstStyle/>
            <a:p>
              <a:pPr algn="ctr"/>
              <a:r>
                <a:rPr lang="vi-VN" sz="1600" i="1">
                  <a:solidFill>
                    <a:srgbClr val="0070C0"/>
                  </a:solidFill>
                </a:rPr>
                <a:t>Thuốc diệt cỏ</a:t>
              </a:r>
              <a:endParaRPr lang="en-US" sz="1600" i="1">
                <a:solidFill>
                  <a:srgbClr val="0070C0"/>
                </a:solidFill>
              </a:endParaRPr>
            </a:p>
          </p:txBody>
        </p:sp>
      </p:grpSp>
      <p:grpSp>
        <p:nvGrpSpPr>
          <p:cNvPr id="14" name="Group 13"/>
          <p:cNvGrpSpPr/>
          <p:nvPr/>
        </p:nvGrpSpPr>
        <p:grpSpPr>
          <a:xfrm>
            <a:off x="976266" y="3037277"/>
            <a:ext cx="2506673" cy="1987644"/>
            <a:chOff x="976266" y="3063500"/>
            <a:chExt cx="2506673" cy="1987644"/>
          </a:xfrm>
        </p:grpSpPr>
        <p:pic>
          <p:nvPicPr>
            <p:cNvPr id="7" name="Picture 6"/>
            <p:cNvPicPr>
              <a:picLocks noChangeAspect="1"/>
            </p:cNvPicPr>
            <p:nvPr/>
          </p:nvPicPr>
          <p:blipFill rotWithShape="1">
            <a:blip r:embed="rId5"/>
            <a:srcRect t="7431"/>
            <a:stretch/>
          </p:blipFill>
          <p:spPr>
            <a:xfrm>
              <a:off x="976266" y="3063500"/>
              <a:ext cx="2506673" cy="1649090"/>
            </a:xfrm>
            <a:prstGeom prst="rect">
              <a:avLst/>
            </a:prstGeom>
          </p:spPr>
        </p:pic>
        <p:sp>
          <p:nvSpPr>
            <p:cNvPr id="12" name="TextBox 11"/>
            <p:cNvSpPr txBox="1"/>
            <p:nvPr/>
          </p:nvSpPr>
          <p:spPr>
            <a:xfrm>
              <a:off x="1194480" y="4712590"/>
              <a:ext cx="2070243" cy="338554"/>
            </a:xfrm>
            <a:prstGeom prst="rect">
              <a:avLst/>
            </a:prstGeom>
            <a:noFill/>
          </p:spPr>
          <p:txBody>
            <a:bodyPr wrap="square" rtlCol="0">
              <a:spAutoFit/>
            </a:bodyPr>
            <a:lstStyle/>
            <a:p>
              <a:pPr algn="ctr"/>
              <a:r>
                <a:rPr lang="vi-VN" sz="1600" i="1">
                  <a:solidFill>
                    <a:srgbClr val="0070C0"/>
                  </a:solidFill>
                </a:rPr>
                <a:t>Chất làm lạnh</a:t>
              </a:r>
              <a:endParaRPr lang="en-US" sz="1600" i="1">
                <a:solidFill>
                  <a:srgbClr val="0070C0"/>
                </a:solidFill>
              </a:endParaRPr>
            </a:p>
          </p:txBody>
        </p:sp>
      </p:grpSp>
      <p:grpSp>
        <p:nvGrpSpPr>
          <p:cNvPr id="10" name="Group 9"/>
          <p:cNvGrpSpPr/>
          <p:nvPr/>
        </p:nvGrpSpPr>
        <p:grpSpPr>
          <a:xfrm>
            <a:off x="5558319" y="3016110"/>
            <a:ext cx="2505387" cy="2008811"/>
            <a:chOff x="5558319" y="3042333"/>
            <a:chExt cx="2505387" cy="2008811"/>
          </a:xfrm>
        </p:grpSpPr>
        <p:pic>
          <p:nvPicPr>
            <p:cNvPr id="8" name="Picture 7"/>
            <p:cNvPicPr>
              <a:picLocks noChangeAspect="1"/>
            </p:cNvPicPr>
            <p:nvPr/>
          </p:nvPicPr>
          <p:blipFill>
            <a:blip r:embed="rId6"/>
            <a:stretch>
              <a:fillRect/>
            </a:stretch>
          </p:blipFill>
          <p:spPr>
            <a:xfrm>
              <a:off x="5558319" y="3042333"/>
              <a:ext cx="2505387" cy="1670257"/>
            </a:xfrm>
            <a:prstGeom prst="rect">
              <a:avLst/>
            </a:prstGeom>
          </p:spPr>
        </p:pic>
        <p:sp>
          <p:nvSpPr>
            <p:cNvPr id="13" name="TextBox 12"/>
            <p:cNvSpPr txBox="1"/>
            <p:nvPr/>
          </p:nvSpPr>
          <p:spPr>
            <a:xfrm>
              <a:off x="5667104" y="4712590"/>
              <a:ext cx="2287816" cy="338554"/>
            </a:xfrm>
            <a:prstGeom prst="rect">
              <a:avLst/>
            </a:prstGeom>
            <a:noFill/>
          </p:spPr>
          <p:txBody>
            <a:bodyPr wrap="square" rtlCol="0">
              <a:spAutoFit/>
            </a:bodyPr>
            <a:lstStyle/>
            <a:p>
              <a:pPr algn="ctr"/>
              <a:r>
                <a:rPr lang="vi-VN" sz="1600" i="1">
                  <a:solidFill>
                    <a:srgbClr val="0070C0"/>
                  </a:solidFill>
                </a:rPr>
                <a:t>Sản xuất vật liệu PVC</a:t>
              </a:r>
              <a:endParaRPr lang="en-US" sz="1600" i="1">
                <a:solidFill>
                  <a:srgbClr val="0070C0"/>
                </a:solidFill>
              </a:endParaRPr>
            </a:p>
          </p:txBody>
        </p:sp>
      </p:grpSp>
      <p:grpSp>
        <p:nvGrpSpPr>
          <p:cNvPr id="19" name="Group 18"/>
          <p:cNvGrpSpPr/>
          <p:nvPr/>
        </p:nvGrpSpPr>
        <p:grpSpPr>
          <a:xfrm>
            <a:off x="3263384" y="1539242"/>
            <a:ext cx="2785320" cy="2785320"/>
            <a:chOff x="3263384" y="1539242"/>
            <a:chExt cx="2785320" cy="2785320"/>
          </a:xfrm>
        </p:grpSpPr>
        <p:sp>
          <p:nvSpPr>
            <p:cNvPr id="17" name="Explosion 2 16"/>
            <p:cNvSpPr/>
            <p:nvPr/>
          </p:nvSpPr>
          <p:spPr>
            <a:xfrm rot="2399732">
              <a:off x="3263384" y="1539242"/>
              <a:ext cx="2785320" cy="2785320"/>
            </a:xfrm>
            <a:prstGeom prst="irregularSeal2">
              <a:avLst/>
            </a:prstGeom>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TextBox 17"/>
            <p:cNvSpPr txBox="1"/>
            <p:nvPr/>
          </p:nvSpPr>
          <p:spPr>
            <a:xfrm>
              <a:off x="3537563" y="2376711"/>
              <a:ext cx="2020498" cy="1015663"/>
            </a:xfrm>
            <a:prstGeom prst="rect">
              <a:avLst/>
            </a:prstGeom>
            <a:noFill/>
          </p:spPr>
          <p:txBody>
            <a:bodyPr wrap="square" rtlCol="0">
              <a:spAutoFit/>
            </a:bodyPr>
            <a:lstStyle/>
            <a:p>
              <a:pPr algn="ctr">
                <a:lnSpc>
                  <a:spcPct val="150000"/>
                </a:lnSpc>
              </a:pPr>
              <a:r>
                <a:rPr lang="vi-VN" sz="2000">
                  <a:solidFill>
                    <a:schemeClr val="bg2"/>
                  </a:solidFill>
                </a:rPr>
                <a:t>Dẫn xuất halogen là gì?</a:t>
              </a:r>
              <a:endParaRPr lang="en-US" sz="2000">
                <a:solidFill>
                  <a:schemeClr val="bg2"/>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pic>
        <p:nvPicPr>
          <p:cNvPr id="2637" name="Google Shape;2637;p49"/>
          <p:cNvPicPr preferRelativeResize="0">
            <a:picLocks noGrp="1"/>
          </p:cNvPicPr>
          <p:nvPr>
            <p:ph type="pic" idx="2"/>
          </p:nvPr>
        </p:nvPicPr>
        <p:blipFill rotWithShape="1">
          <a:blip r:embed="rId3">
            <a:alphaModFix/>
          </a:blip>
          <a:srcRect l="17594" r="26935"/>
          <a:stretch/>
        </p:blipFill>
        <p:spPr>
          <a:xfrm>
            <a:off x="5038725" y="533875"/>
            <a:ext cx="3392100" cy="4075800"/>
          </a:xfrm>
          <a:prstGeom prst="roundRect">
            <a:avLst>
              <a:gd name="adj" fmla="val 16667"/>
            </a:avLst>
          </a:prstGeom>
        </p:spPr>
      </p:pic>
      <p:sp>
        <p:nvSpPr>
          <p:cNvPr id="7" name="Google Shape;2005;p38"/>
          <p:cNvSpPr txBox="1">
            <a:spLocks noGrp="1"/>
          </p:cNvSpPr>
          <p:nvPr>
            <p:ph type="title"/>
          </p:nvPr>
        </p:nvSpPr>
        <p:spPr>
          <a:xfrm>
            <a:off x="748764" y="724914"/>
            <a:ext cx="3813000" cy="13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600" b="1">
                <a:latin typeface="Arial" panose="020B0604020202020204" pitchFamily="34" charset="0"/>
                <a:cs typeface="Arial" panose="020B0604020202020204" pitchFamily="34" charset="0"/>
              </a:rPr>
              <a:t>IV.</a:t>
            </a:r>
            <a:endParaRPr sz="6600" b="1">
              <a:latin typeface="Arial" panose="020B0604020202020204" pitchFamily="34" charset="0"/>
              <a:cs typeface="Arial" panose="020B0604020202020204" pitchFamily="34" charset="0"/>
            </a:endParaRPr>
          </a:p>
        </p:txBody>
      </p:sp>
      <p:sp>
        <p:nvSpPr>
          <p:cNvPr id="8" name="TextBox 7"/>
          <p:cNvSpPr txBox="1"/>
          <p:nvPr/>
        </p:nvSpPr>
        <p:spPr>
          <a:xfrm>
            <a:off x="557181" y="2080744"/>
            <a:ext cx="4110033" cy="2123658"/>
          </a:xfrm>
          <a:prstGeom prst="rect">
            <a:avLst/>
          </a:prstGeom>
          <a:noFill/>
        </p:spPr>
        <p:txBody>
          <a:bodyPr wrap="square" rtlCol="0">
            <a:spAutoFit/>
          </a:bodyPr>
          <a:lstStyle/>
          <a:p>
            <a:pPr algn="ctr">
              <a:lnSpc>
                <a:spcPct val="150000"/>
              </a:lnSpc>
            </a:pPr>
            <a:r>
              <a:rPr lang="vi-VN" sz="4400" b="1">
                <a:solidFill>
                  <a:srgbClr val="C00000"/>
                </a:solidFill>
              </a:rPr>
              <a:t>TÍNH CHẤT HÓA HỌC</a:t>
            </a:r>
            <a:endParaRPr lang="en-US" sz="4400" b="1">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0" name="Title 1"/>
          <p:cNvSpPr>
            <a:spLocks noGrp="1"/>
          </p:cNvSpPr>
          <p:nvPr>
            <p:ph type="title"/>
          </p:nvPr>
        </p:nvSpPr>
        <p:spPr>
          <a:xfrm>
            <a:off x="699451" y="301186"/>
            <a:ext cx="7704000" cy="572700"/>
          </a:xfrm>
          <a:solidFill>
            <a:schemeClr val="accent1">
              <a:lumMod val="20000"/>
              <a:lumOff val="80000"/>
            </a:schemeClr>
          </a:solidFill>
        </p:spPr>
        <p:txBody>
          <a:bodyPr/>
          <a:lstStyle/>
          <a:p>
            <a:pPr algn="ctr"/>
            <a:r>
              <a:rPr lang="vi-VN" sz="2800" b="1">
                <a:solidFill>
                  <a:srgbClr val="C00000"/>
                </a:solidFill>
                <a:latin typeface="Arial" panose="020B0604020202020204" pitchFamily="34" charset="0"/>
                <a:cs typeface="Arial" panose="020B0604020202020204" pitchFamily="34" charset="0"/>
              </a:rPr>
              <a:t>1. Phản ứng thế nguyên tử halogen</a:t>
            </a:r>
            <a:endParaRPr lang="en-US" sz="2800" b="1">
              <a:solidFill>
                <a:srgbClr val="C00000"/>
              </a:solidFill>
              <a:latin typeface="Arial" panose="020B0604020202020204" pitchFamily="34" charset="0"/>
              <a:cs typeface="Arial" panose="020B0604020202020204" pitchFamily="34" charset="0"/>
            </a:endParaRPr>
          </a:p>
        </p:txBody>
      </p:sp>
      <p:grpSp>
        <p:nvGrpSpPr>
          <p:cNvPr id="14" name="Group 13"/>
          <p:cNvGrpSpPr/>
          <p:nvPr/>
        </p:nvGrpSpPr>
        <p:grpSpPr>
          <a:xfrm>
            <a:off x="699452" y="1068027"/>
            <a:ext cx="6893149" cy="729952"/>
            <a:chOff x="699452" y="1150220"/>
            <a:chExt cx="6893149" cy="729952"/>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52" y="1150220"/>
              <a:ext cx="729952" cy="729952"/>
            </a:xfrm>
            <a:prstGeom prst="rect">
              <a:avLst/>
            </a:prstGeom>
          </p:spPr>
        </p:pic>
        <p:sp>
          <p:nvSpPr>
            <p:cNvPr id="12" name="Rectangle 11"/>
            <p:cNvSpPr/>
            <p:nvPr/>
          </p:nvSpPr>
          <p:spPr>
            <a:xfrm>
              <a:off x="1517990" y="1304866"/>
              <a:ext cx="6074611" cy="400110"/>
            </a:xfrm>
            <a:prstGeom prst="rect">
              <a:avLst/>
            </a:prstGeom>
          </p:spPr>
          <p:txBody>
            <a:bodyPr wrap="square">
              <a:spAutoFit/>
            </a:bodyPr>
            <a:lstStyle/>
            <a:p>
              <a:r>
                <a:rPr lang="vi-VN" sz="2000" b="1" i="1">
                  <a:solidFill>
                    <a:schemeClr val="accent4">
                      <a:lumMod val="90000"/>
                      <a:lumOff val="10000"/>
                    </a:schemeClr>
                  </a:solidFill>
                </a:rPr>
                <a:t>Nghiên cứu t</a:t>
              </a:r>
              <a:r>
                <a:rPr lang="en-US" sz="2000" b="1" i="1">
                  <a:solidFill>
                    <a:schemeClr val="accent4">
                      <a:lumMod val="90000"/>
                      <a:lumOff val="10000"/>
                    </a:schemeClr>
                  </a:solidFill>
                </a:rPr>
                <a:t>hí nghiệm thuỷ phân bromoethane </a:t>
              </a:r>
            </a:p>
          </p:txBody>
        </p:sp>
      </p:grpSp>
      <p:pic>
        <p:nvPicPr>
          <p:cNvPr id="15" name="Thí nghiệm- Phản ứng thủy phân ethyl brom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67155" y="1820453"/>
            <a:ext cx="5907639" cy="33230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313" y="3064364"/>
            <a:ext cx="841321" cy="835224"/>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605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15"/>
                </p:tgtEl>
              </p:cMediaNode>
            </p:video>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grpSp>
        <p:nvGrpSpPr>
          <p:cNvPr id="2646" name="Google Shape;2646;p50"/>
          <p:cNvGrpSpPr/>
          <p:nvPr/>
        </p:nvGrpSpPr>
        <p:grpSpPr>
          <a:xfrm>
            <a:off x="214368" y="1615190"/>
            <a:ext cx="2561200" cy="2714505"/>
            <a:chOff x="409577" y="1214438"/>
            <a:chExt cx="2561200" cy="2714505"/>
          </a:xfrm>
        </p:grpSpPr>
        <p:grpSp>
          <p:nvGrpSpPr>
            <p:cNvPr id="2647" name="Google Shape;2647;p50"/>
            <p:cNvGrpSpPr/>
            <p:nvPr/>
          </p:nvGrpSpPr>
          <p:grpSpPr>
            <a:xfrm>
              <a:off x="2114331" y="2994302"/>
              <a:ext cx="554464" cy="814191"/>
              <a:chOff x="1704756" y="2994302"/>
              <a:chExt cx="554464" cy="814191"/>
            </a:xfrm>
          </p:grpSpPr>
          <p:sp>
            <p:nvSpPr>
              <p:cNvPr id="2648" name="Google Shape;2648;p50"/>
              <p:cNvSpPr/>
              <p:nvPr/>
            </p:nvSpPr>
            <p:spPr>
              <a:xfrm>
                <a:off x="1896783" y="2994302"/>
                <a:ext cx="171099" cy="32851"/>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0"/>
              <p:cNvSpPr/>
              <p:nvPr/>
            </p:nvSpPr>
            <p:spPr>
              <a:xfrm>
                <a:off x="1926119" y="3027130"/>
                <a:ext cx="111049" cy="31284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0"/>
              <p:cNvSpPr/>
              <p:nvPr/>
            </p:nvSpPr>
            <p:spPr>
              <a:xfrm>
                <a:off x="1704756" y="3339946"/>
                <a:ext cx="554464" cy="468547"/>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0"/>
              <p:cNvSpPr/>
              <p:nvPr/>
            </p:nvSpPr>
            <p:spPr>
              <a:xfrm>
                <a:off x="1926119" y="3021363"/>
                <a:ext cx="111049" cy="11532"/>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0"/>
              <p:cNvSpPr/>
              <p:nvPr/>
            </p:nvSpPr>
            <p:spPr>
              <a:xfrm>
                <a:off x="1704756" y="3532662"/>
                <a:ext cx="554464" cy="275831"/>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0"/>
              <p:cNvSpPr/>
              <p:nvPr/>
            </p:nvSpPr>
            <p:spPr>
              <a:xfrm>
                <a:off x="1964529" y="3486557"/>
                <a:ext cx="101240" cy="92166"/>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0"/>
              <p:cNvSpPr/>
              <p:nvPr/>
            </p:nvSpPr>
            <p:spPr>
              <a:xfrm>
                <a:off x="1845807" y="3629698"/>
                <a:ext cx="87296" cy="80404"/>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0"/>
              <p:cNvSpPr/>
              <p:nvPr/>
            </p:nvSpPr>
            <p:spPr>
              <a:xfrm>
                <a:off x="2074843" y="3698777"/>
                <a:ext cx="64231" cy="61337"/>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6" name="Google Shape;2656;p50"/>
            <p:cNvSpPr/>
            <p:nvPr/>
          </p:nvSpPr>
          <p:spPr>
            <a:xfrm>
              <a:off x="481646" y="3506818"/>
              <a:ext cx="923150" cy="68458"/>
            </a:xfrm>
            <a:custGeom>
              <a:avLst/>
              <a:gdLst/>
              <a:ahLst/>
              <a:cxnLst/>
              <a:rect l="l" t="t" r="r" b="b"/>
              <a:pathLst>
                <a:path w="40185" h="2980" extrusionOk="0">
                  <a:moveTo>
                    <a:pt x="1" y="1"/>
                  </a:moveTo>
                  <a:lnTo>
                    <a:pt x="1" y="2980"/>
                  </a:lnTo>
                  <a:lnTo>
                    <a:pt x="40184" y="2980"/>
                  </a:lnTo>
                  <a:lnTo>
                    <a:pt x="401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0"/>
            <p:cNvSpPr/>
            <p:nvPr/>
          </p:nvSpPr>
          <p:spPr>
            <a:xfrm>
              <a:off x="481646" y="3740035"/>
              <a:ext cx="923150" cy="67769"/>
            </a:xfrm>
            <a:custGeom>
              <a:avLst/>
              <a:gdLst/>
              <a:ahLst/>
              <a:cxnLst/>
              <a:rect l="l" t="t" r="r" b="b"/>
              <a:pathLst>
                <a:path w="40185" h="2950" extrusionOk="0">
                  <a:moveTo>
                    <a:pt x="1" y="1"/>
                  </a:moveTo>
                  <a:lnTo>
                    <a:pt x="1" y="2949"/>
                  </a:lnTo>
                  <a:lnTo>
                    <a:pt x="40184" y="2949"/>
                  </a:lnTo>
                  <a:lnTo>
                    <a:pt x="401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0"/>
            <p:cNvSpPr/>
            <p:nvPr/>
          </p:nvSpPr>
          <p:spPr>
            <a:xfrm>
              <a:off x="1337027" y="3507530"/>
              <a:ext cx="67769" cy="301675"/>
            </a:xfrm>
            <a:custGeom>
              <a:avLst/>
              <a:gdLst/>
              <a:ahLst/>
              <a:cxnLst/>
              <a:rect l="l" t="t" r="r" b="b"/>
              <a:pathLst>
                <a:path w="2950" h="13132" extrusionOk="0">
                  <a:moveTo>
                    <a:pt x="1" y="0"/>
                  </a:moveTo>
                  <a:lnTo>
                    <a:pt x="1" y="13131"/>
                  </a:lnTo>
                  <a:lnTo>
                    <a:pt x="2949" y="13131"/>
                  </a:lnTo>
                  <a:lnTo>
                    <a:pt x="29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0"/>
            <p:cNvSpPr/>
            <p:nvPr/>
          </p:nvSpPr>
          <p:spPr>
            <a:xfrm>
              <a:off x="524949" y="3575253"/>
              <a:ext cx="812101" cy="164805"/>
            </a:xfrm>
            <a:custGeom>
              <a:avLst/>
              <a:gdLst/>
              <a:ahLst/>
              <a:cxnLst/>
              <a:rect l="l" t="t" r="r" b="b"/>
              <a:pathLst>
                <a:path w="35351" h="7174" extrusionOk="0">
                  <a:moveTo>
                    <a:pt x="0" y="1"/>
                  </a:moveTo>
                  <a:lnTo>
                    <a:pt x="0" y="7174"/>
                  </a:lnTo>
                  <a:lnTo>
                    <a:pt x="35351" y="7174"/>
                  </a:lnTo>
                  <a:lnTo>
                    <a:pt x="353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0"/>
            <p:cNvSpPr/>
            <p:nvPr/>
          </p:nvSpPr>
          <p:spPr>
            <a:xfrm>
              <a:off x="524260" y="3617454"/>
              <a:ext cx="812790" cy="11279"/>
            </a:xfrm>
            <a:custGeom>
              <a:avLst/>
              <a:gdLst/>
              <a:ahLst/>
              <a:cxnLst/>
              <a:rect l="l" t="t" r="r" b="b"/>
              <a:pathLst>
                <a:path w="35381" h="491" extrusionOk="0">
                  <a:moveTo>
                    <a:pt x="8837" y="1"/>
                  </a:moveTo>
                  <a:cubicBezTo>
                    <a:pt x="5890" y="1"/>
                    <a:pt x="2938" y="68"/>
                    <a:pt x="0" y="231"/>
                  </a:cubicBezTo>
                  <a:lnTo>
                    <a:pt x="0" y="261"/>
                  </a:lnTo>
                  <a:cubicBezTo>
                    <a:pt x="2938" y="423"/>
                    <a:pt x="5890" y="491"/>
                    <a:pt x="8837" y="491"/>
                  </a:cubicBezTo>
                  <a:cubicBezTo>
                    <a:pt x="10311" y="491"/>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1"/>
                  </a:lnTo>
                  <a:cubicBezTo>
                    <a:pt x="33331" y="103"/>
                    <a:pt x="31267" y="55"/>
                    <a:pt x="29203" y="55"/>
                  </a:cubicBezTo>
                  <a:cubicBezTo>
                    <a:pt x="26830" y="55"/>
                    <a:pt x="24455" y="119"/>
                    <a:pt x="22098" y="200"/>
                  </a:cubicBezTo>
                  <a:cubicBezTo>
                    <a:pt x="21832" y="203"/>
                    <a:pt x="21567" y="204"/>
                    <a:pt x="21302" y="204"/>
                  </a:cubicBezTo>
                  <a:cubicBezTo>
                    <a:pt x="18623" y="204"/>
                    <a:pt x="15963" y="76"/>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0"/>
            <p:cNvSpPr/>
            <p:nvPr/>
          </p:nvSpPr>
          <p:spPr>
            <a:xfrm>
              <a:off x="524260" y="3668177"/>
              <a:ext cx="812790" cy="11073"/>
            </a:xfrm>
            <a:custGeom>
              <a:avLst/>
              <a:gdLst/>
              <a:ahLst/>
              <a:cxnLst/>
              <a:rect l="l" t="t" r="r" b="b"/>
              <a:pathLst>
                <a:path w="35381" h="482" extrusionOk="0">
                  <a:moveTo>
                    <a:pt x="9399" y="1"/>
                  </a:moveTo>
                  <a:cubicBezTo>
                    <a:pt x="6265" y="1"/>
                    <a:pt x="3125" y="60"/>
                    <a:pt x="0" y="211"/>
                  </a:cubicBezTo>
                  <a:lnTo>
                    <a:pt x="0" y="272"/>
                  </a:lnTo>
                  <a:cubicBezTo>
                    <a:pt x="3125" y="423"/>
                    <a:pt x="6265" y="482"/>
                    <a:pt x="9399" y="482"/>
                  </a:cubicBezTo>
                  <a:cubicBezTo>
                    <a:pt x="10685" y="482"/>
                    <a:pt x="11970" y="472"/>
                    <a:pt x="13253" y="454"/>
                  </a:cubicBezTo>
                  <a:cubicBezTo>
                    <a:pt x="16002" y="454"/>
                    <a:pt x="18700" y="299"/>
                    <a:pt x="21418" y="299"/>
                  </a:cubicBezTo>
                  <a:cubicBezTo>
                    <a:pt x="21644" y="299"/>
                    <a:pt x="21871" y="300"/>
                    <a:pt x="22098" y="302"/>
                  </a:cubicBezTo>
                  <a:cubicBezTo>
                    <a:pt x="24508" y="351"/>
                    <a:pt x="26878" y="440"/>
                    <a:pt x="29272" y="440"/>
                  </a:cubicBezTo>
                  <a:cubicBezTo>
                    <a:pt x="29838" y="440"/>
                    <a:pt x="30404" y="435"/>
                    <a:pt x="30973" y="424"/>
                  </a:cubicBezTo>
                  <a:cubicBezTo>
                    <a:pt x="32432" y="363"/>
                    <a:pt x="33922" y="333"/>
                    <a:pt x="35381" y="272"/>
                  </a:cubicBezTo>
                  <a:lnTo>
                    <a:pt x="35381" y="211"/>
                  </a:lnTo>
                  <a:cubicBezTo>
                    <a:pt x="33261" y="94"/>
                    <a:pt x="31127" y="47"/>
                    <a:pt x="28993" y="47"/>
                  </a:cubicBezTo>
                  <a:cubicBezTo>
                    <a:pt x="26689" y="47"/>
                    <a:pt x="24385" y="102"/>
                    <a:pt x="22098" y="181"/>
                  </a:cubicBezTo>
                  <a:cubicBezTo>
                    <a:pt x="21832" y="183"/>
                    <a:pt x="21567" y="185"/>
                    <a:pt x="21302" y="185"/>
                  </a:cubicBezTo>
                  <a:cubicBezTo>
                    <a:pt x="18623" y="185"/>
                    <a:pt x="15963" y="56"/>
                    <a:pt x="13253" y="29"/>
                  </a:cubicBezTo>
                  <a:cubicBezTo>
                    <a:pt x="11970" y="11"/>
                    <a:pt x="10685" y="1"/>
                    <a:pt x="9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0"/>
            <p:cNvSpPr/>
            <p:nvPr/>
          </p:nvSpPr>
          <p:spPr>
            <a:xfrm>
              <a:off x="409577" y="3802025"/>
              <a:ext cx="2524855" cy="126918"/>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0"/>
            <p:cNvSpPr/>
            <p:nvPr/>
          </p:nvSpPr>
          <p:spPr>
            <a:xfrm>
              <a:off x="481646" y="3210772"/>
              <a:ext cx="923150" cy="67746"/>
            </a:xfrm>
            <a:custGeom>
              <a:avLst/>
              <a:gdLst/>
              <a:ahLst/>
              <a:cxnLst/>
              <a:rect l="l" t="t" r="r" b="b"/>
              <a:pathLst>
                <a:path w="40185" h="2949" extrusionOk="0">
                  <a:moveTo>
                    <a:pt x="1" y="0"/>
                  </a:moveTo>
                  <a:lnTo>
                    <a:pt x="1" y="2948"/>
                  </a:lnTo>
                  <a:lnTo>
                    <a:pt x="40184" y="2948"/>
                  </a:lnTo>
                  <a:lnTo>
                    <a:pt x="40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0"/>
            <p:cNvSpPr/>
            <p:nvPr/>
          </p:nvSpPr>
          <p:spPr>
            <a:xfrm>
              <a:off x="481646" y="3443989"/>
              <a:ext cx="923150" cy="68458"/>
            </a:xfrm>
            <a:custGeom>
              <a:avLst/>
              <a:gdLst/>
              <a:ahLst/>
              <a:cxnLst/>
              <a:rect l="l" t="t" r="r" b="b"/>
              <a:pathLst>
                <a:path w="40185" h="2980" extrusionOk="0">
                  <a:moveTo>
                    <a:pt x="1" y="0"/>
                  </a:moveTo>
                  <a:lnTo>
                    <a:pt x="1" y="2979"/>
                  </a:lnTo>
                  <a:lnTo>
                    <a:pt x="40184" y="2979"/>
                  </a:lnTo>
                  <a:lnTo>
                    <a:pt x="40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0"/>
            <p:cNvSpPr/>
            <p:nvPr/>
          </p:nvSpPr>
          <p:spPr>
            <a:xfrm>
              <a:off x="1337027" y="3211461"/>
              <a:ext cx="67769" cy="300986"/>
            </a:xfrm>
            <a:custGeom>
              <a:avLst/>
              <a:gdLst/>
              <a:ahLst/>
              <a:cxnLst/>
              <a:rect l="l" t="t" r="r" b="b"/>
              <a:pathLst>
                <a:path w="2950" h="13102" extrusionOk="0">
                  <a:moveTo>
                    <a:pt x="1" y="1"/>
                  </a:moveTo>
                  <a:lnTo>
                    <a:pt x="1" y="13101"/>
                  </a:lnTo>
                  <a:lnTo>
                    <a:pt x="2949" y="13101"/>
                  </a:lnTo>
                  <a:lnTo>
                    <a:pt x="29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0"/>
            <p:cNvSpPr/>
            <p:nvPr/>
          </p:nvSpPr>
          <p:spPr>
            <a:xfrm>
              <a:off x="524949" y="3278495"/>
              <a:ext cx="811412" cy="165517"/>
            </a:xfrm>
            <a:custGeom>
              <a:avLst/>
              <a:gdLst/>
              <a:ahLst/>
              <a:cxnLst/>
              <a:rect l="l" t="t" r="r" b="b"/>
              <a:pathLst>
                <a:path w="35321" h="7205" extrusionOk="0">
                  <a:moveTo>
                    <a:pt x="0" y="0"/>
                  </a:moveTo>
                  <a:lnTo>
                    <a:pt x="0" y="7204"/>
                  </a:lnTo>
                  <a:lnTo>
                    <a:pt x="35320" y="7204"/>
                  </a:lnTo>
                  <a:lnTo>
                    <a:pt x="35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0"/>
            <p:cNvSpPr/>
            <p:nvPr/>
          </p:nvSpPr>
          <p:spPr>
            <a:xfrm>
              <a:off x="524260" y="3320695"/>
              <a:ext cx="812790" cy="11279"/>
            </a:xfrm>
            <a:custGeom>
              <a:avLst/>
              <a:gdLst/>
              <a:ahLst/>
              <a:cxnLst/>
              <a:rect l="l" t="t" r="r" b="b"/>
              <a:pathLst>
                <a:path w="35381" h="491" extrusionOk="0">
                  <a:moveTo>
                    <a:pt x="8837" y="1"/>
                  </a:moveTo>
                  <a:cubicBezTo>
                    <a:pt x="5890" y="1"/>
                    <a:pt x="2938" y="68"/>
                    <a:pt x="0" y="230"/>
                  </a:cubicBezTo>
                  <a:lnTo>
                    <a:pt x="0" y="261"/>
                  </a:lnTo>
                  <a:cubicBezTo>
                    <a:pt x="2938" y="423"/>
                    <a:pt x="5890" y="490"/>
                    <a:pt x="8837" y="490"/>
                  </a:cubicBezTo>
                  <a:cubicBezTo>
                    <a:pt x="10311" y="490"/>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0"/>
                  </a:lnTo>
                  <a:cubicBezTo>
                    <a:pt x="33260" y="99"/>
                    <a:pt x="31126" y="52"/>
                    <a:pt x="28991" y="52"/>
                  </a:cubicBezTo>
                  <a:cubicBezTo>
                    <a:pt x="26688" y="52"/>
                    <a:pt x="24385" y="107"/>
                    <a:pt x="22098" y="170"/>
                  </a:cubicBezTo>
                  <a:cubicBezTo>
                    <a:pt x="21614" y="180"/>
                    <a:pt x="21132" y="184"/>
                    <a:pt x="20649" y="184"/>
                  </a:cubicBezTo>
                  <a:cubicBezTo>
                    <a:pt x="18191" y="184"/>
                    <a:pt x="15743" y="73"/>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0"/>
            <p:cNvSpPr/>
            <p:nvPr/>
          </p:nvSpPr>
          <p:spPr>
            <a:xfrm>
              <a:off x="524260" y="3372131"/>
              <a:ext cx="812790" cy="11371"/>
            </a:xfrm>
            <a:custGeom>
              <a:avLst/>
              <a:gdLst/>
              <a:ahLst/>
              <a:cxnLst/>
              <a:rect l="l" t="t" r="r" b="b"/>
              <a:pathLst>
                <a:path w="35381" h="495" extrusionOk="0">
                  <a:moveTo>
                    <a:pt x="9534" y="1"/>
                  </a:moveTo>
                  <a:cubicBezTo>
                    <a:pt x="6356" y="1"/>
                    <a:pt x="3170" y="66"/>
                    <a:pt x="0" y="241"/>
                  </a:cubicBezTo>
                  <a:lnTo>
                    <a:pt x="0" y="271"/>
                  </a:lnTo>
                  <a:cubicBezTo>
                    <a:pt x="3085" y="420"/>
                    <a:pt x="6185" y="494"/>
                    <a:pt x="9279" y="494"/>
                  </a:cubicBezTo>
                  <a:cubicBezTo>
                    <a:pt x="10605" y="494"/>
                    <a:pt x="11930" y="481"/>
                    <a:pt x="13253" y="453"/>
                  </a:cubicBezTo>
                  <a:cubicBezTo>
                    <a:pt x="16002" y="453"/>
                    <a:pt x="18700" y="298"/>
                    <a:pt x="21418" y="298"/>
                  </a:cubicBezTo>
                  <a:cubicBezTo>
                    <a:pt x="21644" y="298"/>
                    <a:pt x="21871" y="299"/>
                    <a:pt x="22098" y="301"/>
                  </a:cubicBezTo>
                  <a:cubicBezTo>
                    <a:pt x="24405" y="372"/>
                    <a:pt x="26676" y="443"/>
                    <a:pt x="28967" y="443"/>
                  </a:cubicBezTo>
                  <a:cubicBezTo>
                    <a:pt x="29634" y="443"/>
                    <a:pt x="30302" y="437"/>
                    <a:pt x="30973" y="423"/>
                  </a:cubicBezTo>
                  <a:cubicBezTo>
                    <a:pt x="32432" y="393"/>
                    <a:pt x="33922" y="332"/>
                    <a:pt x="35381" y="271"/>
                  </a:cubicBezTo>
                  <a:lnTo>
                    <a:pt x="35381" y="241"/>
                  </a:lnTo>
                  <a:cubicBezTo>
                    <a:pt x="33177" y="104"/>
                    <a:pt x="30958" y="51"/>
                    <a:pt x="28739" y="51"/>
                  </a:cubicBezTo>
                  <a:cubicBezTo>
                    <a:pt x="26520" y="51"/>
                    <a:pt x="24301" y="104"/>
                    <a:pt x="22098" y="180"/>
                  </a:cubicBezTo>
                  <a:cubicBezTo>
                    <a:pt x="21622" y="190"/>
                    <a:pt x="21146" y="194"/>
                    <a:pt x="20671" y="194"/>
                  </a:cubicBezTo>
                  <a:cubicBezTo>
                    <a:pt x="18205" y="194"/>
                    <a:pt x="15750" y="79"/>
                    <a:pt x="13253" y="28"/>
                  </a:cubicBezTo>
                  <a:cubicBezTo>
                    <a:pt x="12015" y="11"/>
                    <a:pt x="10775" y="1"/>
                    <a:pt x="9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0"/>
            <p:cNvSpPr/>
            <p:nvPr/>
          </p:nvSpPr>
          <p:spPr>
            <a:xfrm>
              <a:off x="699517" y="2840685"/>
              <a:ext cx="484628" cy="370799"/>
            </a:xfrm>
            <a:custGeom>
              <a:avLst/>
              <a:gdLst/>
              <a:ahLst/>
              <a:cxnLst/>
              <a:rect l="l" t="t" r="r" b="b"/>
              <a:pathLst>
                <a:path w="21096" h="16141" extrusionOk="0">
                  <a:moveTo>
                    <a:pt x="0" y="0"/>
                  </a:moveTo>
                  <a:lnTo>
                    <a:pt x="1611" y="16141"/>
                  </a:lnTo>
                  <a:lnTo>
                    <a:pt x="19484" y="16141"/>
                  </a:lnTo>
                  <a:lnTo>
                    <a:pt x="21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0"/>
            <p:cNvSpPr/>
            <p:nvPr/>
          </p:nvSpPr>
          <p:spPr>
            <a:xfrm>
              <a:off x="637377" y="2191987"/>
              <a:ext cx="592851" cy="649410"/>
            </a:xfrm>
            <a:custGeom>
              <a:avLst/>
              <a:gdLst/>
              <a:ahLst/>
              <a:cxnLst/>
              <a:rect l="l" t="t" r="r" b="b"/>
              <a:pathLst>
                <a:path w="25807" h="28269" extrusionOk="0">
                  <a:moveTo>
                    <a:pt x="9367" y="0"/>
                  </a:moveTo>
                  <a:cubicBezTo>
                    <a:pt x="6701" y="0"/>
                    <a:pt x="8785" y="23770"/>
                    <a:pt x="8785" y="23770"/>
                  </a:cubicBezTo>
                  <a:cubicBezTo>
                    <a:pt x="8785" y="23770"/>
                    <a:pt x="6201" y="8725"/>
                    <a:pt x="3101" y="8725"/>
                  </a:cubicBezTo>
                  <a:cubicBezTo>
                    <a:pt x="0" y="8725"/>
                    <a:pt x="6596" y="28269"/>
                    <a:pt x="6596" y="28269"/>
                  </a:cubicBezTo>
                  <a:lnTo>
                    <a:pt x="18937" y="28269"/>
                  </a:lnTo>
                  <a:lnTo>
                    <a:pt x="18937" y="28238"/>
                  </a:lnTo>
                  <a:cubicBezTo>
                    <a:pt x="18937" y="28238"/>
                    <a:pt x="25806" y="11126"/>
                    <a:pt x="23952" y="8968"/>
                  </a:cubicBezTo>
                  <a:cubicBezTo>
                    <a:pt x="23841" y="8838"/>
                    <a:pt x="23716" y="8778"/>
                    <a:pt x="23579" y="8778"/>
                  </a:cubicBezTo>
                  <a:cubicBezTo>
                    <a:pt x="21427" y="8778"/>
                    <a:pt x="16323" y="23740"/>
                    <a:pt x="16323" y="23740"/>
                  </a:cubicBezTo>
                  <a:cubicBezTo>
                    <a:pt x="16323" y="23740"/>
                    <a:pt x="19301" y="3983"/>
                    <a:pt x="17083" y="2797"/>
                  </a:cubicBezTo>
                  <a:cubicBezTo>
                    <a:pt x="17012" y="2759"/>
                    <a:pt x="16942" y="2740"/>
                    <a:pt x="16872" y="2740"/>
                  </a:cubicBezTo>
                  <a:cubicBezTo>
                    <a:pt x="14738" y="2740"/>
                    <a:pt x="12858" y="20123"/>
                    <a:pt x="12858" y="20123"/>
                  </a:cubicBezTo>
                  <a:cubicBezTo>
                    <a:pt x="12858" y="20123"/>
                    <a:pt x="12067" y="123"/>
                    <a:pt x="9392" y="1"/>
                  </a:cubicBezTo>
                  <a:cubicBezTo>
                    <a:pt x="9384" y="0"/>
                    <a:pt x="9375" y="0"/>
                    <a:pt x="9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0"/>
            <p:cNvSpPr/>
            <p:nvPr/>
          </p:nvSpPr>
          <p:spPr>
            <a:xfrm>
              <a:off x="2177537" y="1566354"/>
              <a:ext cx="141763" cy="150837"/>
            </a:xfrm>
            <a:custGeom>
              <a:avLst/>
              <a:gdLst/>
              <a:ahLst/>
              <a:cxnLst/>
              <a:rect l="l" t="t" r="r" b="b"/>
              <a:pathLst>
                <a:path w="6171" h="6566" extrusionOk="0">
                  <a:moveTo>
                    <a:pt x="1550" y="1"/>
                  </a:moveTo>
                  <a:lnTo>
                    <a:pt x="0" y="6566"/>
                  </a:lnTo>
                  <a:lnTo>
                    <a:pt x="6171" y="6566"/>
                  </a:lnTo>
                  <a:lnTo>
                    <a:pt x="46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0"/>
            <p:cNvSpPr/>
            <p:nvPr/>
          </p:nvSpPr>
          <p:spPr>
            <a:xfrm>
              <a:off x="2177537" y="1717169"/>
              <a:ext cx="142452" cy="399446"/>
            </a:xfrm>
            <a:custGeom>
              <a:avLst/>
              <a:gdLst/>
              <a:ahLst/>
              <a:cxnLst/>
              <a:rect l="l" t="t" r="r" b="b"/>
              <a:pathLst>
                <a:path w="6201" h="17388" extrusionOk="0">
                  <a:moveTo>
                    <a:pt x="0" y="1"/>
                  </a:moveTo>
                  <a:lnTo>
                    <a:pt x="0" y="17387"/>
                  </a:lnTo>
                  <a:lnTo>
                    <a:pt x="6201" y="17387"/>
                  </a:lnTo>
                  <a:lnTo>
                    <a:pt x="6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0"/>
            <p:cNvSpPr/>
            <p:nvPr/>
          </p:nvSpPr>
          <p:spPr>
            <a:xfrm>
              <a:off x="1893344" y="2116592"/>
              <a:ext cx="709460" cy="599123"/>
            </a:xfrm>
            <a:custGeom>
              <a:avLst/>
              <a:gdLst/>
              <a:ahLst/>
              <a:cxnLst/>
              <a:rect l="l" t="t" r="r" b="b"/>
              <a:pathLst>
                <a:path w="30883" h="26080" extrusionOk="0">
                  <a:moveTo>
                    <a:pt x="12371" y="0"/>
                  </a:moveTo>
                  <a:lnTo>
                    <a:pt x="0" y="26080"/>
                  </a:lnTo>
                  <a:lnTo>
                    <a:pt x="30882" y="26080"/>
                  </a:lnTo>
                  <a:lnTo>
                    <a:pt x="18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0"/>
            <p:cNvSpPr/>
            <p:nvPr/>
          </p:nvSpPr>
          <p:spPr>
            <a:xfrm>
              <a:off x="2176825" y="1711426"/>
              <a:ext cx="142475" cy="11004"/>
            </a:xfrm>
            <a:custGeom>
              <a:avLst/>
              <a:gdLst/>
              <a:ahLst/>
              <a:cxnLst/>
              <a:rect l="l" t="t" r="r" b="b"/>
              <a:pathLst>
                <a:path w="6202" h="479" extrusionOk="0">
                  <a:moveTo>
                    <a:pt x="3113" y="0"/>
                  </a:moveTo>
                  <a:cubicBezTo>
                    <a:pt x="2075" y="0"/>
                    <a:pt x="1034" y="84"/>
                    <a:pt x="1" y="251"/>
                  </a:cubicBezTo>
                  <a:cubicBezTo>
                    <a:pt x="1034" y="403"/>
                    <a:pt x="2075" y="479"/>
                    <a:pt x="3113" y="479"/>
                  </a:cubicBezTo>
                  <a:cubicBezTo>
                    <a:pt x="4150" y="479"/>
                    <a:pt x="5183" y="403"/>
                    <a:pt x="6202" y="251"/>
                  </a:cubicBezTo>
                  <a:cubicBezTo>
                    <a:pt x="5183" y="84"/>
                    <a:pt x="4150"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0"/>
            <p:cNvSpPr/>
            <p:nvPr/>
          </p:nvSpPr>
          <p:spPr>
            <a:xfrm>
              <a:off x="1893344" y="2363063"/>
              <a:ext cx="710149" cy="352651"/>
            </a:xfrm>
            <a:custGeom>
              <a:avLst/>
              <a:gdLst/>
              <a:ahLst/>
              <a:cxnLst/>
              <a:rect l="l" t="t" r="r" b="b"/>
              <a:pathLst>
                <a:path w="30913" h="15351" extrusionOk="0">
                  <a:moveTo>
                    <a:pt x="23618" y="1"/>
                  </a:moveTo>
                  <a:cubicBezTo>
                    <a:pt x="16870" y="1186"/>
                    <a:pt x="14833" y="5989"/>
                    <a:pt x="12371" y="5989"/>
                  </a:cubicBezTo>
                  <a:cubicBezTo>
                    <a:pt x="9970" y="5989"/>
                    <a:pt x="9940" y="3709"/>
                    <a:pt x="5806" y="3040"/>
                  </a:cubicBezTo>
                  <a:lnTo>
                    <a:pt x="0" y="15351"/>
                  </a:lnTo>
                  <a:lnTo>
                    <a:pt x="30913" y="15351"/>
                  </a:lnTo>
                  <a:lnTo>
                    <a:pt x="23618" y="1"/>
                  </a:lnTo>
                  <a:close/>
                </a:path>
              </a:pathLst>
            </a:custGeom>
            <a:solidFill>
              <a:srgbClr val="C657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0"/>
            <p:cNvSpPr/>
            <p:nvPr/>
          </p:nvSpPr>
          <p:spPr>
            <a:xfrm>
              <a:off x="2242481" y="1214438"/>
              <a:ext cx="11877" cy="351939"/>
            </a:xfrm>
            <a:custGeom>
              <a:avLst/>
              <a:gdLst/>
              <a:ahLst/>
              <a:cxnLst/>
              <a:rect l="l" t="t" r="r" b="b"/>
              <a:pathLst>
                <a:path w="517" h="15320" extrusionOk="0">
                  <a:moveTo>
                    <a:pt x="0" y="0"/>
                  </a:moveTo>
                  <a:lnTo>
                    <a:pt x="0" y="15320"/>
                  </a:lnTo>
                  <a:lnTo>
                    <a:pt x="517" y="15320"/>
                  </a:lnTo>
                  <a:lnTo>
                    <a:pt x="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0"/>
            <p:cNvSpPr/>
            <p:nvPr/>
          </p:nvSpPr>
          <p:spPr>
            <a:xfrm>
              <a:off x="2142366" y="2304300"/>
              <a:ext cx="117298" cy="115804"/>
            </a:xfrm>
            <a:custGeom>
              <a:avLst/>
              <a:gdLst/>
              <a:ahLst/>
              <a:cxnLst/>
              <a:rect l="l" t="t" r="r" b="b"/>
              <a:pathLst>
                <a:path w="5106" h="5041" extrusionOk="0">
                  <a:moveTo>
                    <a:pt x="2328" y="525"/>
                  </a:moveTo>
                  <a:cubicBezTo>
                    <a:pt x="2848" y="525"/>
                    <a:pt x="3363" y="703"/>
                    <a:pt x="3750" y="1100"/>
                  </a:cubicBezTo>
                  <a:cubicBezTo>
                    <a:pt x="5105" y="2396"/>
                    <a:pt x="4376" y="4663"/>
                    <a:pt x="2503" y="4663"/>
                  </a:cubicBezTo>
                  <a:cubicBezTo>
                    <a:pt x="2444" y="4663"/>
                    <a:pt x="2383" y="4661"/>
                    <a:pt x="2322" y="4656"/>
                  </a:cubicBezTo>
                  <a:cubicBezTo>
                    <a:pt x="1258" y="4565"/>
                    <a:pt x="72" y="3775"/>
                    <a:pt x="72" y="2559"/>
                  </a:cubicBezTo>
                  <a:cubicBezTo>
                    <a:pt x="72" y="1337"/>
                    <a:pt x="1215" y="525"/>
                    <a:pt x="2328" y="525"/>
                  </a:cubicBezTo>
                  <a:close/>
                  <a:moveTo>
                    <a:pt x="2378" y="0"/>
                  </a:moveTo>
                  <a:cubicBezTo>
                    <a:pt x="1144" y="0"/>
                    <a:pt x="1" y="1036"/>
                    <a:pt x="42" y="2559"/>
                  </a:cubicBezTo>
                  <a:cubicBezTo>
                    <a:pt x="22" y="4055"/>
                    <a:pt x="1077" y="5040"/>
                    <a:pt x="2252" y="5040"/>
                  </a:cubicBezTo>
                  <a:cubicBezTo>
                    <a:pt x="2843" y="5040"/>
                    <a:pt x="3464" y="4790"/>
                    <a:pt x="3993" y="4231"/>
                  </a:cubicBezTo>
                  <a:cubicBezTo>
                    <a:pt x="4905" y="3319"/>
                    <a:pt x="5057" y="1708"/>
                    <a:pt x="4084" y="766"/>
                  </a:cubicBezTo>
                  <a:cubicBezTo>
                    <a:pt x="3574" y="236"/>
                    <a:pt x="2966" y="0"/>
                    <a:pt x="2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0"/>
            <p:cNvSpPr/>
            <p:nvPr/>
          </p:nvSpPr>
          <p:spPr>
            <a:xfrm>
              <a:off x="2311605" y="2488746"/>
              <a:ext cx="108936" cy="99816"/>
            </a:xfrm>
            <a:custGeom>
              <a:avLst/>
              <a:gdLst/>
              <a:ahLst/>
              <a:cxnLst/>
              <a:rect l="l" t="t" r="r" b="b"/>
              <a:pathLst>
                <a:path w="4742" h="4345" extrusionOk="0">
                  <a:moveTo>
                    <a:pt x="2006" y="505"/>
                  </a:moveTo>
                  <a:cubicBezTo>
                    <a:pt x="2451" y="505"/>
                    <a:pt x="2890" y="651"/>
                    <a:pt x="3222" y="974"/>
                  </a:cubicBezTo>
                  <a:cubicBezTo>
                    <a:pt x="4394" y="2058"/>
                    <a:pt x="3759" y="3961"/>
                    <a:pt x="2187" y="3961"/>
                  </a:cubicBezTo>
                  <a:cubicBezTo>
                    <a:pt x="2128" y="3961"/>
                    <a:pt x="2068" y="3958"/>
                    <a:pt x="2006" y="3953"/>
                  </a:cubicBezTo>
                  <a:cubicBezTo>
                    <a:pt x="1064" y="3922"/>
                    <a:pt x="61" y="3223"/>
                    <a:pt x="61" y="2190"/>
                  </a:cubicBezTo>
                  <a:cubicBezTo>
                    <a:pt x="102" y="1158"/>
                    <a:pt x="1067" y="505"/>
                    <a:pt x="2006" y="505"/>
                  </a:cubicBezTo>
                  <a:close/>
                  <a:moveTo>
                    <a:pt x="1961" y="0"/>
                  </a:moveTo>
                  <a:cubicBezTo>
                    <a:pt x="829" y="0"/>
                    <a:pt x="1" y="1110"/>
                    <a:pt x="31" y="2190"/>
                  </a:cubicBezTo>
                  <a:cubicBezTo>
                    <a:pt x="10" y="3501"/>
                    <a:pt x="928" y="4344"/>
                    <a:pt x="1948" y="4344"/>
                  </a:cubicBezTo>
                  <a:cubicBezTo>
                    <a:pt x="2464" y="4344"/>
                    <a:pt x="3006" y="4129"/>
                    <a:pt x="3465" y="3649"/>
                  </a:cubicBezTo>
                  <a:cubicBezTo>
                    <a:pt x="4742" y="2281"/>
                    <a:pt x="3952" y="31"/>
                    <a:pt x="2006" y="1"/>
                  </a:cubicBezTo>
                  <a:cubicBezTo>
                    <a:pt x="1991" y="1"/>
                    <a:pt x="1976" y="0"/>
                    <a:pt x="19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0"/>
            <p:cNvSpPr/>
            <p:nvPr/>
          </p:nvSpPr>
          <p:spPr>
            <a:xfrm>
              <a:off x="2046962" y="2576731"/>
              <a:ext cx="81024" cy="75947"/>
            </a:xfrm>
            <a:custGeom>
              <a:avLst/>
              <a:gdLst/>
              <a:ahLst/>
              <a:cxnLst/>
              <a:rect l="l" t="t" r="r" b="b"/>
              <a:pathLst>
                <a:path w="3527" h="3306" extrusionOk="0">
                  <a:moveTo>
                    <a:pt x="1490" y="487"/>
                  </a:moveTo>
                  <a:cubicBezTo>
                    <a:pt x="2128" y="487"/>
                    <a:pt x="2705" y="1034"/>
                    <a:pt x="2766" y="1673"/>
                  </a:cubicBezTo>
                  <a:cubicBezTo>
                    <a:pt x="2877" y="2364"/>
                    <a:pt x="2333" y="2905"/>
                    <a:pt x="1684" y="2905"/>
                  </a:cubicBezTo>
                  <a:cubicBezTo>
                    <a:pt x="1620" y="2905"/>
                    <a:pt x="1555" y="2899"/>
                    <a:pt x="1490" y="2889"/>
                  </a:cubicBezTo>
                  <a:cubicBezTo>
                    <a:pt x="851" y="2828"/>
                    <a:pt x="91" y="2433"/>
                    <a:pt x="91" y="1673"/>
                  </a:cubicBezTo>
                  <a:cubicBezTo>
                    <a:pt x="91" y="943"/>
                    <a:pt x="851" y="487"/>
                    <a:pt x="1490" y="487"/>
                  </a:cubicBezTo>
                  <a:close/>
                  <a:moveTo>
                    <a:pt x="1490" y="1"/>
                  </a:moveTo>
                  <a:cubicBezTo>
                    <a:pt x="578" y="1"/>
                    <a:pt x="0" y="882"/>
                    <a:pt x="31" y="1673"/>
                  </a:cubicBezTo>
                  <a:cubicBezTo>
                    <a:pt x="11" y="2654"/>
                    <a:pt x="663" y="3305"/>
                    <a:pt x="1407" y="3305"/>
                  </a:cubicBezTo>
                  <a:cubicBezTo>
                    <a:pt x="1792" y="3305"/>
                    <a:pt x="2201" y="3131"/>
                    <a:pt x="2553" y="2737"/>
                  </a:cubicBezTo>
                  <a:cubicBezTo>
                    <a:pt x="3526" y="1703"/>
                    <a:pt x="297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0"/>
            <p:cNvSpPr/>
            <p:nvPr/>
          </p:nvSpPr>
          <p:spPr>
            <a:xfrm>
              <a:off x="2714496" y="1510485"/>
              <a:ext cx="11900" cy="2298008"/>
            </a:xfrm>
            <a:custGeom>
              <a:avLst/>
              <a:gdLst/>
              <a:ahLst/>
              <a:cxnLst/>
              <a:rect l="l" t="t" r="r" b="b"/>
              <a:pathLst>
                <a:path w="518" h="100033" extrusionOk="0">
                  <a:moveTo>
                    <a:pt x="1" y="1"/>
                  </a:moveTo>
                  <a:lnTo>
                    <a:pt x="1" y="100033"/>
                  </a:lnTo>
                  <a:lnTo>
                    <a:pt x="517" y="100033"/>
                  </a:lnTo>
                  <a:lnTo>
                    <a:pt x="5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0"/>
            <p:cNvSpPr/>
            <p:nvPr/>
          </p:nvSpPr>
          <p:spPr>
            <a:xfrm>
              <a:off x="2370254" y="1955279"/>
              <a:ext cx="556532" cy="11211"/>
            </a:xfrm>
            <a:custGeom>
              <a:avLst/>
              <a:gdLst/>
              <a:ahLst/>
              <a:cxnLst/>
              <a:rect l="l" t="t" r="r" b="b"/>
              <a:pathLst>
                <a:path w="24226" h="488" extrusionOk="0">
                  <a:moveTo>
                    <a:pt x="0" y="1"/>
                  </a:moveTo>
                  <a:lnTo>
                    <a:pt x="0" y="487"/>
                  </a:lnTo>
                  <a:lnTo>
                    <a:pt x="24226" y="487"/>
                  </a:lnTo>
                  <a:lnTo>
                    <a:pt x="24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0"/>
            <p:cNvSpPr/>
            <p:nvPr/>
          </p:nvSpPr>
          <p:spPr>
            <a:xfrm>
              <a:off x="2926762" y="1891737"/>
              <a:ext cx="44015" cy="137582"/>
            </a:xfrm>
            <a:custGeom>
              <a:avLst/>
              <a:gdLst/>
              <a:ahLst/>
              <a:cxnLst/>
              <a:rect l="l" t="t" r="r" b="b"/>
              <a:pathLst>
                <a:path w="1916" h="5989" extrusionOk="0">
                  <a:moveTo>
                    <a:pt x="1" y="1"/>
                  </a:moveTo>
                  <a:lnTo>
                    <a:pt x="1" y="3010"/>
                  </a:lnTo>
                  <a:lnTo>
                    <a:pt x="1" y="5989"/>
                  </a:lnTo>
                  <a:lnTo>
                    <a:pt x="1916" y="4469"/>
                  </a:lnTo>
                  <a:lnTo>
                    <a:pt x="1916" y="3010"/>
                  </a:lnTo>
                  <a:lnTo>
                    <a:pt x="1916" y="149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0"/>
            <p:cNvSpPr/>
            <p:nvPr/>
          </p:nvSpPr>
          <p:spPr>
            <a:xfrm>
              <a:off x="2633495" y="1874278"/>
              <a:ext cx="173190" cy="172501"/>
            </a:xfrm>
            <a:custGeom>
              <a:avLst/>
              <a:gdLst/>
              <a:ahLst/>
              <a:cxnLst/>
              <a:rect l="l" t="t" r="r" b="b"/>
              <a:pathLst>
                <a:path w="7539" h="7509" extrusionOk="0">
                  <a:moveTo>
                    <a:pt x="3770" y="1"/>
                  </a:moveTo>
                  <a:cubicBezTo>
                    <a:pt x="1672" y="1"/>
                    <a:pt x="1" y="1673"/>
                    <a:pt x="1" y="3770"/>
                  </a:cubicBezTo>
                  <a:cubicBezTo>
                    <a:pt x="1" y="5837"/>
                    <a:pt x="1672" y="7509"/>
                    <a:pt x="3770" y="7509"/>
                  </a:cubicBezTo>
                  <a:cubicBezTo>
                    <a:pt x="5867" y="7509"/>
                    <a:pt x="7539" y="5837"/>
                    <a:pt x="7539" y="3770"/>
                  </a:cubicBezTo>
                  <a:cubicBezTo>
                    <a:pt x="7539" y="1673"/>
                    <a:pt x="5867" y="1"/>
                    <a:pt x="3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0"/>
            <p:cNvSpPr/>
            <p:nvPr/>
          </p:nvSpPr>
          <p:spPr>
            <a:xfrm>
              <a:off x="2665381" y="1900811"/>
              <a:ext cx="121479" cy="118216"/>
            </a:xfrm>
            <a:custGeom>
              <a:avLst/>
              <a:gdLst/>
              <a:ahLst/>
              <a:cxnLst/>
              <a:rect l="l" t="t" r="r" b="b"/>
              <a:pathLst>
                <a:path w="5288" h="5146" extrusionOk="0">
                  <a:moveTo>
                    <a:pt x="2375" y="512"/>
                  </a:moveTo>
                  <a:cubicBezTo>
                    <a:pt x="2927" y="512"/>
                    <a:pt x="3478" y="702"/>
                    <a:pt x="3901" y="1126"/>
                  </a:cubicBezTo>
                  <a:cubicBezTo>
                    <a:pt x="5287" y="2452"/>
                    <a:pt x="4528" y="4780"/>
                    <a:pt x="2567" y="4780"/>
                  </a:cubicBezTo>
                  <a:cubicBezTo>
                    <a:pt x="2507" y="4780"/>
                    <a:pt x="2445" y="4778"/>
                    <a:pt x="2382" y="4773"/>
                  </a:cubicBezTo>
                  <a:cubicBezTo>
                    <a:pt x="1227" y="4682"/>
                    <a:pt x="72" y="3861"/>
                    <a:pt x="72" y="2615"/>
                  </a:cubicBezTo>
                  <a:cubicBezTo>
                    <a:pt x="72" y="1341"/>
                    <a:pt x="1225" y="512"/>
                    <a:pt x="2375" y="512"/>
                  </a:cubicBezTo>
                  <a:close/>
                  <a:moveTo>
                    <a:pt x="2420" y="1"/>
                  </a:moveTo>
                  <a:cubicBezTo>
                    <a:pt x="1158" y="1"/>
                    <a:pt x="0" y="1039"/>
                    <a:pt x="41" y="2615"/>
                  </a:cubicBezTo>
                  <a:cubicBezTo>
                    <a:pt x="1" y="4148"/>
                    <a:pt x="1099" y="5146"/>
                    <a:pt x="2304" y="5146"/>
                  </a:cubicBezTo>
                  <a:cubicBezTo>
                    <a:pt x="2914" y="5146"/>
                    <a:pt x="3552" y="4890"/>
                    <a:pt x="4084" y="4317"/>
                  </a:cubicBezTo>
                  <a:cubicBezTo>
                    <a:pt x="4996" y="3405"/>
                    <a:pt x="5178" y="1764"/>
                    <a:pt x="4205" y="791"/>
                  </a:cubicBezTo>
                  <a:cubicBezTo>
                    <a:pt x="3669" y="245"/>
                    <a:pt x="3032" y="1"/>
                    <a:pt x="2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0"/>
            <p:cNvSpPr/>
            <p:nvPr/>
          </p:nvSpPr>
          <p:spPr>
            <a:xfrm>
              <a:off x="2149603" y="1868006"/>
              <a:ext cx="241625" cy="181253"/>
            </a:xfrm>
            <a:custGeom>
              <a:avLst/>
              <a:gdLst/>
              <a:ahLst/>
              <a:cxnLst/>
              <a:rect l="l" t="t" r="r" b="b"/>
              <a:pathLst>
                <a:path w="10518" h="7890" extrusionOk="0">
                  <a:moveTo>
                    <a:pt x="7174" y="0"/>
                  </a:moveTo>
                  <a:cubicBezTo>
                    <a:pt x="4742" y="0"/>
                    <a:pt x="2341" y="244"/>
                    <a:pt x="0" y="912"/>
                  </a:cubicBezTo>
                  <a:lnTo>
                    <a:pt x="0" y="1125"/>
                  </a:lnTo>
                  <a:cubicBezTo>
                    <a:pt x="791" y="1368"/>
                    <a:pt x="1581" y="1520"/>
                    <a:pt x="2371" y="1642"/>
                  </a:cubicBezTo>
                  <a:cubicBezTo>
                    <a:pt x="3884" y="1910"/>
                    <a:pt x="5397" y="2021"/>
                    <a:pt x="6910" y="2021"/>
                  </a:cubicBezTo>
                  <a:cubicBezTo>
                    <a:pt x="7527" y="2021"/>
                    <a:pt x="8144" y="2003"/>
                    <a:pt x="8761" y="1969"/>
                  </a:cubicBezTo>
                  <a:lnTo>
                    <a:pt x="8761" y="1969"/>
                  </a:lnTo>
                  <a:cubicBezTo>
                    <a:pt x="8932" y="3549"/>
                    <a:pt x="9347" y="5117"/>
                    <a:pt x="9314" y="6701"/>
                  </a:cubicBezTo>
                  <a:lnTo>
                    <a:pt x="9314" y="6701"/>
                  </a:lnTo>
                  <a:cubicBezTo>
                    <a:pt x="8615" y="6650"/>
                    <a:pt x="7898" y="6517"/>
                    <a:pt x="7204" y="6383"/>
                  </a:cubicBezTo>
                  <a:cubicBezTo>
                    <a:pt x="6546" y="6257"/>
                    <a:pt x="5887" y="6194"/>
                    <a:pt x="5211" y="6194"/>
                  </a:cubicBezTo>
                  <a:cubicBezTo>
                    <a:pt x="5076" y="6194"/>
                    <a:pt x="4940" y="6196"/>
                    <a:pt x="4803" y="6201"/>
                  </a:cubicBezTo>
                  <a:cubicBezTo>
                    <a:pt x="3192" y="6262"/>
                    <a:pt x="1581" y="6414"/>
                    <a:pt x="31" y="6961"/>
                  </a:cubicBezTo>
                  <a:lnTo>
                    <a:pt x="31" y="7113"/>
                  </a:lnTo>
                  <a:cubicBezTo>
                    <a:pt x="1581" y="7630"/>
                    <a:pt x="3162" y="7782"/>
                    <a:pt x="4803" y="7873"/>
                  </a:cubicBezTo>
                  <a:cubicBezTo>
                    <a:pt x="4955" y="7884"/>
                    <a:pt x="5107" y="7890"/>
                    <a:pt x="5259" y="7890"/>
                  </a:cubicBezTo>
                  <a:cubicBezTo>
                    <a:pt x="6713" y="7890"/>
                    <a:pt x="8147" y="7408"/>
                    <a:pt x="9605" y="7326"/>
                  </a:cubicBezTo>
                  <a:lnTo>
                    <a:pt x="9909" y="7326"/>
                  </a:lnTo>
                  <a:cubicBezTo>
                    <a:pt x="9727" y="5198"/>
                    <a:pt x="10396" y="3162"/>
                    <a:pt x="10487" y="1034"/>
                  </a:cubicBezTo>
                  <a:lnTo>
                    <a:pt x="10517" y="183"/>
                  </a:lnTo>
                  <a:cubicBezTo>
                    <a:pt x="9423" y="122"/>
                    <a:pt x="8268" y="0"/>
                    <a:pt x="7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0"/>
            <p:cNvSpPr/>
            <p:nvPr/>
          </p:nvSpPr>
          <p:spPr>
            <a:xfrm>
              <a:off x="1539315" y="2733840"/>
              <a:ext cx="301675" cy="876355"/>
            </a:xfrm>
            <a:custGeom>
              <a:avLst/>
              <a:gdLst/>
              <a:ahLst/>
              <a:cxnLst/>
              <a:rect l="l" t="t" r="r" b="b"/>
              <a:pathLst>
                <a:path w="13132" h="38148" extrusionOk="0">
                  <a:moveTo>
                    <a:pt x="1" y="1"/>
                  </a:moveTo>
                  <a:lnTo>
                    <a:pt x="1" y="38147"/>
                  </a:lnTo>
                  <a:lnTo>
                    <a:pt x="13132" y="38147"/>
                  </a:lnTo>
                  <a:lnTo>
                    <a:pt x="13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0"/>
            <p:cNvSpPr/>
            <p:nvPr/>
          </p:nvSpPr>
          <p:spPr>
            <a:xfrm>
              <a:off x="1685260" y="2286266"/>
              <a:ext cx="11188" cy="1522227"/>
            </a:xfrm>
            <a:custGeom>
              <a:avLst/>
              <a:gdLst/>
              <a:ahLst/>
              <a:cxnLst/>
              <a:rect l="l" t="t" r="r" b="b"/>
              <a:pathLst>
                <a:path w="487" h="66263" extrusionOk="0">
                  <a:moveTo>
                    <a:pt x="0" y="0"/>
                  </a:moveTo>
                  <a:lnTo>
                    <a:pt x="0" y="66263"/>
                  </a:lnTo>
                  <a:lnTo>
                    <a:pt x="487" y="66263"/>
                  </a:lnTo>
                  <a:lnTo>
                    <a:pt x="4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0"/>
            <p:cNvSpPr/>
            <p:nvPr/>
          </p:nvSpPr>
          <p:spPr>
            <a:xfrm>
              <a:off x="1548389" y="1358981"/>
              <a:ext cx="700386" cy="1378373"/>
            </a:xfrm>
            <a:custGeom>
              <a:avLst/>
              <a:gdLst/>
              <a:ahLst/>
              <a:cxnLst/>
              <a:rect l="l" t="t" r="r" b="b"/>
              <a:pathLst>
                <a:path w="30488" h="60001" extrusionOk="0">
                  <a:moveTo>
                    <a:pt x="9279" y="3795"/>
                  </a:moveTo>
                  <a:cubicBezTo>
                    <a:pt x="10815" y="3795"/>
                    <a:pt x="12282" y="5121"/>
                    <a:pt x="11764" y="6778"/>
                  </a:cubicBezTo>
                  <a:cubicBezTo>
                    <a:pt x="11429" y="7831"/>
                    <a:pt x="10359" y="8432"/>
                    <a:pt x="9295" y="8432"/>
                  </a:cubicBezTo>
                  <a:cubicBezTo>
                    <a:pt x="9008" y="8432"/>
                    <a:pt x="8722" y="8388"/>
                    <a:pt x="8451" y="8298"/>
                  </a:cubicBezTo>
                  <a:cubicBezTo>
                    <a:pt x="8299" y="8268"/>
                    <a:pt x="7995" y="8176"/>
                    <a:pt x="7843" y="8116"/>
                  </a:cubicBezTo>
                  <a:cubicBezTo>
                    <a:pt x="7053" y="7873"/>
                    <a:pt x="5442" y="7386"/>
                    <a:pt x="4651" y="7143"/>
                  </a:cubicBezTo>
                  <a:cubicBezTo>
                    <a:pt x="4104" y="6991"/>
                    <a:pt x="3587" y="6839"/>
                    <a:pt x="3131" y="6626"/>
                  </a:cubicBezTo>
                  <a:cubicBezTo>
                    <a:pt x="2871" y="6492"/>
                    <a:pt x="2619" y="6331"/>
                    <a:pt x="2383" y="6150"/>
                  </a:cubicBezTo>
                  <a:lnTo>
                    <a:pt x="2383" y="6150"/>
                  </a:lnTo>
                  <a:cubicBezTo>
                    <a:pt x="2791" y="5818"/>
                    <a:pt x="3252" y="5554"/>
                    <a:pt x="3739" y="5380"/>
                  </a:cubicBezTo>
                  <a:cubicBezTo>
                    <a:pt x="4803" y="5015"/>
                    <a:pt x="7417" y="4225"/>
                    <a:pt x="8481" y="3921"/>
                  </a:cubicBezTo>
                  <a:cubicBezTo>
                    <a:pt x="8743" y="3835"/>
                    <a:pt x="9012" y="3795"/>
                    <a:pt x="9279" y="3795"/>
                  </a:cubicBezTo>
                  <a:close/>
                  <a:moveTo>
                    <a:pt x="9342" y="15717"/>
                  </a:moveTo>
                  <a:cubicBezTo>
                    <a:pt x="9899" y="15717"/>
                    <a:pt x="10446" y="15877"/>
                    <a:pt x="10913" y="16231"/>
                  </a:cubicBezTo>
                  <a:cubicBezTo>
                    <a:pt x="13020" y="17825"/>
                    <a:pt x="11502" y="20402"/>
                    <a:pt x="9325" y="20402"/>
                  </a:cubicBezTo>
                  <a:cubicBezTo>
                    <a:pt x="9052" y="20402"/>
                    <a:pt x="8769" y="20362"/>
                    <a:pt x="8481" y="20274"/>
                  </a:cubicBezTo>
                  <a:cubicBezTo>
                    <a:pt x="7356" y="19909"/>
                    <a:pt x="5624" y="19392"/>
                    <a:pt x="4499" y="19058"/>
                  </a:cubicBezTo>
                  <a:cubicBezTo>
                    <a:pt x="4013" y="18906"/>
                    <a:pt x="3435" y="18693"/>
                    <a:pt x="3010" y="18450"/>
                  </a:cubicBezTo>
                  <a:cubicBezTo>
                    <a:pt x="2774" y="18312"/>
                    <a:pt x="2551" y="18155"/>
                    <a:pt x="2343" y="17982"/>
                  </a:cubicBezTo>
                  <a:lnTo>
                    <a:pt x="2343" y="17982"/>
                  </a:lnTo>
                  <a:cubicBezTo>
                    <a:pt x="3024" y="17467"/>
                    <a:pt x="3844" y="17176"/>
                    <a:pt x="4682" y="16961"/>
                  </a:cubicBezTo>
                  <a:lnTo>
                    <a:pt x="7873" y="16019"/>
                  </a:lnTo>
                  <a:lnTo>
                    <a:pt x="8299" y="15897"/>
                  </a:lnTo>
                  <a:cubicBezTo>
                    <a:pt x="8639" y="15780"/>
                    <a:pt x="8992" y="15717"/>
                    <a:pt x="9342" y="15717"/>
                  </a:cubicBezTo>
                  <a:close/>
                  <a:moveTo>
                    <a:pt x="9230" y="27537"/>
                  </a:moveTo>
                  <a:cubicBezTo>
                    <a:pt x="11006" y="27537"/>
                    <a:pt x="12627" y="29247"/>
                    <a:pt x="11703" y="31095"/>
                  </a:cubicBezTo>
                  <a:cubicBezTo>
                    <a:pt x="11253" y="31969"/>
                    <a:pt x="10249" y="32474"/>
                    <a:pt x="9247" y="32474"/>
                  </a:cubicBezTo>
                  <a:cubicBezTo>
                    <a:pt x="9030" y="32474"/>
                    <a:pt x="8814" y="32450"/>
                    <a:pt x="8603" y="32402"/>
                  </a:cubicBezTo>
                  <a:cubicBezTo>
                    <a:pt x="8329" y="32341"/>
                    <a:pt x="7691" y="32128"/>
                    <a:pt x="7417" y="32037"/>
                  </a:cubicBezTo>
                  <a:lnTo>
                    <a:pt x="5837" y="31551"/>
                  </a:lnTo>
                  <a:cubicBezTo>
                    <a:pt x="4925" y="31247"/>
                    <a:pt x="3557" y="30943"/>
                    <a:pt x="2736" y="30396"/>
                  </a:cubicBezTo>
                  <a:cubicBezTo>
                    <a:pt x="2537" y="30279"/>
                    <a:pt x="2349" y="30147"/>
                    <a:pt x="2172" y="30001"/>
                  </a:cubicBezTo>
                  <a:lnTo>
                    <a:pt x="2172" y="30001"/>
                  </a:lnTo>
                  <a:cubicBezTo>
                    <a:pt x="2509" y="29722"/>
                    <a:pt x="2883" y="29485"/>
                    <a:pt x="3283" y="29301"/>
                  </a:cubicBezTo>
                  <a:cubicBezTo>
                    <a:pt x="3770" y="29089"/>
                    <a:pt x="4317" y="28937"/>
                    <a:pt x="4834" y="28785"/>
                  </a:cubicBezTo>
                  <a:cubicBezTo>
                    <a:pt x="5016" y="28693"/>
                    <a:pt x="8360" y="27721"/>
                    <a:pt x="8420" y="27660"/>
                  </a:cubicBezTo>
                  <a:cubicBezTo>
                    <a:pt x="8688" y="27576"/>
                    <a:pt x="8961" y="27537"/>
                    <a:pt x="9230" y="27537"/>
                  </a:cubicBezTo>
                  <a:close/>
                  <a:moveTo>
                    <a:pt x="9401" y="39643"/>
                  </a:moveTo>
                  <a:cubicBezTo>
                    <a:pt x="9538" y="39643"/>
                    <a:pt x="9677" y="39651"/>
                    <a:pt x="9819" y="39666"/>
                  </a:cubicBezTo>
                  <a:cubicBezTo>
                    <a:pt x="11399" y="39909"/>
                    <a:pt x="12524" y="41733"/>
                    <a:pt x="11551" y="43162"/>
                  </a:cubicBezTo>
                  <a:cubicBezTo>
                    <a:pt x="11027" y="43979"/>
                    <a:pt x="10171" y="44363"/>
                    <a:pt x="9271" y="44363"/>
                  </a:cubicBezTo>
                  <a:cubicBezTo>
                    <a:pt x="8866" y="44363"/>
                    <a:pt x="8452" y="44285"/>
                    <a:pt x="8056" y="44134"/>
                  </a:cubicBezTo>
                  <a:lnTo>
                    <a:pt x="7265" y="43891"/>
                  </a:lnTo>
                  <a:lnTo>
                    <a:pt x="5685" y="43435"/>
                  </a:lnTo>
                  <a:cubicBezTo>
                    <a:pt x="4773" y="43131"/>
                    <a:pt x="3405" y="42858"/>
                    <a:pt x="2584" y="42311"/>
                  </a:cubicBezTo>
                  <a:cubicBezTo>
                    <a:pt x="2464" y="42229"/>
                    <a:pt x="2347" y="42142"/>
                    <a:pt x="2234" y="42050"/>
                  </a:cubicBezTo>
                  <a:lnTo>
                    <a:pt x="2234" y="42050"/>
                  </a:lnTo>
                  <a:cubicBezTo>
                    <a:pt x="2613" y="41730"/>
                    <a:pt x="3042" y="41467"/>
                    <a:pt x="3496" y="41277"/>
                  </a:cubicBezTo>
                  <a:cubicBezTo>
                    <a:pt x="4013" y="41095"/>
                    <a:pt x="4530" y="40943"/>
                    <a:pt x="5077" y="40791"/>
                  </a:cubicBezTo>
                  <a:lnTo>
                    <a:pt x="8268" y="39818"/>
                  </a:lnTo>
                  <a:cubicBezTo>
                    <a:pt x="8629" y="39706"/>
                    <a:pt x="9006" y="39643"/>
                    <a:pt x="9401" y="39643"/>
                  </a:cubicBezTo>
                  <a:close/>
                  <a:moveTo>
                    <a:pt x="9244" y="51491"/>
                  </a:moveTo>
                  <a:cubicBezTo>
                    <a:pt x="10020" y="51491"/>
                    <a:pt x="10802" y="51799"/>
                    <a:pt x="11338" y="52402"/>
                  </a:cubicBezTo>
                  <a:cubicBezTo>
                    <a:pt x="12833" y="54164"/>
                    <a:pt x="11257" y="56301"/>
                    <a:pt x="9286" y="56301"/>
                  </a:cubicBezTo>
                  <a:cubicBezTo>
                    <a:pt x="9013" y="56301"/>
                    <a:pt x="8732" y="56260"/>
                    <a:pt x="8451" y="56171"/>
                  </a:cubicBezTo>
                  <a:cubicBezTo>
                    <a:pt x="6992" y="55715"/>
                    <a:pt x="5290" y="55229"/>
                    <a:pt x="3891" y="54773"/>
                  </a:cubicBezTo>
                  <a:cubicBezTo>
                    <a:pt x="3288" y="54568"/>
                    <a:pt x="2717" y="54247"/>
                    <a:pt x="2228" y="53836"/>
                  </a:cubicBezTo>
                  <a:lnTo>
                    <a:pt x="2228" y="53836"/>
                  </a:lnTo>
                  <a:cubicBezTo>
                    <a:pt x="2648" y="53500"/>
                    <a:pt x="3120" y="53229"/>
                    <a:pt x="3618" y="53040"/>
                  </a:cubicBezTo>
                  <a:cubicBezTo>
                    <a:pt x="4043" y="52888"/>
                    <a:pt x="4773" y="52706"/>
                    <a:pt x="5229" y="52554"/>
                  </a:cubicBezTo>
                  <a:lnTo>
                    <a:pt x="8420" y="51612"/>
                  </a:lnTo>
                  <a:cubicBezTo>
                    <a:pt x="8686" y="51531"/>
                    <a:pt x="8965" y="51491"/>
                    <a:pt x="9244" y="51491"/>
                  </a:cubicBezTo>
                  <a:close/>
                  <a:moveTo>
                    <a:pt x="2980" y="0"/>
                  </a:moveTo>
                  <a:cubicBezTo>
                    <a:pt x="2068" y="0"/>
                    <a:pt x="1186" y="456"/>
                    <a:pt x="700" y="1185"/>
                  </a:cubicBezTo>
                  <a:cubicBezTo>
                    <a:pt x="1" y="2189"/>
                    <a:pt x="122" y="3496"/>
                    <a:pt x="578" y="4559"/>
                  </a:cubicBezTo>
                  <a:cubicBezTo>
                    <a:pt x="839" y="5172"/>
                    <a:pt x="1223" y="5700"/>
                    <a:pt x="1688" y="6143"/>
                  </a:cubicBezTo>
                  <a:lnTo>
                    <a:pt x="1688" y="6143"/>
                  </a:lnTo>
                  <a:cubicBezTo>
                    <a:pt x="734" y="7042"/>
                    <a:pt x="118" y="8261"/>
                    <a:pt x="153" y="9635"/>
                  </a:cubicBezTo>
                  <a:lnTo>
                    <a:pt x="153" y="12979"/>
                  </a:lnTo>
                  <a:cubicBezTo>
                    <a:pt x="213" y="13982"/>
                    <a:pt x="62" y="15411"/>
                    <a:pt x="457" y="16353"/>
                  </a:cubicBezTo>
                  <a:cubicBezTo>
                    <a:pt x="727" y="17063"/>
                    <a:pt x="1169" y="17681"/>
                    <a:pt x="1719" y="18183"/>
                  </a:cubicBezTo>
                  <a:lnTo>
                    <a:pt x="1719" y="18183"/>
                  </a:lnTo>
                  <a:cubicBezTo>
                    <a:pt x="860" y="19018"/>
                    <a:pt x="294" y="20143"/>
                    <a:pt x="274" y="21368"/>
                  </a:cubicBezTo>
                  <a:lnTo>
                    <a:pt x="274" y="26383"/>
                  </a:lnTo>
                  <a:cubicBezTo>
                    <a:pt x="225" y="27768"/>
                    <a:pt x="839" y="29152"/>
                    <a:pt x="1871" y="30095"/>
                  </a:cubicBezTo>
                  <a:lnTo>
                    <a:pt x="1871" y="30095"/>
                  </a:lnTo>
                  <a:cubicBezTo>
                    <a:pt x="1030" y="30882"/>
                    <a:pt x="468" y="31950"/>
                    <a:pt x="365" y="33101"/>
                  </a:cubicBezTo>
                  <a:cubicBezTo>
                    <a:pt x="305" y="33587"/>
                    <a:pt x="365" y="34286"/>
                    <a:pt x="305" y="34773"/>
                  </a:cubicBezTo>
                  <a:lnTo>
                    <a:pt x="305" y="38116"/>
                  </a:lnTo>
                  <a:cubicBezTo>
                    <a:pt x="305" y="38694"/>
                    <a:pt x="305" y="39271"/>
                    <a:pt x="457" y="39788"/>
                  </a:cubicBezTo>
                  <a:cubicBezTo>
                    <a:pt x="685" y="40626"/>
                    <a:pt x="1158" y="41373"/>
                    <a:pt x="1777" y="41970"/>
                  </a:cubicBezTo>
                  <a:lnTo>
                    <a:pt x="1777" y="41970"/>
                  </a:lnTo>
                  <a:cubicBezTo>
                    <a:pt x="962" y="42720"/>
                    <a:pt x="380" y="43727"/>
                    <a:pt x="244" y="44834"/>
                  </a:cubicBezTo>
                  <a:cubicBezTo>
                    <a:pt x="153" y="45381"/>
                    <a:pt x="213" y="46019"/>
                    <a:pt x="213" y="46566"/>
                  </a:cubicBezTo>
                  <a:lnTo>
                    <a:pt x="213" y="48238"/>
                  </a:lnTo>
                  <a:lnTo>
                    <a:pt x="213" y="49910"/>
                  </a:lnTo>
                  <a:cubicBezTo>
                    <a:pt x="213" y="50457"/>
                    <a:pt x="153" y="51034"/>
                    <a:pt x="305" y="51612"/>
                  </a:cubicBezTo>
                  <a:cubicBezTo>
                    <a:pt x="528" y="52572"/>
                    <a:pt x="1070" y="53426"/>
                    <a:pt x="1795" y="54086"/>
                  </a:cubicBezTo>
                  <a:lnTo>
                    <a:pt x="1795" y="54086"/>
                  </a:lnTo>
                  <a:cubicBezTo>
                    <a:pt x="1070" y="54776"/>
                    <a:pt x="558" y="55669"/>
                    <a:pt x="396" y="56657"/>
                  </a:cubicBezTo>
                  <a:cubicBezTo>
                    <a:pt x="274" y="57235"/>
                    <a:pt x="365" y="57752"/>
                    <a:pt x="365" y="58329"/>
                  </a:cubicBezTo>
                  <a:lnTo>
                    <a:pt x="365" y="60001"/>
                  </a:lnTo>
                  <a:lnTo>
                    <a:pt x="426" y="60001"/>
                  </a:lnTo>
                  <a:lnTo>
                    <a:pt x="426" y="59879"/>
                  </a:lnTo>
                  <a:cubicBezTo>
                    <a:pt x="457" y="58876"/>
                    <a:pt x="396" y="57539"/>
                    <a:pt x="517" y="56597"/>
                  </a:cubicBezTo>
                  <a:cubicBezTo>
                    <a:pt x="692" y="55652"/>
                    <a:pt x="1189" y="54809"/>
                    <a:pt x="1869" y="54152"/>
                  </a:cubicBezTo>
                  <a:lnTo>
                    <a:pt x="1869" y="54152"/>
                  </a:lnTo>
                  <a:cubicBezTo>
                    <a:pt x="2414" y="54630"/>
                    <a:pt x="3055" y="55001"/>
                    <a:pt x="3739" y="55229"/>
                  </a:cubicBezTo>
                  <a:cubicBezTo>
                    <a:pt x="4256" y="55411"/>
                    <a:pt x="4803" y="55563"/>
                    <a:pt x="5320" y="55715"/>
                  </a:cubicBezTo>
                  <a:cubicBezTo>
                    <a:pt x="6232" y="55989"/>
                    <a:pt x="7600" y="56445"/>
                    <a:pt x="8512" y="56657"/>
                  </a:cubicBezTo>
                  <a:cubicBezTo>
                    <a:pt x="8755" y="56715"/>
                    <a:pt x="8997" y="56743"/>
                    <a:pt x="9234" y="56743"/>
                  </a:cubicBezTo>
                  <a:cubicBezTo>
                    <a:pt x="11478" y="56743"/>
                    <a:pt x="13253" y="54293"/>
                    <a:pt x="11521" y="52341"/>
                  </a:cubicBezTo>
                  <a:cubicBezTo>
                    <a:pt x="10940" y="51694"/>
                    <a:pt x="10080" y="51358"/>
                    <a:pt x="9231" y="51358"/>
                  </a:cubicBezTo>
                  <a:cubicBezTo>
                    <a:pt x="8925" y="51358"/>
                    <a:pt x="8619" y="51401"/>
                    <a:pt x="8329" y="51490"/>
                  </a:cubicBezTo>
                  <a:lnTo>
                    <a:pt x="5138" y="52493"/>
                  </a:lnTo>
                  <a:cubicBezTo>
                    <a:pt x="4682" y="52645"/>
                    <a:pt x="4013" y="52828"/>
                    <a:pt x="3557" y="52980"/>
                  </a:cubicBezTo>
                  <a:cubicBezTo>
                    <a:pt x="3049" y="53171"/>
                    <a:pt x="2575" y="53441"/>
                    <a:pt x="2155" y="53773"/>
                  </a:cubicBezTo>
                  <a:lnTo>
                    <a:pt x="2155" y="53773"/>
                  </a:lnTo>
                  <a:cubicBezTo>
                    <a:pt x="1450" y="53158"/>
                    <a:pt x="925" y="52350"/>
                    <a:pt x="730" y="51429"/>
                  </a:cubicBezTo>
                  <a:cubicBezTo>
                    <a:pt x="609" y="50882"/>
                    <a:pt x="609" y="50366"/>
                    <a:pt x="609" y="49818"/>
                  </a:cubicBezTo>
                  <a:lnTo>
                    <a:pt x="609" y="46475"/>
                  </a:lnTo>
                  <a:cubicBezTo>
                    <a:pt x="609" y="45897"/>
                    <a:pt x="578" y="45350"/>
                    <a:pt x="669" y="44834"/>
                  </a:cubicBezTo>
                  <a:cubicBezTo>
                    <a:pt x="785" y="43828"/>
                    <a:pt x="1308" y="42908"/>
                    <a:pt x="2048" y="42215"/>
                  </a:cubicBezTo>
                  <a:lnTo>
                    <a:pt x="2048" y="42215"/>
                  </a:lnTo>
                  <a:cubicBezTo>
                    <a:pt x="2609" y="42687"/>
                    <a:pt x="3264" y="43045"/>
                    <a:pt x="3952" y="43253"/>
                  </a:cubicBezTo>
                  <a:lnTo>
                    <a:pt x="5563" y="43739"/>
                  </a:lnTo>
                  <a:lnTo>
                    <a:pt x="7144" y="44226"/>
                  </a:lnTo>
                  <a:cubicBezTo>
                    <a:pt x="7600" y="44347"/>
                    <a:pt x="8299" y="44621"/>
                    <a:pt x="8785" y="44682"/>
                  </a:cubicBezTo>
                  <a:cubicBezTo>
                    <a:pt x="8972" y="44713"/>
                    <a:pt x="9157" y="44729"/>
                    <a:pt x="9337" y="44729"/>
                  </a:cubicBezTo>
                  <a:cubicBezTo>
                    <a:pt x="11729" y="44729"/>
                    <a:pt x="13382" y="42044"/>
                    <a:pt x="11460" y="40122"/>
                  </a:cubicBezTo>
                  <a:cubicBezTo>
                    <a:pt x="10877" y="39560"/>
                    <a:pt x="10078" y="39291"/>
                    <a:pt x="9283" y="39291"/>
                  </a:cubicBezTo>
                  <a:cubicBezTo>
                    <a:pt x="8960" y="39291"/>
                    <a:pt x="8637" y="39335"/>
                    <a:pt x="8329" y="39423"/>
                  </a:cubicBezTo>
                  <a:lnTo>
                    <a:pt x="8147" y="39484"/>
                  </a:lnTo>
                  <a:lnTo>
                    <a:pt x="4955" y="40426"/>
                  </a:lnTo>
                  <a:cubicBezTo>
                    <a:pt x="4408" y="40578"/>
                    <a:pt x="3891" y="40730"/>
                    <a:pt x="3344" y="40973"/>
                  </a:cubicBezTo>
                  <a:cubicBezTo>
                    <a:pt x="2847" y="41174"/>
                    <a:pt x="2377" y="41459"/>
                    <a:pt x="1960" y="41809"/>
                  </a:cubicBezTo>
                  <a:lnTo>
                    <a:pt x="1960" y="41809"/>
                  </a:lnTo>
                  <a:cubicBezTo>
                    <a:pt x="1174" y="41064"/>
                    <a:pt x="645" y="40065"/>
                    <a:pt x="548" y="38967"/>
                  </a:cubicBezTo>
                  <a:cubicBezTo>
                    <a:pt x="517" y="38420"/>
                    <a:pt x="517" y="37022"/>
                    <a:pt x="517" y="36444"/>
                  </a:cubicBezTo>
                  <a:cubicBezTo>
                    <a:pt x="517" y="35502"/>
                    <a:pt x="457" y="34043"/>
                    <a:pt x="517" y="33101"/>
                  </a:cubicBezTo>
                  <a:cubicBezTo>
                    <a:pt x="580" y="31981"/>
                    <a:pt x="1137" y="30947"/>
                    <a:pt x="1967" y="30180"/>
                  </a:cubicBezTo>
                  <a:lnTo>
                    <a:pt x="1967" y="30180"/>
                  </a:lnTo>
                  <a:cubicBezTo>
                    <a:pt x="2177" y="30362"/>
                    <a:pt x="2404" y="30527"/>
                    <a:pt x="2645" y="30669"/>
                  </a:cubicBezTo>
                  <a:cubicBezTo>
                    <a:pt x="3131" y="30973"/>
                    <a:pt x="3648" y="31156"/>
                    <a:pt x="4195" y="31307"/>
                  </a:cubicBezTo>
                  <a:cubicBezTo>
                    <a:pt x="4986" y="31551"/>
                    <a:pt x="6597" y="32037"/>
                    <a:pt x="7387" y="32280"/>
                  </a:cubicBezTo>
                  <a:cubicBezTo>
                    <a:pt x="7873" y="32371"/>
                    <a:pt x="8512" y="32645"/>
                    <a:pt x="9028" y="32675"/>
                  </a:cubicBezTo>
                  <a:cubicBezTo>
                    <a:pt x="9139" y="32687"/>
                    <a:pt x="9249" y="32693"/>
                    <a:pt x="9357" y="32693"/>
                  </a:cubicBezTo>
                  <a:cubicBezTo>
                    <a:pt x="11783" y="32693"/>
                    <a:pt x="13283" y="29832"/>
                    <a:pt x="11217" y="28086"/>
                  </a:cubicBezTo>
                  <a:cubicBezTo>
                    <a:pt x="10676" y="27649"/>
                    <a:pt x="10007" y="27425"/>
                    <a:pt x="9336" y="27425"/>
                  </a:cubicBezTo>
                  <a:cubicBezTo>
                    <a:pt x="9027" y="27425"/>
                    <a:pt x="8718" y="27473"/>
                    <a:pt x="8420" y="27569"/>
                  </a:cubicBezTo>
                  <a:cubicBezTo>
                    <a:pt x="8360" y="27569"/>
                    <a:pt x="4986" y="28572"/>
                    <a:pt x="4834" y="28663"/>
                  </a:cubicBezTo>
                  <a:cubicBezTo>
                    <a:pt x="4317" y="28815"/>
                    <a:pt x="3770" y="28967"/>
                    <a:pt x="3253" y="29180"/>
                  </a:cubicBezTo>
                  <a:cubicBezTo>
                    <a:pt x="2824" y="29369"/>
                    <a:pt x="2427" y="29619"/>
                    <a:pt x="2073" y="29917"/>
                  </a:cubicBezTo>
                  <a:lnTo>
                    <a:pt x="2073" y="29917"/>
                  </a:lnTo>
                  <a:cubicBezTo>
                    <a:pt x="1068" y="29038"/>
                    <a:pt x="472" y="27716"/>
                    <a:pt x="548" y="26353"/>
                  </a:cubicBezTo>
                  <a:lnTo>
                    <a:pt x="548" y="24681"/>
                  </a:lnTo>
                  <a:cubicBezTo>
                    <a:pt x="548" y="23557"/>
                    <a:pt x="548" y="22432"/>
                    <a:pt x="578" y="21338"/>
                  </a:cubicBezTo>
                  <a:cubicBezTo>
                    <a:pt x="609" y="20274"/>
                    <a:pt x="1065" y="19210"/>
                    <a:pt x="1824" y="18450"/>
                  </a:cubicBezTo>
                  <a:cubicBezTo>
                    <a:pt x="1855" y="18418"/>
                    <a:pt x="1885" y="18386"/>
                    <a:pt x="1916" y="18355"/>
                  </a:cubicBezTo>
                  <a:lnTo>
                    <a:pt x="1916" y="18355"/>
                  </a:lnTo>
                  <a:cubicBezTo>
                    <a:pt x="2503" y="18841"/>
                    <a:pt x="3195" y="19205"/>
                    <a:pt x="3922" y="19423"/>
                  </a:cubicBezTo>
                  <a:cubicBezTo>
                    <a:pt x="5259" y="19818"/>
                    <a:pt x="6992" y="20335"/>
                    <a:pt x="8329" y="20760"/>
                  </a:cubicBezTo>
                  <a:cubicBezTo>
                    <a:pt x="8635" y="20858"/>
                    <a:pt x="8949" y="20904"/>
                    <a:pt x="9259" y="20904"/>
                  </a:cubicBezTo>
                  <a:cubicBezTo>
                    <a:pt x="11078" y="20904"/>
                    <a:pt x="12791" y="19333"/>
                    <a:pt x="12220" y="17386"/>
                  </a:cubicBezTo>
                  <a:cubicBezTo>
                    <a:pt x="11821" y="16121"/>
                    <a:pt x="10537" y="15397"/>
                    <a:pt x="9273" y="15397"/>
                  </a:cubicBezTo>
                  <a:cubicBezTo>
                    <a:pt x="8898" y="15397"/>
                    <a:pt x="8525" y="15461"/>
                    <a:pt x="8177" y="15593"/>
                  </a:cubicBezTo>
                  <a:cubicBezTo>
                    <a:pt x="7083" y="15958"/>
                    <a:pt x="4469" y="16687"/>
                    <a:pt x="3405" y="17082"/>
                  </a:cubicBezTo>
                  <a:cubicBezTo>
                    <a:pt x="2956" y="17264"/>
                    <a:pt x="2531" y="17511"/>
                    <a:pt x="2147" y="17810"/>
                  </a:cubicBezTo>
                  <a:lnTo>
                    <a:pt x="2147" y="17810"/>
                  </a:lnTo>
                  <a:cubicBezTo>
                    <a:pt x="1239" y="16970"/>
                    <a:pt x="676" y="15811"/>
                    <a:pt x="700" y="14560"/>
                  </a:cubicBezTo>
                  <a:lnTo>
                    <a:pt x="700" y="12888"/>
                  </a:lnTo>
                  <a:lnTo>
                    <a:pt x="700" y="9544"/>
                  </a:lnTo>
                  <a:cubicBezTo>
                    <a:pt x="681" y="8375"/>
                    <a:pt x="1218" y="7266"/>
                    <a:pt x="2044" y="6454"/>
                  </a:cubicBezTo>
                  <a:lnTo>
                    <a:pt x="2044" y="6454"/>
                  </a:lnTo>
                  <a:cubicBezTo>
                    <a:pt x="2766" y="7030"/>
                    <a:pt x="3635" y="7432"/>
                    <a:pt x="4530" y="7660"/>
                  </a:cubicBezTo>
                  <a:cubicBezTo>
                    <a:pt x="5320" y="7873"/>
                    <a:pt x="6931" y="8359"/>
                    <a:pt x="7721" y="8632"/>
                  </a:cubicBezTo>
                  <a:lnTo>
                    <a:pt x="8116" y="8754"/>
                  </a:lnTo>
                  <a:cubicBezTo>
                    <a:pt x="8499" y="8885"/>
                    <a:pt x="8910" y="8956"/>
                    <a:pt x="9319" y="8956"/>
                  </a:cubicBezTo>
                  <a:cubicBezTo>
                    <a:pt x="9951" y="8956"/>
                    <a:pt x="10579" y="8788"/>
                    <a:pt x="11095" y="8420"/>
                  </a:cubicBezTo>
                  <a:cubicBezTo>
                    <a:pt x="13162" y="6991"/>
                    <a:pt x="12463" y="4073"/>
                    <a:pt x="10122" y="3496"/>
                  </a:cubicBezTo>
                  <a:cubicBezTo>
                    <a:pt x="9858" y="3426"/>
                    <a:pt x="9581" y="3388"/>
                    <a:pt x="9302" y="3388"/>
                  </a:cubicBezTo>
                  <a:cubicBezTo>
                    <a:pt x="8973" y="3388"/>
                    <a:pt x="8642" y="3441"/>
                    <a:pt x="8329" y="3556"/>
                  </a:cubicBezTo>
                  <a:lnTo>
                    <a:pt x="7539" y="3769"/>
                  </a:lnTo>
                  <a:lnTo>
                    <a:pt x="4347" y="4711"/>
                  </a:lnTo>
                  <a:cubicBezTo>
                    <a:pt x="3503" y="4914"/>
                    <a:pt x="2700" y="5309"/>
                    <a:pt x="2027" y="5849"/>
                  </a:cubicBezTo>
                  <a:lnTo>
                    <a:pt x="2027" y="5849"/>
                  </a:lnTo>
                  <a:cubicBezTo>
                    <a:pt x="1573" y="5426"/>
                    <a:pt x="1202" y="4922"/>
                    <a:pt x="973" y="4377"/>
                  </a:cubicBezTo>
                  <a:cubicBezTo>
                    <a:pt x="274" y="2888"/>
                    <a:pt x="548" y="1034"/>
                    <a:pt x="2220" y="456"/>
                  </a:cubicBezTo>
                  <a:cubicBezTo>
                    <a:pt x="2432" y="365"/>
                    <a:pt x="2714" y="342"/>
                    <a:pt x="2999" y="342"/>
                  </a:cubicBezTo>
                  <a:cubicBezTo>
                    <a:pt x="3283" y="342"/>
                    <a:pt x="3572" y="365"/>
                    <a:pt x="3800" y="365"/>
                  </a:cubicBezTo>
                  <a:cubicBezTo>
                    <a:pt x="10426" y="274"/>
                    <a:pt x="23953" y="365"/>
                    <a:pt x="30488" y="152"/>
                  </a:cubicBezTo>
                  <a:cubicBezTo>
                    <a:pt x="23831" y="122"/>
                    <a:pt x="10457" y="0"/>
                    <a:pt x="38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0"/>
            <p:cNvSpPr/>
            <p:nvPr/>
          </p:nvSpPr>
          <p:spPr>
            <a:xfrm>
              <a:off x="1912894" y="2967079"/>
              <a:ext cx="155731" cy="841414"/>
            </a:xfrm>
            <a:custGeom>
              <a:avLst/>
              <a:gdLst/>
              <a:ahLst/>
              <a:cxnLst/>
              <a:rect l="l" t="t" r="r" b="b"/>
              <a:pathLst>
                <a:path w="6779" h="36627" extrusionOk="0">
                  <a:moveTo>
                    <a:pt x="0" y="0"/>
                  </a:moveTo>
                  <a:lnTo>
                    <a:pt x="0" y="486"/>
                  </a:lnTo>
                  <a:lnTo>
                    <a:pt x="6292" y="486"/>
                  </a:lnTo>
                  <a:lnTo>
                    <a:pt x="6292" y="36627"/>
                  </a:lnTo>
                  <a:lnTo>
                    <a:pt x="6779" y="36627"/>
                  </a:lnTo>
                  <a:lnTo>
                    <a:pt x="67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0"/>
            <p:cNvSpPr/>
            <p:nvPr/>
          </p:nvSpPr>
          <p:spPr>
            <a:xfrm>
              <a:off x="1511381" y="2879761"/>
              <a:ext cx="421086" cy="181598"/>
            </a:xfrm>
            <a:custGeom>
              <a:avLst/>
              <a:gdLst/>
              <a:ahLst/>
              <a:cxnLst/>
              <a:rect l="l" t="t" r="r" b="b"/>
              <a:pathLst>
                <a:path w="18330" h="7905" extrusionOk="0">
                  <a:moveTo>
                    <a:pt x="11126" y="1"/>
                  </a:moveTo>
                  <a:cubicBezTo>
                    <a:pt x="8873" y="1"/>
                    <a:pt x="6629" y="110"/>
                    <a:pt x="4408" y="336"/>
                  </a:cubicBezTo>
                  <a:cubicBezTo>
                    <a:pt x="2949" y="488"/>
                    <a:pt x="1490" y="640"/>
                    <a:pt x="31" y="913"/>
                  </a:cubicBezTo>
                  <a:lnTo>
                    <a:pt x="31" y="1096"/>
                  </a:lnTo>
                  <a:cubicBezTo>
                    <a:pt x="1490" y="1369"/>
                    <a:pt x="2949" y="1552"/>
                    <a:pt x="4408" y="1673"/>
                  </a:cubicBezTo>
                  <a:cubicBezTo>
                    <a:pt x="6673" y="1911"/>
                    <a:pt x="8946" y="2008"/>
                    <a:pt x="11223" y="2008"/>
                  </a:cubicBezTo>
                  <a:cubicBezTo>
                    <a:pt x="13070" y="2008"/>
                    <a:pt x="14920" y="1944"/>
                    <a:pt x="16770" y="1839"/>
                  </a:cubicBezTo>
                  <a:lnTo>
                    <a:pt x="16770" y="1839"/>
                  </a:lnTo>
                  <a:cubicBezTo>
                    <a:pt x="16783" y="2055"/>
                    <a:pt x="16796" y="2272"/>
                    <a:pt x="16810" y="2494"/>
                  </a:cubicBezTo>
                  <a:cubicBezTo>
                    <a:pt x="16951" y="3856"/>
                    <a:pt x="17146" y="5351"/>
                    <a:pt x="17196" y="6730"/>
                  </a:cubicBezTo>
                  <a:lnTo>
                    <a:pt x="17196" y="6730"/>
                  </a:lnTo>
                  <a:cubicBezTo>
                    <a:pt x="16936" y="6738"/>
                    <a:pt x="16675" y="6742"/>
                    <a:pt x="16414" y="6742"/>
                  </a:cubicBezTo>
                  <a:cubicBezTo>
                    <a:pt x="15320" y="6742"/>
                    <a:pt x="14226" y="6673"/>
                    <a:pt x="13132" y="6537"/>
                  </a:cubicBezTo>
                  <a:cubicBezTo>
                    <a:pt x="11466" y="6291"/>
                    <a:pt x="9790" y="6177"/>
                    <a:pt x="8110" y="6177"/>
                  </a:cubicBezTo>
                  <a:cubicBezTo>
                    <a:pt x="6878" y="6177"/>
                    <a:pt x="5643" y="6239"/>
                    <a:pt x="4408" y="6354"/>
                  </a:cubicBezTo>
                  <a:cubicBezTo>
                    <a:pt x="2949" y="6476"/>
                    <a:pt x="1490" y="6597"/>
                    <a:pt x="31" y="6962"/>
                  </a:cubicBezTo>
                  <a:lnTo>
                    <a:pt x="31" y="7145"/>
                  </a:lnTo>
                  <a:lnTo>
                    <a:pt x="1" y="7145"/>
                  </a:lnTo>
                  <a:cubicBezTo>
                    <a:pt x="2888" y="7752"/>
                    <a:pt x="5806" y="7904"/>
                    <a:pt x="8724" y="7904"/>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7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0"/>
            <p:cNvSpPr/>
            <p:nvPr/>
          </p:nvSpPr>
          <p:spPr>
            <a:xfrm>
              <a:off x="1912894" y="3367881"/>
              <a:ext cx="150837" cy="11188"/>
            </a:xfrm>
            <a:custGeom>
              <a:avLst/>
              <a:gdLst/>
              <a:ahLst/>
              <a:cxnLst/>
              <a:rect l="l" t="t" r="r" b="b"/>
              <a:pathLst>
                <a:path w="6566" h="487" extrusionOk="0">
                  <a:moveTo>
                    <a:pt x="0" y="0"/>
                  </a:moveTo>
                  <a:lnTo>
                    <a:pt x="0" y="486"/>
                  </a:lnTo>
                  <a:lnTo>
                    <a:pt x="6566" y="486"/>
                  </a:lnTo>
                  <a:lnTo>
                    <a:pt x="65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0"/>
            <p:cNvSpPr/>
            <p:nvPr/>
          </p:nvSpPr>
          <p:spPr>
            <a:xfrm>
              <a:off x="1511381" y="3280562"/>
              <a:ext cx="421086" cy="181598"/>
            </a:xfrm>
            <a:custGeom>
              <a:avLst/>
              <a:gdLst/>
              <a:ahLst/>
              <a:cxnLst/>
              <a:rect l="l" t="t" r="r" b="b"/>
              <a:pathLst>
                <a:path w="18330" h="7905" extrusionOk="0">
                  <a:moveTo>
                    <a:pt x="11126" y="1"/>
                  </a:moveTo>
                  <a:cubicBezTo>
                    <a:pt x="8873" y="1"/>
                    <a:pt x="6629" y="110"/>
                    <a:pt x="4408" y="336"/>
                  </a:cubicBezTo>
                  <a:cubicBezTo>
                    <a:pt x="2949" y="488"/>
                    <a:pt x="1490" y="640"/>
                    <a:pt x="31" y="914"/>
                  </a:cubicBezTo>
                  <a:lnTo>
                    <a:pt x="31" y="1096"/>
                  </a:lnTo>
                  <a:cubicBezTo>
                    <a:pt x="1490" y="1369"/>
                    <a:pt x="2949" y="1552"/>
                    <a:pt x="4408" y="1673"/>
                  </a:cubicBezTo>
                  <a:cubicBezTo>
                    <a:pt x="6629" y="1906"/>
                    <a:pt x="8858" y="1997"/>
                    <a:pt x="11090" y="1997"/>
                  </a:cubicBezTo>
                  <a:cubicBezTo>
                    <a:pt x="12982" y="1997"/>
                    <a:pt x="14876" y="1932"/>
                    <a:pt x="16770" y="1835"/>
                  </a:cubicBezTo>
                  <a:lnTo>
                    <a:pt x="16770" y="1835"/>
                  </a:lnTo>
                  <a:cubicBezTo>
                    <a:pt x="16783" y="2052"/>
                    <a:pt x="16796" y="2270"/>
                    <a:pt x="16810" y="2494"/>
                  </a:cubicBezTo>
                  <a:cubicBezTo>
                    <a:pt x="16951" y="3856"/>
                    <a:pt x="17146" y="5324"/>
                    <a:pt x="17196" y="6725"/>
                  </a:cubicBezTo>
                  <a:lnTo>
                    <a:pt x="17196" y="6725"/>
                  </a:lnTo>
                  <a:cubicBezTo>
                    <a:pt x="16986" y="6728"/>
                    <a:pt x="16776" y="6729"/>
                    <a:pt x="16567" y="6729"/>
                  </a:cubicBezTo>
                  <a:cubicBezTo>
                    <a:pt x="15422" y="6729"/>
                    <a:pt x="14277" y="6680"/>
                    <a:pt x="13132" y="6537"/>
                  </a:cubicBezTo>
                  <a:cubicBezTo>
                    <a:pt x="11466" y="6291"/>
                    <a:pt x="9790" y="6177"/>
                    <a:pt x="8110" y="6177"/>
                  </a:cubicBezTo>
                  <a:cubicBezTo>
                    <a:pt x="6878" y="6177"/>
                    <a:pt x="5643" y="6239"/>
                    <a:pt x="4408" y="6354"/>
                  </a:cubicBezTo>
                  <a:cubicBezTo>
                    <a:pt x="2949" y="6446"/>
                    <a:pt x="1490" y="6598"/>
                    <a:pt x="31" y="6962"/>
                  </a:cubicBezTo>
                  <a:lnTo>
                    <a:pt x="31" y="7145"/>
                  </a:lnTo>
                  <a:lnTo>
                    <a:pt x="1" y="7145"/>
                  </a:lnTo>
                  <a:cubicBezTo>
                    <a:pt x="2888" y="7753"/>
                    <a:pt x="5806" y="7905"/>
                    <a:pt x="8724" y="7905"/>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4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roup 52"/>
          <p:cNvGrpSpPr/>
          <p:nvPr/>
        </p:nvGrpSpPr>
        <p:grpSpPr>
          <a:xfrm>
            <a:off x="697672" y="381060"/>
            <a:ext cx="2752666" cy="566360"/>
            <a:chOff x="699451" y="1068977"/>
            <a:chExt cx="2752666" cy="566360"/>
          </a:xfrm>
        </p:grpSpPr>
        <p:pic>
          <p:nvPicPr>
            <p:cNvPr id="54" name="Picture 53"/>
            <p:cNvPicPr>
              <a:picLocks noChangeAspect="1"/>
            </p:cNvPicPr>
            <p:nvPr/>
          </p:nvPicPr>
          <p:blipFill>
            <a:blip r:embed="rId3"/>
            <a:stretch>
              <a:fillRect/>
            </a:stretch>
          </p:blipFill>
          <p:spPr>
            <a:xfrm>
              <a:off x="699451" y="1068977"/>
              <a:ext cx="584819" cy="566360"/>
            </a:xfrm>
            <a:prstGeom prst="rect">
              <a:avLst/>
            </a:prstGeom>
          </p:spPr>
        </p:pic>
        <p:sp>
          <p:nvSpPr>
            <p:cNvPr id="55" name="TextBox 54"/>
            <p:cNvSpPr txBox="1"/>
            <p:nvPr/>
          </p:nvSpPr>
          <p:spPr>
            <a:xfrm>
              <a:off x="1284270" y="1224371"/>
              <a:ext cx="2167847" cy="410966"/>
            </a:xfrm>
            <a:prstGeom prst="rect">
              <a:avLst/>
            </a:prstGeom>
            <a:noFill/>
          </p:spPr>
          <p:txBody>
            <a:bodyPr wrap="square" rtlCol="0">
              <a:spAutoFit/>
            </a:bodyPr>
            <a:lstStyle/>
            <a:p>
              <a:r>
                <a:rPr lang="vi-VN" sz="2000" b="1">
                  <a:solidFill>
                    <a:schemeClr val="accent4">
                      <a:lumMod val="90000"/>
                      <a:lumOff val="10000"/>
                    </a:schemeClr>
                  </a:solidFill>
                </a:rPr>
                <a:t>Thảo luận nhóm</a:t>
              </a:r>
              <a:endParaRPr lang="en-US" sz="2000" b="1">
                <a:solidFill>
                  <a:schemeClr val="accent4">
                    <a:lumMod val="90000"/>
                    <a:lumOff val="10000"/>
                  </a:schemeClr>
                </a:solidFill>
              </a:endParaRPr>
            </a:p>
          </p:txBody>
        </p:sp>
      </p:grpSp>
      <p:sp>
        <p:nvSpPr>
          <p:cNvPr id="5" name="Rectangle 4"/>
          <p:cNvSpPr/>
          <p:nvPr/>
        </p:nvSpPr>
        <p:spPr>
          <a:xfrm>
            <a:off x="2867733" y="980505"/>
            <a:ext cx="5952099" cy="3672800"/>
          </a:xfrm>
          <a:prstGeom prst="rect">
            <a:avLst/>
          </a:prstGeom>
        </p:spPr>
        <p:txBody>
          <a:bodyPr wrap="square">
            <a:spAutoFit/>
          </a:bodyPr>
          <a:lstStyle/>
          <a:p>
            <a:pPr marL="457200" indent="-457200" algn="just">
              <a:lnSpc>
                <a:spcPct val="150000"/>
              </a:lnSpc>
              <a:spcAft>
                <a:spcPts val="1000"/>
              </a:spcAft>
              <a:buFont typeface="+mj-lt"/>
              <a:buAutoNum type="arabicPeriod"/>
            </a:pPr>
            <a:r>
              <a:rPr lang="fr-FR" sz="1800">
                <a:latin typeface="Arial" panose="020B0604020202020204" pitchFamily="34" charset="0"/>
                <a:ea typeface="Times New Roman" panose="02020603050405020304" pitchFamily="18" charset="0"/>
                <a:cs typeface="Arial" panose="020B0604020202020204" pitchFamily="34" charset="0"/>
              </a:rPr>
              <a:t>Tại sao ban đầu hỗn hợp lại tách thành hai lớp, bromoethane nằm ở lớp nào?</a:t>
            </a:r>
            <a:endParaRPr lang="en-US" sz="180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1000"/>
              </a:spcAft>
              <a:buFont typeface="+mj-lt"/>
              <a:buAutoNum type="arabicPeriod"/>
            </a:pPr>
            <a:r>
              <a:rPr lang="fr-FR" sz="1800">
                <a:latin typeface="Arial" panose="020B0604020202020204" pitchFamily="34" charset="0"/>
                <a:ea typeface="Times New Roman" panose="02020603050405020304" pitchFamily="18" charset="0"/>
                <a:cs typeface="Arial" panose="020B0604020202020204" pitchFamily="34" charset="0"/>
              </a:rPr>
              <a:t>Kết tủa xuất hiện ở ống nghiệm (2) sau khi thêm dung dịch AgNO</a:t>
            </a:r>
            <a:r>
              <a:rPr lang="fr-FR" sz="1800" baseline="-25000">
                <a:latin typeface="Arial" panose="020B0604020202020204" pitchFamily="34" charset="0"/>
                <a:ea typeface="Times New Roman" panose="02020603050405020304" pitchFamily="18" charset="0"/>
                <a:cs typeface="Arial" panose="020B0604020202020204" pitchFamily="34" charset="0"/>
              </a:rPr>
              <a:t>3</a:t>
            </a:r>
            <a:r>
              <a:rPr lang="fr-FR" sz="1800">
                <a:latin typeface="Arial" panose="020B0604020202020204" pitchFamily="34" charset="0"/>
                <a:ea typeface="Times New Roman" panose="02020603050405020304" pitchFamily="18" charset="0"/>
                <a:cs typeface="Arial" panose="020B0604020202020204" pitchFamily="34" charset="0"/>
              </a:rPr>
              <a:t> vào là chất gì? Tại sao cần phải trung hòa dung dịch base dư trước khi cho dung dịch AgNO</a:t>
            </a:r>
            <a:r>
              <a:rPr lang="fr-FR" sz="1800" baseline="-25000">
                <a:latin typeface="Arial" panose="020B0604020202020204" pitchFamily="34" charset="0"/>
                <a:ea typeface="Times New Roman" panose="02020603050405020304" pitchFamily="18" charset="0"/>
                <a:cs typeface="Arial" panose="020B0604020202020204" pitchFamily="34" charset="0"/>
              </a:rPr>
              <a:t>3</a:t>
            </a:r>
            <a:r>
              <a:rPr lang="fr-FR" sz="1800">
                <a:latin typeface="Arial" panose="020B0604020202020204" pitchFamily="34" charset="0"/>
                <a:ea typeface="Times New Roman" panose="02020603050405020304" pitchFamily="18" charset="0"/>
                <a:cs typeface="Arial" panose="020B0604020202020204" pitchFamily="34" charset="0"/>
              </a:rPr>
              <a:t> 1% vào ống nghiệm (2)?</a:t>
            </a:r>
            <a:endParaRPr lang="en-US" sz="180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1000"/>
              </a:spcAft>
              <a:buFont typeface="+mj-lt"/>
              <a:buAutoNum type="arabicPeriod"/>
            </a:pPr>
            <a:r>
              <a:rPr lang="fr-FR" sz="1800">
                <a:latin typeface="Arial" panose="020B0604020202020204" pitchFamily="34" charset="0"/>
                <a:ea typeface="Times New Roman" panose="02020603050405020304" pitchFamily="18" charset="0"/>
                <a:cs typeface="Arial" panose="020B0604020202020204" pitchFamily="34" charset="0"/>
              </a:rPr>
              <a:t>Dự đoán sản phẩm và viết phương trình hoá học của các phản ứng xảy ra trong quá trình thí nghiệm.</a:t>
            </a:r>
            <a:endParaRPr lang="en-US" sz="180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anim calcmode="lin" valueType="num">
                                      <p:cBhvr>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090" y="534255"/>
            <a:ext cx="723865" cy="3939965"/>
          </a:xfrm>
          <a:prstGeom prst="rect">
            <a:avLst/>
          </a:prstGeom>
        </p:spPr>
      </p:pic>
      <p:grpSp>
        <p:nvGrpSpPr>
          <p:cNvPr id="2" name="Group 1"/>
          <p:cNvGrpSpPr/>
          <p:nvPr/>
        </p:nvGrpSpPr>
        <p:grpSpPr>
          <a:xfrm>
            <a:off x="348899" y="3945276"/>
            <a:ext cx="1449123" cy="759660"/>
            <a:chOff x="348899" y="3945276"/>
            <a:chExt cx="1449123" cy="759660"/>
          </a:xfrm>
        </p:grpSpPr>
        <p:cxnSp>
          <p:nvCxnSpPr>
            <p:cNvPr id="17" name="Straight Arrow Connector 16"/>
            <p:cNvCxnSpPr/>
            <p:nvPr/>
          </p:nvCxnSpPr>
          <p:spPr>
            <a:xfrm flipH="1">
              <a:off x="1006868" y="3945276"/>
              <a:ext cx="791154" cy="328773"/>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8899" y="4274049"/>
              <a:ext cx="1082348" cy="430887"/>
            </a:xfrm>
            <a:prstGeom prst="rect">
              <a:avLst/>
            </a:prstGeom>
            <a:noFill/>
          </p:spPr>
          <p:txBody>
            <a:bodyPr wrap="none" rtlCol="0">
              <a:spAutoFit/>
            </a:bodyPr>
            <a:lstStyle/>
            <a:p>
              <a:r>
                <a:rPr lang="vi-VN" sz="2200">
                  <a:solidFill>
                    <a:srgbClr val="FF0000"/>
                  </a:solidFill>
                </a:rPr>
                <a:t>C</a:t>
              </a:r>
              <a:r>
                <a:rPr lang="vi-VN" sz="2200" baseline="-25000">
                  <a:solidFill>
                    <a:srgbClr val="FF0000"/>
                  </a:solidFill>
                </a:rPr>
                <a:t>2</a:t>
              </a:r>
              <a:r>
                <a:rPr lang="vi-VN" sz="2200">
                  <a:solidFill>
                    <a:srgbClr val="FF0000"/>
                  </a:solidFill>
                </a:rPr>
                <a:t>H</a:t>
              </a:r>
              <a:r>
                <a:rPr lang="vi-VN" sz="2200" baseline="-25000">
                  <a:solidFill>
                    <a:srgbClr val="FF0000"/>
                  </a:solidFill>
                </a:rPr>
                <a:t>5</a:t>
              </a:r>
              <a:r>
                <a:rPr lang="vi-VN" sz="2200">
                  <a:solidFill>
                    <a:srgbClr val="FF0000"/>
                  </a:solidFill>
                </a:rPr>
                <a:t>Br</a:t>
              </a:r>
              <a:endParaRPr lang="en-US" sz="2200">
                <a:solidFill>
                  <a:srgbClr val="FF0000"/>
                </a:solidFill>
              </a:endParaRPr>
            </a:p>
          </p:txBody>
        </p:sp>
      </p:grpSp>
      <p:sp>
        <p:nvSpPr>
          <p:cNvPr id="20" name="Right Arrow 19"/>
          <p:cNvSpPr/>
          <p:nvPr/>
        </p:nvSpPr>
        <p:spPr>
          <a:xfrm>
            <a:off x="2835668" y="2131710"/>
            <a:ext cx="678094" cy="380144"/>
          </a:xfrm>
          <a:prstGeom prst="rightArrow">
            <a:avLst/>
          </a:prstGeom>
          <a:solidFill>
            <a:srgbClr val="FFC000"/>
          </a:solidFill>
          <a:ln w="19050">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62735" y="855940"/>
            <a:ext cx="4679879" cy="2800767"/>
          </a:xfrm>
          <a:prstGeom prst="rect">
            <a:avLst/>
          </a:prstGeom>
        </p:spPr>
        <p:txBody>
          <a:bodyPr wrap="square">
            <a:spAutoFit/>
          </a:bodyPr>
          <a:lstStyle/>
          <a:p>
            <a:pPr algn="just">
              <a:lnSpc>
                <a:spcPct val="200000"/>
              </a:lnSpc>
            </a:pPr>
            <a:r>
              <a:rPr lang="vi-VN" sz="2200"/>
              <a:t>Do bromoethane ít tan trong nước và nặng hơn nước nên hỗn hợp sẽ tách thành hai lớp và bromoethane sẽ nằm ở lớp dưới của ống nghiệm.</a:t>
            </a:r>
            <a:endParaRPr lang="en-US" sz="2200"/>
          </a:p>
        </p:txBody>
      </p:sp>
      <p:sp>
        <p:nvSpPr>
          <p:cNvPr id="22" name="Rectangle 21"/>
          <p:cNvSpPr/>
          <p:nvPr/>
        </p:nvSpPr>
        <p:spPr>
          <a:xfrm>
            <a:off x="2907587" y="0"/>
            <a:ext cx="339047" cy="3082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grpSp>
        <p:nvGrpSpPr>
          <p:cNvPr id="5" name="Group 4"/>
          <p:cNvGrpSpPr/>
          <p:nvPr/>
        </p:nvGrpSpPr>
        <p:grpSpPr>
          <a:xfrm>
            <a:off x="1431247" y="519702"/>
            <a:ext cx="729345" cy="3969790"/>
            <a:chOff x="1366582" y="503433"/>
            <a:chExt cx="729345" cy="39697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582" y="503433"/>
              <a:ext cx="729345" cy="3969790"/>
            </a:xfrm>
            <a:prstGeom prst="rect">
              <a:avLst/>
            </a:prstGeom>
          </p:spPr>
        </p:pic>
        <p:sp>
          <p:nvSpPr>
            <p:cNvPr id="4" name="Cloud 3"/>
            <p:cNvSpPr/>
            <p:nvPr/>
          </p:nvSpPr>
          <p:spPr>
            <a:xfrm rot="457921">
              <a:off x="1532367" y="3388382"/>
              <a:ext cx="397774" cy="758882"/>
            </a:xfrm>
            <a:prstGeom prst="cloud">
              <a:avLst/>
            </a:prstGeom>
            <a:solidFill>
              <a:srgbClr val="FFDB69"/>
            </a:solidFill>
            <a:ln>
              <a:solidFill>
                <a:srgbClr val="FFD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07616" y="3784092"/>
            <a:ext cx="1388303" cy="920844"/>
            <a:chOff x="407616" y="3784092"/>
            <a:chExt cx="1388303" cy="920844"/>
          </a:xfrm>
        </p:grpSpPr>
        <p:cxnSp>
          <p:nvCxnSpPr>
            <p:cNvPr id="25" name="Straight Arrow Connector 24"/>
            <p:cNvCxnSpPr/>
            <p:nvPr/>
          </p:nvCxnSpPr>
          <p:spPr>
            <a:xfrm flipH="1">
              <a:off x="1006868" y="3784092"/>
              <a:ext cx="789051" cy="489957"/>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7616" y="4274049"/>
              <a:ext cx="811441" cy="430887"/>
            </a:xfrm>
            <a:prstGeom prst="rect">
              <a:avLst/>
            </a:prstGeom>
            <a:noFill/>
          </p:spPr>
          <p:txBody>
            <a:bodyPr wrap="none" rtlCol="0">
              <a:spAutoFit/>
            </a:bodyPr>
            <a:lstStyle/>
            <a:p>
              <a:r>
                <a:rPr lang="vi-VN" sz="2200">
                  <a:solidFill>
                    <a:srgbClr val="FF0000"/>
                  </a:solidFill>
                </a:rPr>
                <a:t>AgBr</a:t>
              </a:r>
              <a:endParaRPr lang="en-US" sz="2200">
                <a:solidFill>
                  <a:srgbClr val="FF0000"/>
                </a:solidFill>
              </a:endParaRPr>
            </a:p>
          </p:txBody>
        </p:sp>
      </p:grpSp>
      <p:sp>
        <p:nvSpPr>
          <p:cNvPr id="8" name="Rectangle 7"/>
          <p:cNvSpPr/>
          <p:nvPr/>
        </p:nvSpPr>
        <p:spPr>
          <a:xfrm>
            <a:off x="3241496" y="361210"/>
            <a:ext cx="5522359" cy="2400657"/>
          </a:xfrm>
          <a:prstGeom prst="rect">
            <a:avLst/>
          </a:prstGeom>
        </p:spPr>
        <p:txBody>
          <a:bodyPr wrap="square">
            <a:spAutoFit/>
          </a:bodyPr>
          <a:lstStyle/>
          <a:p>
            <a:pPr algn="just">
              <a:lnSpc>
                <a:spcPct val="150000"/>
              </a:lnSpc>
              <a:spcAft>
                <a:spcPts val="1000"/>
              </a:spcAft>
            </a:pPr>
            <a:r>
              <a:rPr lang="fr-FR" sz="2000">
                <a:latin typeface="Arial" panose="020B0604020202020204" pitchFamily="34" charset="0"/>
                <a:ea typeface="Times New Roman" panose="02020603050405020304" pitchFamily="18" charset="0"/>
                <a:cs typeface="Arial" panose="020B0604020202020204" pitchFamily="34" charset="0"/>
              </a:rPr>
              <a:t>Kết tủa xuất hiện ở ống nghiệm (2) là AgBr. Cần phải trung hoà base dư trước khi cho dung dịch AgNO</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 </a:t>
            </a:r>
            <a:r>
              <a:rPr lang="vi-VN" sz="2000">
                <a:latin typeface="Arial" panose="020B0604020202020204" pitchFamily="34" charset="0"/>
                <a:ea typeface="Times New Roman" panose="02020603050405020304" pitchFamily="18" charset="0"/>
                <a:cs typeface="Arial" panose="020B0604020202020204" pitchFamily="34" charset="0"/>
              </a:rPr>
              <a:t>d</a:t>
            </a:r>
            <a:r>
              <a:rPr lang="fr-FR" sz="2000">
                <a:latin typeface="Arial" panose="020B0604020202020204" pitchFamily="34" charset="0"/>
                <a:ea typeface="Times New Roman" panose="02020603050405020304" pitchFamily="18" charset="0"/>
                <a:cs typeface="Arial" panose="020B0604020202020204" pitchFamily="34" charset="0"/>
              </a:rPr>
              <a:t>o base dư sẽ phản ứng với AgNO</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 tạo ra kết tủa Ag</a:t>
            </a:r>
            <a:r>
              <a:rPr lang="fr-FR" sz="2000" baseline="-25000">
                <a:latin typeface="Arial" panose="020B0604020202020204" pitchFamily="34" charset="0"/>
                <a:ea typeface="Times New Roman" panose="02020603050405020304" pitchFamily="18" charset="0"/>
                <a:cs typeface="Arial" panose="020B0604020202020204" pitchFamily="34" charset="0"/>
              </a:rPr>
              <a:t>2</a:t>
            </a:r>
            <a:r>
              <a:rPr lang="fr-FR" sz="2000">
                <a:latin typeface="Arial" panose="020B0604020202020204" pitchFamily="34" charset="0"/>
                <a:ea typeface="Times New Roman" panose="02020603050405020304" pitchFamily="18" charset="0"/>
                <a:cs typeface="Arial" panose="020B0604020202020204" pitchFamily="34" charset="0"/>
              </a:rPr>
              <a:t>O </a:t>
            </a:r>
            <a:r>
              <a:rPr lang="vi-VN" sz="2000">
                <a:latin typeface="Arial" panose="020B0604020202020204" pitchFamily="34" charset="0"/>
                <a:ea typeface="Times New Roman" panose="02020603050405020304" pitchFamily="18" charset="0"/>
                <a:cs typeface="Arial" panose="020B0604020202020204" pitchFamily="34" charset="0"/>
              </a:rPr>
              <a:t>(khi đó</a:t>
            </a:r>
            <a:r>
              <a:rPr lang="fr-FR" sz="2000">
                <a:latin typeface="Arial" panose="020B0604020202020204" pitchFamily="34" charset="0"/>
                <a:ea typeface="Times New Roman" panose="02020603050405020304" pitchFamily="18" charset="0"/>
                <a:cs typeface="Arial" panose="020B0604020202020204" pitchFamily="34" charset="0"/>
              </a:rPr>
              <a:t> sẽ không quan sát được kết tủa AgBr tạo thành</a:t>
            </a:r>
            <a:r>
              <a:rPr lang="vi-VN" sz="2000">
                <a:latin typeface="Arial" panose="020B0604020202020204" pitchFamily="34" charset="0"/>
                <a:ea typeface="Times New Roman" panose="02020603050405020304" pitchFamily="18" charset="0"/>
                <a:cs typeface="Arial" panose="020B0604020202020204" pitchFamily="34" charset="0"/>
              </a:rPr>
              <a:t>)</a:t>
            </a:r>
            <a:r>
              <a:rPr lang="fr-FR"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Times New Roman" panose="02020603050405020304" pitchFamily="18" charset="0"/>
              <a:cs typeface="Arial" panose="020B0604020202020204" pitchFamily="34" charset="0"/>
            </a:endParaRPr>
          </a:p>
        </p:txBody>
      </p:sp>
      <p:sp>
        <p:nvSpPr>
          <p:cNvPr id="30" name="Right Arrow 29"/>
          <p:cNvSpPr/>
          <p:nvPr/>
        </p:nvSpPr>
        <p:spPr>
          <a:xfrm>
            <a:off x="2416446" y="1399631"/>
            <a:ext cx="569195" cy="323814"/>
          </a:xfrm>
          <a:prstGeom prst="rightArrow">
            <a:avLst/>
          </a:prstGeom>
          <a:solidFill>
            <a:srgbClr val="FFC000"/>
          </a:solidFill>
          <a:ln w="19050">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339101" y="2938409"/>
            <a:ext cx="1335641" cy="554804"/>
          </a:xfrm>
          <a:prstGeom prst="roundRect">
            <a:avLst/>
          </a:prstGeom>
          <a:solidFill>
            <a:schemeClr val="tx2"/>
          </a:solidFill>
          <a:ln w="19050">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2"/>
                </a:solidFill>
                <a:latin typeface="Arial" panose="020B0604020202020204" pitchFamily="34" charset="0"/>
                <a:cs typeface="Arial" panose="020B0604020202020204" pitchFamily="34" charset="0"/>
              </a:rPr>
              <a:t>PTHH:</a:t>
            </a:r>
            <a:endParaRPr lang="en-US" sz="2000" b="1">
              <a:solidFill>
                <a:schemeClr val="bg2"/>
              </a:solidFill>
              <a:latin typeface="Arial" panose="020B0604020202020204" pitchFamily="34" charset="0"/>
              <a:cs typeface="Arial" panose="020B0604020202020204" pitchFamily="34" charset="0"/>
            </a:endParaRPr>
          </a:p>
        </p:txBody>
      </p:sp>
      <p:sp>
        <p:nvSpPr>
          <p:cNvPr id="10" name="Rectangle 9"/>
          <p:cNvSpPr/>
          <p:nvPr/>
        </p:nvSpPr>
        <p:spPr>
          <a:xfrm>
            <a:off x="0" y="3493213"/>
            <a:ext cx="339047" cy="4931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35366" y="4704936"/>
            <a:ext cx="967483" cy="4931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p:cNvSpPr/>
              <p:nvPr/>
            </p:nvSpPr>
            <p:spPr>
              <a:xfrm>
                <a:off x="3339101" y="3634288"/>
                <a:ext cx="5056192" cy="577850"/>
              </a:xfrm>
              <a:prstGeom prst="rect">
                <a:avLst/>
              </a:prstGeom>
            </p:spPr>
            <p:txBody>
              <a:bodyPr wrap="none">
                <a:spAutoFit/>
              </a:bodyPr>
              <a:lstStyle/>
              <a:p>
                <a:pPr algn="just">
                  <a:lnSpc>
                    <a:spcPct val="150000"/>
                  </a:lnSpc>
                  <a:spcAft>
                    <a:spcPts val="1000"/>
                  </a:spcAft>
                </a:pPr>
                <a:r>
                  <a:rPr lang="fr-FR" sz="2400" b="1">
                    <a:latin typeface="Arial" panose="020B0604020202020204" pitchFamily="34" charset="0"/>
                    <a:ea typeface="Times New Roman" panose="02020603050405020304" pitchFamily="18" charset="0"/>
                    <a:cs typeface="Arial" panose="020B0604020202020204" pitchFamily="34" charset="0"/>
                  </a:rPr>
                  <a:t>C</a:t>
                </a:r>
                <a:r>
                  <a:rPr lang="fr-FR" sz="2400" b="1" baseline="-25000">
                    <a:latin typeface="Arial" panose="020B0604020202020204" pitchFamily="34" charset="0"/>
                    <a:ea typeface="Times New Roman" panose="02020603050405020304" pitchFamily="18" charset="0"/>
                    <a:cs typeface="Arial" panose="020B0604020202020204" pitchFamily="34" charset="0"/>
                  </a:rPr>
                  <a:t>2</a:t>
                </a:r>
                <a:r>
                  <a:rPr lang="fr-FR" sz="2400" b="1">
                    <a:latin typeface="Arial" panose="020B0604020202020204" pitchFamily="34" charset="0"/>
                    <a:ea typeface="Times New Roman" panose="02020603050405020304" pitchFamily="18" charset="0"/>
                    <a:cs typeface="Arial" panose="020B0604020202020204" pitchFamily="34" charset="0"/>
                  </a:rPr>
                  <a:t>H</a:t>
                </a:r>
                <a:r>
                  <a:rPr lang="fr-FR" sz="2400" b="1" baseline="-25000">
                    <a:latin typeface="Arial" panose="020B0604020202020204" pitchFamily="34" charset="0"/>
                    <a:ea typeface="Times New Roman" panose="02020603050405020304" pitchFamily="18" charset="0"/>
                    <a:cs typeface="Arial" panose="020B0604020202020204" pitchFamily="34" charset="0"/>
                  </a:rPr>
                  <a:t>5</a:t>
                </a:r>
                <a:r>
                  <a:rPr lang="fr-FR" sz="2400" b="1">
                    <a:solidFill>
                      <a:srgbClr val="0070C0"/>
                    </a:solidFill>
                    <a:latin typeface="Arial" panose="020B0604020202020204" pitchFamily="34" charset="0"/>
                    <a:ea typeface="Times New Roman" panose="02020603050405020304" pitchFamily="18" charset="0"/>
                    <a:cs typeface="Arial" panose="020B0604020202020204" pitchFamily="34" charset="0"/>
                  </a:rPr>
                  <a:t>Br</a:t>
                </a:r>
                <a:r>
                  <a:rPr lang="fr-FR" sz="2400" b="1">
                    <a:latin typeface="Arial" panose="020B0604020202020204" pitchFamily="34" charset="0"/>
                    <a:ea typeface="Times New Roman" panose="02020603050405020304" pitchFamily="18" charset="0"/>
                    <a:cs typeface="Arial" panose="020B0604020202020204" pitchFamily="34" charset="0"/>
                  </a:rPr>
                  <a:t> + NaOH </a:t>
                </a:r>
                <a14:m>
                  <m:oMath xmlns:m="http://schemas.openxmlformats.org/officeDocument/2006/math">
                    <m:r>
                      <a:rPr lang="fr-FR" sz="2400" b="1" i="1" smtClean="0">
                        <a:latin typeface="Cambria Math" panose="02040503050406030204" pitchFamily="18" charset="0"/>
                        <a:ea typeface="Cambria Math" panose="02040503050406030204" pitchFamily="18" charset="0"/>
                        <a:cs typeface="Arial" panose="020B0604020202020204" pitchFamily="34" charset="0"/>
                      </a:rPr>
                      <m:t>→</m:t>
                    </m:r>
                  </m:oMath>
                </a14:m>
                <a:r>
                  <a:rPr lang="fr-FR" sz="2400" b="1">
                    <a:latin typeface="Arial" panose="020B0604020202020204" pitchFamily="34" charset="0"/>
                    <a:ea typeface="Times New Roman" panose="02020603050405020304" pitchFamily="18" charset="0"/>
                    <a:cs typeface="Arial" panose="020B0604020202020204" pitchFamily="34" charset="0"/>
                  </a:rPr>
                  <a:t> NaBr + C</a:t>
                </a:r>
                <a:r>
                  <a:rPr lang="fr-FR" sz="2400" b="1" baseline="-25000">
                    <a:latin typeface="Arial" panose="020B0604020202020204" pitchFamily="34" charset="0"/>
                    <a:ea typeface="Times New Roman" panose="02020603050405020304" pitchFamily="18" charset="0"/>
                    <a:cs typeface="Arial" panose="020B0604020202020204" pitchFamily="34" charset="0"/>
                  </a:rPr>
                  <a:t>2</a:t>
                </a:r>
                <a:r>
                  <a:rPr lang="fr-FR" sz="2400" b="1">
                    <a:latin typeface="Arial" panose="020B0604020202020204" pitchFamily="34" charset="0"/>
                    <a:ea typeface="Times New Roman" panose="02020603050405020304" pitchFamily="18" charset="0"/>
                    <a:cs typeface="Arial" panose="020B0604020202020204" pitchFamily="34" charset="0"/>
                  </a:rPr>
                  <a:t>H</a:t>
                </a:r>
                <a:r>
                  <a:rPr lang="fr-FR" sz="2400" b="1" baseline="-25000">
                    <a:latin typeface="Arial" panose="020B0604020202020204" pitchFamily="34" charset="0"/>
                    <a:ea typeface="Times New Roman" panose="02020603050405020304" pitchFamily="18" charset="0"/>
                    <a:cs typeface="Arial" panose="020B0604020202020204" pitchFamily="34" charset="0"/>
                  </a:rPr>
                  <a:t>5</a:t>
                </a:r>
                <a:r>
                  <a:rPr lang="fr-FR" sz="2400" b="1">
                    <a:solidFill>
                      <a:srgbClr val="0070C0"/>
                    </a:solidFill>
                    <a:latin typeface="Arial" panose="020B0604020202020204" pitchFamily="34" charset="0"/>
                    <a:ea typeface="Times New Roman" panose="02020603050405020304" pitchFamily="18" charset="0"/>
                    <a:cs typeface="Arial" panose="020B0604020202020204" pitchFamily="34" charset="0"/>
                  </a:rPr>
                  <a:t>OH</a:t>
                </a:r>
                <a:endParaRPr lang="en-US" sz="2400" b="1">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339101" y="3634288"/>
                <a:ext cx="5056192" cy="577850"/>
              </a:xfrm>
              <a:prstGeom prst="rect">
                <a:avLst/>
              </a:prstGeom>
              <a:blipFill rotWithShape="0">
                <a:blip r:embed="rId4"/>
                <a:stretch>
                  <a:fillRect l="-1930" r="-724" b="-24211"/>
                </a:stretch>
              </a:blipFill>
            </p:spPr>
            <p:txBody>
              <a:bodyPr/>
              <a:lstStyle/>
              <a:p>
                <a:r>
                  <a:rPr lang="en-US">
                    <a:noFill/>
                  </a:rPr>
                  <a:t> </a:t>
                </a:r>
              </a:p>
            </p:txBody>
          </p:sp>
        </mc:Fallback>
      </mc:AlternateContent>
      <p:sp>
        <p:nvSpPr>
          <p:cNvPr id="14" name="Rectangle 13"/>
          <p:cNvSpPr/>
          <p:nvPr/>
        </p:nvSpPr>
        <p:spPr>
          <a:xfrm>
            <a:off x="3489783" y="4489492"/>
            <a:ext cx="4754828" cy="400110"/>
          </a:xfrm>
          <a:prstGeom prst="rect">
            <a:avLst/>
          </a:prstGeom>
        </p:spPr>
        <p:txBody>
          <a:bodyPr wrap="none">
            <a:spAutoFit/>
          </a:bodyPr>
          <a:lstStyle/>
          <a:p>
            <a:r>
              <a:rPr lang="vi-VN" sz="2000" i="1">
                <a:solidFill>
                  <a:srgbClr val="C00000"/>
                </a:solidFill>
              </a:rPr>
              <a:t>N</a:t>
            </a:r>
            <a:r>
              <a:rPr lang="en-US" sz="2000" i="1">
                <a:solidFill>
                  <a:srgbClr val="C00000"/>
                </a:solidFill>
              </a:rPr>
              <a:t>guyên tử halogen bị thế bởi nhóm -OH</a:t>
            </a:r>
          </a:p>
        </p:txBody>
      </p:sp>
      <p:cxnSp>
        <p:nvCxnSpPr>
          <p:cNvPr id="16" name="Straight Arrow Connector 15"/>
          <p:cNvCxnSpPr>
            <a:endCxn id="14" idx="0"/>
          </p:cNvCxnSpPr>
          <p:nvPr/>
        </p:nvCxnSpPr>
        <p:spPr>
          <a:xfrm>
            <a:off x="4304872" y="4186586"/>
            <a:ext cx="1562325" cy="30290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0"/>
          </p:cNvCxnSpPr>
          <p:nvPr/>
        </p:nvCxnSpPr>
        <p:spPr>
          <a:xfrm flipV="1">
            <a:off x="5867197" y="4186586"/>
            <a:ext cx="2085001" cy="30290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9"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14" name="Pentagon 13"/>
          <p:cNvSpPr/>
          <p:nvPr/>
        </p:nvSpPr>
        <p:spPr>
          <a:xfrm>
            <a:off x="0" y="632154"/>
            <a:ext cx="2208944" cy="613360"/>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2"/>
                </a:solidFill>
                <a:latin typeface="Arial" panose="020B0604020202020204" pitchFamily="34" charset="0"/>
                <a:cs typeface="Arial" panose="020B0604020202020204" pitchFamily="34" charset="0"/>
              </a:rPr>
              <a:t>KẾT LUẬN</a:t>
            </a:r>
            <a:endParaRPr lang="en-US" sz="2400" b="1">
              <a:solidFill>
                <a:schemeClr val="bg2"/>
              </a:solidFill>
              <a:latin typeface="Arial" panose="020B0604020202020204" pitchFamily="34" charset="0"/>
              <a:cs typeface="Arial" panose="020B0604020202020204" pitchFamily="34" charset="0"/>
            </a:endParaRPr>
          </a:p>
        </p:txBody>
      </p:sp>
      <p:sp>
        <p:nvSpPr>
          <p:cNvPr id="8" name="Rectangle 7"/>
          <p:cNvSpPr/>
          <p:nvPr/>
        </p:nvSpPr>
        <p:spPr>
          <a:xfrm>
            <a:off x="0" y="1910992"/>
            <a:ext cx="267128" cy="80138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9269" y="1528354"/>
            <a:ext cx="7903029" cy="1015663"/>
          </a:xfrm>
          <a:prstGeom prst="rect">
            <a:avLst/>
          </a:prstGeom>
          <a:noFill/>
        </p:spPr>
        <p:txBody>
          <a:bodyPr wrap="square" rtlCol="0">
            <a:spAutoFit/>
          </a:bodyPr>
          <a:lstStyle/>
          <a:p>
            <a:pPr algn="just">
              <a:lnSpc>
                <a:spcPct val="150000"/>
              </a:lnSpc>
            </a:pPr>
            <a:r>
              <a:rPr lang="vi-VN" sz="2000"/>
              <a:t>Các dẫn xuất halogen có thể tham gia phản ứng với dung dịch kiềm, nguyên tử halogen bị thay thế bởi nhóm OH</a:t>
            </a:r>
            <a:r>
              <a:rPr lang="vi-VN" sz="2000" b="1" baseline="30000"/>
              <a:t>‒</a:t>
            </a:r>
            <a:r>
              <a:rPr lang="vi-VN" sz="2000"/>
              <a:t>, tạo thành alcohol:</a:t>
            </a:r>
            <a:endParaRPr lang="en-US" sz="2000"/>
          </a:p>
        </p:txBody>
      </p:sp>
      <p:grpSp>
        <p:nvGrpSpPr>
          <p:cNvPr id="16" name="Group 15"/>
          <p:cNvGrpSpPr/>
          <p:nvPr/>
        </p:nvGrpSpPr>
        <p:grpSpPr>
          <a:xfrm>
            <a:off x="1160970" y="2826857"/>
            <a:ext cx="6939626" cy="728726"/>
            <a:chOff x="1267004" y="2918303"/>
            <a:chExt cx="6939626" cy="728726"/>
          </a:xfrm>
        </p:grpSpPr>
        <p:sp>
          <p:nvSpPr>
            <p:cNvPr id="10" name="Rounded Rectangle 9"/>
            <p:cNvSpPr/>
            <p:nvPr/>
          </p:nvSpPr>
          <p:spPr>
            <a:xfrm>
              <a:off x="1267004" y="2939143"/>
              <a:ext cx="1124162" cy="666206"/>
            </a:xfrm>
            <a:prstGeom prst="roundRect">
              <a:avLst/>
            </a:prstGeom>
            <a:solidFill>
              <a:srgbClr val="FFDB6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R - X</a:t>
              </a:r>
              <a:endParaRPr lang="en-US" sz="2000" b="1">
                <a:latin typeface="Arial" panose="020B0604020202020204" pitchFamily="34" charset="0"/>
                <a:cs typeface="Arial" panose="020B0604020202020204" pitchFamily="34" charset="0"/>
              </a:endParaRPr>
            </a:p>
          </p:txBody>
        </p:sp>
        <p:sp>
          <p:nvSpPr>
            <p:cNvPr id="18" name="Rounded Rectangle 17"/>
            <p:cNvSpPr/>
            <p:nvPr/>
          </p:nvSpPr>
          <p:spPr>
            <a:xfrm>
              <a:off x="3113220" y="2939143"/>
              <a:ext cx="1124162" cy="666206"/>
            </a:xfrm>
            <a:prstGeom prst="roundRect">
              <a:avLst/>
            </a:prstGeom>
            <a:solidFill>
              <a:srgbClr val="FFDB6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000" b="1"/>
                <a:t>OH</a:t>
              </a:r>
              <a:r>
                <a:rPr lang="vi-VN" sz="2000" b="1" baseline="30000"/>
                <a:t>‒</a:t>
              </a:r>
              <a:endParaRPr lang="en-US" sz="2000" b="1">
                <a:latin typeface="Arial" panose="020B0604020202020204" pitchFamily="34" charset="0"/>
                <a:cs typeface="Arial" panose="020B0604020202020204" pitchFamily="34" charset="0"/>
              </a:endParaRPr>
            </a:p>
          </p:txBody>
        </p:sp>
        <p:sp>
          <p:nvSpPr>
            <p:cNvPr id="19" name="Rounded Rectangle 18"/>
            <p:cNvSpPr/>
            <p:nvPr/>
          </p:nvSpPr>
          <p:spPr>
            <a:xfrm>
              <a:off x="5225978" y="2939143"/>
              <a:ext cx="1124162" cy="666206"/>
            </a:xfrm>
            <a:prstGeom prst="roundRect">
              <a:avLst/>
            </a:prstGeom>
            <a:solidFill>
              <a:srgbClr val="FFDB6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R - OH</a:t>
              </a:r>
              <a:endParaRPr lang="en-US" sz="2000" b="1">
                <a:latin typeface="Arial" panose="020B0604020202020204" pitchFamily="34" charset="0"/>
                <a:cs typeface="Arial" panose="020B0604020202020204" pitchFamily="34" charset="0"/>
              </a:endParaRPr>
            </a:p>
          </p:txBody>
        </p:sp>
        <p:sp>
          <p:nvSpPr>
            <p:cNvPr id="20" name="Rounded Rectangle 19"/>
            <p:cNvSpPr/>
            <p:nvPr/>
          </p:nvSpPr>
          <p:spPr>
            <a:xfrm>
              <a:off x="7082468" y="2939143"/>
              <a:ext cx="1124162" cy="666206"/>
            </a:xfrm>
            <a:prstGeom prst="roundRect">
              <a:avLst/>
            </a:prstGeom>
            <a:solidFill>
              <a:srgbClr val="FFDB6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000" b="1"/>
                <a:t>X</a:t>
              </a:r>
              <a:r>
                <a:rPr lang="vi-VN" sz="2000" b="1" baseline="30000"/>
                <a:t>‒</a:t>
              </a:r>
              <a:endParaRPr lang="en-US" sz="2000" b="1">
                <a:latin typeface="Arial" panose="020B0604020202020204" pitchFamily="34" charset="0"/>
                <a:cs typeface="Arial" panose="020B0604020202020204" pitchFamily="34" charset="0"/>
              </a:endParaRPr>
            </a:p>
          </p:txBody>
        </p:sp>
        <p:sp>
          <p:nvSpPr>
            <p:cNvPr id="11" name="TextBox 10"/>
            <p:cNvSpPr txBox="1"/>
            <p:nvPr/>
          </p:nvSpPr>
          <p:spPr>
            <a:xfrm>
              <a:off x="2499689" y="2939143"/>
              <a:ext cx="494734" cy="707886"/>
            </a:xfrm>
            <a:prstGeom prst="rect">
              <a:avLst/>
            </a:prstGeom>
            <a:noFill/>
          </p:spPr>
          <p:txBody>
            <a:bodyPr wrap="square" rtlCol="0">
              <a:spAutoFit/>
            </a:bodyPr>
            <a:lstStyle/>
            <a:p>
              <a:r>
                <a:rPr lang="vi-VN" sz="4000"/>
                <a:t>+</a:t>
              </a:r>
              <a:endParaRPr lang="en-US" sz="4000"/>
            </a:p>
          </p:txBody>
        </p:sp>
        <p:sp>
          <p:nvSpPr>
            <p:cNvPr id="22" name="TextBox 21"/>
            <p:cNvSpPr txBox="1"/>
            <p:nvPr/>
          </p:nvSpPr>
          <p:spPr>
            <a:xfrm>
              <a:off x="6483854" y="2918303"/>
              <a:ext cx="494734" cy="707886"/>
            </a:xfrm>
            <a:prstGeom prst="rect">
              <a:avLst/>
            </a:prstGeom>
            <a:noFill/>
          </p:spPr>
          <p:txBody>
            <a:bodyPr wrap="square" rtlCol="0">
              <a:spAutoFit/>
            </a:bodyPr>
            <a:lstStyle/>
            <a:p>
              <a:r>
                <a:rPr lang="vi-VN" sz="4000"/>
                <a:t>+</a:t>
              </a:r>
              <a:endParaRPr lang="en-US" sz="4000"/>
            </a:p>
          </p:txBody>
        </p:sp>
        <p:cxnSp>
          <p:nvCxnSpPr>
            <p:cNvPr id="13" name="Straight Arrow Connector 12"/>
            <p:cNvCxnSpPr/>
            <p:nvPr/>
          </p:nvCxnSpPr>
          <p:spPr>
            <a:xfrm>
              <a:off x="4345969" y="3293086"/>
              <a:ext cx="770561" cy="0"/>
            </a:xfrm>
            <a:prstGeom prst="straightConnector1">
              <a:avLst/>
            </a:prstGeom>
            <a:ln w="28575">
              <a:solidFill>
                <a:schemeClr val="accent5">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3"/>
          <a:stretch>
            <a:fillRect/>
          </a:stretch>
        </p:blipFill>
        <p:spPr>
          <a:xfrm>
            <a:off x="5370449" y="3728324"/>
            <a:ext cx="2509476" cy="1487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4" name="Rectangle 3"/>
          <p:cNvSpPr/>
          <p:nvPr/>
        </p:nvSpPr>
        <p:spPr>
          <a:xfrm>
            <a:off x="143838" y="0"/>
            <a:ext cx="1253447" cy="63699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0561" y="318499"/>
            <a:ext cx="7479586" cy="2400657"/>
          </a:xfrm>
          <a:prstGeom prst="rect">
            <a:avLst/>
          </a:prstGeom>
          <a:solidFill>
            <a:schemeClr val="accent5">
              <a:lumMod val="90000"/>
            </a:schemeClr>
          </a:solidFill>
        </p:spPr>
        <p:txBody>
          <a:bodyPr wrap="square">
            <a:spAutoFit/>
          </a:bodyPr>
          <a:lstStyle/>
          <a:p>
            <a:pPr algn="just">
              <a:lnSpc>
                <a:spcPct val="150000"/>
              </a:lnSpc>
            </a:pPr>
            <a:r>
              <a:rPr lang="vi-VN" sz="2000" b="1">
                <a:solidFill>
                  <a:srgbClr val="C00000"/>
                </a:solidFill>
              </a:rPr>
              <a:t>Câu 4 (SGK - tr.115) </a:t>
            </a:r>
            <a:r>
              <a:rPr lang="vi-VN" sz="2000"/>
              <a:t>Benzyl alcohol là một hợp chất có tác dụng kháng khuẩn, chống vi sinh vật kí sinh trên da (chấy, rận,...) nên được sử dụng rộng rãi trong mĩ phẩm, dược phẩm. Benzyl alcohol thu được khi thuỷ phân benzyl chloride trong môi trường kiềm. Hãy xác định công thức của benzyl alcohol.</a:t>
            </a:r>
            <a:endParaRPr lang="en-US" sz="2000"/>
          </a:p>
        </p:txBody>
      </p:sp>
      <p:grpSp>
        <p:nvGrpSpPr>
          <p:cNvPr id="12" name="Group 11"/>
          <p:cNvGrpSpPr/>
          <p:nvPr/>
        </p:nvGrpSpPr>
        <p:grpSpPr>
          <a:xfrm>
            <a:off x="842481" y="3037655"/>
            <a:ext cx="5815176" cy="1861651"/>
            <a:chOff x="770561" y="3037655"/>
            <a:chExt cx="5815176" cy="186165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61" y="3037655"/>
              <a:ext cx="1239565" cy="1861651"/>
            </a:xfrm>
            <a:prstGeom prst="rect">
              <a:avLst/>
            </a:prstGeom>
          </p:spPr>
        </p:pic>
        <p:grpSp>
          <p:nvGrpSpPr>
            <p:cNvPr id="11" name="Group 10"/>
            <p:cNvGrpSpPr/>
            <p:nvPr/>
          </p:nvGrpSpPr>
          <p:grpSpPr>
            <a:xfrm>
              <a:off x="2219218" y="3568370"/>
              <a:ext cx="2363056" cy="1020941"/>
              <a:chOff x="2219218" y="3568370"/>
              <a:chExt cx="2363056" cy="1020941"/>
            </a:xfrm>
          </p:grpSpPr>
          <p:cxnSp>
            <p:nvCxnSpPr>
              <p:cNvPr id="9" name="Straight Arrow Connector 8"/>
              <p:cNvCxnSpPr/>
              <p:nvPr/>
            </p:nvCxnSpPr>
            <p:spPr>
              <a:xfrm>
                <a:off x="2219218" y="4078840"/>
                <a:ext cx="2363056" cy="0"/>
              </a:xfrm>
              <a:prstGeom prst="straightConnector1">
                <a:avLst/>
              </a:prstGeom>
              <a:ln w="28575">
                <a:solidFill>
                  <a:schemeClr val="accent5">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47991" y="3568370"/>
                <a:ext cx="1489753" cy="400110"/>
              </a:xfrm>
              <a:prstGeom prst="rect">
                <a:avLst/>
              </a:prstGeom>
              <a:noFill/>
            </p:spPr>
            <p:txBody>
              <a:bodyPr wrap="square" rtlCol="0">
                <a:spAutoFit/>
              </a:bodyPr>
              <a:lstStyle/>
              <a:p>
                <a:pPr algn="ctr"/>
                <a:r>
                  <a:rPr lang="vi-VN" sz="2000"/>
                  <a:t>+ NaOH, t</a:t>
                </a:r>
                <a:r>
                  <a:rPr lang="vi-VN" sz="2000" baseline="30000"/>
                  <a:t>o</a:t>
                </a:r>
                <a:endParaRPr lang="en-US" sz="2000"/>
              </a:p>
            </p:txBody>
          </p:sp>
          <p:sp>
            <p:nvSpPr>
              <p:cNvPr id="13" name="TextBox 12"/>
              <p:cNvSpPr txBox="1"/>
              <p:nvPr/>
            </p:nvSpPr>
            <p:spPr>
              <a:xfrm>
                <a:off x="2547990" y="4189201"/>
                <a:ext cx="1489753" cy="400110"/>
              </a:xfrm>
              <a:prstGeom prst="rect">
                <a:avLst/>
              </a:prstGeom>
              <a:noFill/>
            </p:spPr>
            <p:txBody>
              <a:bodyPr wrap="square" rtlCol="0">
                <a:spAutoFit/>
              </a:bodyPr>
              <a:lstStyle/>
              <a:p>
                <a:pPr algn="ctr"/>
                <a:r>
                  <a:rPr lang="vi-VN" sz="2000"/>
                  <a:t>- NaCl</a:t>
                </a:r>
                <a:endParaRPr lang="en-US" sz="2000"/>
              </a:p>
            </p:txBody>
          </p:sp>
        </p:grpSp>
        <p:sp>
          <p:nvSpPr>
            <p:cNvPr id="15" name="TextBox 14"/>
            <p:cNvSpPr txBox="1"/>
            <p:nvPr/>
          </p:nvSpPr>
          <p:spPr>
            <a:xfrm>
              <a:off x="4664469" y="3878785"/>
              <a:ext cx="1921268" cy="400110"/>
            </a:xfrm>
            <a:prstGeom prst="rect">
              <a:avLst/>
            </a:prstGeom>
            <a:noFill/>
          </p:spPr>
          <p:txBody>
            <a:bodyPr wrap="square" rtlCol="0">
              <a:spAutoFit/>
            </a:bodyPr>
            <a:lstStyle/>
            <a:p>
              <a:pPr algn="just"/>
              <a:r>
                <a:rPr lang="vi-VN" sz="2000"/>
                <a:t>Benzyl alcohol</a:t>
              </a:r>
              <a:endParaRPr lang="en-US" sz="2000"/>
            </a:p>
          </p:txBody>
        </p:sp>
      </p:grpSp>
      <p:pic>
        <p:nvPicPr>
          <p:cNvPr id="14" name="Picture 1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39852" y="2964194"/>
            <a:ext cx="1493999" cy="200857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8910" y="228422"/>
            <a:ext cx="7551583" cy="966979"/>
            <a:chOff x="288910" y="228422"/>
            <a:chExt cx="7551583" cy="966979"/>
          </a:xfrm>
        </p:grpSpPr>
        <p:sp>
          <p:nvSpPr>
            <p:cNvPr id="6" name="Rectangle 5"/>
            <p:cNvSpPr/>
            <p:nvPr/>
          </p:nvSpPr>
          <p:spPr>
            <a:xfrm>
              <a:off x="1293779" y="228422"/>
              <a:ext cx="6546714" cy="958660"/>
            </a:xfrm>
            <a:prstGeom prst="rect">
              <a:avLst/>
            </a:prstGeom>
          </p:spPr>
          <p:txBody>
            <a:bodyPr wrap="square">
              <a:spAutoFit/>
            </a:bodyPr>
            <a:lstStyle/>
            <a:p>
              <a:pPr algn="ctr">
                <a:lnSpc>
                  <a:spcPct val="150000"/>
                </a:lnSpc>
              </a:pPr>
              <a:r>
                <a:rPr lang="vi-VN" sz="2000">
                  <a:solidFill>
                    <a:schemeClr val="bg1">
                      <a:lumMod val="90000"/>
                      <a:lumOff val="10000"/>
                    </a:schemeClr>
                  </a:solidFill>
                </a:rPr>
                <a:t>Có thể dễ dàng tìm được thành phần benzyl alcohol trong các sản phẩm như:</a:t>
              </a:r>
              <a:endParaRPr lang="en-US" sz="2000">
                <a:solidFill>
                  <a:schemeClr val="bg1">
                    <a:lumMod val="90000"/>
                    <a:lumOff val="10000"/>
                  </a:schemeClr>
                </a:solidFill>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88910" y="228422"/>
              <a:ext cx="1176057" cy="966979"/>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235" y="228422"/>
            <a:ext cx="1330500" cy="705433"/>
          </a:xfrm>
          <a:prstGeom prst="rect">
            <a:avLst/>
          </a:prstGeom>
        </p:spPr>
      </p:pic>
      <p:grpSp>
        <p:nvGrpSpPr>
          <p:cNvPr id="14" name="Group 13"/>
          <p:cNvGrpSpPr/>
          <p:nvPr/>
        </p:nvGrpSpPr>
        <p:grpSpPr>
          <a:xfrm>
            <a:off x="155643" y="1500967"/>
            <a:ext cx="3348738" cy="3051577"/>
            <a:chOff x="155643" y="1500967"/>
            <a:chExt cx="3348738" cy="3051577"/>
          </a:xfrm>
        </p:grpSpPr>
        <p:sp>
          <p:nvSpPr>
            <p:cNvPr id="4" name="Freeform 2"/>
            <p:cNvSpPr/>
            <p:nvPr/>
          </p:nvSpPr>
          <p:spPr>
            <a:xfrm>
              <a:off x="155643" y="1500967"/>
              <a:ext cx="3348738" cy="2477377"/>
            </a:xfrm>
            <a:custGeom>
              <a:avLst/>
              <a:gdLst/>
              <a:ahLst/>
              <a:cxnLst/>
              <a:rect l="l" t="t" r="r" b="b"/>
              <a:pathLst>
                <a:path w="7157038" h="4768377">
                  <a:moveTo>
                    <a:pt x="0" y="0"/>
                  </a:moveTo>
                  <a:lnTo>
                    <a:pt x="7157038" y="0"/>
                  </a:lnTo>
                  <a:lnTo>
                    <a:pt x="7157038" y="4768377"/>
                  </a:lnTo>
                  <a:lnTo>
                    <a:pt x="0" y="4768377"/>
                  </a:lnTo>
                  <a:lnTo>
                    <a:pt x="0" y="0"/>
                  </a:lnTo>
                  <a:close/>
                </a:path>
              </a:pathLst>
            </a:custGeom>
            <a:blipFill>
              <a:blip r:embed="rId5"/>
              <a:srcRect/>
              <a:stretch>
                <a:fillRect l="-11039"/>
              </a:stretch>
            </a:blipFill>
          </p:spPr>
        </p:sp>
        <p:sp>
          <p:nvSpPr>
            <p:cNvPr id="11" name="Rectangle 10"/>
            <p:cNvSpPr/>
            <p:nvPr/>
          </p:nvSpPr>
          <p:spPr>
            <a:xfrm>
              <a:off x="857246" y="4173165"/>
              <a:ext cx="1945532" cy="379379"/>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i="1">
                  <a:solidFill>
                    <a:srgbClr val="000000"/>
                  </a:solidFill>
                  <a:latin typeface="Arial" panose="020B0604020202020204" pitchFamily="34" charset="0"/>
                  <a:cs typeface="Arial" panose="020B0604020202020204" pitchFamily="34" charset="0"/>
                </a:rPr>
                <a:t>Kem dưỡng ẩm</a:t>
              </a:r>
              <a:endParaRPr lang="en-US" sz="1800" i="1">
                <a:solidFill>
                  <a:srgbClr val="000000"/>
                </a:solidFill>
                <a:latin typeface="Arial" panose="020B0604020202020204" pitchFamily="34" charset="0"/>
                <a:cs typeface="Arial" panose="020B0604020202020204" pitchFamily="34" charset="0"/>
              </a:endParaRPr>
            </a:p>
          </p:txBody>
        </p:sp>
      </p:grpSp>
      <p:grpSp>
        <p:nvGrpSpPr>
          <p:cNvPr id="15" name="Group 14"/>
          <p:cNvGrpSpPr/>
          <p:nvPr/>
        </p:nvGrpSpPr>
        <p:grpSpPr>
          <a:xfrm>
            <a:off x="3545642" y="2236081"/>
            <a:ext cx="2175924" cy="2907419"/>
            <a:chOff x="3545642" y="2236081"/>
            <a:chExt cx="2175924" cy="2907419"/>
          </a:xfrm>
        </p:grpSpPr>
        <p:pic>
          <p:nvPicPr>
            <p:cNvPr id="9" name="Picture 8"/>
            <p:cNvPicPr>
              <a:picLocks noChangeAspect="1"/>
            </p:cNvPicPr>
            <p:nvPr/>
          </p:nvPicPr>
          <p:blipFill>
            <a:blip r:embed="rId6"/>
            <a:stretch>
              <a:fillRect/>
            </a:stretch>
          </p:blipFill>
          <p:spPr>
            <a:xfrm>
              <a:off x="3545642" y="2739656"/>
              <a:ext cx="2175924" cy="2403844"/>
            </a:xfrm>
            <a:prstGeom prst="rect">
              <a:avLst/>
            </a:prstGeom>
          </p:spPr>
        </p:pic>
        <p:sp>
          <p:nvSpPr>
            <p:cNvPr id="12" name="Rectangle 11"/>
            <p:cNvSpPr/>
            <p:nvPr/>
          </p:nvSpPr>
          <p:spPr>
            <a:xfrm>
              <a:off x="3789954" y="2236081"/>
              <a:ext cx="1554363" cy="37937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i="1">
                  <a:solidFill>
                    <a:srgbClr val="000000"/>
                  </a:solidFill>
                  <a:latin typeface="Arial" panose="020B0604020202020204" pitchFamily="34" charset="0"/>
                  <a:cs typeface="Arial" panose="020B0604020202020204" pitchFamily="34" charset="0"/>
                </a:rPr>
                <a:t>Sữa rửa mặt</a:t>
              </a:r>
              <a:endParaRPr lang="en-US" sz="1800" i="1">
                <a:solidFill>
                  <a:srgbClr val="000000"/>
                </a:solidFill>
                <a:latin typeface="Arial" panose="020B0604020202020204" pitchFamily="34" charset="0"/>
                <a:cs typeface="Arial" panose="020B0604020202020204" pitchFamily="34" charset="0"/>
              </a:endParaRPr>
            </a:p>
          </p:txBody>
        </p:sp>
      </p:grpSp>
      <p:grpSp>
        <p:nvGrpSpPr>
          <p:cNvPr id="16" name="Group 15"/>
          <p:cNvGrpSpPr/>
          <p:nvPr/>
        </p:nvGrpSpPr>
        <p:grpSpPr>
          <a:xfrm>
            <a:off x="5721566" y="1500967"/>
            <a:ext cx="3303169" cy="3051576"/>
            <a:chOff x="5721566" y="1500967"/>
            <a:chExt cx="3303169" cy="3051576"/>
          </a:xfrm>
        </p:grpSpPr>
        <p:sp>
          <p:nvSpPr>
            <p:cNvPr id="5" name="Freeform 7"/>
            <p:cNvSpPr/>
            <p:nvPr/>
          </p:nvSpPr>
          <p:spPr>
            <a:xfrm>
              <a:off x="5721566" y="1500967"/>
              <a:ext cx="3303169" cy="2477377"/>
            </a:xfrm>
            <a:custGeom>
              <a:avLst/>
              <a:gdLst/>
              <a:ahLst/>
              <a:cxnLst/>
              <a:rect l="l" t="t" r="r" b="b"/>
              <a:pathLst>
                <a:path w="5957660" h="4468245">
                  <a:moveTo>
                    <a:pt x="0" y="0"/>
                  </a:moveTo>
                  <a:lnTo>
                    <a:pt x="5957660" y="0"/>
                  </a:lnTo>
                  <a:lnTo>
                    <a:pt x="5957660" y="4468245"/>
                  </a:lnTo>
                  <a:lnTo>
                    <a:pt x="0" y="4468245"/>
                  </a:lnTo>
                  <a:lnTo>
                    <a:pt x="0" y="0"/>
                  </a:lnTo>
                  <a:close/>
                </a:path>
              </a:pathLst>
            </a:custGeom>
            <a:blipFill>
              <a:blip r:embed="rId7"/>
              <a:stretch>
                <a:fillRect/>
              </a:stretch>
            </a:blipFill>
          </p:spPr>
        </p:sp>
        <p:sp>
          <p:nvSpPr>
            <p:cNvPr id="13" name="Rectangle 12"/>
            <p:cNvSpPr/>
            <p:nvPr/>
          </p:nvSpPr>
          <p:spPr>
            <a:xfrm>
              <a:off x="6400384" y="4173164"/>
              <a:ext cx="1945532" cy="379379"/>
            </a:xfrm>
            <a:prstGeom prst="rect">
              <a:avLst/>
            </a:prstGeom>
            <a:solidFill>
              <a:schemeClr val="accent4">
                <a:lumMod val="25000"/>
                <a:lumOff val="75000"/>
              </a:schemeClr>
            </a:solidFill>
            <a:ln>
              <a:solidFill>
                <a:schemeClr val="accent4">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i="1">
                  <a:solidFill>
                    <a:srgbClr val="000000"/>
                  </a:solidFill>
                  <a:latin typeface="Arial" panose="020B0604020202020204" pitchFamily="34" charset="0"/>
                  <a:cs typeface="Arial" panose="020B0604020202020204" pitchFamily="34" charset="0"/>
                </a:rPr>
                <a:t>Son dưỡng môi</a:t>
              </a:r>
              <a:endParaRPr lang="en-US" sz="1800" i="1">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93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0" name="Title 1"/>
          <p:cNvSpPr>
            <a:spLocks noGrp="1"/>
          </p:cNvSpPr>
          <p:nvPr>
            <p:ph type="title"/>
          </p:nvPr>
        </p:nvSpPr>
        <p:spPr>
          <a:xfrm>
            <a:off x="699451" y="301186"/>
            <a:ext cx="7704000" cy="572700"/>
          </a:xfrm>
          <a:solidFill>
            <a:schemeClr val="accent1">
              <a:lumMod val="20000"/>
              <a:lumOff val="80000"/>
            </a:schemeClr>
          </a:solidFill>
        </p:spPr>
        <p:txBody>
          <a:bodyPr/>
          <a:lstStyle/>
          <a:p>
            <a:pPr algn="ctr"/>
            <a:r>
              <a:rPr lang="vi-VN" sz="2800" b="1">
                <a:solidFill>
                  <a:srgbClr val="C00000"/>
                </a:solidFill>
                <a:latin typeface="Arial" panose="020B0604020202020204" pitchFamily="34" charset="0"/>
                <a:cs typeface="Arial" panose="020B0604020202020204" pitchFamily="34" charset="0"/>
              </a:rPr>
              <a:t>2. Phản ứng tách hydrogen halide</a:t>
            </a:r>
            <a:endParaRPr lang="en-US" sz="2800" b="1">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699451" y="1045611"/>
            <a:ext cx="7704000"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a:t>Các dẫn xuất monohalogen của alkane có thể bị tách thành hydrogen halide (HX) để tạo thành alkene: </a:t>
            </a:r>
            <a:endParaRPr lang="en-US" sz="200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06" y="2247915"/>
            <a:ext cx="6883685" cy="1221299"/>
          </a:xfrm>
          <a:prstGeom prst="rect">
            <a:avLst/>
          </a:prstGeom>
        </p:spPr>
      </p:pic>
      <p:sp>
        <p:nvSpPr>
          <p:cNvPr id="13" name="TextBox 12"/>
          <p:cNvSpPr txBox="1"/>
          <p:nvPr/>
        </p:nvSpPr>
        <p:spPr>
          <a:xfrm>
            <a:off x="699449" y="3569020"/>
            <a:ext cx="7704000"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fr-FR" sz="2000"/>
              <a:t>Trường hợp có nhiều alkene được tạo thành thì sản phẩm chính được xác định theo </a:t>
            </a:r>
            <a:r>
              <a:rPr lang="fr-FR" sz="2000">
                <a:solidFill>
                  <a:srgbClr val="0070C0"/>
                </a:solidFill>
              </a:rPr>
              <a:t>quy tắc Zaitsev</a:t>
            </a:r>
            <a:r>
              <a:rPr lang="fr-FR" sz="2000"/>
              <a:t>.</a:t>
            </a:r>
            <a:endParaRPr lang="en-US" sz="2000"/>
          </a:p>
        </p:txBody>
      </p:sp>
    </p:spTree>
    <p:extLst>
      <p:ext uri="{BB962C8B-B14F-4D97-AF65-F5344CB8AC3E}">
        <p14:creationId xmlns:p14="http://schemas.microsoft.com/office/powerpoint/2010/main" val="1710827221"/>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grpSp>
        <p:nvGrpSpPr>
          <p:cNvPr id="14" name="Group 13"/>
          <p:cNvGrpSpPr/>
          <p:nvPr/>
        </p:nvGrpSpPr>
        <p:grpSpPr>
          <a:xfrm>
            <a:off x="3405953" y="181008"/>
            <a:ext cx="2301271" cy="1078787"/>
            <a:chOff x="3421435" y="133563"/>
            <a:chExt cx="2301271" cy="1078787"/>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435" y="133563"/>
              <a:ext cx="2301271" cy="1078787"/>
            </a:xfrm>
            <a:prstGeom prst="rect">
              <a:avLst/>
            </a:prstGeom>
          </p:spPr>
        </p:pic>
        <p:sp>
          <p:nvSpPr>
            <p:cNvPr id="16" name="TextBox 15"/>
            <p:cNvSpPr txBox="1"/>
            <p:nvPr/>
          </p:nvSpPr>
          <p:spPr>
            <a:xfrm>
              <a:off x="3542121" y="411256"/>
              <a:ext cx="2059898" cy="400110"/>
            </a:xfrm>
            <a:prstGeom prst="rect">
              <a:avLst/>
            </a:prstGeom>
            <a:noFill/>
          </p:spPr>
          <p:txBody>
            <a:bodyPr wrap="square" rtlCol="0">
              <a:spAutoFit/>
            </a:bodyPr>
            <a:lstStyle/>
            <a:p>
              <a:pPr algn="ctr"/>
              <a:r>
                <a:rPr lang="vi-VN" sz="2000" b="1">
                  <a:solidFill>
                    <a:srgbClr val="002060"/>
                  </a:solidFill>
                </a:rPr>
                <a:t>Q</a:t>
              </a:r>
              <a:r>
                <a:rPr lang="fr-FR" sz="2000" b="1">
                  <a:solidFill>
                    <a:srgbClr val="002060"/>
                  </a:solidFill>
                </a:rPr>
                <a:t>uy tắc Zaitsev</a:t>
              </a:r>
              <a:endParaRPr lang="en-US" sz="2000" b="1">
                <a:solidFill>
                  <a:srgbClr val="002060"/>
                </a:solidFill>
              </a:endParaRPr>
            </a:p>
          </p:txBody>
        </p:sp>
      </p:grpSp>
      <p:sp>
        <p:nvSpPr>
          <p:cNvPr id="3" name="Rectangle 2"/>
          <p:cNvSpPr/>
          <p:nvPr/>
        </p:nvSpPr>
        <p:spPr>
          <a:xfrm>
            <a:off x="441789" y="1284269"/>
            <a:ext cx="8229600" cy="1477328"/>
          </a:xfrm>
          <a:prstGeom prst="rect">
            <a:avLst/>
          </a:prstGeom>
        </p:spPr>
        <p:txBody>
          <a:bodyPr wrap="square">
            <a:spAutoFit/>
          </a:bodyPr>
          <a:lstStyle/>
          <a:p>
            <a:pPr algn="just">
              <a:lnSpc>
                <a:spcPct val="150000"/>
              </a:lnSpc>
            </a:pPr>
            <a:r>
              <a:rPr lang="vi-VN" sz="2000"/>
              <a:t>Trong phản ứng tách hydro halide (HX) ra khỏi dẫn xuất halogen, nguyên tử halogen (X) ưu tiên tách ra cùng với nguyên tử hydrogen (H) ở nguyên tử carbon bên cạnh có bậc cao hơn, tạo ra sản phẩm chính. </a:t>
            </a:r>
            <a:endParaRPr lang="en-US" sz="20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327" y="557227"/>
            <a:ext cx="657246" cy="727042"/>
          </a:xfrm>
          <a:prstGeom prst="rect">
            <a:avLst/>
          </a:prstGeom>
        </p:spPr>
      </p:pic>
      <p:sp>
        <p:nvSpPr>
          <p:cNvPr id="5" name="Rectangle 4"/>
          <p:cNvSpPr/>
          <p:nvPr/>
        </p:nvSpPr>
        <p:spPr>
          <a:xfrm>
            <a:off x="8363164" y="133564"/>
            <a:ext cx="452063" cy="4236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16530" y="4674742"/>
            <a:ext cx="976045" cy="46875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673" y="3076237"/>
            <a:ext cx="7078895" cy="1763805"/>
          </a:xfrm>
          <a:prstGeom prst="rect">
            <a:avLst/>
          </a:prstGeom>
        </p:spPr>
      </p:pic>
      <p:sp>
        <p:nvSpPr>
          <p:cNvPr id="8" name="TextBox 7"/>
          <p:cNvSpPr txBox="1"/>
          <p:nvPr/>
        </p:nvSpPr>
        <p:spPr>
          <a:xfrm>
            <a:off x="575353" y="2928135"/>
            <a:ext cx="965771" cy="400110"/>
          </a:xfrm>
          <a:prstGeom prst="rect">
            <a:avLst/>
          </a:prstGeom>
          <a:noFill/>
        </p:spPr>
        <p:txBody>
          <a:bodyPr wrap="square" rtlCol="0">
            <a:spAutoFit/>
          </a:bodyPr>
          <a:lstStyle/>
          <a:p>
            <a:pPr algn="just"/>
            <a:r>
              <a:rPr lang="vi-VN" sz="2000" b="1" u="sng">
                <a:solidFill>
                  <a:srgbClr val="C00000"/>
                </a:solidFill>
              </a:rPr>
              <a:t>Ví dụ</a:t>
            </a:r>
            <a:r>
              <a:rPr lang="vi-VN" sz="2000" b="1">
                <a:solidFill>
                  <a:srgbClr val="C00000"/>
                </a:solidFill>
              </a:rPr>
              <a:t>:</a:t>
            </a:r>
            <a:endParaRPr lang="en-US" sz="20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53"/>
        <p:cNvGrpSpPr/>
        <p:nvPr/>
      </p:nvGrpSpPr>
      <p:grpSpPr>
        <a:xfrm>
          <a:off x="0" y="0"/>
          <a:ext cx="0" cy="0"/>
          <a:chOff x="0" y="0"/>
          <a:chExt cx="0" cy="0"/>
        </a:xfrm>
      </p:grpSpPr>
      <p:sp>
        <p:nvSpPr>
          <p:cNvPr id="1854" name="Google Shape;1854;p35"/>
          <p:cNvSpPr txBox="1">
            <a:spLocks noGrp="1"/>
          </p:cNvSpPr>
          <p:nvPr>
            <p:ph type="ctrTitle"/>
          </p:nvPr>
        </p:nvSpPr>
        <p:spPr>
          <a:xfrm>
            <a:off x="1037688" y="451051"/>
            <a:ext cx="7074783" cy="1392975"/>
          </a:xfrm>
          <a:prstGeom prst="rect">
            <a:avLst/>
          </a:prstGeom>
        </p:spPr>
        <p:txBody>
          <a:bodyPr spcFirstLastPara="1" wrap="square" lIns="91425" tIns="91425" rIns="91425" bIns="91425" anchor="ctr" anchorCtr="0">
            <a:noAutofit/>
          </a:bodyPr>
          <a:lstStyle/>
          <a:p>
            <a:pPr marL="0" lvl="0" indent="0" algn="ctr" rtl="0">
              <a:lnSpc>
                <a:spcPct val="140000"/>
              </a:lnSpc>
              <a:spcBef>
                <a:spcPts val="0"/>
              </a:spcBef>
              <a:spcAft>
                <a:spcPts val="0"/>
              </a:spcAft>
              <a:buNone/>
            </a:pPr>
            <a:r>
              <a:rPr lang="vi-VN" sz="3200" b="1">
                <a:solidFill>
                  <a:schemeClr val="bg1">
                    <a:lumMod val="90000"/>
                    <a:lumOff val="10000"/>
                  </a:schemeClr>
                </a:solidFill>
                <a:latin typeface="Arial" panose="020B0604020202020204" pitchFamily="34" charset="0"/>
                <a:cs typeface="Arial" panose="020B0604020202020204" pitchFamily="34" charset="0"/>
              </a:rPr>
              <a:t>CHƯƠNG 5: DẪN XUẤT HALOGEN - ALCOHOL - PHENOL</a:t>
            </a:r>
            <a:endParaRPr sz="3200" b="1">
              <a:solidFill>
                <a:schemeClr val="bg1">
                  <a:lumMod val="90000"/>
                  <a:lumOff val="10000"/>
                </a:schemeClr>
              </a:solidFill>
              <a:latin typeface="Arial" panose="020B0604020202020204" pitchFamily="34" charset="0"/>
              <a:cs typeface="Arial" panose="020B0604020202020204" pitchFamily="34" charset="0"/>
            </a:endParaRPr>
          </a:p>
        </p:txBody>
      </p:sp>
      <p:grpSp>
        <p:nvGrpSpPr>
          <p:cNvPr id="1856" name="Google Shape;1856;p35"/>
          <p:cNvGrpSpPr/>
          <p:nvPr/>
        </p:nvGrpSpPr>
        <p:grpSpPr>
          <a:xfrm>
            <a:off x="2971757" y="2872021"/>
            <a:ext cx="2679030" cy="2271480"/>
            <a:chOff x="4946650" y="439050"/>
            <a:chExt cx="3484125" cy="2954100"/>
          </a:xfrm>
        </p:grpSpPr>
        <p:sp>
          <p:nvSpPr>
            <p:cNvPr id="1857" name="Google Shape;1857;p35"/>
            <p:cNvSpPr/>
            <p:nvPr/>
          </p:nvSpPr>
          <p:spPr>
            <a:xfrm>
              <a:off x="5037825" y="2933750"/>
              <a:ext cx="1004625" cy="74500"/>
            </a:xfrm>
            <a:custGeom>
              <a:avLst/>
              <a:gdLst/>
              <a:ahLst/>
              <a:cxnLst/>
              <a:rect l="l" t="t" r="r" b="b"/>
              <a:pathLst>
                <a:path w="40185" h="2980" extrusionOk="0">
                  <a:moveTo>
                    <a:pt x="1" y="1"/>
                  </a:moveTo>
                  <a:lnTo>
                    <a:pt x="1" y="2980"/>
                  </a:lnTo>
                  <a:lnTo>
                    <a:pt x="40184" y="2980"/>
                  </a:lnTo>
                  <a:lnTo>
                    <a:pt x="40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5037825" y="3187550"/>
              <a:ext cx="1004625" cy="73750"/>
            </a:xfrm>
            <a:custGeom>
              <a:avLst/>
              <a:gdLst/>
              <a:ahLst/>
              <a:cxnLst/>
              <a:rect l="l" t="t" r="r" b="b"/>
              <a:pathLst>
                <a:path w="40185" h="2950" extrusionOk="0">
                  <a:moveTo>
                    <a:pt x="1" y="1"/>
                  </a:moveTo>
                  <a:lnTo>
                    <a:pt x="1" y="2949"/>
                  </a:lnTo>
                  <a:lnTo>
                    <a:pt x="40184" y="2949"/>
                  </a:lnTo>
                  <a:lnTo>
                    <a:pt x="40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a:off x="5968700" y="2934525"/>
              <a:ext cx="73750" cy="328300"/>
            </a:xfrm>
            <a:custGeom>
              <a:avLst/>
              <a:gdLst/>
              <a:ahLst/>
              <a:cxnLst/>
              <a:rect l="l" t="t" r="r" b="b"/>
              <a:pathLst>
                <a:path w="2950" h="13132" extrusionOk="0">
                  <a:moveTo>
                    <a:pt x="1" y="0"/>
                  </a:moveTo>
                  <a:lnTo>
                    <a:pt x="1" y="13131"/>
                  </a:lnTo>
                  <a:lnTo>
                    <a:pt x="2949" y="13131"/>
                  </a:lnTo>
                  <a:lnTo>
                    <a:pt x="29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a:off x="5084950" y="3008225"/>
              <a:ext cx="883775" cy="179350"/>
            </a:xfrm>
            <a:custGeom>
              <a:avLst/>
              <a:gdLst/>
              <a:ahLst/>
              <a:cxnLst/>
              <a:rect l="l" t="t" r="r" b="b"/>
              <a:pathLst>
                <a:path w="35351" h="7174" extrusionOk="0">
                  <a:moveTo>
                    <a:pt x="0" y="1"/>
                  </a:moveTo>
                  <a:lnTo>
                    <a:pt x="0" y="7174"/>
                  </a:lnTo>
                  <a:lnTo>
                    <a:pt x="35351" y="7174"/>
                  </a:lnTo>
                  <a:lnTo>
                    <a:pt x="353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5"/>
            <p:cNvSpPr/>
            <p:nvPr/>
          </p:nvSpPr>
          <p:spPr>
            <a:xfrm>
              <a:off x="5084200" y="3054150"/>
              <a:ext cx="884525" cy="12275"/>
            </a:xfrm>
            <a:custGeom>
              <a:avLst/>
              <a:gdLst/>
              <a:ahLst/>
              <a:cxnLst/>
              <a:rect l="l" t="t" r="r" b="b"/>
              <a:pathLst>
                <a:path w="35381" h="491" extrusionOk="0">
                  <a:moveTo>
                    <a:pt x="8837" y="1"/>
                  </a:moveTo>
                  <a:cubicBezTo>
                    <a:pt x="5890" y="1"/>
                    <a:pt x="2938" y="68"/>
                    <a:pt x="0" y="231"/>
                  </a:cubicBezTo>
                  <a:lnTo>
                    <a:pt x="0" y="261"/>
                  </a:lnTo>
                  <a:cubicBezTo>
                    <a:pt x="2938" y="423"/>
                    <a:pt x="5890" y="491"/>
                    <a:pt x="8837" y="491"/>
                  </a:cubicBezTo>
                  <a:cubicBezTo>
                    <a:pt x="10311" y="491"/>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1"/>
                  </a:lnTo>
                  <a:cubicBezTo>
                    <a:pt x="33331" y="103"/>
                    <a:pt x="31267" y="55"/>
                    <a:pt x="29203" y="55"/>
                  </a:cubicBezTo>
                  <a:cubicBezTo>
                    <a:pt x="26830" y="55"/>
                    <a:pt x="24455" y="119"/>
                    <a:pt x="22098" y="200"/>
                  </a:cubicBezTo>
                  <a:cubicBezTo>
                    <a:pt x="21832" y="203"/>
                    <a:pt x="21567" y="204"/>
                    <a:pt x="21302" y="204"/>
                  </a:cubicBezTo>
                  <a:cubicBezTo>
                    <a:pt x="18623" y="204"/>
                    <a:pt x="15963" y="76"/>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a:off x="5084200" y="3109350"/>
              <a:ext cx="884525" cy="12050"/>
            </a:xfrm>
            <a:custGeom>
              <a:avLst/>
              <a:gdLst/>
              <a:ahLst/>
              <a:cxnLst/>
              <a:rect l="l" t="t" r="r" b="b"/>
              <a:pathLst>
                <a:path w="35381" h="482" extrusionOk="0">
                  <a:moveTo>
                    <a:pt x="9399" y="1"/>
                  </a:moveTo>
                  <a:cubicBezTo>
                    <a:pt x="6265" y="1"/>
                    <a:pt x="3125" y="60"/>
                    <a:pt x="0" y="211"/>
                  </a:cubicBezTo>
                  <a:lnTo>
                    <a:pt x="0" y="272"/>
                  </a:lnTo>
                  <a:cubicBezTo>
                    <a:pt x="3125" y="423"/>
                    <a:pt x="6265" y="482"/>
                    <a:pt x="9399" y="482"/>
                  </a:cubicBezTo>
                  <a:cubicBezTo>
                    <a:pt x="10685" y="482"/>
                    <a:pt x="11970" y="472"/>
                    <a:pt x="13253" y="454"/>
                  </a:cubicBezTo>
                  <a:cubicBezTo>
                    <a:pt x="16002" y="454"/>
                    <a:pt x="18700" y="299"/>
                    <a:pt x="21418" y="299"/>
                  </a:cubicBezTo>
                  <a:cubicBezTo>
                    <a:pt x="21644" y="299"/>
                    <a:pt x="21871" y="300"/>
                    <a:pt x="22098" y="302"/>
                  </a:cubicBezTo>
                  <a:cubicBezTo>
                    <a:pt x="24508" y="351"/>
                    <a:pt x="26878" y="440"/>
                    <a:pt x="29272" y="440"/>
                  </a:cubicBezTo>
                  <a:cubicBezTo>
                    <a:pt x="29838" y="440"/>
                    <a:pt x="30404" y="435"/>
                    <a:pt x="30973" y="424"/>
                  </a:cubicBezTo>
                  <a:cubicBezTo>
                    <a:pt x="32432" y="363"/>
                    <a:pt x="33922" y="333"/>
                    <a:pt x="35381" y="272"/>
                  </a:cubicBezTo>
                  <a:lnTo>
                    <a:pt x="35381" y="211"/>
                  </a:lnTo>
                  <a:cubicBezTo>
                    <a:pt x="33261" y="94"/>
                    <a:pt x="31127" y="47"/>
                    <a:pt x="28993" y="47"/>
                  </a:cubicBezTo>
                  <a:cubicBezTo>
                    <a:pt x="26689" y="47"/>
                    <a:pt x="24385" y="102"/>
                    <a:pt x="22098" y="181"/>
                  </a:cubicBezTo>
                  <a:cubicBezTo>
                    <a:pt x="21832" y="183"/>
                    <a:pt x="21567" y="185"/>
                    <a:pt x="21302" y="185"/>
                  </a:cubicBezTo>
                  <a:cubicBezTo>
                    <a:pt x="18623" y="185"/>
                    <a:pt x="15963" y="56"/>
                    <a:pt x="13253" y="29"/>
                  </a:cubicBezTo>
                  <a:cubicBezTo>
                    <a:pt x="11970" y="11"/>
                    <a:pt x="10685" y="1"/>
                    <a:pt x="9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a:off x="4946650" y="3255000"/>
              <a:ext cx="3444550" cy="138150"/>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a:off x="5037825" y="2611575"/>
              <a:ext cx="1004625" cy="73725"/>
            </a:xfrm>
            <a:custGeom>
              <a:avLst/>
              <a:gdLst/>
              <a:ahLst/>
              <a:cxnLst/>
              <a:rect l="l" t="t" r="r" b="b"/>
              <a:pathLst>
                <a:path w="40185" h="2949" extrusionOk="0">
                  <a:moveTo>
                    <a:pt x="1" y="0"/>
                  </a:moveTo>
                  <a:lnTo>
                    <a:pt x="1" y="2948"/>
                  </a:lnTo>
                  <a:lnTo>
                    <a:pt x="40184" y="2948"/>
                  </a:lnTo>
                  <a:lnTo>
                    <a:pt x="401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a:off x="5037825" y="2865375"/>
              <a:ext cx="1004625" cy="74500"/>
            </a:xfrm>
            <a:custGeom>
              <a:avLst/>
              <a:gdLst/>
              <a:ahLst/>
              <a:cxnLst/>
              <a:rect l="l" t="t" r="r" b="b"/>
              <a:pathLst>
                <a:path w="40185" h="2980" extrusionOk="0">
                  <a:moveTo>
                    <a:pt x="1" y="0"/>
                  </a:moveTo>
                  <a:lnTo>
                    <a:pt x="1" y="2979"/>
                  </a:lnTo>
                  <a:lnTo>
                    <a:pt x="40184" y="2979"/>
                  </a:lnTo>
                  <a:lnTo>
                    <a:pt x="401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5"/>
            <p:cNvSpPr/>
            <p:nvPr/>
          </p:nvSpPr>
          <p:spPr>
            <a:xfrm>
              <a:off x="5968700" y="2612325"/>
              <a:ext cx="73750" cy="327550"/>
            </a:xfrm>
            <a:custGeom>
              <a:avLst/>
              <a:gdLst/>
              <a:ahLst/>
              <a:cxnLst/>
              <a:rect l="l" t="t" r="r" b="b"/>
              <a:pathLst>
                <a:path w="2950" h="13102" extrusionOk="0">
                  <a:moveTo>
                    <a:pt x="1" y="1"/>
                  </a:moveTo>
                  <a:lnTo>
                    <a:pt x="1" y="13101"/>
                  </a:lnTo>
                  <a:lnTo>
                    <a:pt x="2949" y="13101"/>
                  </a:lnTo>
                  <a:lnTo>
                    <a:pt x="2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5"/>
            <p:cNvSpPr/>
            <p:nvPr/>
          </p:nvSpPr>
          <p:spPr>
            <a:xfrm>
              <a:off x="5084950" y="2685275"/>
              <a:ext cx="883025" cy="180125"/>
            </a:xfrm>
            <a:custGeom>
              <a:avLst/>
              <a:gdLst/>
              <a:ahLst/>
              <a:cxnLst/>
              <a:rect l="l" t="t" r="r" b="b"/>
              <a:pathLst>
                <a:path w="35321" h="7205" extrusionOk="0">
                  <a:moveTo>
                    <a:pt x="0" y="0"/>
                  </a:moveTo>
                  <a:lnTo>
                    <a:pt x="0" y="7204"/>
                  </a:lnTo>
                  <a:lnTo>
                    <a:pt x="35320" y="7204"/>
                  </a:lnTo>
                  <a:lnTo>
                    <a:pt x="35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a:off x="5084200" y="2731200"/>
              <a:ext cx="884525" cy="12275"/>
            </a:xfrm>
            <a:custGeom>
              <a:avLst/>
              <a:gdLst/>
              <a:ahLst/>
              <a:cxnLst/>
              <a:rect l="l" t="t" r="r" b="b"/>
              <a:pathLst>
                <a:path w="35381" h="491" extrusionOk="0">
                  <a:moveTo>
                    <a:pt x="8837" y="1"/>
                  </a:moveTo>
                  <a:cubicBezTo>
                    <a:pt x="5890" y="1"/>
                    <a:pt x="2938" y="68"/>
                    <a:pt x="0" y="230"/>
                  </a:cubicBezTo>
                  <a:lnTo>
                    <a:pt x="0" y="261"/>
                  </a:lnTo>
                  <a:cubicBezTo>
                    <a:pt x="2938" y="423"/>
                    <a:pt x="5890" y="490"/>
                    <a:pt x="8837" y="490"/>
                  </a:cubicBezTo>
                  <a:cubicBezTo>
                    <a:pt x="10311" y="490"/>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0"/>
                  </a:lnTo>
                  <a:cubicBezTo>
                    <a:pt x="33260" y="99"/>
                    <a:pt x="31126" y="52"/>
                    <a:pt x="28991" y="52"/>
                  </a:cubicBezTo>
                  <a:cubicBezTo>
                    <a:pt x="26688" y="52"/>
                    <a:pt x="24385" y="107"/>
                    <a:pt x="22098" y="170"/>
                  </a:cubicBezTo>
                  <a:cubicBezTo>
                    <a:pt x="21614" y="180"/>
                    <a:pt x="21132" y="184"/>
                    <a:pt x="20649" y="184"/>
                  </a:cubicBezTo>
                  <a:cubicBezTo>
                    <a:pt x="18191" y="184"/>
                    <a:pt x="15743" y="73"/>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a:off x="5084200" y="2787175"/>
              <a:ext cx="884525" cy="12375"/>
            </a:xfrm>
            <a:custGeom>
              <a:avLst/>
              <a:gdLst/>
              <a:ahLst/>
              <a:cxnLst/>
              <a:rect l="l" t="t" r="r" b="b"/>
              <a:pathLst>
                <a:path w="35381" h="495" extrusionOk="0">
                  <a:moveTo>
                    <a:pt x="9534" y="1"/>
                  </a:moveTo>
                  <a:cubicBezTo>
                    <a:pt x="6356" y="1"/>
                    <a:pt x="3170" y="66"/>
                    <a:pt x="0" y="241"/>
                  </a:cubicBezTo>
                  <a:lnTo>
                    <a:pt x="0" y="271"/>
                  </a:lnTo>
                  <a:cubicBezTo>
                    <a:pt x="3085" y="420"/>
                    <a:pt x="6185" y="494"/>
                    <a:pt x="9279" y="494"/>
                  </a:cubicBezTo>
                  <a:cubicBezTo>
                    <a:pt x="10605" y="494"/>
                    <a:pt x="11930" y="481"/>
                    <a:pt x="13253" y="453"/>
                  </a:cubicBezTo>
                  <a:cubicBezTo>
                    <a:pt x="16002" y="453"/>
                    <a:pt x="18700" y="298"/>
                    <a:pt x="21418" y="298"/>
                  </a:cubicBezTo>
                  <a:cubicBezTo>
                    <a:pt x="21644" y="298"/>
                    <a:pt x="21871" y="299"/>
                    <a:pt x="22098" y="301"/>
                  </a:cubicBezTo>
                  <a:cubicBezTo>
                    <a:pt x="24405" y="372"/>
                    <a:pt x="26676" y="443"/>
                    <a:pt x="28967" y="443"/>
                  </a:cubicBezTo>
                  <a:cubicBezTo>
                    <a:pt x="29634" y="443"/>
                    <a:pt x="30302" y="437"/>
                    <a:pt x="30973" y="423"/>
                  </a:cubicBezTo>
                  <a:cubicBezTo>
                    <a:pt x="32432" y="393"/>
                    <a:pt x="33922" y="332"/>
                    <a:pt x="35381" y="271"/>
                  </a:cubicBezTo>
                  <a:lnTo>
                    <a:pt x="35381" y="241"/>
                  </a:lnTo>
                  <a:cubicBezTo>
                    <a:pt x="33177" y="104"/>
                    <a:pt x="30958" y="51"/>
                    <a:pt x="28739" y="51"/>
                  </a:cubicBezTo>
                  <a:cubicBezTo>
                    <a:pt x="26520" y="51"/>
                    <a:pt x="24301" y="104"/>
                    <a:pt x="22098" y="180"/>
                  </a:cubicBezTo>
                  <a:cubicBezTo>
                    <a:pt x="21622" y="190"/>
                    <a:pt x="21146" y="194"/>
                    <a:pt x="20671" y="194"/>
                  </a:cubicBezTo>
                  <a:cubicBezTo>
                    <a:pt x="18205" y="194"/>
                    <a:pt x="15750" y="79"/>
                    <a:pt x="13253" y="28"/>
                  </a:cubicBezTo>
                  <a:cubicBezTo>
                    <a:pt x="12015" y="11"/>
                    <a:pt x="10775" y="1"/>
                    <a:pt x="9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a:off x="5274925" y="2208825"/>
              <a:ext cx="527400" cy="403525"/>
            </a:xfrm>
            <a:custGeom>
              <a:avLst/>
              <a:gdLst/>
              <a:ahLst/>
              <a:cxnLst/>
              <a:rect l="l" t="t" r="r" b="b"/>
              <a:pathLst>
                <a:path w="21096" h="16141" extrusionOk="0">
                  <a:moveTo>
                    <a:pt x="0" y="0"/>
                  </a:moveTo>
                  <a:lnTo>
                    <a:pt x="1611" y="16141"/>
                  </a:lnTo>
                  <a:lnTo>
                    <a:pt x="19484" y="16141"/>
                  </a:lnTo>
                  <a:lnTo>
                    <a:pt x="210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5"/>
            <p:cNvSpPr/>
            <p:nvPr/>
          </p:nvSpPr>
          <p:spPr>
            <a:xfrm>
              <a:off x="5207300" y="1502875"/>
              <a:ext cx="645175" cy="706725"/>
            </a:xfrm>
            <a:custGeom>
              <a:avLst/>
              <a:gdLst/>
              <a:ahLst/>
              <a:cxnLst/>
              <a:rect l="l" t="t" r="r" b="b"/>
              <a:pathLst>
                <a:path w="25807" h="28269" extrusionOk="0">
                  <a:moveTo>
                    <a:pt x="9367" y="0"/>
                  </a:moveTo>
                  <a:cubicBezTo>
                    <a:pt x="6701" y="0"/>
                    <a:pt x="8785" y="23770"/>
                    <a:pt x="8785" y="23770"/>
                  </a:cubicBezTo>
                  <a:cubicBezTo>
                    <a:pt x="8785" y="23770"/>
                    <a:pt x="6201" y="8725"/>
                    <a:pt x="3101" y="8725"/>
                  </a:cubicBezTo>
                  <a:cubicBezTo>
                    <a:pt x="0" y="8725"/>
                    <a:pt x="6596" y="28269"/>
                    <a:pt x="6596" y="28269"/>
                  </a:cubicBezTo>
                  <a:lnTo>
                    <a:pt x="18937" y="28269"/>
                  </a:lnTo>
                  <a:lnTo>
                    <a:pt x="18937" y="28238"/>
                  </a:lnTo>
                  <a:cubicBezTo>
                    <a:pt x="18937" y="28238"/>
                    <a:pt x="25806" y="11126"/>
                    <a:pt x="23952" y="8968"/>
                  </a:cubicBezTo>
                  <a:cubicBezTo>
                    <a:pt x="23841" y="8838"/>
                    <a:pt x="23716" y="8778"/>
                    <a:pt x="23579" y="8778"/>
                  </a:cubicBezTo>
                  <a:cubicBezTo>
                    <a:pt x="21427" y="8778"/>
                    <a:pt x="16323" y="23740"/>
                    <a:pt x="16323" y="23740"/>
                  </a:cubicBezTo>
                  <a:cubicBezTo>
                    <a:pt x="16323" y="23740"/>
                    <a:pt x="19301" y="3983"/>
                    <a:pt x="17083" y="2797"/>
                  </a:cubicBezTo>
                  <a:cubicBezTo>
                    <a:pt x="17012" y="2759"/>
                    <a:pt x="16942" y="2740"/>
                    <a:pt x="16872" y="2740"/>
                  </a:cubicBezTo>
                  <a:cubicBezTo>
                    <a:pt x="14738" y="2740"/>
                    <a:pt x="12858" y="20123"/>
                    <a:pt x="12858" y="20123"/>
                  </a:cubicBezTo>
                  <a:cubicBezTo>
                    <a:pt x="12858" y="20123"/>
                    <a:pt x="12067" y="123"/>
                    <a:pt x="9392" y="1"/>
                  </a:cubicBezTo>
                  <a:cubicBezTo>
                    <a:pt x="9384" y="0"/>
                    <a:pt x="9375" y="0"/>
                    <a:pt x="9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5"/>
            <p:cNvSpPr/>
            <p:nvPr/>
          </p:nvSpPr>
          <p:spPr>
            <a:xfrm>
              <a:off x="7567525" y="822025"/>
              <a:ext cx="154275" cy="164150"/>
            </a:xfrm>
            <a:custGeom>
              <a:avLst/>
              <a:gdLst/>
              <a:ahLst/>
              <a:cxnLst/>
              <a:rect l="l" t="t" r="r" b="b"/>
              <a:pathLst>
                <a:path w="6171" h="6566" extrusionOk="0">
                  <a:moveTo>
                    <a:pt x="1550" y="1"/>
                  </a:moveTo>
                  <a:lnTo>
                    <a:pt x="0" y="6566"/>
                  </a:lnTo>
                  <a:lnTo>
                    <a:pt x="6171" y="6566"/>
                  </a:lnTo>
                  <a:lnTo>
                    <a:pt x="46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a:off x="7567525" y="986150"/>
              <a:ext cx="155025" cy="434700"/>
            </a:xfrm>
            <a:custGeom>
              <a:avLst/>
              <a:gdLst/>
              <a:ahLst/>
              <a:cxnLst/>
              <a:rect l="l" t="t" r="r" b="b"/>
              <a:pathLst>
                <a:path w="6201" h="17388" extrusionOk="0">
                  <a:moveTo>
                    <a:pt x="0" y="1"/>
                  </a:moveTo>
                  <a:lnTo>
                    <a:pt x="0" y="17387"/>
                  </a:lnTo>
                  <a:lnTo>
                    <a:pt x="6201" y="17387"/>
                  </a:lnTo>
                  <a:lnTo>
                    <a:pt x="6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a:off x="7258250" y="1420825"/>
              <a:ext cx="772075" cy="652000"/>
            </a:xfrm>
            <a:custGeom>
              <a:avLst/>
              <a:gdLst/>
              <a:ahLst/>
              <a:cxnLst/>
              <a:rect l="l" t="t" r="r" b="b"/>
              <a:pathLst>
                <a:path w="30883" h="26080" extrusionOk="0">
                  <a:moveTo>
                    <a:pt x="12371" y="0"/>
                  </a:moveTo>
                  <a:lnTo>
                    <a:pt x="0" y="26080"/>
                  </a:lnTo>
                  <a:lnTo>
                    <a:pt x="30882" y="26080"/>
                  </a:lnTo>
                  <a:lnTo>
                    <a:pt x="18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5"/>
            <p:cNvSpPr/>
            <p:nvPr/>
          </p:nvSpPr>
          <p:spPr>
            <a:xfrm>
              <a:off x="7566750" y="979900"/>
              <a:ext cx="155050" cy="11975"/>
            </a:xfrm>
            <a:custGeom>
              <a:avLst/>
              <a:gdLst/>
              <a:ahLst/>
              <a:cxnLst/>
              <a:rect l="l" t="t" r="r" b="b"/>
              <a:pathLst>
                <a:path w="6202" h="479" extrusionOk="0">
                  <a:moveTo>
                    <a:pt x="3113" y="0"/>
                  </a:moveTo>
                  <a:cubicBezTo>
                    <a:pt x="2075" y="0"/>
                    <a:pt x="1034" y="84"/>
                    <a:pt x="1" y="251"/>
                  </a:cubicBezTo>
                  <a:cubicBezTo>
                    <a:pt x="1034" y="403"/>
                    <a:pt x="2075" y="479"/>
                    <a:pt x="3113" y="479"/>
                  </a:cubicBezTo>
                  <a:cubicBezTo>
                    <a:pt x="4150" y="479"/>
                    <a:pt x="5183" y="403"/>
                    <a:pt x="6202" y="251"/>
                  </a:cubicBezTo>
                  <a:cubicBezTo>
                    <a:pt x="5183" y="84"/>
                    <a:pt x="4150"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5"/>
            <p:cNvSpPr/>
            <p:nvPr/>
          </p:nvSpPr>
          <p:spPr>
            <a:xfrm>
              <a:off x="7258250" y="1689050"/>
              <a:ext cx="772825" cy="383775"/>
            </a:xfrm>
            <a:custGeom>
              <a:avLst/>
              <a:gdLst/>
              <a:ahLst/>
              <a:cxnLst/>
              <a:rect l="l" t="t" r="r" b="b"/>
              <a:pathLst>
                <a:path w="30913" h="15351" extrusionOk="0">
                  <a:moveTo>
                    <a:pt x="23618" y="1"/>
                  </a:moveTo>
                  <a:cubicBezTo>
                    <a:pt x="16870" y="1186"/>
                    <a:pt x="14833" y="5989"/>
                    <a:pt x="12371" y="5989"/>
                  </a:cubicBezTo>
                  <a:cubicBezTo>
                    <a:pt x="9970" y="5989"/>
                    <a:pt x="9940" y="3709"/>
                    <a:pt x="5806" y="3040"/>
                  </a:cubicBezTo>
                  <a:lnTo>
                    <a:pt x="0" y="15351"/>
                  </a:lnTo>
                  <a:lnTo>
                    <a:pt x="30913" y="15351"/>
                  </a:lnTo>
                  <a:lnTo>
                    <a:pt x="23618" y="1"/>
                  </a:lnTo>
                  <a:close/>
                </a:path>
              </a:pathLst>
            </a:custGeom>
            <a:solidFill>
              <a:srgbClr val="C657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a:off x="7638200" y="439050"/>
              <a:ext cx="12925" cy="383000"/>
            </a:xfrm>
            <a:custGeom>
              <a:avLst/>
              <a:gdLst/>
              <a:ahLst/>
              <a:cxnLst/>
              <a:rect l="l" t="t" r="r" b="b"/>
              <a:pathLst>
                <a:path w="517" h="15320" extrusionOk="0">
                  <a:moveTo>
                    <a:pt x="0" y="0"/>
                  </a:moveTo>
                  <a:lnTo>
                    <a:pt x="0" y="15320"/>
                  </a:lnTo>
                  <a:lnTo>
                    <a:pt x="517" y="15320"/>
                  </a:lnTo>
                  <a:lnTo>
                    <a:pt x="5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a:off x="7529250" y="1625100"/>
              <a:ext cx="127650" cy="126025"/>
            </a:xfrm>
            <a:custGeom>
              <a:avLst/>
              <a:gdLst/>
              <a:ahLst/>
              <a:cxnLst/>
              <a:rect l="l" t="t" r="r" b="b"/>
              <a:pathLst>
                <a:path w="5106" h="5041" extrusionOk="0">
                  <a:moveTo>
                    <a:pt x="2328" y="525"/>
                  </a:moveTo>
                  <a:cubicBezTo>
                    <a:pt x="2848" y="525"/>
                    <a:pt x="3363" y="703"/>
                    <a:pt x="3750" y="1100"/>
                  </a:cubicBezTo>
                  <a:cubicBezTo>
                    <a:pt x="5105" y="2396"/>
                    <a:pt x="4376" y="4663"/>
                    <a:pt x="2503" y="4663"/>
                  </a:cubicBezTo>
                  <a:cubicBezTo>
                    <a:pt x="2444" y="4663"/>
                    <a:pt x="2383" y="4661"/>
                    <a:pt x="2322" y="4656"/>
                  </a:cubicBezTo>
                  <a:cubicBezTo>
                    <a:pt x="1258" y="4565"/>
                    <a:pt x="72" y="3775"/>
                    <a:pt x="72" y="2559"/>
                  </a:cubicBezTo>
                  <a:cubicBezTo>
                    <a:pt x="72" y="1337"/>
                    <a:pt x="1215" y="525"/>
                    <a:pt x="2328" y="525"/>
                  </a:cubicBezTo>
                  <a:close/>
                  <a:moveTo>
                    <a:pt x="2378" y="0"/>
                  </a:moveTo>
                  <a:cubicBezTo>
                    <a:pt x="1144" y="0"/>
                    <a:pt x="1" y="1036"/>
                    <a:pt x="42" y="2559"/>
                  </a:cubicBezTo>
                  <a:cubicBezTo>
                    <a:pt x="22" y="4055"/>
                    <a:pt x="1077" y="5040"/>
                    <a:pt x="2252" y="5040"/>
                  </a:cubicBezTo>
                  <a:cubicBezTo>
                    <a:pt x="2843" y="5040"/>
                    <a:pt x="3464" y="4790"/>
                    <a:pt x="3993" y="4231"/>
                  </a:cubicBezTo>
                  <a:cubicBezTo>
                    <a:pt x="4905" y="3319"/>
                    <a:pt x="5057" y="1708"/>
                    <a:pt x="4084" y="766"/>
                  </a:cubicBezTo>
                  <a:cubicBezTo>
                    <a:pt x="3574" y="236"/>
                    <a:pt x="2966" y="0"/>
                    <a:pt x="2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5"/>
            <p:cNvSpPr/>
            <p:nvPr/>
          </p:nvSpPr>
          <p:spPr>
            <a:xfrm>
              <a:off x="7713425" y="1825825"/>
              <a:ext cx="118550" cy="108625"/>
            </a:xfrm>
            <a:custGeom>
              <a:avLst/>
              <a:gdLst/>
              <a:ahLst/>
              <a:cxnLst/>
              <a:rect l="l" t="t" r="r" b="b"/>
              <a:pathLst>
                <a:path w="4742" h="4345" extrusionOk="0">
                  <a:moveTo>
                    <a:pt x="2006" y="505"/>
                  </a:moveTo>
                  <a:cubicBezTo>
                    <a:pt x="2451" y="505"/>
                    <a:pt x="2890" y="651"/>
                    <a:pt x="3222" y="974"/>
                  </a:cubicBezTo>
                  <a:cubicBezTo>
                    <a:pt x="4394" y="2058"/>
                    <a:pt x="3759" y="3961"/>
                    <a:pt x="2187" y="3961"/>
                  </a:cubicBezTo>
                  <a:cubicBezTo>
                    <a:pt x="2128" y="3961"/>
                    <a:pt x="2068" y="3958"/>
                    <a:pt x="2006" y="3953"/>
                  </a:cubicBezTo>
                  <a:cubicBezTo>
                    <a:pt x="1064" y="3922"/>
                    <a:pt x="61" y="3223"/>
                    <a:pt x="61" y="2190"/>
                  </a:cubicBezTo>
                  <a:cubicBezTo>
                    <a:pt x="102" y="1158"/>
                    <a:pt x="1067" y="505"/>
                    <a:pt x="2006" y="505"/>
                  </a:cubicBezTo>
                  <a:close/>
                  <a:moveTo>
                    <a:pt x="1961" y="0"/>
                  </a:moveTo>
                  <a:cubicBezTo>
                    <a:pt x="829" y="0"/>
                    <a:pt x="1" y="1110"/>
                    <a:pt x="31" y="2190"/>
                  </a:cubicBezTo>
                  <a:cubicBezTo>
                    <a:pt x="10" y="3501"/>
                    <a:pt x="928" y="4344"/>
                    <a:pt x="1948" y="4344"/>
                  </a:cubicBezTo>
                  <a:cubicBezTo>
                    <a:pt x="2464" y="4344"/>
                    <a:pt x="3006" y="4129"/>
                    <a:pt x="3465" y="3649"/>
                  </a:cubicBezTo>
                  <a:cubicBezTo>
                    <a:pt x="4742" y="2281"/>
                    <a:pt x="3952" y="31"/>
                    <a:pt x="2006" y="1"/>
                  </a:cubicBezTo>
                  <a:cubicBezTo>
                    <a:pt x="1991" y="1"/>
                    <a:pt x="1976" y="0"/>
                    <a:pt x="19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5"/>
            <p:cNvSpPr/>
            <p:nvPr/>
          </p:nvSpPr>
          <p:spPr>
            <a:xfrm>
              <a:off x="7425425" y="1921575"/>
              <a:ext cx="88175" cy="82650"/>
            </a:xfrm>
            <a:custGeom>
              <a:avLst/>
              <a:gdLst/>
              <a:ahLst/>
              <a:cxnLst/>
              <a:rect l="l" t="t" r="r" b="b"/>
              <a:pathLst>
                <a:path w="3527" h="3306" extrusionOk="0">
                  <a:moveTo>
                    <a:pt x="1490" y="487"/>
                  </a:moveTo>
                  <a:cubicBezTo>
                    <a:pt x="2128" y="487"/>
                    <a:pt x="2705" y="1034"/>
                    <a:pt x="2766" y="1673"/>
                  </a:cubicBezTo>
                  <a:cubicBezTo>
                    <a:pt x="2877" y="2364"/>
                    <a:pt x="2333" y="2905"/>
                    <a:pt x="1684" y="2905"/>
                  </a:cubicBezTo>
                  <a:cubicBezTo>
                    <a:pt x="1620" y="2905"/>
                    <a:pt x="1555" y="2899"/>
                    <a:pt x="1490" y="2889"/>
                  </a:cubicBezTo>
                  <a:cubicBezTo>
                    <a:pt x="851" y="2828"/>
                    <a:pt x="91" y="2433"/>
                    <a:pt x="91" y="1673"/>
                  </a:cubicBezTo>
                  <a:cubicBezTo>
                    <a:pt x="91" y="943"/>
                    <a:pt x="851" y="487"/>
                    <a:pt x="1490" y="487"/>
                  </a:cubicBezTo>
                  <a:close/>
                  <a:moveTo>
                    <a:pt x="1490" y="1"/>
                  </a:moveTo>
                  <a:cubicBezTo>
                    <a:pt x="578" y="1"/>
                    <a:pt x="0" y="882"/>
                    <a:pt x="31" y="1673"/>
                  </a:cubicBezTo>
                  <a:cubicBezTo>
                    <a:pt x="11" y="2654"/>
                    <a:pt x="663" y="3305"/>
                    <a:pt x="1407" y="3305"/>
                  </a:cubicBezTo>
                  <a:cubicBezTo>
                    <a:pt x="1792" y="3305"/>
                    <a:pt x="2201" y="3131"/>
                    <a:pt x="2553" y="2737"/>
                  </a:cubicBezTo>
                  <a:cubicBezTo>
                    <a:pt x="3526" y="1703"/>
                    <a:pt x="297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a:off x="8151875" y="761225"/>
              <a:ext cx="12950" cy="2500825"/>
            </a:xfrm>
            <a:custGeom>
              <a:avLst/>
              <a:gdLst/>
              <a:ahLst/>
              <a:cxnLst/>
              <a:rect l="l" t="t" r="r" b="b"/>
              <a:pathLst>
                <a:path w="518" h="100033" extrusionOk="0">
                  <a:moveTo>
                    <a:pt x="1" y="1"/>
                  </a:moveTo>
                  <a:lnTo>
                    <a:pt x="1" y="100033"/>
                  </a:lnTo>
                  <a:lnTo>
                    <a:pt x="517" y="100033"/>
                  </a:lnTo>
                  <a:lnTo>
                    <a:pt x="5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a:off x="7777250" y="1245275"/>
              <a:ext cx="605650" cy="12200"/>
            </a:xfrm>
            <a:custGeom>
              <a:avLst/>
              <a:gdLst/>
              <a:ahLst/>
              <a:cxnLst/>
              <a:rect l="l" t="t" r="r" b="b"/>
              <a:pathLst>
                <a:path w="24226" h="488" extrusionOk="0">
                  <a:moveTo>
                    <a:pt x="0" y="1"/>
                  </a:moveTo>
                  <a:lnTo>
                    <a:pt x="0" y="487"/>
                  </a:lnTo>
                  <a:lnTo>
                    <a:pt x="24226" y="487"/>
                  </a:lnTo>
                  <a:lnTo>
                    <a:pt x="24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a:off x="8382875" y="1176125"/>
              <a:ext cx="47900" cy="149725"/>
            </a:xfrm>
            <a:custGeom>
              <a:avLst/>
              <a:gdLst/>
              <a:ahLst/>
              <a:cxnLst/>
              <a:rect l="l" t="t" r="r" b="b"/>
              <a:pathLst>
                <a:path w="1916" h="5989" extrusionOk="0">
                  <a:moveTo>
                    <a:pt x="1" y="1"/>
                  </a:moveTo>
                  <a:lnTo>
                    <a:pt x="1" y="3010"/>
                  </a:lnTo>
                  <a:lnTo>
                    <a:pt x="1" y="5989"/>
                  </a:lnTo>
                  <a:lnTo>
                    <a:pt x="1916" y="4469"/>
                  </a:lnTo>
                  <a:lnTo>
                    <a:pt x="1916" y="3010"/>
                  </a:lnTo>
                  <a:lnTo>
                    <a:pt x="1916" y="149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5"/>
            <p:cNvSpPr/>
            <p:nvPr/>
          </p:nvSpPr>
          <p:spPr>
            <a:xfrm>
              <a:off x="8063725" y="1157125"/>
              <a:ext cx="188475" cy="187725"/>
            </a:xfrm>
            <a:custGeom>
              <a:avLst/>
              <a:gdLst/>
              <a:ahLst/>
              <a:cxnLst/>
              <a:rect l="l" t="t" r="r" b="b"/>
              <a:pathLst>
                <a:path w="7539" h="7509" extrusionOk="0">
                  <a:moveTo>
                    <a:pt x="3770" y="1"/>
                  </a:moveTo>
                  <a:cubicBezTo>
                    <a:pt x="1672" y="1"/>
                    <a:pt x="1" y="1673"/>
                    <a:pt x="1" y="3770"/>
                  </a:cubicBezTo>
                  <a:cubicBezTo>
                    <a:pt x="1" y="5837"/>
                    <a:pt x="1672" y="7509"/>
                    <a:pt x="3770" y="7509"/>
                  </a:cubicBezTo>
                  <a:cubicBezTo>
                    <a:pt x="5867" y="7509"/>
                    <a:pt x="7539" y="5837"/>
                    <a:pt x="7539" y="3770"/>
                  </a:cubicBezTo>
                  <a:cubicBezTo>
                    <a:pt x="7539" y="1673"/>
                    <a:pt x="5867" y="1"/>
                    <a:pt x="3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5"/>
            <p:cNvSpPr/>
            <p:nvPr/>
          </p:nvSpPr>
          <p:spPr>
            <a:xfrm>
              <a:off x="8098425" y="1186000"/>
              <a:ext cx="132200" cy="128650"/>
            </a:xfrm>
            <a:custGeom>
              <a:avLst/>
              <a:gdLst/>
              <a:ahLst/>
              <a:cxnLst/>
              <a:rect l="l" t="t" r="r" b="b"/>
              <a:pathLst>
                <a:path w="5288" h="5146" extrusionOk="0">
                  <a:moveTo>
                    <a:pt x="2375" y="512"/>
                  </a:moveTo>
                  <a:cubicBezTo>
                    <a:pt x="2927" y="512"/>
                    <a:pt x="3478" y="702"/>
                    <a:pt x="3901" y="1126"/>
                  </a:cubicBezTo>
                  <a:cubicBezTo>
                    <a:pt x="5287" y="2452"/>
                    <a:pt x="4528" y="4780"/>
                    <a:pt x="2567" y="4780"/>
                  </a:cubicBezTo>
                  <a:cubicBezTo>
                    <a:pt x="2507" y="4780"/>
                    <a:pt x="2445" y="4778"/>
                    <a:pt x="2382" y="4773"/>
                  </a:cubicBezTo>
                  <a:cubicBezTo>
                    <a:pt x="1227" y="4682"/>
                    <a:pt x="72" y="3861"/>
                    <a:pt x="72" y="2615"/>
                  </a:cubicBezTo>
                  <a:cubicBezTo>
                    <a:pt x="72" y="1341"/>
                    <a:pt x="1225" y="512"/>
                    <a:pt x="2375" y="512"/>
                  </a:cubicBezTo>
                  <a:close/>
                  <a:moveTo>
                    <a:pt x="2420" y="1"/>
                  </a:moveTo>
                  <a:cubicBezTo>
                    <a:pt x="1158" y="1"/>
                    <a:pt x="0" y="1039"/>
                    <a:pt x="41" y="2615"/>
                  </a:cubicBezTo>
                  <a:cubicBezTo>
                    <a:pt x="1" y="4148"/>
                    <a:pt x="1099" y="5146"/>
                    <a:pt x="2304" y="5146"/>
                  </a:cubicBezTo>
                  <a:cubicBezTo>
                    <a:pt x="2914" y="5146"/>
                    <a:pt x="3552" y="4890"/>
                    <a:pt x="4084" y="4317"/>
                  </a:cubicBezTo>
                  <a:cubicBezTo>
                    <a:pt x="4996" y="3405"/>
                    <a:pt x="5178" y="1764"/>
                    <a:pt x="4205" y="791"/>
                  </a:cubicBezTo>
                  <a:cubicBezTo>
                    <a:pt x="3669" y="245"/>
                    <a:pt x="3032" y="1"/>
                    <a:pt x="2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5"/>
            <p:cNvSpPr/>
            <p:nvPr/>
          </p:nvSpPr>
          <p:spPr>
            <a:xfrm>
              <a:off x="7537125" y="1150300"/>
              <a:ext cx="262950" cy="197250"/>
            </a:xfrm>
            <a:custGeom>
              <a:avLst/>
              <a:gdLst/>
              <a:ahLst/>
              <a:cxnLst/>
              <a:rect l="l" t="t" r="r" b="b"/>
              <a:pathLst>
                <a:path w="10518" h="7890" extrusionOk="0">
                  <a:moveTo>
                    <a:pt x="7174" y="0"/>
                  </a:moveTo>
                  <a:cubicBezTo>
                    <a:pt x="4742" y="0"/>
                    <a:pt x="2341" y="244"/>
                    <a:pt x="0" y="912"/>
                  </a:cubicBezTo>
                  <a:lnTo>
                    <a:pt x="0" y="1125"/>
                  </a:lnTo>
                  <a:cubicBezTo>
                    <a:pt x="791" y="1368"/>
                    <a:pt x="1581" y="1520"/>
                    <a:pt x="2371" y="1642"/>
                  </a:cubicBezTo>
                  <a:cubicBezTo>
                    <a:pt x="3884" y="1910"/>
                    <a:pt x="5397" y="2021"/>
                    <a:pt x="6910" y="2021"/>
                  </a:cubicBezTo>
                  <a:cubicBezTo>
                    <a:pt x="7527" y="2021"/>
                    <a:pt x="8144" y="2003"/>
                    <a:pt x="8761" y="1969"/>
                  </a:cubicBezTo>
                  <a:lnTo>
                    <a:pt x="8761" y="1969"/>
                  </a:lnTo>
                  <a:cubicBezTo>
                    <a:pt x="8932" y="3549"/>
                    <a:pt x="9347" y="5117"/>
                    <a:pt x="9314" y="6701"/>
                  </a:cubicBezTo>
                  <a:lnTo>
                    <a:pt x="9314" y="6701"/>
                  </a:lnTo>
                  <a:cubicBezTo>
                    <a:pt x="8615" y="6650"/>
                    <a:pt x="7898" y="6517"/>
                    <a:pt x="7204" y="6383"/>
                  </a:cubicBezTo>
                  <a:cubicBezTo>
                    <a:pt x="6546" y="6257"/>
                    <a:pt x="5887" y="6194"/>
                    <a:pt x="5211" y="6194"/>
                  </a:cubicBezTo>
                  <a:cubicBezTo>
                    <a:pt x="5076" y="6194"/>
                    <a:pt x="4940" y="6196"/>
                    <a:pt x="4803" y="6201"/>
                  </a:cubicBezTo>
                  <a:cubicBezTo>
                    <a:pt x="3192" y="6262"/>
                    <a:pt x="1581" y="6414"/>
                    <a:pt x="31" y="6961"/>
                  </a:cubicBezTo>
                  <a:lnTo>
                    <a:pt x="31" y="7113"/>
                  </a:lnTo>
                  <a:cubicBezTo>
                    <a:pt x="1581" y="7630"/>
                    <a:pt x="3162" y="7782"/>
                    <a:pt x="4803" y="7873"/>
                  </a:cubicBezTo>
                  <a:cubicBezTo>
                    <a:pt x="4955" y="7884"/>
                    <a:pt x="5107" y="7890"/>
                    <a:pt x="5259" y="7890"/>
                  </a:cubicBezTo>
                  <a:cubicBezTo>
                    <a:pt x="6713" y="7890"/>
                    <a:pt x="8147" y="7408"/>
                    <a:pt x="9605" y="7326"/>
                  </a:cubicBezTo>
                  <a:lnTo>
                    <a:pt x="9909" y="7326"/>
                  </a:lnTo>
                  <a:cubicBezTo>
                    <a:pt x="9727" y="5198"/>
                    <a:pt x="10396" y="3162"/>
                    <a:pt x="10487" y="1034"/>
                  </a:cubicBezTo>
                  <a:lnTo>
                    <a:pt x="10517" y="183"/>
                  </a:lnTo>
                  <a:cubicBezTo>
                    <a:pt x="9423" y="122"/>
                    <a:pt x="8268" y="0"/>
                    <a:pt x="7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5"/>
            <p:cNvSpPr/>
            <p:nvPr/>
          </p:nvSpPr>
          <p:spPr>
            <a:xfrm>
              <a:off x="6398800" y="2376000"/>
              <a:ext cx="186200" cy="35750"/>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5"/>
            <p:cNvSpPr/>
            <p:nvPr/>
          </p:nvSpPr>
          <p:spPr>
            <a:xfrm>
              <a:off x="6430725" y="2411725"/>
              <a:ext cx="120850" cy="34045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5"/>
            <p:cNvSpPr/>
            <p:nvPr/>
          </p:nvSpPr>
          <p:spPr>
            <a:xfrm>
              <a:off x="6189825" y="2752150"/>
              <a:ext cx="603400" cy="509900"/>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5"/>
            <p:cNvSpPr/>
            <p:nvPr/>
          </p:nvSpPr>
          <p:spPr>
            <a:xfrm>
              <a:off x="6430725" y="2405450"/>
              <a:ext cx="120850" cy="12550"/>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5"/>
            <p:cNvSpPr/>
            <p:nvPr/>
          </p:nvSpPr>
          <p:spPr>
            <a:xfrm>
              <a:off x="6189825" y="2961875"/>
              <a:ext cx="603400" cy="300175"/>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5"/>
            <p:cNvSpPr/>
            <p:nvPr/>
          </p:nvSpPr>
          <p:spPr>
            <a:xfrm>
              <a:off x="6472525" y="2911700"/>
              <a:ext cx="110175" cy="100300"/>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5"/>
            <p:cNvSpPr/>
            <p:nvPr/>
          </p:nvSpPr>
          <p:spPr>
            <a:xfrm>
              <a:off x="6343325" y="3067475"/>
              <a:ext cx="95000" cy="87500"/>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5"/>
            <p:cNvSpPr/>
            <p:nvPr/>
          </p:nvSpPr>
          <p:spPr>
            <a:xfrm>
              <a:off x="6592575" y="3142650"/>
              <a:ext cx="69900" cy="66750"/>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5"/>
            <p:cNvSpPr/>
            <p:nvPr/>
          </p:nvSpPr>
          <p:spPr>
            <a:xfrm>
              <a:off x="6872975" y="2092550"/>
              <a:ext cx="328300" cy="953700"/>
            </a:xfrm>
            <a:custGeom>
              <a:avLst/>
              <a:gdLst/>
              <a:ahLst/>
              <a:cxnLst/>
              <a:rect l="l" t="t" r="r" b="b"/>
              <a:pathLst>
                <a:path w="13132" h="38148" extrusionOk="0">
                  <a:moveTo>
                    <a:pt x="1" y="1"/>
                  </a:moveTo>
                  <a:lnTo>
                    <a:pt x="1" y="38147"/>
                  </a:lnTo>
                  <a:lnTo>
                    <a:pt x="13132" y="38147"/>
                  </a:lnTo>
                  <a:lnTo>
                    <a:pt x="13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5"/>
            <p:cNvSpPr/>
            <p:nvPr/>
          </p:nvSpPr>
          <p:spPr>
            <a:xfrm>
              <a:off x="7031800" y="1605475"/>
              <a:ext cx="12175" cy="1656575"/>
            </a:xfrm>
            <a:custGeom>
              <a:avLst/>
              <a:gdLst/>
              <a:ahLst/>
              <a:cxnLst/>
              <a:rect l="l" t="t" r="r" b="b"/>
              <a:pathLst>
                <a:path w="487" h="66263" extrusionOk="0">
                  <a:moveTo>
                    <a:pt x="0" y="0"/>
                  </a:moveTo>
                  <a:lnTo>
                    <a:pt x="0" y="66263"/>
                  </a:lnTo>
                  <a:lnTo>
                    <a:pt x="487" y="66263"/>
                  </a:lnTo>
                  <a:lnTo>
                    <a:pt x="4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5"/>
            <p:cNvSpPr/>
            <p:nvPr/>
          </p:nvSpPr>
          <p:spPr>
            <a:xfrm>
              <a:off x="6882850" y="596350"/>
              <a:ext cx="762200" cy="1500025"/>
            </a:xfrm>
            <a:custGeom>
              <a:avLst/>
              <a:gdLst/>
              <a:ahLst/>
              <a:cxnLst/>
              <a:rect l="l" t="t" r="r" b="b"/>
              <a:pathLst>
                <a:path w="30488" h="60001" extrusionOk="0">
                  <a:moveTo>
                    <a:pt x="9279" y="3795"/>
                  </a:moveTo>
                  <a:cubicBezTo>
                    <a:pt x="10815" y="3795"/>
                    <a:pt x="12282" y="5121"/>
                    <a:pt x="11764" y="6778"/>
                  </a:cubicBezTo>
                  <a:cubicBezTo>
                    <a:pt x="11429" y="7831"/>
                    <a:pt x="10359" y="8432"/>
                    <a:pt x="9295" y="8432"/>
                  </a:cubicBezTo>
                  <a:cubicBezTo>
                    <a:pt x="9008" y="8432"/>
                    <a:pt x="8722" y="8388"/>
                    <a:pt x="8451" y="8298"/>
                  </a:cubicBezTo>
                  <a:cubicBezTo>
                    <a:pt x="8299" y="8268"/>
                    <a:pt x="7995" y="8176"/>
                    <a:pt x="7843" y="8116"/>
                  </a:cubicBezTo>
                  <a:cubicBezTo>
                    <a:pt x="7053" y="7873"/>
                    <a:pt x="5442" y="7386"/>
                    <a:pt x="4651" y="7143"/>
                  </a:cubicBezTo>
                  <a:cubicBezTo>
                    <a:pt x="4104" y="6991"/>
                    <a:pt x="3587" y="6839"/>
                    <a:pt x="3131" y="6626"/>
                  </a:cubicBezTo>
                  <a:cubicBezTo>
                    <a:pt x="2871" y="6492"/>
                    <a:pt x="2619" y="6331"/>
                    <a:pt x="2383" y="6150"/>
                  </a:cubicBezTo>
                  <a:lnTo>
                    <a:pt x="2383" y="6150"/>
                  </a:lnTo>
                  <a:cubicBezTo>
                    <a:pt x="2791" y="5818"/>
                    <a:pt x="3252" y="5554"/>
                    <a:pt x="3739" y="5380"/>
                  </a:cubicBezTo>
                  <a:cubicBezTo>
                    <a:pt x="4803" y="5015"/>
                    <a:pt x="7417" y="4225"/>
                    <a:pt x="8481" y="3921"/>
                  </a:cubicBezTo>
                  <a:cubicBezTo>
                    <a:pt x="8743" y="3835"/>
                    <a:pt x="9012" y="3795"/>
                    <a:pt x="9279" y="3795"/>
                  </a:cubicBezTo>
                  <a:close/>
                  <a:moveTo>
                    <a:pt x="9342" y="15717"/>
                  </a:moveTo>
                  <a:cubicBezTo>
                    <a:pt x="9899" y="15717"/>
                    <a:pt x="10446" y="15877"/>
                    <a:pt x="10913" y="16231"/>
                  </a:cubicBezTo>
                  <a:cubicBezTo>
                    <a:pt x="13020" y="17825"/>
                    <a:pt x="11502" y="20402"/>
                    <a:pt x="9325" y="20402"/>
                  </a:cubicBezTo>
                  <a:cubicBezTo>
                    <a:pt x="9052" y="20402"/>
                    <a:pt x="8769" y="20362"/>
                    <a:pt x="8481" y="20274"/>
                  </a:cubicBezTo>
                  <a:cubicBezTo>
                    <a:pt x="7356" y="19909"/>
                    <a:pt x="5624" y="19392"/>
                    <a:pt x="4499" y="19058"/>
                  </a:cubicBezTo>
                  <a:cubicBezTo>
                    <a:pt x="4013" y="18906"/>
                    <a:pt x="3435" y="18693"/>
                    <a:pt x="3010" y="18450"/>
                  </a:cubicBezTo>
                  <a:cubicBezTo>
                    <a:pt x="2774" y="18312"/>
                    <a:pt x="2551" y="18155"/>
                    <a:pt x="2343" y="17982"/>
                  </a:cubicBezTo>
                  <a:lnTo>
                    <a:pt x="2343" y="17982"/>
                  </a:lnTo>
                  <a:cubicBezTo>
                    <a:pt x="3024" y="17467"/>
                    <a:pt x="3844" y="17176"/>
                    <a:pt x="4682" y="16961"/>
                  </a:cubicBezTo>
                  <a:lnTo>
                    <a:pt x="7873" y="16019"/>
                  </a:lnTo>
                  <a:lnTo>
                    <a:pt x="8299" y="15897"/>
                  </a:lnTo>
                  <a:cubicBezTo>
                    <a:pt x="8639" y="15780"/>
                    <a:pt x="8992" y="15717"/>
                    <a:pt x="9342" y="15717"/>
                  </a:cubicBezTo>
                  <a:close/>
                  <a:moveTo>
                    <a:pt x="9230" y="27537"/>
                  </a:moveTo>
                  <a:cubicBezTo>
                    <a:pt x="11006" y="27537"/>
                    <a:pt x="12627" y="29247"/>
                    <a:pt x="11703" y="31095"/>
                  </a:cubicBezTo>
                  <a:cubicBezTo>
                    <a:pt x="11253" y="31969"/>
                    <a:pt x="10249" y="32474"/>
                    <a:pt x="9247" y="32474"/>
                  </a:cubicBezTo>
                  <a:cubicBezTo>
                    <a:pt x="9030" y="32474"/>
                    <a:pt x="8814" y="32450"/>
                    <a:pt x="8603" y="32402"/>
                  </a:cubicBezTo>
                  <a:cubicBezTo>
                    <a:pt x="8329" y="32341"/>
                    <a:pt x="7691" y="32128"/>
                    <a:pt x="7417" y="32037"/>
                  </a:cubicBezTo>
                  <a:lnTo>
                    <a:pt x="5837" y="31551"/>
                  </a:lnTo>
                  <a:cubicBezTo>
                    <a:pt x="4925" y="31247"/>
                    <a:pt x="3557" y="30943"/>
                    <a:pt x="2736" y="30396"/>
                  </a:cubicBezTo>
                  <a:cubicBezTo>
                    <a:pt x="2537" y="30279"/>
                    <a:pt x="2349" y="30147"/>
                    <a:pt x="2172" y="30001"/>
                  </a:cubicBezTo>
                  <a:lnTo>
                    <a:pt x="2172" y="30001"/>
                  </a:lnTo>
                  <a:cubicBezTo>
                    <a:pt x="2509" y="29722"/>
                    <a:pt x="2883" y="29485"/>
                    <a:pt x="3283" y="29301"/>
                  </a:cubicBezTo>
                  <a:cubicBezTo>
                    <a:pt x="3770" y="29089"/>
                    <a:pt x="4317" y="28937"/>
                    <a:pt x="4834" y="28785"/>
                  </a:cubicBezTo>
                  <a:cubicBezTo>
                    <a:pt x="5016" y="28693"/>
                    <a:pt x="8360" y="27721"/>
                    <a:pt x="8420" y="27660"/>
                  </a:cubicBezTo>
                  <a:cubicBezTo>
                    <a:pt x="8688" y="27576"/>
                    <a:pt x="8961" y="27537"/>
                    <a:pt x="9230" y="27537"/>
                  </a:cubicBezTo>
                  <a:close/>
                  <a:moveTo>
                    <a:pt x="9401" y="39643"/>
                  </a:moveTo>
                  <a:cubicBezTo>
                    <a:pt x="9538" y="39643"/>
                    <a:pt x="9677" y="39651"/>
                    <a:pt x="9819" y="39666"/>
                  </a:cubicBezTo>
                  <a:cubicBezTo>
                    <a:pt x="11399" y="39909"/>
                    <a:pt x="12524" y="41733"/>
                    <a:pt x="11551" y="43162"/>
                  </a:cubicBezTo>
                  <a:cubicBezTo>
                    <a:pt x="11027" y="43979"/>
                    <a:pt x="10171" y="44363"/>
                    <a:pt x="9271" y="44363"/>
                  </a:cubicBezTo>
                  <a:cubicBezTo>
                    <a:pt x="8866" y="44363"/>
                    <a:pt x="8452" y="44285"/>
                    <a:pt x="8056" y="44134"/>
                  </a:cubicBezTo>
                  <a:lnTo>
                    <a:pt x="7265" y="43891"/>
                  </a:lnTo>
                  <a:lnTo>
                    <a:pt x="5685" y="43435"/>
                  </a:lnTo>
                  <a:cubicBezTo>
                    <a:pt x="4773" y="43131"/>
                    <a:pt x="3405" y="42858"/>
                    <a:pt x="2584" y="42311"/>
                  </a:cubicBezTo>
                  <a:cubicBezTo>
                    <a:pt x="2464" y="42229"/>
                    <a:pt x="2347" y="42142"/>
                    <a:pt x="2234" y="42050"/>
                  </a:cubicBezTo>
                  <a:lnTo>
                    <a:pt x="2234" y="42050"/>
                  </a:lnTo>
                  <a:cubicBezTo>
                    <a:pt x="2613" y="41730"/>
                    <a:pt x="3042" y="41467"/>
                    <a:pt x="3496" y="41277"/>
                  </a:cubicBezTo>
                  <a:cubicBezTo>
                    <a:pt x="4013" y="41095"/>
                    <a:pt x="4530" y="40943"/>
                    <a:pt x="5077" y="40791"/>
                  </a:cubicBezTo>
                  <a:lnTo>
                    <a:pt x="8268" y="39818"/>
                  </a:lnTo>
                  <a:cubicBezTo>
                    <a:pt x="8629" y="39706"/>
                    <a:pt x="9006" y="39643"/>
                    <a:pt x="9401" y="39643"/>
                  </a:cubicBezTo>
                  <a:close/>
                  <a:moveTo>
                    <a:pt x="9244" y="51491"/>
                  </a:moveTo>
                  <a:cubicBezTo>
                    <a:pt x="10020" y="51491"/>
                    <a:pt x="10802" y="51799"/>
                    <a:pt x="11338" y="52402"/>
                  </a:cubicBezTo>
                  <a:cubicBezTo>
                    <a:pt x="12833" y="54164"/>
                    <a:pt x="11257" y="56301"/>
                    <a:pt x="9286" y="56301"/>
                  </a:cubicBezTo>
                  <a:cubicBezTo>
                    <a:pt x="9013" y="56301"/>
                    <a:pt x="8732" y="56260"/>
                    <a:pt x="8451" y="56171"/>
                  </a:cubicBezTo>
                  <a:cubicBezTo>
                    <a:pt x="6992" y="55715"/>
                    <a:pt x="5290" y="55229"/>
                    <a:pt x="3891" y="54773"/>
                  </a:cubicBezTo>
                  <a:cubicBezTo>
                    <a:pt x="3288" y="54568"/>
                    <a:pt x="2717" y="54247"/>
                    <a:pt x="2228" y="53836"/>
                  </a:cubicBezTo>
                  <a:lnTo>
                    <a:pt x="2228" y="53836"/>
                  </a:lnTo>
                  <a:cubicBezTo>
                    <a:pt x="2648" y="53500"/>
                    <a:pt x="3120" y="53229"/>
                    <a:pt x="3618" y="53040"/>
                  </a:cubicBezTo>
                  <a:cubicBezTo>
                    <a:pt x="4043" y="52888"/>
                    <a:pt x="4773" y="52706"/>
                    <a:pt x="5229" y="52554"/>
                  </a:cubicBezTo>
                  <a:lnTo>
                    <a:pt x="8420" y="51612"/>
                  </a:lnTo>
                  <a:cubicBezTo>
                    <a:pt x="8686" y="51531"/>
                    <a:pt x="8965" y="51491"/>
                    <a:pt x="9244" y="51491"/>
                  </a:cubicBezTo>
                  <a:close/>
                  <a:moveTo>
                    <a:pt x="2980" y="0"/>
                  </a:moveTo>
                  <a:cubicBezTo>
                    <a:pt x="2068" y="0"/>
                    <a:pt x="1186" y="456"/>
                    <a:pt x="700" y="1185"/>
                  </a:cubicBezTo>
                  <a:cubicBezTo>
                    <a:pt x="1" y="2189"/>
                    <a:pt x="122" y="3496"/>
                    <a:pt x="578" y="4559"/>
                  </a:cubicBezTo>
                  <a:cubicBezTo>
                    <a:pt x="839" y="5172"/>
                    <a:pt x="1223" y="5700"/>
                    <a:pt x="1688" y="6143"/>
                  </a:cubicBezTo>
                  <a:lnTo>
                    <a:pt x="1688" y="6143"/>
                  </a:lnTo>
                  <a:cubicBezTo>
                    <a:pt x="734" y="7042"/>
                    <a:pt x="118" y="8261"/>
                    <a:pt x="153" y="9635"/>
                  </a:cubicBezTo>
                  <a:lnTo>
                    <a:pt x="153" y="12979"/>
                  </a:lnTo>
                  <a:cubicBezTo>
                    <a:pt x="213" y="13982"/>
                    <a:pt x="62" y="15411"/>
                    <a:pt x="457" y="16353"/>
                  </a:cubicBezTo>
                  <a:cubicBezTo>
                    <a:pt x="727" y="17063"/>
                    <a:pt x="1169" y="17681"/>
                    <a:pt x="1719" y="18183"/>
                  </a:cubicBezTo>
                  <a:lnTo>
                    <a:pt x="1719" y="18183"/>
                  </a:lnTo>
                  <a:cubicBezTo>
                    <a:pt x="860" y="19018"/>
                    <a:pt x="294" y="20143"/>
                    <a:pt x="274" y="21368"/>
                  </a:cubicBezTo>
                  <a:lnTo>
                    <a:pt x="274" y="26383"/>
                  </a:lnTo>
                  <a:cubicBezTo>
                    <a:pt x="225" y="27768"/>
                    <a:pt x="839" y="29152"/>
                    <a:pt x="1871" y="30095"/>
                  </a:cubicBezTo>
                  <a:lnTo>
                    <a:pt x="1871" y="30095"/>
                  </a:lnTo>
                  <a:cubicBezTo>
                    <a:pt x="1030" y="30882"/>
                    <a:pt x="468" y="31950"/>
                    <a:pt x="365" y="33101"/>
                  </a:cubicBezTo>
                  <a:cubicBezTo>
                    <a:pt x="305" y="33587"/>
                    <a:pt x="365" y="34286"/>
                    <a:pt x="305" y="34773"/>
                  </a:cubicBezTo>
                  <a:lnTo>
                    <a:pt x="305" y="38116"/>
                  </a:lnTo>
                  <a:cubicBezTo>
                    <a:pt x="305" y="38694"/>
                    <a:pt x="305" y="39271"/>
                    <a:pt x="457" y="39788"/>
                  </a:cubicBezTo>
                  <a:cubicBezTo>
                    <a:pt x="685" y="40626"/>
                    <a:pt x="1158" y="41373"/>
                    <a:pt x="1777" y="41970"/>
                  </a:cubicBezTo>
                  <a:lnTo>
                    <a:pt x="1777" y="41970"/>
                  </a:lnTo>
                  <a:cubicBezTo>
                    <a:pt x="962" y="42720"/>
                    <a:pt x="380" y="43727"/>
                    <a:pt x="244" y="44834"/>
                  </a:cubicBezTo>
                  <a:cubicBezTo>
                    <a:pt x="153" y="45381"/>
                    <a:pt x="213" y="46019"/>
                    <a:pt x="213" y="46566"/>
                  </a:cubicBezTo>
                  <a:lnTo>
                    <a:pt x="213" y="48238"/>
                  </a:lnTo>
                  <a:lnTo>
                    <a:pt x="213" y="49910"/>
                  </a:lnTo>
                  <a:cubicBezTo>
                    <a:pt x="213" y="50457"/>
                    <a:pt x="153" y="51034"/>
                    <a:pt x="305" y="51612"/>
                  </a:cubicBezTo>
                  <a:cubicBezTo>
                    <a:pt x="528" y="52572"/>
                    <a:pt x="1070" y="53426"/>
                    <a:pt x="1795" y="54086"/>
                  </a:cubicBezTo>
                  <a:lnTo>
                    <a:pt x="1795" y="54086"/>
                  </a:lnTo>
                  <a:cubicBezTo>
                    <a:pt x="1070" y="54776"/>
                    <a:pt x="558" y="55669"/>
                    <a:pt x="396" y="56657"/>
                  </a:cubicBezTo>
                  <a:cubicBezTo>
                    <a:pt x="274" y="57235"/>
                    <a:pt x="365" y="57752"/>
                    <a:pt x="365" y="58329"/>
                  </a:cubicBezTo>
                  <a:lnTo>
                    <a:pt x="365" y="60001"/>
                  </a:lnTo>
                  <a:lnTo>
                    <a:pt x="426" y="60001"/>
                  </a:lnTo>
                  <a:lnTo>
                    <a:pt x="426" y="59879"/>
                  </a:lnTo>
                  <a:cubicBezTo>
                    <a:pt x="457" y="58876"/>
                    <a:pt x="396" y="57539"/>
                    <a:pt x="517" y="56597"/>
                  </a:cubicBezTo>
                  <a:cubicBezTo>
                    <a:pt x="692" y="55652"/>
                    <a:pt x="1189" y="54809"/>
                    <a:pt x="1869" y="54152"/>
                  </a:cubicBezTo>
                  <a:lnTo>
                    <a:pt x="1869" y="54152"/>
                  </a:lnTo>
                  <a:cubicBezTo>
                    <a:pt x="2414" y="54630"/>
                    <a:pt x="3055" y="55001"/>
                    <a:pt x="3739" y="55229"/>
                  </a:cubicBezTo>
                  <a:cubicBezTo>
                    <a:pt x="4256" y="55411"/>
                    <a:pt x="4803" y="55563"/>
                    <a:pt x="5320" y="55715"/>
                  </a:cubicBezTo>
                  <a:cubicBezTo>
                    <a:pt x="6232" y="55989"/>
                    <a:pt x="7600" y="56445"/>
                    <a:pt x="8512" y="56657"/>
                  </a:cubicBezTo>
                  <a:cubicBezTo>
                    <a:pt x="8755" y="56715"/>
                    <a:pt x="8997" y="56743"/>
                    <a:pt x="9234" y="56743"/>
                  </a:cubicBezTo>
                  <a:cubicBezTo>
                    <a:pt x="11478" y="56743"/>
                    <a:pt x="13253" y="54293"/>
                    <a:pt x="11521" y="52341"/>
                  </a:cubicBezTo>
                  <a:cubicBezTo>
                    <a:pt x="10940" y="51694"/>
                    <a:pt x="10080" y="51358"/>
                    <a:pt x="9231" y="51358"/>
                  </a:cubicBezTo>
                  <a:cubicBezTo>
                    <a:pt x="8925" y="51358"/>
                    <a:pt x="8619" y="51401"/>
                    <a:pt x="8329" y="51490"/>
                  </a:cubicBezTo>
                  <a:lnTo>
                    <a:pt x="5138" y="52493"/>
                  </a:lnTo>
                  <a:cubicBezTo>
                    <a:pt x="4682" y="52645"/>
                    <a:pt x="4013" y="52828"/>
                    <a:pt x="3557" y="52980"/>
                  </a:cubicBezTo>
                  <a:cubicBezTo>
                    <a:pt x="3049" y="53171"/>
                    <a:pt x="2575" y="53441"/>
                    <a:pt x="2155" y="53773"/>
                  </a:cubicBezTo>
                  <a:lnTo>
                    <a:pt x="2155" y="53773"/>
                  </a:lnTo>
                  <a:cubicBezTo>
                    <a:pt x="1450" y="53158"/>
                    <a:pt x="925" y="52350"/>
                    <a:pt x="730" y="51429"/>
                  </a:cubicBezTo>
                  <a:cubicBezTo>
                    <a:pt x="609" y="50882"/>
                    <a:pt x="609" y="50366"/>
                    <a:pt x="609" y="49818"/>
                  </a:cubicBezTo>
                  <a:lnTo>
                    <a:pt x="609" y="46475"/>
                  </a:lnTo>
                  <a:cubicBezTo>
                    <a:pt x="609" y="45897"/>
                    <a:pt x="578" y="45350"/>
                    <a:pt x="669" y="44834"/>
                  </a:cubicBezTo>
                  <a:cubicBezTo>
                    <a:pt x="785" y="43828"/>
                    <a:pt x="1308" y="42908"/>
                    <a:pt x="2048" y="42215"/>
                  </a:cubicBezTo>
                  <a:lnTo>
                    <a:pt x="2048" y="42215"/>
                  </a:lnTo>
                  <a:cubicBezTo>
                    <a:pt x="2609" y="42687"/>
                    <a:pt x="3264" y="43045"/>
                    <a:pt x="3952" y="43253"/>
                  </a:cubicBezTo>
                  <a:lnTo>
                    <a:pt x="5563" y="43739"/>
                  </a:lnTo>
                  <a:lnTo>
                    <a:pt x="7144" y="44226"/>
                  </a:lnTo>
                  <a:cubicBezTo>
                    <a:pt x="7600" y="44347"/>
                    <a:pt x="8299" y="44621"/>
                    <a:pt x="8785" y="44682"/>
                  </a:cubicBezTo>
                  <a:cubicBezTo>
                    <a:pt x="8972" y="44713"/>
                    <a:pt x="9157" y="44729"/>
                    <a:pt x="9337" y="44729"/>
                  </a:cubicBezTo>
                  <a:cubicBezTo>
                    <a:pt x="11729" y="44729"/>
                    <a:pt x="13382" y="42044"/>
                    <a:pt x="11460" y="40122"/>
                  </a:cubicBezTo>
                  <a:cubicBezTo>
                    <a:pt x="10877" y="39560"/>
                    <a:pt x="10078" y="39291"/>
                    <a:pt x="9283" y="39291"/>
                  </a:cubicBezTo>
                  <a:cubicBezTo>
                    <a:pt x="8960" y="39291"/>
                    <a:pt x="8637" y="39335"/>
                    <a:pt x="8329" y="39423"/>
                  </a:cubicBezTo>
                  <a:lnTo>
                    <a:pt x="8147" y="39484"/>
                  </a:lnTo>
                  <a:lnTo>
                    <a:pt x="4955" y="40426"/>
                  </a:lnTo>
                  <a:cubicBezTo>
                    <a:pt x="4408" y="40578"/>
                    <a:pt x="3891" y="40730"/>
                    <a:pt x="3344" y="40973"/>
                  </a:cubicBezTo>
                  <a:cubicBezTo>
                    <a:pt x="2847" y="41174"/>
                    <a:pt x="2377" y="41459"/>
                    <a:pt x="1960" y="41809"/>
                  </a:cubicBezTo>
                  <a:lnTo>
                    <a:pt x="1960" y="41809"/>
                  </a:lnTo>
                  <a:cubicBezTo>
                    <a:pt x="1174" y="41064"/>
                    <a:pt x="645" y="40065"/>
                    <a:pt x="548" y="38967"/>
                  </a:cubicBezTo>
                  <a:cubicBezTo>
                    <a:pt x="517" y="38420"/>
                    <a:pt x="517" y="37022"/>
                    <a:pt x="517" y="36444"/>
                  </a:cubicBezTo>
                  <a:cubicBezTo>
                    <a:pt x="517" y="35502"/>
                    <a:pt x="457" y="34043"/>
                    <a:pt x="517" y="33101"/>
                  </a:cubicBezTo>
                  <a:cubicBezTo>
                    <a:pt x="580" y="31981"/>
                    <a:pt x="1137" y="30947"/>
                    <a:pt x="1967" y="30180"/>
                  </a:cubicBezTo>
                  <a:lnTo>
                    <a:pt x="1967" y="30180"/>
                  </a:lnTo>
                  <a:cubicBezTo>
                    <a:pt x="2177" y="30362"/>
                    <a:pt x="2404" y="30527"/>
                    <a:pt x="2645" y="30669"/>
                  </a:cubicBezTo>
                  <a:cubicBezTo>
                    <a:pt x="3131" y="30973"/>
                    <a:pt x="3648" y="31156"/>
                    <a:pt x="4195" y="31307"/>
                  </a:cubicBezTo>
                  <a:cubicBezTo>
                    <a:pt x="4986" y="31551"/>
                    <a:pt x="6597" y="32037"/>
                    <a:pt x="7387" y="32280"/>
                  </a:cubicBezTo>
                  <a:cubicBezTo>
                    <a:pt x="7873" y="32371"/>
                    <a:pt x="8512" y="32645"/>
                    <a:pt x="9028" y="32675"/>
                  </a:cubicBezTo>
                  <a:cubicBezTo>
                    <a:pt x="9139" y="32687"/>
                    <a:pt x="9249" y="32693"/>
                    <a:pt x="9357" y="32693"/>
                  </a:cubicBezTo>
                  <a:cubicBezTo>
                    <a:pt x="11783" y="32693"/>
                    <a:pt x="13283" y="29832"/>
                    <a:pt x="11217" y="28086"/>
                  </a:cubicBezTo>
                  <a:cubicBezTo>
                    <a:pt x="10676" y="27649"/>
                    <a:pt x="10007" y="27425"/>
                    <a:pt x="9336" y="27425"/>
                  </a:cubicBezTo>
                  <a:cubicBezTo>
                    <a:pt x="9027" y="27425"/>
                    <a:pt x="8718" y="27473"/>
                    <a:pt x="8420" y="27569"/>
                  </a:cubicBezTo>
                  <a:cubicBezTo>
                    <a:pt x="8360" y="27569"/>
                    <a:pt x="4986" y="28572"/>
                    <a:pt x="4834" y="28663"/>
                  </a:cubicBezTo>
                  <a:cubicBezTo>
                    <a:pt x="4317" y="28815"/>
                    <a:pt x="3770" y="28967"/>
                    <a:pt x="3253" y="29180"/>
                  </a:cubicBezTo>
                  <a:cubicBezTo>
                    <a:pt x="2824" y="29369"/>
                    <a:pt x="2427" y="29619"/>
                    <a:pt x="2073" y="29917"/>
                  </a:cubicBezTo>
                  <a:lnTo>
                    <a:pt x="2073" y="29917"/>
                  </a:lnTo>
                  <a:cubicBezTo>
                    <a:pt x="1068" y="29038"/>
                    <a:pt x="472" y="27716"/>
                    <a:pt x="548" y="26353"/>
                  </a:cubicBezTo>
                  <a:lnTo>
                    <a:pt x="548" y="24681"/>
                  </a:lnTo>
                  <a:cubicBezTo>
                    <a:pt x="548" y="23557"/>
                    <a:pt x="548" y="22432"/>
                    <a:pt x="578" y="21338"/>
                  </a:cubicBezTo>
                  <a:cubicBezTo>
                    <a:pt x="609" y="20274"/>
                    <a:pt x="1065" y="19210"/>
                    <a:pt x="1824" y="18450"/>
                  </a:cubicBezTo>
                  <a:cubicBezTo>
                    <a:pt x="1855" y="18418"/>
                    <a:pt x="1885" y="18386"/>
                    <a:pt x="1916" y="18355"/>
                  </a:cubicBezTo>
                  <a:lnTo>
                    <a:pt x="1916" y="18355"/>
                  </a:lnTo>
                  <a:cubicBezTo>
                    <a:pt x="2503" y="18841"/>
                    <a:pt x="3195" y="19205"/>
                    <a:pt x="3922" y="19423"/>
                  </a:cubicBezTo>
                  <a:cubicBezTo>
                    <a:pt x="5259" y="19818"/>
                    <a:pt x="6992" y="20335"/>
                    <a:pt x="8329" y="20760"/>
                  </a:cubicBezTo>
                  <a:cubicBezTo>
                    <a:pt x="8635" y="20858"/>
                    <a:pt x="8949" y="20904"/>
                    <a:pt x="9259" y="20904"/>
                  </a:cubicBezTo>
                  <a:cubicBezTo>
                    <a:pt x="11078" y="20904"/>
                    <a:pt x="12791" y="19333"/>
                    <a:pt x="12220" y="17386"/>
                  </a:cubicBezTo>
                  <a:cubicBezTo>
                    <a:pt x="11821" y="16121"/>
                    <a:pt x="10537" y="15397"/>
                    <a:pt x="9273" y="15397"/>
                  </a:cubicBezTo>
                  <a:cubicBezTo>
                    <a:pt x="8898" y="15397"/>
                    <a:pt x="8525" y="15461"/>
                    <a:pt x="8177" y="15593"/>
                  </a:cubicBezTo>
                  <a:cubicBezTo>
                    <a:pt x="7083" y="15958"/>
                    <a:pt x="4469" y="16687"/>
                    <a:pt x="3405" y="17082"/>
                  </a:cubicBezTo>
                  <a:cubicBezTo>
                    <a:pt x="2956" y="17264"/>
                    <a:pt x="2531" y="17511"/>
                    <a:pt x="2147" y="17810"/>
                  </a:cubicBezTo>
                  <a:lnTo>
                    <a:pt x="2147" y="17810"/>
                  </a:lnTo>
                  <a:cubicBezTo>
                    <a:pt x="1239" y="16970"/>
                    <a:pt x="676" y="15811"/>
                    <a:pt x="700" y="14560"/>
                  </a:cubicBezTo>
                  <a:lnTo>
                    <a:pt x="700" y="12888"/>
                  </a:lnTo>
                  <a:lnTo>
                    <a:pt x="700" y="9544"/>
                  </a:lnTo>
                  <a:cubicBezTo>
                    <a:pt x="681" y="8375"/>
                    <a:pt x="1218" y="7266"/>
                    <a:pt x="2044" y="6454"/>
                  </a:cubicBezTo>
                  <a:lnTo>
                    <a:pt x="2044" y="6454"/>
                  </a:lnTo>
                  <a:cubicBezTo>
                    <a:pt x="2766" y="7030"/>
                    <a:pt x="3635" y="7432"/>
                    <a:pt x="4530" y="7660"/>
                  </a:cubicBezTo>
                  <a:cubicBezTo>
                    <a:pt x="5320" y="7873"/>
                    <a:pt x="6931" y="8359"/>
                    <a:pt x="7721" y="8632"/>
                  </a:cubicBezTo>
                  <a:lnTo>
                    <a:pt x="8116" y="8754"/>
                  </a:lnTo>
                  <a:cubicBezTo>
                    <a:pt x="8499" y="8885"/>
                    <a:pt x="8910" y="8956"/>
                    <a:pt x="9319" y="8956"/>
                  </a:cubicBezTo>
                  <a:cubicBezTo>
                    <a:pt x="9951" y="8956"/>
                    <a:pt x="10579" y="8788"/>
                    <a:pt x="11095" y="8420"/>
                  </a:cubicBezTo>
                  <a:cubicBezTo>
                    <a:pt x="13162" y="6991"/>
                    <a:pt x="12463" y="4073"/>
                    <a:pt x="10122" y="3496"/>
                  </a:cubicBezTo>
                  <a:cubicBezTo>
                    <a:pt x="9858" y="3426"/>
                    <a:pt x="9581" y="3388"/>
                    <a:pt x="9302" y="3388"/>
                  </a:cubicBezTo>
                  <a:cubicBezTo>
                    <a:pt x="8973" y="3388"/>
                    <a:pt x="8642" y="3441"/>
                    <a:pt x="8329" y="3556"/>
                  </a:cubicBezTo>
                  <a:lnTo>
                    <a:pt x="7539" y="3769"/>
                  </a:lnTo>
                  <a:lnTo>
                    <a:pt x="4347" y="4711"/>
                  </a:lnTo>
                  <a:cubicBezTo>
                    <a:pt x="3503" y="4914"/>
                    <a:pt x="2700" y="5309"/>
                    <a:pt x="2027" y="5849"/>
                  </a:cubicBezTo>
                  <a:lnTo>
                    <a:pt x="2027" y="5849"/>
                  </a:lnTo>
                  <a:cubicBezTo>
                    <a:pt x="1573" y="5426"/>
                    <a:pt x="1202" y="4922"/>
                    <a:pt x="973" y="4377"/>
                  </a:cubicBezTo>
                  <a:cubicBezTo>
                    <a:pt x="274" y="2888"/>
                    <a:pt x="548" y="1034"/>
                    <a:pt x="2220" y="456"/>
                  </a:cubicBezTo>
                  <a:cubicBezTo>
                    <a:pt x="2432" y="365"/>
                    <a:pt x="2714" y="342"/>
                    <a:pt x="2999" y="342"/>
                  </a:cubicBezTo>
                  <a:cubicBezTo>
                    <a:pt x="3283" y="342"/>
                    <a:pt x="3572" y="365"/>
                    <a:pt x="3800" y="365"/>
                  </a:cubicBezTo>
                  <a:cubicBezTo>
                    <a:pt x="10426" y="274"/>
                    <a:pt x="23953" y="365"/>
                    <a:pt x="30488" y="152"/>
                  </a:cubicBezTo>
                  <a:cubicBezTo>
                    <a:pt x="23831" y="122"/>
                    <a:pt x="10457" y="0"/>
                    <a:pt x="38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5"/>
            <p:cNvSpPr/>
            <p:nvPr/>
          </p:nvSpPr>
          <p:spPr>
            <a:xfrm>
              <a:off x="7279525" y="2346375"/>
              <a:ext cx="169475" cy="915675"/>
            </a:xfrm>
            <a:custGeom>
              <a:avLst/>
              <a:gdLst/>
              <a:ahLst/>
              <a:cxnLst/>
              <a:rect l="l" t="t" r="r" b="b"/>
              <a:pathLst>
                <a:path w="6779" h="36627" extrusionOk="0">
                  <a:moveTo>
                    <a:pt x="0" y="0"/>
                  </a:moveTo>
                  <a:lnTo>
                    <a:pt x="0" y="486"/>
                  </a:lnTo>
                  <a:lnTo>
                    <a:pt x="6292" y="486"/>
                  </a:lnTo>
                  <a:lnTo>
                    <a:pt x="6292" y="36627"/>
                  </a:lnTo>
                  <a:lnTo>
                    <a:pt x="6779" y="36627"/>
                  </a:lnTo>
                  <a:lnTo>
                    <a:pt x="67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5"/>
            <p:cNvSpPr/>
            <p:nvPr/>
          </p:nvSpPr>
          <p:spPr>
            <a:xfrm>
              <a:off x="6842575" y="2251350"/>
              <a:ext cx="458250" cy="197625"/>
            </a:xfrm>
            <a:custGeom>
              <a:avLst/>
              <a:gdLst/>
              <a:ahLst/>
              <a:cxnLst/>
              <a:rect l="l" t="t" r="r" b="b"/>
              <a:pathLst>
                <a:path w="18330" h="7905" extrusionOk="0">
                  <a:moveTo>
                    <a:pt x="11126" y="1"/>
                  </a:moveTo>
                  <a:cubicBezTo>
                    <a:pt x="8873" y="1"/>
                    <a:pt x="6629" y="110"/>
                    <a:pt x="4408" y="336"/>
                  </a:cubicBezTo>
                  <a:cubicBezTo>
                    <a:pt x="2949" y="488"/>
                    <a:pt x="1490" y="640"/>
                    <a:pt x="31" y="913"/>
                  </a:cubicBezTo>
                  <a:lnTo>
                    <a:pt x="31" y="1096"/>
                  </a:lnTo>
                  <a:cubicBezTo>
                    <a:pt x="1490" y="1369"/>
                    <a:pt x="2949" y="1552"/>
                    <a:pt x="4408" y="1673"/>
                  </a:cubicBezTo>
                  <a:cubicBezTo>
                    <a:pt x="6673" y="1911"/>
                    <a:pt x="8946" y="2008"/>
                    <a:pt x="11223" y="2008"/>
                  </a:cubicBezTo>
                  <a:cubicBezTo>
                    <a:pt x="13070" y="2008"/>
                    <a:pt x="14920" y="1944"/>
                    <a:pt x="16770" y="1839"/>
                  </a:cubicBezTo>
                  <a:lnTo>
                    <a:pt x="16770" y="1839"/>
                  </a:lnTo>
                  <a:cubicBezTo>
                    <a:pt x="16783" y="2055"/>
                    <a:pt x="16796" y="2272"/>
                    <a:pt x="16810" y="2494"/>
                  </a:cubicBezTo>
                  <a:cubicBezTo>
                    <a:pt x="16951" y="3856"/>
                    <a:pt x="17146" y="5351"/>
                    <a:pt x="17196" y="6730"/>
                  </a:cubicBezTo>
                  <a:lnTo>
                    <a:pt x="17196" y="6730"/>
                  </a:lnTo>
                  <a:cubicBezTo>
                    <a:pt x="16936" y="6738"/>
                    <a:pt x="16675" y="6742"/>
                    <a:pt x="16414" y="6742"/>
                  </a:cubicBezTo>
                  <a:cubicBezTo>
                    <a:pt x="15320" y="6742"/>
                    <a:pt x="14226" y="6673"/>
                    <a:pt x="13132" y="6537"/>
                  </a:cubicBezTo>
                  <a:cubicBezTo>
                    <a:pt x="11466" y="6291"/>
                    <a:pt x="9790" y="6177"/>
                    <a:pt x="8110" y="6177"/>
                  </a:cubicBezTo>
                  <a:cubicBezTo>
                    <a:pt x="6878" y="6177"/>
                    <a:pt x="5643" y="6239"/>
                    <a:pt x="4408" y="6354"/>
                  </a:cubicBezTo>
                  <a:cubicBezTo>
                    <a:pt x="2949" y="6476"/>
                    <a:pt x="1490" y="6597"/>
                    <a:pt x="31" y="6962"/>
                  </a:cubicBezTo>
                  <a:lnTo>
                    <a:pt x="31" y="7145"/>
                  </a:lnTo>
                  <a:lnTo>
                    <a:pt x="1" y="7145"/>
                  </a:lnTo>
                  <a:cubicBezTo>
                    <a:pt x="2888" y="7752"/>
                    <a:pt x="5806" y="7904"/>
                    <a:pt x="8724" y="7904"/>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7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5"/>
            <p:cNvSpPr/>
            <p:nvPr/>
          </p:nvSpPr>
          <p:spPr>
            <a:xfrm>
              <a:off x="7279525" y="2782550"/>
              <a:ext cx="164150" cy="12175"/>
            </a:xfrm>
            <a:custGeom>
              <a:avLst/>
              <a:gdLst/>
              <a:ahLst/>
              <a:cxnLst/>
              <a:rect l="l" t="t" r="r" b="b"/>
              <a:pathLst>
                <a:path w="6566" h="487" extrusionOk="0">
                  <a:moveTo>
                    <a:pt x="0" y="0"/>
                  </a:moveTo>
                  <a:lnTo>
                    <a:pt x="0" y="486"/>
                  </a:lnTo>
                  <a:lnTo>
                    <a:pt x="6566" y="486"/>
                  </a:lnTo>
                  <a:lnTo>
                    <a:pt x="65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5"/>
            <p:cNvSpPr/>
            <p:nvPr/>
          </p:nvSpPr>
          <p:spPr>
            <a:xfrm>
              <a:off x="6842575" y="2687525"/>
              <a:ext cx="458250" cy="197625"/>
            </a:xfrm>
            <a:custGeom>
              <a:avLst/>
              <a:gdLst/>
              <a:ahLst/>
              <a:cxnLst/>
              <a:rect l="l" t="t" r="r" b="b"/>
              <a:pathLst>
                <a:path w="18330" h="7905" extrusionOk="0">
                  <a:moveTo>
                    <a:pt x="11126" y="1"/>
                  </a:moveTo>
                  <a:cubicBezTo>
                    <a:pt x="8873" y="1"/>
                    <a:pt x="6629" y="110"/>
                    <a:pt x="4408" y="336"/>
                  </a:cubicBezTo>
                  <a:cubicBezTo>
                    <a:pt x="2949" y="488"/>
                    <a:pt x="1490" y="640"/>
                    <a:pt x="31" y="914"/>
                  </a:cubicBezTo>
                  <a:lnTo>
                    <a:pt x="31" y="1096"/>
                  </a:lnTo>
                  <a:cubicBezTo>
                    <a:pt x="1490" y="1369"/>
                    <a:pt x="2949" y="1552"/>
                    <a:pt x="4408" y="1673"/>
                  </a:cubicBezTo>
                  <a:cubicBezTo>
                    <a:pt x="6629" y="1906"/>
                    <a:pt x="8858" y="1997"/>
                    <a:pt x="11090" y="1997"/>
                  </a:cubicBezTo>
                  <a:cubicBezTo>
                    <a:pt x="12982" y="1997"/>
                    <a:pt x="14876" y="1932"/>
                    <a:pt x="16770" y="1835"/>
                  </a:cubicBezTo>
                  <a:lnTo>
                    <a:pt x="16770" y="1835"/>
                  </a:lnTo>
                  <a:cubicBezTo>
                    <a:pt x="16783" y="2052"/>
                    <a:pt x="16796" y="2270"/>
                    <a:pt x="16810" y="2494"/>
                  </a:cubicBezTo>
                  <a:cubicBezTo>
                    <a:pt x="16951" y="3856"/>
                    <a:pt x="17146" y="5324"/>
                    <a:pt x="17196" y="6725"/>
                  </a:cubicBezTo>
                  <a:lnTo>
                    <a:pt x="17196" y="6725"/>
                  </a:lnTo>
                  <a:cubicBezTo>
                    <a:pt x="16986" y="6728"/>
                    <a:pt x="16776" y="6729"/>
                    <a:pt x="16567" y="6729"/>
                  </a:cubicBezTo>
                  <a:cubicBezTo>
                    <a:pt x="15422" y="6729"/>
                    <a:pt x="14277" y="6680"/>
                    <a:pt x="13132" y="6537"/>
                  </a:cubicBezTo>
                  <a:cubicBezTo>
                    <a:pt x="11466" y="6291"/>
                    <a:pt x="9790" y="6177"/>
                    <a:pt x="8110" y="6177"/>
                  </a:cubicBezTo>
                  <a:cubicBezTo>
                    <a:pt x="6878" y="6177"/>
                    <a:pt x="5643" y="6239"/>
                    <a:pt x="4408" y="6354"/>
                  </a:cubicBezTo>
                  <a:cubicBezTo>
                    <a:pt x="2949" y="6446"/>
                    <a:pt x="1490" y="6598"/>
                    <a:pt x="31" y="6962"/>
                  </a:cubicBezTo>
                  <a:lnTo>
                    <a:pt x="31" y="7145"/>
                  </a:lnTo>
                  <a:lnTo>
                    <a:pt x="1" y="7145"/>
                  </a:lnTo>
                  <a:cubicBezTo>
                    <a:pt x="2888" y="7753"/>
                    <a:pt x="5806" y="7905"/>
                    <a:pt x="8724" y="7905"/>
                  </a:cubicBezTo>
                  <a:cubicBezTo>
                    <a:pt x="11357" y="7877"/>
                    <a:pt x="13965" y="7305"/>
                    <a:pt x="16615" y="7305"/>
                  </a:cubicBezTo>
                  <a:cubicBezTo>
                    <a:pt x="16902" y="7305"/>
                    <a:pt x="17190" y="7312"/>
                    <a:pt x="17478" y="7327"/>
                  </a:cubicBezTo>
                  <a:lnTo>
                    <a:pt x="17782" y="7327"/>
                  </a:lnTo>
                  <a:cubicBezTo>
                    <a:pt x="17813" y="5777"/>
                    <a:pt x="17995" y="4075"/>
                    <a:pt x="18147" y="2494"/>
                  </a:cubicBezTo>
                  <a:cubicBezTo>
                    <a:pt x="18238" y="1795"/>
                    <a:pt x="18269" y="974"/>
                    <a:pt x="18329" y="245"/>
                  </a:cubicBezTo>
                  <a:cubicBezTo>
                    <a:pt x="17357" y="184"/>
                    <a:pt x="16293" y="154"/>
                    <a:pt x="15290" y="123"/>
                  </a:cubicBezTo>
                  <a:cubicBezTo>
                    <a:pt x="13901" y="42"/>
                    <a:pt x="12512" y="1"/>
                    <a:pt x="1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5"/>
            <p:cNvSpPr/>
            <p:nvPr/>
          </p:nvSpPr>
          <p:spPr>
            <a:xfrm>
              <a:off x="7716450" y="2297725"/>
              <a:ext cx="120100" cy="41825"/>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5"/>
            <p:cNvSpPr/>
            <p:nvPr/>
          </p:nvSpPr>
          <p:spPr>
            <a:xfrm>
              <a:off x="7729375" y="2340275"/>
              <a:ext cx="95000" cy="636825"/>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5"/>
            <p:cNvSpPr/>
            <p:nvPr/>
          </p:nvSpPr>
          <p:spPr>
            <a:xfrm>
              <a:off x="7453525" y="2691100"/>
              <a:ext cx="646700" cy="569700"/>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5"/>
            <p:cNvSpPr/>
            <p:nvPr/>
          </p:nvSpPr>
          <p:spPr>
            <a:xfrm>
              <a:off x="7492300" y="2946675"/>
              <a:ext cx="569925" cy="314625"/>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5"/>
            <p:cNvSpPr/>
            <p:nvPr/>
          </p:nvSpPr>
          <p:spPr>
            <a:xfrm>
              <a:off x="7836000" y="2971350"/>
              <a:ext cx="127875" cy="12552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5"/>
            <p:cNvSpPr/>
            <p:nvPr/>
          </p:nvSpPr>
          <p:spPr>
            <a:xfrm>
              <a:off x="7729375" y="2333250"/>
              <a:ext cx="95000" cy="1257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5"/>
            <p:cNvSpPr/>
            <p:nvPr/>
          </p:nvSpPr>
          <p:spPr>
            <a:xfrm>
              <a:off x="7679225" y="3122200"/>
              <a:ext cx="88175" cy="82650"/>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35"/>
          <p:cNvGrpSpPr/>
          <p:nvPr/>
        </p:nvGrpSpPr>
        <p:grpSpPr>
          <a:xfrm rot="-1060764" flipH="1">
            <a:off x="7681709" y="3299300"/>
            <a:ext cx="614468" cy="655261"/>
            <a:chOff x="366722" y="1097074"/>
            <a:chExt cx="614450" cy="655241"/>
          </a:xfrm>
        </p:grpSpPr>
        <p:sp>
          <p:nvSpPr>
            <p:cNvPr id="1910" name="Google Shape;1910;p35"/>
            <p:cNvSpPr/>
            <p:nvPr/>
          </p:nvSpPr>
          <p:spPr>
            <a:xfrm rot="930818">
              <a:off x="405871" y="1410051"/>
              <a:ext cx="205109" cy="320675"/>
            </a:xfrm>
            <a:custGeom>
              <a:avLst/>
              <a:gdLst/>
              <a:ahLst/>
              <a:cxnLst/>
              <a:rect l="l" t="t" r="r" b="b"/>
              <a:pathLst>
                <a:path w="5289" h="8269" extrusionOk="0">
                  <a:moveTo>
                    <a:pt x="4164" y="1"/>
                  </a:moveTo>
                  <a:lnTo>
                    <a:pt x="0" y="7144"/>
                  </a:lnTo>
                  <a:lnTo>
                    <a:pt x="1155" y="7691"/>
                  </a:lnTo>
                  <a:lnTo>
                    <a:pt x="2340" y="8268"/>
                  </a:lnTo>
                  <a:lnTo>
                    <a:pt x="5289" y="548"/>
                  </a:lnTo>
                  <a:lnTo>
                    <a:pt x="4711" y="244"/>
                  </a:lnTo>
                  <a:lnTo>
                    <a:pt x="41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5"/>
            <p:cNvSpPr/>
            <p:nvPr/>
          </p:nvSpPr>
          <p:spPr>
            <a:xfrm rot="930818">
              <a:off x="510864" y="1147472"/>
              <a:ext cx="427942" cy="375084"/>
            </a:xfrm>
            <a:custGeom>
              <a:avLst/>
              <a:gdLst/>
              <a:ahLst/>
              <a:cxnLst/>
              <a:rect l="l" t="t" r="r" b="b"/>
              <a:pathLst>
                <a:path w="11035" h="9672" extrusionOk="0">
                  <a:moveTo>
                    <a:pt x="5523" y="1"/>
                  </a:moveTo>
                  <a:cubicBezTo>
                    <a:pt x="3712" y="1"/>
                    <a:pt x="1967" y="1021"/>
                    <a:pt x="1156" y="2754"/>
                  </a:cubicBezTo>
                  <a:cubicBezTo>
                    <a:pt x="0" y="5155"/>
                    <a:pt x="1034" y="8073"/>
                    <a:pt x="3435" y="9198"/>
                  </a:cubicBezTo>
                  <a:cubicBezTo>
                    <a:pt x="4095" y="9519"/>
                    <a:pt x="4800" y="9671"/>
                    <a:pt x="5498" y="9671"/>
                  </a:cubicBezTo>
                  <a:cubicBezTo>
                    <a:pt x="7306" y="9671"/>
                    <a:pt x="9068" y="8651"/>
                    <a:pt x="9879" y="6918"/>
                  </a:cubicBezTo>
                  <a:cubicBezTo>
                    <a:pt x="11034" y="4547"/>
                    <a:pt x="10031" y="1660"/>
                    <a:pt x="7599" y="474"/>
                  </a:cubicBezTo>
                  <a:cubicBezTo>
                    <a:pt x="6931" y="153"/>
                    <a:pt x="6222" y="1"/>
                    <a:pt x="5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5"/>
            <p:cNvSpPr/>
            <p:nvPr/>
          </p:nvSpPr>
          <p:spPr>
            <a:xfrm rot="930818">
              <a:off x="521147" y="1166828"/>
              <a:ext cx="409056" cy="339173"/>
            </a:xfrm>
            <a:custGeom>
              <a:avLst/>
              <a:gdLst/>
              <a:ahLst/>
              <a:cxnLst/>
              <a:rect l="l" t="t" r="r" b="b"/>
              <a:pathLst>
                <a:path w="10548" h="8746" extrusionOk="0">
                  <a:moveTo>
                    <a:pt x="5214" y="48"/>
                  </a:moveTo>
                  <a:cubicBezTo>
                    <a:pt x="6998" y="48"/>
                    <a:pt x="8691" y="1192"/>
                    <a:pt x="9271" y="2931"/>
                  </a:cubicBezTo>
                  <a:cubicBezTo>
                    <a:pt x="10271" y="5880"/>
                    <a:pt x="7961" y="8666"/>
                    <a:pt x="5198" y="8666"/>
                  </a:cubicBezTo>
                  <a:cubicBezTo>
                    <a:pt x="4601" y="8666"/>
                    <a:pt x="3984" y="8536"/>
                    <a:pt x="3374" y="8250"/>
                  </a:cubicBezTo>
                  <a:cubicBezTo>
                    <a:pt x="0" y="6639"/>
                    <a:pt x="304" y="1563"/>
                    <a:pt x="3830" y="286"/>
                  </a:cubicBezTo>
                  <a:cubicBezTo>
                    <a:pt x="4286" y="124"/>
                    <a:pt x="4753" y="48"/>
                    <a:pt x="5214" y="48"/>
                  </a:cubicBezTo>
                  <a:close/>
                  <a:moveTo>
                    <a:pt x="5297" y="0"/>
                  </a:moveTo>
                  <a:cubicBezTo>
                    <a:pt x="3648" y="0"/>
                    <a:pt x="2017" y="903"/>
                    <a:pt x="1246" y="2444"/>
                  </a:cubicBezTo>
                  <a:cubicBezTo>
                    <a:pt x="152" y="4633"/>
                    <a:pt x="1185" y="7277"/>
                    <a:pt x="3344" y="8311"/>
                  </a:cubicBezTo>
                  <a:cubicBezTo>
                    <a:pt x="3938" y="8602"/>
                    <a:pt x="4599" y="8746"/>
                    <a:pt x="5262" y="8746"/>
                  </a:cubicBezTo>
                  <a:cubicBezTo>
                    <a:pt x="6329" y="8746"/>
                    <a:pt x="7401" y="8373"/>
                    <a:pt x="8207" y="7642"/>
                  </a:cubicBezTo>
                  <a:cubicBezTo>
                    <a:pt x="10547" y="5605"/>
                    <a:pt x="10000" y="1715"/>
                    <a:pt x="7143" y="408"/>
                  </a:cubicBezTo>
                  <a:cubicBezTo>
                    <a:pt x="6556" y="131"/>
                    <a:pt x="5926" y="0"/>
                    <a:pt x="5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5"/>
            <p:cNvSpPr/>
            <p:nvPr/>
          </p:nvSpPr>
          <p:spPr>
            <a:xfrm rot="930818">
              <a:off x="553241" y="1185850"/>
              <a:ext cx="341888" cy="298531"/>
            </a:xfrm>
            <a:custGeom>
              <a:avLst/>
              <a:gdLst/>
              <a:ahLst/>
              <a:cxnLst/>
              <a:rect l="l" t="t" r="r" b="b"/>
              <a:pathLst>
                <a:path w="8816" h="7698" extrusionOk="0">
                  <a:moveTo>
                    <a:pt x="4423" y="1"/>
                  </a:moveTo>
                  <a:cubicBezTo>
                    <a:pt x="3002" y="1"/>
                    <a:pt x="1628" y="811"/>
                    <a:pt x="973" y="2186"/>
                  </a:cubicBezTo>
                  <a:cubicBezTo>
                    <a:pt x="1" y="4070"/>
                    <a:pt x="852" y="6380"/>
                    <a:pt x="2736" y="7292"/>
                  </a:cubicBezTo>
                  <a:cubicBezTo>
                    <a:pt x="3280" y="7568"/>
                    <a:pt x="3857" y="7697"/>
                    <a:pt x="4423" y="7697"/>
                  </a:cubicBezTo>
                  <a:cubicBezTo>
                    <a:pt x="5851" y="7697"/>
                    <a:pt x="7220" y="6878"/>
                    <a:pt x="7873" y="5529"/>
                  </a:cubicBezTo>
                  <a:cubicBezTo>
                    <a:pt x="8815" y="3614"/>
                    <a:pt x="7995" y="1304"/>
                    <a:pt x="6080" y="392"/>
                  </a:cubicBezTo>
                  <a:cubicBezTo>
                    <a:pt x="5548" y="126"/>
                    <a:pt x="4982" y="1"/>
                    <a:pt x="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5"/>
            <p:cNvSpPr/>
            <p:nvPr/>
          </p:nvSpPr>
          <p:spPr>
            <a:xfrm rot="930818">
              <a:off x="782472" y="1249552"/>
              <a:ext cx="96680" cy="169781"/>
            </a:xfrm>
            <a:custGeom>
              <a:avLst/>
              <a:gdLst/>
              <a:ahLst/>
              <a:cxnLst/>
              <a:rect l="l" t="t" r="r" b="b"/>
              <a:pathLst>
                <a:path w="2493" h="4378" extrusionOk="0">
                  <a:moveTo>
                    <a:pt x="0" y="1"/>
                  </a:moveTo>
                  <a:lnTo>
                    <a:pt x="0" y="1"/>
                  </a:lnTo>
                  <a:cubicBezTo>
                    <a:pt x="1520" y="882"/>
                    <a:pt x="2189" y="2736"/>
                    <a:pt x="1520" y="4378"/>
                  </a:cubicBezTo>
                  <a:cubicBezTo>
                    <a:pt x="2493" y="2828"/>
                    <a:pt x="1733" y="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636798" y="1952462"/>
            <a:ext cx="7895287" cy="1061829"/>
          </a:xfrm>
          <a:prstGeom prst="rect">
            <a:avLst/>
          </a:prstGeom>
          <a:noFill/>
        </p:spPr>
        <p:txBody>
          <a:bodyPr wrap="square" rtlCol="0">
            <a:spAutoFit/>
          </a:bodyPr>
          <a:lstStyle/>
          <a:p>
            <a:pPr>
              <a:lnSpc>
                <a:spcPct val="150000"/>
              </a:lnSpc>
            </a:pPr>
            <a:r>
              <a:rPr lang="vi-VN" sz="4200" b="1">
                <a:solidFill>
                  <a:srgbClr val="C00000"/>
                </a:solidFill>
              </a:rPr>
              <a:t>BÀI 19: DẪN XUẤT HALOGEN</a:t>
            </a:r>
            <a:endParaRPr lang="en-US" sz="4200" b="1">
              <a:solidFill>
                <a:srgbClr val="C00000"/>
              </a:solidFill>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grpSp>
        <p:nvGrpSpPr>
          <p:cNvPr id="18" name="Group 17"/>
          <p:cNvGrpSpPr/>
          <p:nvPr/>
        </p:nvGrpSpPr>
        <p:grpSpPr>
          <a:xfrm>
            <a:off x="812466" y="341093"/>
            <a:ext cx="6245880" cy="566360"/>
            <a:chOff x="699451" y="1068977"/>
            <a:chExt cx="6245880" cy="566360"/>
          </a:xfrm>
        </p:grpSpPr>
        <p:pic>
          <p:nvPicPr>
            <p:cNvPr id="19" name="Picture 18"/>
            <p:cNvPicPr>
              <a:picLocks noChangeAspect="1"/>
            </p:cNvPicPr>
            <p:nvPr/>
          </p:nvPicPr>
          <p:blipFill>
            <a:blip r:embed="rId3"/>
            <a:stretch>
              <a:fillRect/>
            </a:stretch>
          </p:blipFill>
          <p:spPr>
            <a:xfrm>
              <a:off x="699451" y="1068977"/>
              <a:ext cx="584819" cy="566360"/>
            </a:xfrm>
            <a:prstGeom prst="rect">
              <a:avLst/>
            </a:prstGeom>
          </p:spPr>
        </p:pic>
        <p:sp>
          <p:nvSpPr>
            <p:cNvPr id="20" name="TextBox 19"/>
            <p:cNvSpPr txBox="1"/>
            <p:nvPr/>
          </p:nvSpPr>
          <p:spPr>
            <a:xfrm>
              <a:off x="1284271" y="1224371"/>
              <a:ext cx="5661060" cy="410966"/>
            </a:xfrm>
            <a:prstGeom prst="rect">
              <a:avLst/>
            </a:prstGeom>
            <a:noFill/>
          </p:spPr>
          <p:txBody>
            <a:bodyPr wrap="square" rtlCol="0">
              <a:spAutoFit/>
            </a:bodyPr>
            <a:lstStyle/>
            <a:p>
              <a:r>
                <a:rPr lang="vi-VN" sz="2000" i="1">
                  <a:solidFill>
                    <a:srgbClr val="002060"/>
                  </a:solidFill>
                </a:rPr>
                <a:t>Thảo luận và trả lời câu hỏi 5, 6 SGK trang 116</a:t>
              </a:r>
              <a:endParaRPr lang="en-US" sz="2000" i="1">
                <a:solidFill>
                  <a:srgbClr val="002060"/>
                </a:solidFill>
              </a:endParaRPr>
            </a:p>
          </p:txBody>
        </p:sp>
      </p:grpSp>
      <p:sp>
        <p:nvSpPr>
          <p:cNvPr id="21" name="Rectangle 20"/>
          <p:cNvSpPr/>
          <p:nvPr/>
        </p:nvSpPr>
        <p:spPr>
          <a:xfrm>
            <a:off x="1736333" y="4756934"/>
            <a:ext cx="647272" cy="38656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12466" y="1118350"/>
            <a:ext cx="7396585" cy="1477328"/>
          </a:xfrm>
          <a:prstGeom prst="rect">
            <a:avLst/>
          </a:prstGeom>
        </p:spPr>
        <p:txBody>
          <a:bodyPr wrap="square">
            <a:spAutoFit/>
          </a:bodyPr>
          <a:lstStyle/>
          <a:p>
            <a:pPr algn="just">
              <a:lnSpc>
                <a:spcPct val="150000"/>
              </a:lnSpc>
              <a:spcAft>
                <a:spcPts val="1000"/>
              </a:spcAft>
            </a:pPr>
            <a:r>
              <a:rPr lang="vi-VN" sz="2000" b="1">
                <a:solidFill>
                  <a:srgbClr val="C00000"/>
                </a:solidFill>
                <a:latin typeface="Arial" panose="020B0604020202020204" pitchFamily="34" charset="0"/>
                <a:ea typeface="Times New Roman" panose="02020603050405020304" pitchFamily="18" charset="0"/>
                <a:cs typeface="Arial" panose="020B0604020202020204" pitchFamily="34" charset="0"/>
              </a:rPr>
              <a:t>Câu </a:t>
            </a:r>
            <a:r>
              <a:rPr lang="fr-FR" sz="2000" b="1">
                <a:solidFill>
                  <a:srgbClr val="C00000"/>
                </a:solidFill>
                <a:latin typeface="Arial" panose="020B0604020202020204" pitchFamily="34" charset="0"/>
                <a:ea typeface="Times New Roman" panose="02020603050405020304" pitchFamily="18" charset="0"/>
                <a:cs typeface="Arial" panose="020B0604020202020204" pitchFamily="34" charset="0"/>
              </a:rPr>
              <a:t>5</a:t>
            </a:r>
            <a:r>
              <a:rPr lang="vi-VN" sz="2000" b="1">
                <a:solidFill>
                  <a:srgbClr val="C00000"/>
                </a:solidFill>
                <a:latin typeface="Arial" panose="020B0604020202020204" pitchFamily="34" charset="0"/>
                <a:ea typeface="Times New Roman" panose="02020603050405020304" pitchFamily="18" charset="0"/>
                <a:cs typeface="Arial" panose="020B0604020202020204" pitchFamily="34" charset="0"/>
              </a:rPr>
              <a:t> (SGK - tr.116)</a:t>
            </a:r>
            <a:r>
              <a:rPr lang="fr-FR" sz="2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2000">
                <a:latin typeface="Arial" panose="020B0604020202020204" pitchFamily="34" charset="0"/>
                <a:ea typeface="Times New Roman" panose="02020603050405020304" pitchFamily="18" charset="0"/>
                <a:cs typeface="Arial" panose="020B0604020202020204" pitchFamily="34" charset="0"/>
              </a:rPr>
              <a:t>Viết phương trình hóa học xảy ra khi đun nóng 2-chloropropane (CH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CHClCH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 với sodium hydroxide trong ethanol.</a:t>
            </a:r>
            <a:endParaRPr lang="en-US" sz="2000">
              <a:latin typeface="Arial" panose="020B0604020202020204" pitchFamily="34" charset="0"/>
              <a:ea typeface="Times New Roman" panose="02020603050405020304" pitchFamily="18" charset="0"/>
              <a:cs typeface="Arial" panose="020B0604020202020204" pitchFamily="34" charset="0"/>
            </a:endParaRPr>
          </a:p>
        </p:txBody>
      </p:sp>
      <p:grpSp>
        <p:nvGrpSpPr>
          <p:cNvPr id="13" name="Group 12"/>
          <p:cNvGrpSpPr/>
          <p:nvPr/>
        </p:nvGrpSpPr>
        <p:grpSpPr>
          <a:xfrm>
            <a:off x="895333" y="2806575"/>
            <a:ext cx="7313718" cy="1207635"/>
            <a:chOff x="895333" y="2631915"/>
            <a:chExt cx="7313718" cy="1207635"/>
          </a:xfrm>
        </p:grpSpPr>
        <p:grpSp>
          <p:nvGrpSpPr>
            <p:cNvPr id="25" name="Group 24"/>
            <p:cNvGrpSpPr/>
            <p:nvPr/>
          </p:nvGrpSpPr>
          <p:grpSpPr>
            <a:xfrm>
              <a:off x="895333" y="2903245"/>
              <a:ext cx="1931815" cy="936305"/>
              <a:chOff x="1203248" y="2355305"/>
              <a:chExt cx="1931815" cy="905289"/>
            </a:xfrm>
          </p:grpSpPr>
          <p:sp>
            <p:nvSpPr>
              <p:cNvPr id="28" name="TextBox 27"/>
              <p:cNvSpPr txBox="1"/>
              <p:nvPr/>
            </p:nvSpPr>
            <p:spPr>
              <a:xfrm>
                <a:off x="1203248" y="2355305"/>
                <a:ext cx="1931815"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r>
                  <a:rPr lang="vi-VN" sz="2000">
                    <a:solidFill>
                      <a:srgbClr val="0070C0"/>
                    </a:solidFill>
                  </a:rPr>
                  <a:t> - CH - CH</a:t>
                </a:r>
                <a:r>
                  <a:rPr lang="vi-VN" sz="2000" baseline="-25000">
                    <a:solidFill>
                      <a:srgbClr val="0070C0"/>
                    </a:solidFill>
                  </a:rPr>
                  <a:t>3</a:t>
                </a:r>
                <a:endParaRPr lang="en-US" sz="2000">
                  <a:solidFill>
                    <a:srgbClr val="0070C0"/>
                  </a:solidFill>
                </a:endParaRPr>
              </a:p>
            </p:txBody>
          </p:sp>
          <p:sp>
            <p:nvSpPr>
              <p:cNvPr id="29" name="TextBox 28"/>
              <p:cNvSpPr txBox="1"/>
              <p:nvPr/>
            </p:nvSpPr>
            <p:spPr>
              <a:xfrm>
                <a:off x="1833731" y="2860484"/>
                <a:ext cx="485916" cy="400110"/>
              </a:xfrm>
              <a:prstGeom prst="rect">
                <a:avLst/>
              </a:prstGeom>
              <a:noFill/>
            </p:spPr>
            <p:txBody>
              <a:bodyPr wrap="square" rtlCol="0">
                <a:spAutoFit/>
              </a:bodyPr>
              <a:lstStyle/>
              <a:p>
                <a:pPr algn="ctr"/>
                <a:r>
                  <a:rPr lang="vi-VN" sz="2000">
                    <a:solidFill>
                      <a:srgbClr val="0070C0"/>
                    </a:solidFill>
                  </a:rPr>
                  <a:t>Cl</a:t>
                </a:r>
                <a:endParaRPr lang="en-US" sz="2000">
                  <a:solidFill>
                    <a:srgbClr val="0070C0"/>
                  </a:solidFill>
                </a:endParaRPr>
              </a:p>
            </p:txBody>
          </p:sp>
          <p:cxnSp>
            <p:nvCxnSpPr>
              <p:cNvPr id="30" name="Straight Connector 29"/>
              <p:cNvCxnSpPr/>
              <p:nvPr/>
            </p:nvCxnSpPr>
            <p:spPr>
              <a:xfrm>
                <a:off x="2076689" y="2705789"/>
                <a:ext cx="0" cy="1546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a:off x="2845942" y="3102796"/>
              <a:ext cx="2338382" cy="504"/>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845942" y="2631915"/>
              <a:ext cx="2219015" cy="369332"/>
            </a:xfrm>
            <a:prstGeom prst="rect">
              <a:avLst/>
            </a:prstGeom>
            <a:noFill/>
          </p:spPr>
          <p:txBody>
            <a:bodyPr wrap="square" rtlCol="0">
              <a:spAutoFit/>
            </a:bodyPr>
            <a:lstStyle/>
            <a:p>
              <a:pPr algn="ctr"/>
              <a:r>
                <a:rPr lang="vi-VN" sz="1800">
                  <a:solidFill>
                    <a:srgbClr val="0070C0"/>
                  </a:solidFill>
                </a:rPr>
                <a:t>NaOH/ C</a:t>
              </a:r>
              <a:r>
                <a:rPr lang="vi-VN" sz="1800" baseline="-25000">
                  <a:solidFill>
                    <a:srgbClr val="0070C0"/>
                  </a:solidFill>
                </a:rPr>
                <a:t>2</a:t>
              </a:r>
              <a:r>
                <a:rPr lang="vi-VN" sz="1800">
                  <a:solidFill>
                    <a:srgbClr val="0070C0"/>
                  </a:solidFill>
                </a:rPr>
                <a:t>H</a:t>
              </a:r>
              <a:r>
                <a:rPr lang="vi-VN" sz="1800" baseline="-25000">
                  <a:solidFill>
                    <a:srgbClr val="0070C0"/>
                  </a:solidFill>
                </a:rPr>
                <a:t>5</a:t>
              </a:r>
              <a:r>
                <a:rPr lang="vi-VN" sz="1800">
                  <a:solidFill>
                    <a:srgbClr val="0070C0"/>
                  </a:solidFill>
                </a:rPr>
                <a:t>OH, t</a:t>
              </a:r>
              <a:r>
                <a:rPr lang="vi-VN" sz="1800" baseline="30000">
                  <a:solidFill>
                    <a:srgbClr val="0070C0"/>
                  </a:solidFill>
                </a:rPr>
                <a:t>o</a:t>
              </a:r>
              <a:endParaRPr lang="en-US" sz="1800">
                <a:solidFill>
                  <a:srgbClr val="0070C0"/>
                </a:solidFill>
              </a:endParaRPr>
            </a:p>
          </p:txBody>
        </p:sp>
        <p:sp>
          <p:nvSpPr>
            <p:cNvPr id="38" name="TextBox 37"/>
            <p:cNvSpPr txBox="1"/>
            <p:nvPr/>
          </p:nvSpPr>
          <p:spPr>
            <a:xfrm>
              <a:off x="5203790" y="2903245"/>
              <a:ext cx="3005261"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r>
                <a:rPr lang="vi-VN" sz="2000">
                  <a:solidFill>
                    <a:srgbClr val="0070C0"/>
                  </a:solidFill>
                </a:rPr>
                <a:t> - CH</a:t>
              </a:r>
              <a:r>
                <a:rPr lang="vi-VN" sz="2000" baseline="-25000">
                  <a:solidFill>
                    <a:srgbClr val="0070C0"/>
                  </a:solidFill>
                </a:rPr>
                <a:t>2</a:t>
              </a:r>
              <a:r>
                <a:rPr lang="vi-VN" sz="2000">
                  <a:solidFill>
                    <a:srgbClr val="0070C0"/>
                  </a:solidFill>
                </a:rPr>
                <a:t> = CH</a:t>
              </a:r>
              <a:r>
                <a:rPr lang="vi-VN" sz="2000" baseline="-25000">
                  <a:solidFill>
                    <a:srgbClr val="0070C0"/>
                  </a:solidFill>
                </a:rPr>
                <a:t>2 </a:t>
              </a:r>
              <a:r>
                <a:rPr lang="vi-VN" sz="2000">
                  <a:solidFill>
                    <a:srgbClr val="0070C0"/>
                  </a:solidFill>
                </a:rPr>
                <a:t>+ HCl</a:t>
              </a:r>
              <a:endParaRPr lang="en-US" sz="2000">
                <a:solidFill>
                  <a:srgbClr val="0070C0"/>
                </a:solidFill>
              </a:endParaRPr>
            </a:p>
          </p:txBody>
        </p:sp>
      </p:grpSp>
      <p:grpSp>
        <p:nvGrpSpPr>
          <p:cNvPr id="43" name="Group 42"/>
          <p:cNvGrpSpPr/>
          <p:nvPr/>
        </p:nvGrpSpPr>
        <p:grpSpPr>
          <a:xfrm>
            <a:off x="6837486" y="3807301"/>
            <a:ext cx="2107946" cy="1490231"/>
            <a:chOff x="4234317" y="3678611"/>
            <a:chExt cx="2107946" cy="1490231"/>
          </a:xfrm>
        </p:grpSpPr>
        <p:sp>
          <p:nvSpPr>
            <p:cNvPr id="44" name="Google Shape;2422;p41"/>
            <p:cNvSpPr/>
            <p:nvPr/>
          </p:nvSpPr>
          <p:spPr>
            <a:xfrm>
              <a:off x="4609913" y="3678611"/>
              <a:ext cx="148843" cy="403981"/>
            </a:xfrm>
            <a:custGeom>
              <a:avLst/>
              <a:gdLst/>
              <a:ahLst/>
              <a:cxnLst/>
              <a:rect l="l" t="t" r="r" b="b"/>
              <a:pathLst>
                <a:path w="3192" h="8664" extrusionOk="0">
                  <a:moveTo>
                    <a:pt x="0" y="0"/>
                  </a:moveTo>
                  <a:lnTo>
                    <a:pt x="0" y="8663"/>
                  </a:lnTo>
                  <a:lnTo>
                    <a:pt x="3192" y="8663"/>
                  </a:lnTo>
                  <a:lnTo>
                    <a:pt x="3192"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4;p41"/>
            <p:cNvSpPr/>
            <p:nvPr/>
          </p:nvSpPr>
          <p:spPr>
            <a:xfrm>
              <a:off x="4347719" y="3953578"/>
              <a:ext cx="673291" cy="673254"/>
            </a:xfrm>
            <a:custGeom>
              <a:avLst/>
              <a:gdLst/>
              <a:ahLst/>
              <a:cxnLst/>
              <a:rect l="l" t="t" r="r" b="b"/>
              <a:pathLst>
                <a:path w="14439" h="14439" extrusionOk="0">
                  <a:moveTo>
                    <a:pt x="7204" y="0"/>
                  </a:moveTo>
                  <a:cubicBezTo>
                    <a:pt x="3222" y="0"/>
                    <a:pt x="0" y="3222"/>
                    <a:pt x="0" y="7204"/>
                  </a:cubicBezTo>
                  <a:cubicBezTo>
                    <a:pt x="0" y="11216"/>
                    <a:pt x="3222" y="14438"/>
                    <a:pt x="7204" y="14438"/>
                  </a:cubicBezTo>
                  <a:cubicBezTo>
                    <a:pt x="11186" y="14438"/>
                    <a:pt x="14438" y="11216"/>
                    <a:pt x="14438" y="7204"/>
                  </a:cubicBezTo>
                  <a:cubicBezTo>
                    <a:pt x="14438" y="3222"/>
                    <a:pt x="11186" y="0"/>
                    <a:pt x="7204"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6;p41"/>
            <p:cNvSpPr/>
            <p:nvPr/>
          </p:nvSpPr>
          <p:spPr>
            <a:xfrm>
              <a:off x="4347719" y="4125077"/>
              <a:ext cx="673291" cy="501759"/>
            </a:xfrm>
            <a:custGeom>
              <a:avLst/>
              <a:gdLst/>
              <a:ahLst/>
              <a:cxnLst/>
              <a:rect l="l" t="t" r="r" b="b"/>
              <a:pathLst>
                <a:path w="14439" h="10761" extrusionOk="0">
                  <a:moveTo>
                    <a:pt x="2918" y="0"/>
                  </a:moveTo>
                  <a:cubicBezTo>
                    <a:pt x="2097" y="0"/>
                    <a:pt x="1368" y="122"/>
                    <a:pt x="760" y="274"/>
                  </a:cubicBezTo>
                  <a:cubicBezTo>
                    <a:pt x="274" y="1277"/>
                    <a:pt x="0" y="2371"/>
                    <a:pt x="0" y="3556"/>
                  </a:cubicBezTo>
                  <a:cubicBezTo>
                    <a:pt x="0" y="7538"/>
                    <a:pt x="3222" y="10760"/>
                    <a:pt x="7204" y="10760"/>
                  </a:cubicBezTo>
                  <a:cubicBezTo>
                    <a:pt x="11216" y="10760"/>
                    <a:pt x="14438" y="7538"/>
                    <a:pt x="14438" y="3556"/>
                  </a:cubicBezTo>
                  <a:cubicBezTo>
                    <a:pt x="14438" y="3009"/>
                    <a:pt x="14408" y="2493"/>
                    <a:pt x="14286" y="1945"/>
                  </a:cubicBezTo>
                  <a:cubicBezTo>
                    <a:pt x="12888" y="2371"/>
                    <a:pt x="12280" y="3009"/>
                    <a:pt x="10547" y="3009"/>
                  </a:cubicBezTo>
                  <a:cubicBezTo>
                    <a:pt x="8237" y="3009"/>
                    <a:pt x="7174" y="0"/>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7;p41"/>
            <p:cNvSpPr/>
            <p:nvPr/>
          </p:nvSpPr>
          <p:spPr>
            <a:xfrm>
              <a:off x="4435567" y="4204111"/>
              <a:ext cx="146045" cy="135779"/>
            </a:xfrm>
            <a:custGeom>
              <a:avLst/>
              <a:gdLst/>
              <a:ahLst/>
              <a:cxnLst/>
              <a:rect l="l" t="t" r="r" b="b"/>
              <a:pathLst>
                <a:path w="3132" h="2912" extrusionOk="0">
                  <a:moveTo>
                    <a:pt x="1716" y="209"/>
                  </a:moveTo>
                  <a:cubicBezTo>
                    <a:pt x="2401" y="209"/>
                    <a:pt x="3101" y="716"/>
                    <a:pt x="3101" y="1466"/>
                  </a:cubicBezTo>
                  <a:cubicBezTo>
                    <a:pt x="3101" y="2216"/>
                    <a:pt x="2388" y="2737"/>
                    <a:pt x="1694" y="2737"/>
                  </a:cubicBezTo>
                  <a:cubicBezTo>
                    <a:pt x="1375" y="2737"/>
                    <a:pt x="1061" y="2627"/>
                    <a:pt x="821" y="2378"/>
                  </a:cubicBezTo>
                  <a:cubicBezTo>
                    <a:pt x="274" y="1922"/>
                    <a:pt x="365" y="1010"/>
                    <a:pt x="852" y="554"/>
                  </a:cubicBezTo>
                  <a:cubicBezTo>
                    <a:pt x="1091" y="315"/>
                    <a:pt x="1402" y="209"/>
                    <a:pt x="1716" y="209"/>
                  </a:cubicBezTo>
                  <a:close/>
                  <a:moveTo>
                    <a:pt x="1719" y="1"/>
                  </a:moveTo>
                  <a:cubicBezTo>
                    <a:pt x="1553" y="1"/>
                    <a:pt x="1383" y="32"/>
                    <a:pt x="1216" y="98"/>
                  </a:cubicBezTo>
                  <a:cubicBezTo>
                    <a:pt x="1" y="585"/>
                    <a:pt x="122" y="2226"/>
                    <a:pt x="1216" y="2773"/>
                  </a:cubicBezTo>
                  <a:cubicBezTo>
                    <a:pt x="1419" y="2868"/>
                    <a:pt x="1621" y="2912"/>
                    <a:pt x="1813" y="2912"/>
                  </a:cubicBezTo>
                  <a:cubicBezTo>
                    <a:pt x="2541" y="2912"/>
                    <a:pt x="3131" y="2284"/>
                    <a:pt x="3131" y="1466"/>
                  </a:cubicBezTo>
                  <a:cubicBezTo>
                    <a:pt x="3131" y="622"/>
                    <a:pt x="2462" y="1"/>
                    <a:pt x="1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8;p41"/>
            <p:cNvSpPr/>
            <p:nvPr/>
          </p:nvSpPr>
          <p:spPr>
            <a:xfrm>
              <a:off x="4608467" y="4446765"/>
              <a:ext cx="87944" cy="80805"/>
            </a:xfrm>
            <a:custGeom>
              <a:avLst/>
              <a:gdLst/>
              <a:ahLst/>
              <a:cxnLst/>
              <a:rect l="l" t="t" r="r" b="b"/>
              <a:pathLst>
                <a:path w="1886" h="1733" extrusionOk="0">
                  <a:moveTo>
                    <a:pt x="1089" y="167"/>
                  </a:moveTo>
                  <a:cubicBezTo>
                    <a:pt x="1464" y="167"/>
                    <a:pt x="1855" y="440"/>
                    <a:pt x="1855" y="852"/>
                  </a:cubicBezTo>
                  <a:cubicBezTo>
                    <a:pt x="1855" y="1277"/>
                    <a:pt x="1430" y="1551"/>
                    <a:pt x="1095" y="1551"/>
                  </a:cubicBezTo>
                  <a:cubicBezTo>
                    <a:pt x="1070" y="1553"/>
                    <a:pt x="1044" y="1554"/>
                    <a:pt x="1020" y="1554"/>
                  </a:cubicBezTo>
                  <a:cubicBezTo>
                    <a:pt x="375" y="1554"/>
                    <a:pt x="111" y="805"/>
                    <a:pt x="609" y="366"/>
                  </a:cubicBezTo>
                  <a:cubicBezTo>
                    <a:pt x="736" y="229"/>
                    <a:pt x="910" y="167"/>
                    <a:pt x="1089" y="167"/>
                  </a:cubicBezTo>
                  <a:close/>
                  <a:moveTo>
                    <a:pt x="1095" y="1"/>
                  </a:moveTo>
                  <a:cubicBezTo>
                    <a:pt x="335" y="1"/>
                    <a:pt x="1" y="913"/>
                    <a:pt x="518" y="1429"/>
                  </a:cubicBezTo>
                  <a:cubicBezTo>
                    <a:pt x="706" y="1639"/>
                    <a:pt x="926" y="1733"/>
                    <a:pt x="1135" y="1733"/>
                  </a:cubicBezTo>
                  <a:cubicBezTo>
                    <a:pt x="1532" y="1733"/>
                    <a:pt x="1885" y="1390"/>
                    <a:pt x="1885" y="852"/>
                  </a:cubicBezTo>
                  <a:cubicBezTo>
                    <a:pt x="1885" y="457"/>
                    <a:pt x="1551" y="1"/>
                    <a:pt x="1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9;p41"/>
            <p:cNvSpPr/>
            <p:nvPr/>
          </p:nvSpPr>
          <p:spPr>
            <a:xfrm>
              <a:off x="4765793" y="4344742"/>
              <a:ext cx="65282" cy="60010"/>
            </a:xfrm>
            <a:custGeom>
              <a:avLst/>
              <a:gdLst/>
              <a:ahLst/>
              <a:cxnLst/>
              <a:rect l="l" t="t" r="r" b="b"/>
              <a:pathLst>
                <a:path w="1400" h="1287" extrusionOk="0">
                  <a:moveTo>
                    <a:pt x="791" y="0"/>
                  </a:moveTo>
                  <a:cubicBezTo>
                    <a:pt x="214" y="0"/>
                    <a:pt x="1" y="669"/>
                    <a:pt x="366" y="1064"/>
                  </a:cubicBezTo>
                  <a:cubicBezTo>
                    <a:pt x="510" y="1219"/>
                    <a:pt x="672" y="1286"/>
                    <a:pt x="822" y="1286"/>
                  </a:cubicBezTo>
                  <a:cubicBezTo>
                    <a:pt x="1116" y="1286"/>
                    <a:pt x="1369" y="1031"/>
                    <a:pt x="1369" y="669"/>
                  </a:cubicBezTo>
                  <a:lnTo>
                    <a:pt x="1369" y="669"/>
                  </a:lnTo>
                  <a:cubicBezTo>
                    <a:pt x="1369" y="973"/>
                    <a:pt x="1065" y="1125"/>
                    <a:pt x="791" y="1155"/>
                  </a:cubicBezTo>
                  <a:cubicBezTo>
                    <a:pt x="774" y="1157"/>
                    <a:pt x="756" y="1158"/>
                    <a:pt x="739" y="1158"/>
                  </a:cubicBezTo>
                  <a:cubicBezTo>
                    <a:pt x="488" y="1158"/>
                    <a:pt x="276" y="954"/>
                    <a:pt x="305" y="669"/>
                  </a:cubicBezTo>
                  <a:cubicBezTo>
                    <a:pt x="335" y="396"/>
                    <a:pt x="518" y="213"/>
                    <a:pt x="791" y="213"/>
                  </a:cubicBezTo>
                  <a:cubicBezTo>
                    <a:pt x="1065" y="213"/>
                    <a:pt x="1369" y="365"/>
                    <a:pt x="1369" y="669"/>
                  </a:cubicBezTo>
                  <a:cubicBezTo>
                    <a:pt x="1399" y="365"/>
                    <a:pt x="1186"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30;p41"/>
            <p:cNvSpPr/>
            <p:nvPr/>
          </p:nvSpPr>
          <p:spPr>
            <a:xfrm>
              <a:off x="4347719" y="4626796"/>
              <a:ext cx="673291" cy="62388"/>
            </a:xfrm>
            <a:custGeom>
              <a:avLst/>
              <a:gdLst/>
              <a:ahLst/>
              <a:cxnLst/>
              <a:rect l="l" t="t" r="r" b="b"/>
              <a:pathLst>
                <a:path w="14439" h="1338" extrusionOk="0">
                  <a:moveTo>
                    <a:pt x="669" y="0"/>
                  </a:moveTo>
                  <a:lnTo>
                    <a:pt x="0" y="1338"/>
                  </a:lnTo>
                  <a:lnTo>
                    <a:pt x="14438" y="1338"/>
                  </a:lnTo>
                  <a:lnTo>
                    <a:pt x="13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31;p41"/>
            <p:cNvSpPr/>
            <p:nvPr/>
          </p:nvSpPr>
          <p:spPr>
            <a:xfrm>
              <a:off x="4643905" y="4689138"/>
              <a:ext cx="82255" cy="467767"/>
            </a:xfrm>
            <a:custGeom>
              <a:avLst/>
              <a:gdLst/>
              <a:ahLst/>
              <a:cxnLst/>
              <a:rect l="l" t="t" r="r" b="b"/>
              <a:pathLst>
                <a:path w="1764" h="10032" extrusionOk="0">
                  <a:moveTo>
                    <a:pt x="335" y="1"/>
                  </a:moveTo>
                  <a:lnTo>
                    <a:pt x="1" y="10031"/>
                  </a:lnTo>
                  <a:lnTo>
                    <a:pt x="1764" y="10031"/>
                  </a:lnTo>
                  <a:lnTo>
                    <a:pt x="14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32;p41"/>
            <p:cNvSpPr/>
            <p:nvPr/>
          </p:nvSpPr>
          <p:spPr>
            <a:xfrm>
              <a:off x="4920275" y="4689138"/>
              <a:ext cx="215524" cy="467767"/>
            </a:xfrm>
            <a:custGeom>
              <a:avLst/>
              <a:gdLst/>
              <a:ahLst/>
              <a:cxnLst/>
              <a:rect l="l" t="t" r="r" b="b"/>
              <a:pathLst>
                <a:path w="4622" h="10032" extrusionOk="0">
                  <a:moveTo>
                    <a:pt x="1" y="1"/>
                  </a:moveTo>
                  <a:lnTo>
                    <a:pt x="2038" y="10031"/>
                  </a:lnTo>
                  <a:lnTo>
                    <a:pt x="4621" y="10031"/>
                  </a:lnTo>
                  <a:lnTo>
                    <a:pt x="10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33;p41"/>
            <p:cNvSpPr/>
            <p:nvPr/>
          </p:nvSpPr>
          <p:spPr>
            <a:xfrm>
              <a:off x="4234317" y="4689138"/>
              <a:ext cx="215477" cy="467767"/>
            </a:xfrm>
            <a:custGeom>
              <a:avLst/>
              <a:gdLst/>
              <a:ahLst/>
              <a:cxnLst/>
              <a:rect l="l" t="t" r="r" b="b"/>
              <a:pathLst>
                <a:path w="4621" h="10032" extrusionOk="0">
                  <a:moveTo>
                    <a:pt x="3496" y="1"/>
                  </a:moveTo>
                  <a:lnTo>
                    <a:pt x="0" y="10031"/>
                  </a:lnTo>
                  <a:lnTo>
                    <a:pt x="2584" y="10031"/>
                  </a:lnTo>
                  <a:lnTo>
                    <a:pt x="4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46;p41"/>
            <p:cNvSpPr/>
            <p:nvPr/>
          </p:nvSpPr>
          <p:spPr>
            <a:xfrm>
              <a:off x="5979826" y="4348808"/>
              <a:ext cx="171099" cy="32851"/>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47;p41"/>
            <p:cNvSpPr/>
            <p:nvPr/>
          </p:nvSpPr>
          <p:spPr>
            <a:xfrm>
              <a:off x="6009162" y="4381636"/>
              <a:ext cx="111049" cy="31284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48;p41"/>
            <p:cNvSpPr/>
            <p:nvPr/>
          </p:nvSpPr>
          <p:spPr>
            <a:xfrm>
              <a:off x="5787799" y="4694452"/>
              <a:ext cx="554464" cy="468547"/>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49;p41"/>
            <p:cNvSpPr/>
            <p:nvPr/>
          </p:nvSpPr>
          <p:spPr>
            <a:xfrm>
              <a:off x="6009162" y="4375869"/>
              <a:ext cx="111049" cy="11532"/>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50;p41"/>
            <p:cNvSpPr/>
            <p:nvPr/>
          </p:nvSpPr>
          <p:spPr>
            <a:xfrm>
              <a:off x="5787799" y="4887168"/>
              <a:ext cx="554464" cy="275831"/>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51;p41"/>
            <p:cNvSpPr/>
            <p:nvPr/>
          </p:nvSpPr>
          <p:spPr>
            <a:xfrm>
              <a:off x="6047572" y="4841063"/>
              <a:ext cx="101240" cy="92166"/>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52;p41"/>
            <p:cNvSpPr/>
            <p:nvPr/>
          </p:nvSpPr>
          <p:spPr>
            <a:xfrm>
              <a:off x="5928850" y="4984204"/>
              <a:ext cx="87296" cy="80404"/>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53;p41"/>
            <p:cNvSpPr/>
            <p:nvPr/>
          </p:nvSpPr>
          <p:spPr>
            <a:xfrm>
              <a:off x="6157886" y="5053283"/>
              <a:ext cx="64231" cy="61337"/>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58;p41"/>
            <p:cNvSpPr/>
            <p:nvPr/>
          </p:nvSpPr>
          <p:spPr>
            <a:xfrm>
              <a:off x="5443789" y="4283413"/>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59;p41"/>
            <p:cNvSpPr/>
            <p:nvPr/>
          </p:nvSpPr>
          <p:spPr>
            <a:xfrm>
              <a:off x="5455666" y="4322512"/>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60;p41"/>
            <p:cNvSpPr/>
            <p:nvPr/>
          </p:nvSpPr>
          <p:spPr>
            <a:xfrm>
              <a:off x="5202187" y="4644885"/>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61;p41"/>
            <p:cNvSpPr/>
            <p:nvPr/>
          </p:nvSpPr>
          <p:spPr>
            <a:xfrm>
              <a:off x="5237818" y="4879733"/>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62;p41"/>
            <p:cNvSpPr/>
            <p:nvPr/>
          </p:nvSpPr>
          <p:spPr>
            <a:xfrm>
              <a:off x="5553643" y="4902407"/>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63;p41"/>
            <p:cNvSpPr/>
            <p:nvPr/>
          </p:nvSpPr>
          <p:spPr>
            <a:xfrm>
              <a:off x="5455666" y="4316057"/>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64;p41"/>
            <p:cNvSpPr/>
            <p:nvPr/>
          </p:nvSpPr>
          <p:spPr>
            <a:xfrm>
              <a:off x="5409583" y="5041023"/>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sp>
        <p:nvSpPr>
          <p:cNvPr id="3" name="Rectangle 2"/>
          <p:cNvSpPr/>
          <p:nvPr/>
        </p:nvSpPr>
        <p:spPr>
          <a:xfrm>
            <a:off x="529120" y="342795"/>
            <a:ext cx="7813496" cy="1477328"/>
          </a:xfrm>
          <a:prstGeom prst="rect">
            <a:avLst/>
          </a:prstGeom>
        </p:spPr>
        <p:txBody>
          <a:bodyPr wrap="square">
            <a:spAutoFit/>
          </a:bodyPr>
          <a:lstStyle/>
          <a:p>
            <a:pPr algn="just">
              <a:lnSpc>
                <a:spcPct val="150000"/>
              </a:lnSpc>
            </a:pPr>
            <a:r>
              <a:rPr lang="vi-VN" sz="2000" b="1">
                <a:solidFill>
                  <a:srgbClr val="C00000"/>
                </a:solidFill>
              </a:rPr>
              <a:t>Câu 6 (SGK - tr.116) </a:t>
            </a:r>
            <a:r>
              <a:rPr lang="vi-VN" sz="2000"/>
              <a:t>Thực hiện phản ứng tách hydrogen bromide của hợp chất 2-bromo-2-methylbutane thu được những alkane nào? Xác định sản phẩm chính của phản ứng.</a:t>
            </a:r>
            <a:endParaRPr lang="en-US" sz="2000"/>
          </a:p>
        </p:txBody>
      </p:sp>
      <p:grpSp>
        <p:nvGrpSpPr>
          <p:cNvPr id="33" name="Group 32"/>
          <p:cNvGrpSpPr/>
          <p:nvPr/>
        </p:nvGrpSpPr>
        <p:grpSpPr>
          <a:xfrm>
            <a:off x="391899" y="2021158"/>
            <a:ext cx="8472515" cy="2766690"/>
            <a:chOff x="391899" y="2021158"/>
            <a:chExt cx="8472515" cy="2766690"/>
          </a:xfrm>
        </p:grpSpPr>
        <p:grpSp>
          <p:nvGrpSpPr>
            <p:cNvPr id="12" name="Group 11"/>
            <p:cNvGrpSpPr/>
            <p:nvPr/>
          </p:nvGrpSpPr>
          <p:grpSpPr>
            <a:xfrm>
              <a:off x="391899" y="2502836"/>
              <a:ext cx="2628703" cy="1454030"/>
              <a:chOff x="529120" y="2173123"/>
              <a:chExt cx="2628703" cy="1454030"/>
            </a:xfrm>
          </p:grpSpPr>
          <p:sp>
            <p:nvSpPr>
              <p:cNvPr id="6" name="TextBox 5"/>
              <p:cNvSpPr txBox="1"/>
              <p:nvPr/>
            </p:nvSpPr>
            <p:spPr>
              <a:xfrm>
                <a:off x="529120" y="2666938"/>
                <a:ext cx="2628703"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r>
                  <a:rPr lang="vi-VN" sz="2000">
                    <a:solidFill>
                      <a:srgbClr val="0070C0"/>
                    </a:solidFill>
                  </a:rPr>
                  <a:t> - C - CH</a:t>
                </a:r>
                <a:r>
                  <a:rPr lang="vi-VN" sz="2000" baseline="-25000">
                    <a:solidFill>
                      <a:srgbClr val="0070C0"/>
                    </a:solidFill>
                  </a:rPr>
                  <a:t>2</a:t>
                </a:r>
                <a:r>
                  <a:rPr lang="vi-VN" sz="2000">
                    <a:solidFill>
                      <a:srgbClr val="0070C0"/>
                    </a:solidFill>
                  </a:rPr>
                  <a:t> - CH</a:t>
                </a:r>
                <a:r>
                  <a:rPr lang="vi-VN" sz="2000" baseline="-25000">
                    <a:solidFill>
                      <a:srgbClr val="0070C0"/>
                    </a:solidFill>
                  </a:rPr>
                  <a:t>3</a:t>
                </a:r>
                <a:endParaRPr lang="en-US" sz="2000">
                  <a:solidFill>
                    <a:srgbClr val="0070C0"/>
                  </a:solidFill>
                </a:endParaRPr>
              </a:p>
            </p:txBody>
          </p:sp>
          <p:grpSp>
            <p:nvGrpSpPr>
              <p:cNvPr id="4" name="Group 3"/>
              <p:cNvGrpSpPr/>
              <p:nvPr/>
            </p:nvGrpSpPr>
            <p:grpSpPr>
              <a:xfrm>
                <a:off x="1258687" y="3067048"/>
                <a:ext cx="755047" cy="560105"/>
                <a:chOff x="1525815" y="3440397"/>
                <a:chExt cx="755047" cy="560105"/>
              </a:xfrm>
            </p:grpSpPr>
            <p:sp>
              <p:nvSpPr>
                <p:cNvPr id="7" name="TextBox 6"/>
                <p:cNvSpPr txBox="1"/>
                <p:nvPr/>
              </p:nvSpPr>
              <p:spPr>
                <a:xfrm>
                  <a:off x="1525815" y="3600392"/>
                  <a:ext cx="755047"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endParaRPr lang="en-US" sz="2000">
                    <a:solidFill>
                      <a:srgbClr val="0070C0"/>
                    </a:solidFill>
                  </a:endParaRPr>
                </a:p>
              </p:txBody>
            </p:sp>
            <p:cxnSp>
              <p:nvCxnSpPr>
                <p:cNvPr id="8" name="Straight Connector 7"/>
                <p:cNvCxnSpPr/>
                <p:nvPr/>
              </p:nvCxnSpPr>
              <p:spPr>
                <a:xfrm>
                  <a:off x="1768774" y="3440397"/>
                  <a:ext cx="0" cy="1599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58688" y="2173123"/>
                <a:ext cx="485916" cy="413818"/>
              </a:xfrm>
              <a:prstGeom prst="rect">
                <a:avLst/>
              </a:prstGeom>
              <a:noFill/>
            </p:spPr>
            <p:txBody>
              <a:bodyPr wrap="square" rtlCol="0">
                <a:spAutoFit/>
              </a:bodyPr>
              <a:lstStyle/>
              <a:p>
                <a:pPr algn="ctr"/>
                <a:r>
                  <a:rPr lang="vi-VN" sz="2000">
                    <a:solidFill>
                      <a:srgbClr val="0070C0"/>
                    </a:solidFill>
                  </a:rPr>
                  <a:t>Br</a:t>
                </a:r>
                <a:endParaRPr lang="en-US" sz="2000">
                  <a:solidFill>
                    <a:srgbClr val="0070C0"/>
                  </a:solidFill>
                </a:endParaRPr>
              </a:p>
            </p:txBody>
          </p:sp>
          <p:cxnSp>
            <p:nvCxnSpPr>
              <p:cNvPr id="11" name="Straight Connector 10"/>
              <p:cNvCxnSpPr/>
              <p:nvPr/>
            </p:nvCxnSpPr>
            <p:spPr>
              <a:xfrm>
                <a:off x="1501646" y="2572324"/>
                <a:ext cx="0" cy="15801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flipV="1">
              <a:off x="2866489" y="3203802"/>
              <a:ext cx="2091709" cy="1882"/>
            </a:xfrm>
            <a:prstGeom prst="straightConnector1">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02835" y="2771987"/>
              <a:ext cx="2219015" cy="369332"/>
            </a:xfrm>
            <a:prstGeom prst="rect">
              <a:avLst/>
            </a:prstGeom>
            <a:noFill/>
          </p:spPr>
          <p:txBody>
            <a:bodyPr wrap="square" rtlCol="0">
              <a:spAutoFit/>
            </a:bodyPr>
            <a:lstStyle/>
            <a:p>
              <a:pPr algn="ctr"/>
              <a:r>
                <a:rPr lang="vi-VN" sz="1800">
                  <a:solidFill>
                    <a:srgbClr val="0070C0"/>
                  </a:solidFill>
                </a:rPr>
                <a:t>NaOH/ C</a:t>
              </a:r>
              <a:r>
                <a:rPr lang="vi-VN" sz="1800" baseline="-25000">
                  <a:solidFill>
                    <a:srgbClr val="0070C0"/>
                  </a:solidFill>
                </a:rPr>
                <a:t>2</a:t>
              </a:r>
              <a:r>
                <a:rPr lang="vi-VN" sz="1800">
                  <a:solidFill>
                    <a:srgbClr val="0070C0"/>
                  </a:solidFill>
                </a:rPr>
                <a:t>H</a:t>
              </a:r>
              <a:r>
                <a:rPr lang="vi-VN" sz="1800" baseline="-25000">
                  <a:solidFill>
                    <a:srgbClr val="0070C0"/>
                  </a:solidFill>
                </a:rPr>
                <a:t>5</a:t>
              </a:r>
              <a:r>
                <a:rPr lang="vi-VN" sz="1800">
                  <a:solidFill>
                    <a:srgbClr val="0070C0"/>
                  </a:solidFill>
                </a:rPr>
                <a:t>OH, t</a:t>
              </a:r>
              <a:r>
                <a:rPr lang="vi-VN" sz="1800" baseline="30000">
                  <a:solidFill>
                    <a:srgbClr val="0070C0"/>
                  </a:solidFill>
                </a:rPr>
                <a:t>o</a:t>
              </a:r>
              <a:endParaRPr lang="en-US" sz="1800">
                <a:solidFill>
                  <a:srgbClr val="0070C0"/>
                </a:solidFill>
              </a:endParaRPr>
            </a:p>
          </p:txBody>
        </p:sp>
        <p:sp>
          <p:nvSpPr>
            <p:cNvPr id="18" name="Left Bracket 17"/>
            <p:cNvSpPr/>
            <p:nvPr/>
          </p:nvSpPr>
          <p:spPr>
            <a:xfrm>
              <a:off x="4958198" y="2502836"/>
              <a:ext cx="312444" cy="1454030"/>
            </a:xfrm>
            <a:prstGeom prst="leftBracket">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p:nvPr/>
          </p:nvGrpSpPr>
          <p:grpSpPr>
            <a:xfrm>
              <a:off x="5192616" y="2021158"/>
              <a:ext cx="2535285" cy="845551"/>
              <a:chOff x="529120" y="2666938"/>
              <a:chExt cx="2535285" cy="845551"/>
            </a:xfrm>
          </p:grpSpPr>
          <p:sp>
            <p:nvSpPr>
              <p:cNvPr id="22" name="TextBox 21"/>
              <p:cNvSpPr txBox="1"/>
              <p:nvPr/>
            </p:nvSpPr>
            <p:spPr>
              <a:xfrm>
                <a:off x="529120" y="2666938"/>
                <a:ext cx="2535285"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r>
                  <a:rPr lang="vi-VN" sz="2000">
                    <a:solidFill>
                      <a:srgbClr val="0070C0"/>
                    </a:solidFill>
                  </a:rPr>
                  <a:t> - C = CH - CH</a:t>
                </a:r>
                <a:r>
                  <a:rPr lang="vi-VN" sz="2000" baseline="-25000">
                    <a:solidFill>
                      <a:srgbClr val="0070C0"/>
                    </a:solidFill>
                  </a:rPr>
                  <a:t>3</a:t>
                </a:r>
                <a:endParaRPr lang="en-US" sz="2000">
                  <a:solidFill>
                    <a:srgbClr val="0070C0"/>
                  </a:solidFill>
                </a:endParaRPr>
              </a:p>
            </p:txBody>
          </p:sp>
          <p:grpSp>
            <p:nvGrpSpPr>
              <p:cNvPr id="23" name="Group 22"/>
              <p:cNvGrpSpPr/>
              <p:nvPr/>
            </p:nvGrpSpPr>
            <p:grpSpPr>
              <a:xfrm>
                <a:off x="1236002" y="2987050"/>
                <a:ext cx="755047" cy="525439"/>
                <a:chOff x="1503130" y="3360399"/>
                <a:chExt cx="755047" cy="525439"/>
              </a:xfrm>
            </p:grpSpPr>
            <p:sp>
              <p:nvSpPr>
                <p:cNvPr id="26" name="TextBox 25"/>
                <p:cNvSpPr txBox="1"/>
                <p:nvPr/>
              </p:nvSpPr>
              <p:spPr>
                <a:xfrm>
                  <a:off x="1503130" y="3485728"/>
                  <a:ext cx="755047"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endParaRPr lang="en-US" sz="2000">
                    <a:solidFill>
                      <a:srgbClr val="0070C0"/>
                    </a:solidFill>
                  </a:endParaRPr>
                </a:p>
              </p:txBody>
            </p:sp>
            <p:cxnSp>
              <p:nvCxnSpPr>
                <p:cNvPr id="27" name="Straight Connector 26"/>
                <p:cNvCxnSpPr/>
                <p:nvPr/>
              </p:nvCxnSpPr>
              <p:spPr>
                <a:xfrm>
                  <a:off x="1737952" y="3360399"/>
                  <a:ext cx="0" cy="1599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5270642" y="3572965"/>
              <a:ext cx="2535285" cy="845551"/>
              <a:chOff x="529120" y="2666938"/>
              <a:chExt cx="2535285" cy="845551"/>
            </a:xfrm>
          </p:grpSpPr>
          <p:sp>
            <p:nvSpPr>
              <p:cNvPr id="29" name="TextBox 28"/>
              <p:cNvSpPr txBox="1"/>
              <p:nvPr/>
            </p:nvSpPr>
            <p:spPr>
              <a:xfrm>
                <a:off x="529120" y="2666938"/>
                <a:ext cx="2535285"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2</a:t>
                </a:r>
                <a:r>
                  <a:rPr lang="vi-VN" sz="2000">
                    <a:solidFill>
                      <a:srgbClr val="0070C0"/>
                    </a:solidFill>
                  </a:rPr>
                  <a:t> = C - CH</a:t>
                </a:r>
                <a:r>
                  <a:rPr lang="vi-VN" sz="2000" baseline="-25000">
                    <a:solidFill>
                      <a:srgbClr val="0070C0"/>
                    </a:solidFill>
                  </a:rPr>
                  <a:t>2</a:t>
                </a:r>
                <a:r>
                  <a:rPr lang="vi-VN" sz="2000">
                    <a:solidFill>
                      <a:srgbClr val="0070C0"/>
                    </a:solidFill>
                  </a:rPr>
                  <a:t> - CH</a:t>
                </a:r>
                <a:r>
                  <a:rPr lang="vi-VN" sz="2000" baseline="-25000">
                    <a:solidFill>
                      <a:srgbClr val="0070C0"/>
                    </a:solidFill>
                  </a:rPr>
                  <a:t>3</a:t>
                </a:r>
                <a:endParaRPr lang="en-US" sz="2000">
                  <a:solidFill>
                    <a:srgbClr val="0070C0"/>
                  </a:solidFill>
                </a:endParaRPr>
              </a:p>
            </p:txBody>
          </p:sp>
          <p:grpSp>
            <p:nvGrpSpPr>
              <p:cNvPr id="30" name="Group 29"/>
              <p:cNvGrpSpPr/>
              <p:nvPr/>
            </p:nvGrpSpPr>
            <p:grpSpPr>
              <a:xfrm>
                <a:off x="1236002" y="2987050"/>
                <a:ext cx="755047" cy="525439"/>
                <a:chOff x="1503130" y="3360399"/>
                <a:chExt cx="755047" cy="525439"/>
              </a:xfrm>
            </p:grpSpPr>
            <p:sp>
              <p:nvSpPr>
                <p:cNvPr id="31" name="TextBox 30"/>
                <p:cNvSpPr txBox="1"/>
                <p:nvPr/>
              </p:nvSpPr>
              <p:spPr>
                <a:xfrm>
                  <a:off x="1503130" y="3485728"/>
                  <a:ext cx="755047"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endParaRPr lang="en-US" sz="2000">
                    <a:solidFill>
                      <a:srgbClr val="0070C0"/>
                    </a:solidFill>
                  </a:endParaRPr>
                </a:p>
              </p:txBody>
            </p:sp>
            <p:cxnSp>
              <p:nvCxnSpPr>
                <p:cNvPr id="32" name="Straight Connector 31"/>
                <p:cNvCxnSpPr/>
                <p:nvPr/>
              </p:nvCxnSpPr>
              <p:spPr>
                <a:xfrm>
                  <a:off x="1737952" y="3360399"/>
                  <a:ext cx="0" cy="1599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9" name="TextBox 18"/>
            <p:cNvSpPr txBox="1"/>
            <p:nvPr/>
          </p:nvSpPr>
          <p:spPr>
            <a:xfrm>
              <a:off x="5270642" y="2827374"/>
              <a:ext cx="2401721" cy="369332"/>
            </a:xfrm>
            <a:prstGeom prst="rect">
              <a:avLst/>
            </a:prstGeom>
            <a:noFill/>
          </p:spPr>
          <p:txBody>
            <a:bodyPr wrap="square" rtlCol="0">
              <a:spAutoFit/>
            </a:bodyPr>
            <a:lstStyle/>
            <a:p>
              <a:pPr algn="ctr"/>
              <a:r>
                <a:rPr lang="vi-VN" sz="1800" i="1">
                  <a:solidFill>
                    <a:srgbClr val="FF0000"/>
                  </a:solidFill>
                </a:rPr>
                <a:t>2 - methylbut-2- ene</a:t>
              </a:r>
              <a:endParaRPr lang="en-US" sz="1800" i="1">
                <a:solidFill>
                  <a:srgbClr val="FF0000"/>
                </a:solidFill>
              </a:endParaRPr>
            </a:p>
          </p:txBody>
        </p:sp>
        <p:sp>
          <p:nvSpPr>
            <p:cNvPr id="34" name="TextBox 33"/>
            <p:cNvSpPr txBox="1"/>
            <p:nvPr/>
          </p:nvSpPr>
          <p:spPr>
            <a:xfrm>
              <a:off x="5259397" y="4418516"/>
              <a:ext cx="2401721" cy="369332"/>
            </a:xfrm>
            <a:prstGeom prst="rect">
              <a:avLst/>
            </a:prstGeom>
            <a:noFill/>
          </p:spPr>
          <p:txBody>
            <a:bodyPr wrap="square" rtlCol="0">
              <a:spAutoFit/>
            </a:bodyPr>
            <a:lstStyle/>
            <a:p>
              <a:pPr algn="ctr"/>
              <a:r>
                <a:rPr lang="vi-VN" sz="1800" i="1">
                  <a:solidFill>
                    <a:srgbClr val="FF0000"/>
                  </a:solidFill>
                </a:rPr>
                <a:t>2 - methylbut-1- ene</a:t>
              </a:r>
              <a:endParaRPr lang="en-US" sz="1800" i="1">
                <a:solidFill>
                  <a:srgbClr val="FF0000"/>
                </a:solidFill>
              </a:endParaRPr>
            </a:p>
          </p:txBody>
        </p:sp>
        <p:sp>
          <p:nvSpPr>
            <p:cNvPr id="20" name="TextBox 19"/>
            <p:cNvSpPr txBox="1"/>
            <p:nvPr/>
          </p:nvSpPr>
          <p:spPr>
            <a:xfrm>
              <a:off x="7805927" y="2040312"/>
              <a:ext cx="1058487" cy="400110"/>
            </a:xfrm>
            <a:prstGeom prst="rect">
              <a:avLst/>
            </a:prstGeom>
            <a:noFill/>
          </p:spPr>
          <p:txBody>
            <a:bodyPr wrap="square" rtlCol="0">
              <a:spAutoFit/>
            </a:bodyPr>
            <a:lstStyle/>
            <a:p>
              <a:r>
                <a:rPr lang="vi-VN" sz="2000"/>
                <a:t>(chính)</a:t>
              </a:r>
              <a:endParaRPr lang="en-US" sz="2000"/>
            </a:p>
          </p:txBody>
        </p:sp>
        <p:sp>
          <p:nvSpPr>
            <p:cNvPr id="36" name="TextBox 35"/>
            <p:cNvSpPr txBox="1"/>
            <p:nvPr/>
          </p:nvSpPr>
          <p:spPr>
            <a:xfrm>
              <a:off x="7849240" y="3569940"/>
              <a:ext cx="815531" cy="400110"/>
            </a:xfrm>
            <a:prstGeom prst="rect">
              <a:avLst/>
            </a:prstGeom>
            <a:noFill/>
          </p:spPr>
          <p:txBody>
            <a:bodyPr wrap="square" rtlCol="0">
              <a:spAutoFit/>
            </a:bodyPr>
            <a:lstStyle/>
            <a:p>
              <a:r>
                <a:rPr lang="vi-VN" sz="2000"/>
                <a:t>(phụ)</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grpSp>
        <p:nvGrpSpPr>
          <p:cNvPr id="2524" name="Google Shape;2524;p46"/>
          <p:cNvGrpSpPr/>
          <p:nvPr/>
        </p:nvGrpSpPr>
        <p:grpSpPr>
          <a:xfrm flipH="1">
            <a:off x="5266714" y="1638954"/>
            <a:ext cx="3482565" cy="2397936"/>
            <a:chOff x="721715" y="1531025"/>
            <a:chExt cx="3482565" cy="2397936"/>
          </a:xfrm>
        </p:grpSpPr>
        <p:grpSp>
          <p:nvGrpSpPr>
            <p:cNvPr id="2525" name="Google Shape;2525;p46"/>
            <p:cNvGrpSpPr/>
            <p:nvPr/>
          </p:nvGrpSpPr>
          <p:grpSpPr>
            <a:xfrm>
              <a:off x="1494766" y="1531025"/>
              <a:ext cx="2709513" cy="2345565"/>
              <a:chOff x="1294741" y="1531025"/>
              <a:chExt cx="2709513" cy="2345565"/>
            </a:xfrm>
          </p:grpSpPr>
          <p:sp>
            <p:nvSpPr>
              <p:cNvPr id="2526" name="Google Shape;2526;p46"/>
              <p:cNvSpPr/>
              <p:nvPr/>
            </p:nvSpPr>
            <p:spPr>
              <a:xfrm>
                <a:off x="2187513" y="1785638"/>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6"/>
              <p:cNvSpPr/>
              <p:nvPr/>
            </p:nvSpPr>
            <p:spPr>
              <a:xfrm flipH="1">
                <a:off x="3518071" y="2099151"/>
                <a:ext cx="389361" cy="387394"/>
              </a:xfrm>
              <a:custGeom>
                <a:avLst/>
                <a:gdLst/>
                <a:ahLst/>
                <a:cxnLst/>
                <a:rect l="l" t="t" r="r" b="b"/>
                <a:pathLst>
                  <a:path w="13657" h="13588" extrusionOk="0">
                    <a:moveTo>
                      <a:pt x="10468" y="1"/>
                    </a:moveTo>
                    <a:lnTo>
                      <a:pt x="1" y="3952"/>
                    </a:lnTo>
                    <a:lnTo>
                      <a:pt x="4021" y="13587"/>
                    </a:lnTo>
                    <a:lnTo>
                      <a:pt x="13656" y="8388"/>
                    </a:lnTo>
                    <a:lnTo>
                      <a:pt x="10468"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6"/>
              <p:cNvSpPr/>
              <p:nvPr/>
            </p:nvSpPr>
            <p:spPr>
              <a:xfrm flipH="1">
                <a:off x="3561545" y="1952209"/>
                <a:ext cx="175907" cy="307053"/>
              </a:xfrm>
              <a:custGeom>
                <a:avLst/>
                <a:gdLst/>
                <a:ahLst/>
                <a:cxnLst/>
                <a:rect l="l" t="t" r="r" b="b"/>
                <a:pathLst>
                  <a:path w="6170" h="10770" extrusionOk="0">
                    <a:moveTo>
                      <a:pt x="1700" y="1"/>
                    </a:moveTo>
                    <a:cubicBezTo>
                      <a:pt x="1513" y="1"/>
                      <a:pt x="1315" y="31"/>
                      <a:pt x="1109" y="95"/>
                    </a:cubicBezTo>
                    <a:cubicBezTo>
                      <a:pt x="347" y="372"/>
                      <a:pt x="0" y="1134"/>
                      <a:pt x="277" y="1897"/>
                    </a:cubicBezTo>
                    <a:lnTo>
                      <a:pt x="3397" y="10770"/>
                    </a:lnTo>
                    <a:lnTo>
                      <a:pt x="6169" y="9799"/>
                    </a:lnTo>
                    <a:lnTo>
                      <a:pt x="3050" y="996"/>
                    </a:lnTo>
                    <a:cubicBezTo>
                      <a:pt x="2836" y="354"/>
                      <a:pt x="2333" y="1"/>
                      <a:pt x="1700" y="1"/>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9" name="Google Shape;2529;p46"/>
              <p:cNvGrpSpPr/>
              <p:nvPr/>
            </p:nvGrpSpPr>
            <p:grpSpPr>
              <a:xfrm>
                <a:off x="3620835" y="1694020"/>
                <a:ext cx="183833" cy="667992"/>
                <a:chOff x="6156810" y="3113008"/>
                <a:chExt cx="183833" cy="667992"/>
              </a:xfrm>
            </p:grpSpPr>
            <p:sp>
              <p:nvSpPr>
                <p:cNvPr id="2530" name="Google Shape;2530;p46"/>
                <p:cNvSpPr/>
                <p:nvPr/>
              </p:nvSpPr>
              <p:spPr>
                <a:xfrm>
                  <a:off x="6156810" y="3113008"/>
                  <a:ext cx="181865" cy="49436"/>
                </a:xfrm>
                <a:custGeom>
                  <a:avLst/>
                  <a:gdLst/>
                  <a:ahLst/>
                  <a:cxnLst/>
                  <a:rect l="l" t="t" r="r" b="b"/>
                  <a:pathLst>
                    <a:path w="6379" h="1734" extrusionOk="0">
                      <a:moveTo>
                        <a:pt x="1" y="0"/>
                      </a:moveTo>
                      <a:lnTo>
                        <a:pt x="70" y="1733"/>
                      </a:lnTo>
                      <a:lnTo>
                        <a:pt x="6378" y="1733"/>
                      </a:lnTo>
                      <a:lnTo>
                        <a:pt x="63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6"/>
                <p:cNvSpPr/>
                <p:nvPr/>
              </p:nvSpPr>
              <p:spPr>
                <a:xfrm>
                  <a:off x="6186461" y="3162416"/>
                  <a:ext cx="124532" cy="618581"/>
                </a:xfrm>
                <a:custGeom>
                  <a:avLst/>
                  <a:gdLst/>
                  <a:ahLst/>
                  <a:cxnLst/>
                  <a:rect l="l" t="t" r="r" b="b"/>
                  <a:pathLst>
                    <a:path w="4368" h="21697" extrusionOk="0">
                      <a:moveTo>
                        <a:pt x="1" y="0"/>
                      </a:moveTo>
                      <a:lnTo>
                        <a:pt x="1" y="19548"/>
                      </a:lnTo>
                      <a:cubicBezTo>
                        <a:pt x="1" y="20726"/>
                        <a:pt x="971" y="21697"/>
                        <a:pt x="2219" y="21697"/>
                      </a:cubicBezTo>
                      <a:cubicBezTo>
                        <a:pt x="3397" y="21697"/>
                        <a:pt x="4368" y="20726"/>
                        <a:pt x="4368" y="19548"/>
                      </a:cubicBezTo>
                      <a:lnTo>
                        <a:pt x="4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6"/>
                <p:cNvSpPr/>
                <p:nvPr/>
              </p:nvSpPr>
              <p:spPr>
                <a:xfrm>
                  <a:off x="6186461" y="3300749"/>
                  <a:ext cx="124532" cy="480251"/>
                </a:xfrm>
                <a:custGeom>
                  <a:avLst/>
                  <a:gdLst/>
                  <a:ahLst/>
                  <a:cxnLst/>
                  <a:rect l="l" t="t" r="r" b="b"/>
                  <a:pathLst>
                    <a:path w="4368" h="16845" extrusionOk="0">
                      <a:moveTo>
                        <a:pt x="1" y="1"/>
                      </a:moveTo>
                      <a:lnTo>
                        <a:pt x="1" y="14696"/>
                      </a:lnTo>
                      <a:cubicBezTo>
                        <a:pt x="1" y="15874"/>
                        <a:pt x="971" y="16845"/>
                        <a:pt x="2219" y="16845"/>
                      </a:cubicBezTo>
                      <a:cubicBezTo>
                        <a:pt x="2773" y="16845"/>
                        <a:pt x="3328" y="16637"/>
                        <a:pt x="3744" y="16221"/>
                      </a:cubicBezTo>
                      <a:cubicBezTo>
                        <a:pt x="4090" y="15805"/>
                        <a:pt x="4368" y="15251"/>
                        <a:pt x="4368" y="14696"/>
                      </a:cubicBezTo>
                      <a:lnTo>
                        <a:pt x="4368" y="5754"/>
                      </a:lnTo>
                      <a:cubicBezTo>
                        <a:pt x="3120" y="5615"/>
                        <a:pt x="2080" y="25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6"/>
                <p:cNvSpPr/>
                <p:nvPr/>
              </p:nvSpPr>
              <p:spPr>
                <a:xfrm>
                  <a:off x="6241800" y="3220520"/>
                  <a:ext cx="69194" cy="8439"/>
                </a:xfrm>
                <a:custGeom>
                  <a:avLst/>
                  <a:gdLst/>
                  <a:ahLst/>
                  <a:cxnLst/>
                  <a:rect l="l" t="t" r="r" b="b"/>
                  <a:pathLst>
                    <a:path w="2427" h="296" extrusionOk="0">
                      <a:moveTo>
                        <a:pt x="761" y="0"/>
                      </a:moveTo>
                      <a:cubicBezTo>
                        <a:pt x="500" y="0"/>
                        <a:pt x="264" y="49"/>
                        <a:pt x="0" y="180"/>
                      </a:cubicBezTo>
                      <a:cubicBezTo>
                        <a:pt x="203" y="262"/>
                        <a:pt x="430" y="295"/>
                        <a:pt x="681" y="295"/>
                      </a:cubicBezTo>
                      <a:cubicBezTo>
                        <a:pt x="858" y="295"/>
                        <a:pt x="1047" y="278"/>
                        <a:pt x="1248" y="250"/>
                      </a:cubicBezTo>
                      <a:cubicBezTo>
                        <a:pt x="1525" y="250"/>
                        <a:pt x="2080" y="250"/>
                        <a:pt x="2427" y="180"/>
                      </a:cubicBezTo>
                      <a:cubicBezTo>
                        <a:pt x="2080" y="42"/>
                        <a:pt x="1525" y="42"/>
                        <a:pt x="1248" y="42"/>
                      </a:cubicBezTo>
                      <a:cubicBezTo>
                        <a:pt x="1071" y="16"/>
                        <a:pt x="912" y="0"/>
                        <a:pt x="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6"/>
                <p:cNvSpPr/>
                <p:nvPr/>
              </p:nvSpPr>
              <p:spPr>
                <a:xfrm>
                  <a:off x="6263525" y="3275745"/>
                  <a:ext cx="47469" cy="9209"/>
                </a:xfrm>
                <a:custGeom>
                  <a:avLst/>
                  <a:gdLst/>
                  <a:ahLst/>
                  <a:cxnLst/>
                  <a:rect l="l" t="t" r="r" b="b"/>
                  <a:pathLst>
                    <a:path w="1665" h="323" extrusionOk="0">
                      <a:moveTo>
                        <a:pt x="502" y="0"/>
                      </a:moveTo>
                      <a:cubicBezTo>
                        <a:pt x="326" y="0"/>
                        <a:pt x="163" y="34"/>
                        <a:pt x="1" y="115"/>
                      </a:cubicBezTo>
                      <a:cubicBezTo>
                        <a:pt x="209" y="184"/>
                        <a:pt x="278" y="323"/>
                        <a:pt x="486" y="323"/>
                      </a:cubicBezTo>
                      <a:cubicBezTo>
                        <a:pt x="763" y="323"/>
                        <a:pt x="1249" y="184"/>
                        <a:pt x="1665" y="115"/>
                      </a:cubicBezTo>
                      <a:cubicBezTo>
                        <a:pt x="1387" y="46"/>
                        <a:pt x="1110" y="46"/>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6"/>
                <p:cNvSpPr/>
                <p:nvPr/>
              </p:nvSpPr>
              <p:spPr>
                <a:xfrm>
                  <a:off x="6241800" y="3329202"/>
                  <a:ext cx="69194" cy="8439"/>
                </a:xfrm>
                <a:custGeom>
                  <a:avLst/>
                  <a:gdLst/>
                  <a:ahLst/>
                  <a:cxnLst/>
                  <a:rect l="l" t="t" r="r" b="b"/>
                  <a:pathLst>
                    <a:path w="2427" h="296" extrusionOk="0">
                      <a:moveTo>
                        <a:pt x="761" y="1"/>
                      </a:moveTo>
                      <a:cubicBezTo>
                        <a:pt x="500" y="1"/>
                        <a:pt x="264" y="49"/>
                        <a:pt x="0" y="181"/>
                      </a:cubicBezTo>
                      <a:cubicBezTo>
                        <a:pt x="203" y="262"/>
                        <a:pt x="430" y="296"/>
                        <a:pt x="681" y="296"/>
                      </a:cubicBezTo>
                      <a:cubicBezTo>
                        <a:pt x="858" y="296"/>
                        <a:pt x="1047" y="279"/>
                        <a:pt x="1248" y="250"/>
                      </a:cubicBezTo>
                      <a:cubicBezTo>
                        <a:pt x="1525" y="250"/>
                        <a:pt x="2080" y="250"/>
                        <a:pt x="2427" y="181"/>
                      </a:cubicBezTo>
                      <a:cubicBezTo>
                        <a:pt x="2080" y="42"/>
                        <a:pt x="1525" y="42"/>
                        <a:pt x="1248" y="42"/>
                      </a:cubicBezTo>
                      <a:cubicBezTo>
                        <a:pt x="1071" y="17"/>
                        <a:pt x="912"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6"/>
                <p:cNvSpPr/>
                <p:nvPr/>
              </p:nvSpPr>
              <p:spPr>
                <a:xfrm>
                  <a:off x="6241800" y="3437912"/>
                  <a:ext cx="69194" cy="8439"/>
                </a:xfrm>
                <a:custGeom>
                  <a:avLst/>
                  <a:gdLst/>
                  <a:ahLst/>
                  <a:cxnLst/>
                  <a:rect l="l" t="t" r="r" b="b"/>
                  <a:pathLst>
                    <a:path w="2427" h="296" extrusionOk="0">
                      <a:moveTo>
                        <a:pt x="761" y="0"/>
                      </a:moveTo>
                      <a:cubicBezTo>
                        <a:pt x="500" y="0"/>
                        <a:pt x="264" y="49"/>
                        <a:pt x="0" y="180"/>
                      </a:cubicBezTo>
                      <a:cubicBezTo>
                        <a:pt x="203" y="262"/>
                        <a:pt x="430" y="295"/>
                        <a:pt x="681" y="295"/>
                      </a:cubicBezTo>
                      <a:cubicBezTo>
                        <a:pt x="858" y="295"/>
                        <a:pt x="1047" y="278"/>
                        <a:pt x="1248" y="250"/>
                      </a:cubicBezTo>
                      <a:cubicBezTo>
                        <a:pt x="1525" y="250"/>
                        <a:pt x="2080" y="250"/>
                        <a:pt x="2427" y="180"/>
                      </a:cubicBezTo>
                      <a:cubicBezTo>
                        <a:pt x="2080" y="42"/>
                        <a:pt x="1525" y="42"/>
                        <a:pt x="1248" y="42"/>
                      </a:cubicBezTo>
                      <a:cubicBezTo>
                        <a:pt x="1071" y="16"/>
                        <a:pt x="912" y="0"/>
                        <a:pt x="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6"/>
                <p:cNvSpPr/>
                <p:nvPr/>
              </p:nvSpPr>
              <p:spPr>
                <a:xfrm>
                  <a:off x="6263525" y="3493136"/>
                  <a:ext cx="47469" cy="7242"/>
                </a:xfrm>
                <a:custGeom>
                  <a:avLst/>
                  <a:gdLst/>
                  <a:ahLst/>
                  <a:cxnLst/>
                  <a:rect l="l" t="t" r="r" b="b"/>
                  <a:pathLst>
                    <a:path w="1665" h="254" extrusionOk="0">
                      <a:moveTo>
                        <a:pt x="502" y="0"/>
                      </a:moveTo>
                      <a:cubicBezTo>
                        <a:pt x="326" y="0"/>
                        <a:pt x="163" y="34"/>
                        <a:pt x="1" y="115"/>
                      </a:cubicBezTo>
                      <a:cubicBezTo>
                        <a:pt x="209" y="184"/>
                        <a:pt x="278" y="254"/>
                        <a:pt x="486" y="254"/>
                      </a:cubicBezTo>
                      <a:cubicBezTo>
                        <a:pt x="763" y="254"/>
                        <a:pt x="1249" y="184"/>
                        <a:pt x="1665" y="115"/>
                      </a:cubicBezTo>
                      <a:cubicBezTo>
                        <a:pt x="1469" y="66"/>
                        <a:pt x="1272" y="17"/>
                        <a:pt x="1101" y="17"/>
                      </a:cubicBezTo>
                      <a:cubicBezTo>
                        <a:pt x="1030" y="17"/>
                        <a:pt x="963" y="25"/>
                        <a:pt x="902" y="46"/>
                      </a:cubicBezTo>
                      <a:cubicBezTo>
                        <a:pt x="759" y="17"/>
                        <a:pt x="627" y="0"/>
                        <a:pt x="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6"/>
                <p:cNvSpPr/>
                <p:nvPr/>
              </p:nvSpPr>
              <p:spPr>
                <a:xfrm>
                  <a:off x="6241800" y="3546593"/>
                  <a:ext cx="69194" cy="8439"/>
                </a:xfrm>
                <a:custGeom>
                  <a:avLst/>
                  <a:gdLst/>
                  <a:ahLst/>
                  <a:cxnLst/>
                  <a:rect l="l" t="t" r="r" b="b"/>
                  <a:pathLst>
                    <a:path w="2427" h="296" extrusionOk="0">
                      <a:moveTo>
                        <a:pt x="761" y="1"/>
                      </a:moveTo>
                      <a:cubicBezTo>
                        <a:pt x="500" y="1"/>
                        <a:pt x="264" y="49"/>
                        <a:pt x="0" y="181"/>
                      </a:cubicBezTo>
                      <a:cubicBezTo>
                        <a:pt x="203" y="262"/>
                        <a:pt x="430" y="296"/>
                        <a:pt x="681" y="296"/>
                      </a:cubicBezTo>
                      <a:cubicBezTo>
                        <a:pt x="858" y="296"/>
                        <a:pt x="1047" y="279"/>
                        <a:pt x="1248" y="250"/>
                      </a:cubicBezTo>
                      <a:cubicBezTo>
                        <a:pt x="1525" y="250"/>
                        <a:pt x="2080" y="250"/>
                        <a:pt x="2427" y="181"/>
                      </a:cubicBezTo>
                      <a:cubicBezTo>
                        <a:pt x="2173" y="79"/>
                        <a:pt x="1808" y="15"/>
                        <a:pt x="1521" y="15"/>
                      </a:cubicBezTo>
                      <a:cubicBezTo>
                        <a:pt x="1417" y="15"/>
                        <a:pt x="1322" y="24"/>
                        <a:pt x="1248" y="42"/>
                      </a:cubicBezTo>
                      <a:cubicBezTo>
                        <a:pt x="1071" y="17"/>
                        <a:pt x="912"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6"/>
                <p:cNvSpPr/>
                <p:nvPr/>
              </p:nvSpPr>
              <p:spPr>
                <a:xfrm>
                  <a:off x="6160773" y="3134248"/>
                  <a:ext cx="179870" cy="10406"/>
                </a:xfrm>
                <a:custGeom>
                  <a:avLst/>
                  <a:gdLst/>
                  <a:ahLst/>
                  <a:cxnLst/>
                  <a:rect l="l" t="t" r="r" b="b"/>
                  <a:pathLst>
                    <a:path w="6309" h="365" extrusionOk="0">
                      <a:moveTo>
                        <a:pt x="3076" y="0"/>
                      </a:moveTo>
                      <a:cubicBezTo>
                        <a:pt x="2011" y="0"/>
                        <a:pt x="971" y="52"/>
                        <a:pt x="0" y="156"/>
                      </a:cubicBezTo>
                      <a:cubicBezTo>
                        <a:pt x="1040" y="295"/>
                        <a:pt x="2097" y="364"/>
                        <a:pt x="3154" y="364"/>
                      </a:cubicBezTo>
                      <a:cubicBezTo>
                        <a:pt x="4212" y="364"/>
                        <a:pt x="5269" y="295"/>
                        <a:pt x="6308" y="156"/>
                      </a:cubicBezTo>
                      <a:cubicBezTo>
                        <a:pt x="5234" y="52"/>
                        <a:pt x="4142" y="0"/>
                        <a:pt x="3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46"/>
              <p:cNvSpPr/>
              <p:nvPr/>
            </p:nvSpPr>
            <p:spPr>
              <a:xfrm flipH="1">
                <a:off x="3116877" y="2318538"/>
                <a:ext cx="725323" cy="913460"/>
              </a:xfrm>
              <a:custGeom>
                <a:avLst/>
                <a:gdLst/>
                <a:ahLst/>
                <a:cxnLst/>
                <a:rect l="l" t="t" r="r" b="b"/>
                <a:pathLst>
                  <a:path w="25441" h="32040" extrusionOk="0">
                    <a:moveTo>
                      <a:pt x="12824" y="0"/>
                    </a:moveTo>
                    <a:lnTo>
                      <a:pt x="0" y="6863"/>
                    </a:lnTo>
                    <a:lnTo>
                      <a:pt x="9012" y="27173"/>
                    </a:lnTo>
                    <a:cubicBezTo>
                      <a:pt x="10436" y="30315"/>
                      <a:pt x="13481" y="32040"/>
                      <a:pt x="16555" y="32040"/>
                    </a:cubicBezTo>
                    <a:cubicBezTo>
                      <a:pt x="18567" y="32040"/>
                      <a:pt x="20592" y="31301"/>
                      <a:pt x="22182" y="29738"/>
                    </a:cubicBezTo>
                    <a:cubicBezTo>
                      <a:pt x="24816" y="27173"/>
                      <a:pt x="25440" y="23222"/>
                      <a:pt x="23707" y="20033"/>
                    </a:cubicBezTo>
                    <a:lnTo>
                      <a:pt x="12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6"/>
              <p:cNvSpPr/>
              <p:nvPr/>
            </p:nvSpPr>
            <p:spPr>
              <a:xfrm flipH="1">
                <a:off x="3518069" y="2300748"/>
                <a:ext cx="274722" cy="185800"/>
              </a:xfrm>
              <a:custGeom>
                <a:avLst/>
                <a:gdLst/>
                <a:ahLst/>
                <a:cxnLst/>
                <a:rect l="l" t="t" r="r" b="b"/>
                <a:pathLst>
                  <a:path w="9636" h="6517" extrusionOk="0">
                    <a:moveTo>
                      <a:pt x="9150" y="0"/>
                    </a:moveTo>
                    <a:lnTo>
                      <a:pt x="0" y="6516"/>
                    </a:lnTo>
                    <a:lnTo>
                      <a:pt x="9635" y="1317"/>
                    </a:lnTo>
                    <a:lnTo>
                      <a:pt x="9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6"/>
              <p:cNvSpPr/>
              <p:nvPr/>
            </p:nvSpPr>
            <p:spPr>
              <a:xfrm flipH="1">
                <a:off x="3688019" y="2051168"/>
                <a:ext cx="207553" cy="197774"/>
              </a:xfrm>
              <a:custGeom>
                <a:avLst/>
                <a:gdLst/>
                <a:ahLst/>
                <a:cxnLst/>
                <a:rect l="l" t="t" r="r" b="b"/>
                <a:pathLst>
                  <a:path w="7280" h="6937" extrusionOk="0">
                    <a:moveTo>
                      <a:pt x="1786" y="1"/>
                    </a:moveTo>
                    <a:cubicBezTo>
                      <a:pt x="1399" y="1"/>
                      <a:pt x="976" y="183"/>
                      <a:pt x="694" y="505"/>
                    </a:cubicBezTo>
                    <a:cubicBezTo>
                      <a:pt x="70" y="1129"/>
                      <a:pt x="1" y="1892"/>
                      <a:pt x="417" y="2377"/>
                    </a:cubicBezTo>
                    <a:lnTo>
                      <a:pt x="4784" y="6675"/>
                    </a:lnTo>
                    <a:cubicBezTo>
                      <a:pt x="4957" y="6848"/>
                      <a:pt x="5190" y="6937"/>
                      <a:pt x="5448" y="6937"/>
                    </a:cubicBezTo>
                    <a:cubicBezTo>
                      <a:pt x="5810" y="6937"/>
                      <a:pt x="6222" y="6762"/>
                      <a:pt x="6586" y="6398"/>
                    </a:cubicBezTo>
                    <a:cubicBezTo>
                      <a:pt x="7210" y="5843"/>
                      <a:pt x="7279" y="5011"/>
                      <a:pt x="6863" y="4595"/>
                    </a:cubicBezTo>
                    <a:lnTo>
                      <a:pt x="2496" y="297"/>
                    </a:lnTo>
                    <a:cubicBezTo>
                      <a:pt x="2322" y="95"/>
                      <a:pt x="2064" y="1"/>
                      <a:pt x="1786" y="1"/>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6"/>
              <p:cNvSpPr/>
              <p:nvPr/>
            </p:nvSpPr>
            <p:spPr>
              <a:xfrm flipH="1">
                <a:off x="3745354" y="2108617"/>
                <a:ext cx="207524" cy="197660"/>
              </a:xfrm>
              <a:custGeom>
                <a:avLst/>
                <a:gdLst/>
                <a:ahLst/>
                <a:cxnLst/>
                <a:rect l="l" t="t" r="r" b="b"/>
                <a:pathLst>
                  <a:path w="7279" h="6933" extrusionOk="0">
                    <a:moveTo>
                      <a:pt x="1913" y="0"/>
                    </a:moveTo>
                    <a:cubicBezTo>
                      <a:pt x="1532" y="0"/>
                      <a:pt x="1086" y="196"/>
                      <a:pt x="694" y="501"/>
                    </a:cubicBezTo>
                    <a:cubicBezTo>
                      <a:pt x="70" y="1125"/>
                      <a:pt x="0" y="1887"/>
                      <a:pt x="416" y="2303"/>
                    </a:cubicBezTo>
                    <a:lnTo>
                      <a:pt x="4783" y="6670"/>
                    </a:lnTo>
                    <a:cubicBezTo>
                      <a:pt x="4956" y="6843"/>
                      <a:pt x="5190" y="6932"/>
                      <a:pt x="5448" y="6932"/>
                    </a:cubicBezTo>
                    <a:cubicBezTo>
                      <a:pt x="5810" y="6932"/>
                      <a:pt x="6221" y="6757"/>
                      <a:pt x="6586" y="6393"/>
                    </a:cubicBezTo>
                    <a:cubicBezTo>
                      <a:pt x="7210" y="5769"/>
                      <a:pt x="7279" y="5006"/>
                      <a:pt x="6863" y="4590"/>
                    </a:cubicBezTo>
                    <a:lnTo>
                      <a:pt x="2496" y="223"/>
                    </a:lnTo>
                    <a:cubicBezTo>
                      <a:pt x="2341" y="69"/>
                      <a:pt x="2139" y="0"/>
                      <a:pt x="1913"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6"/>
              <p:cNvSpPr/>
              <p:nvPr/>
            </p:nvSpPr>
            <p:spPr>
              <a:xfrm flipH="1">
                <a:off x="3816488" y="2172309"/>
                <a:ext cx="187767" cy="179299"/>
              </a:xfrm>
              <a:custGeom>
                <a:avLst/>
                <a:gdLst/>
                <a:ahLst/>
                <a:cxnLst/>
                <a:rect l="l" t="t" r="r" b="b"/>
                <a:pathLst>
                  <a:path w="6586" h="6289" extrusionOk="0">
                    <a:moveTo>
                      <a:pt x="1862" y="0"/>
                    </a:moveTo>
                    <a:cubicBezTo>
                      <a:pt x="1504" y="0"/>
                      <a:pt x="1073" y="174"/>
                      <a:pt x="693" y="554"/>
                    </a:cubicBezTo>
                    <a:cubicBezTo>
                      <a:pt x="69" y="1109"/>
                      <a:pt x="0" y="1941"/>
                      <a:pt x="347" y="2287"/>
                    </a:cubicBezTo>
                    <a:lnTo>
                      <a:pt x="4159" y="6100"/>
                    </a:lnTo>
                    <a:cubicBezTo>
                      <a:pt x="4312" y="6227"/>
                      <a:pt x="4502" y="6289"/>
                      <a:pt x="4712" y="6289"/>
                    </a:cubicBezTo>
                    <a:cubicBezTo>
                      <a:pt x="5074" y="6289"/>
                      <a:pt x="5497" y="6104"/>
                      <a:pt x="5892" y="5753"/>
                    </a:cubicBezTo>
                    <a:cubicBezTo>
                      <a:pt x="6516" y="5129"/>
                      <a:pt x="6585" y="4367"/>
                      <a:pt x="6239" y="4020"/>
                    </a:cubicBezTo>
                    <a:lnTo>
                      <a:pt x="2426" y="208"/>
                    </a:lnTo>
                    <a:cubicBezTo>
                      <a:pt x="2291" y="72"/>
                      <a:pt x="2091" y="0"/>
                      <a:pt x="1862"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6"/>
              <p:cNvSpPr/>
              <p:nvPr/>
            </p:nvSpPr>
            <p:spPr>
              <a:xfrm flipH="1">
                <a:off x="3630713" y="1989500"/>
                <a:ext cx="207553" cy="198202"/>
              </a:xfrm>
              <a:custGeom>
                <a:avLst/>
                <a:gdLst/>
                <a:ahLst/>
                <a:cxnLst/>
                <a:rect l="l" t="t" r="r" b="b"/>
                <a:pathLst>
                  <a:path w="7280" h="6952" extrusionOk="0">
                    <a:moveTo>
                      <a:pt x="1833" y="0"/>
                    </a:moveTo>
                    <a:cubicBezTo>
                      <a:pt x="1434" y="0"/>
                      <a:pt x="988" y="184"/>
                      <a:pt x="694" y="520"/>
                    </a:cubicBezTo>
                    <a:cubicBezTo>
                      <a:pt x="70" y="1143"/>
                      <a:pt x="1" y="1906"/>
                      <a:pt x="417" y="2322"/>
                    </a:cubicBezTo>
                    <a:lnTo>
                      <a:pt x="4715" y="6689"/>
                    </a:lnTo>
                    <a:cubicBezTo>
                      <a:pt x="4916" y="6862"/>
                      <a:pt x="5166" y="6951"/>
                      <a:pt x="5434" y="6951"/>
                    </a:cubicBezTo>
                    <a:cubicBezTo>
                      <a:pt x="5810" y="6951"/>
                      <a:pt x="6222" y="6776"/>
                      <a:pt x="6586" y="6412"/>
                    </a:cubicBezTo>
                    <a:cubicBezTo>
                      <a:pt x="7141" y="5788"/>
                      <a:pt x="7279" y="5025"/>
                      <a:pt x="6794" y="4609"/>
                    </a:cubicBezTo>
                    <a:lnTo>
                      <a:pt x="2496" y="242"/>
                    </a:lnTo>
                    <a:cubicBezTo>
                      <a:pt x="2332" y="78"/>
                      <a:pt x="2093" y="0"/>
                      <a:pt x="1833"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6"/>
              <p:cNvSpPr/>
              <p:nvPr/>
            </p:nvSpPr>
            <p:spPr>
              <a:xfrm flipH="1">
                <a:off x="3625809" y="2055673"/>
                <a:ext cx="228251" cy="290545"/>
              </a:xfrm>
              <a:custGeom>
                <a:avLst/>
                <a:gdLst/>
                <a:ahLst/>
                <a:cxnLst/>
                <a:rect l="l" t="t" r="r" b="b"/>
                <a:pathLst>
                  <a:path w="8006" h="10191" extrusionOk="0">
                    <a:moveTo>
                      <a:pt x="4853" y="1"/>
                    </a:moveTo>
                    <a:lnTo>
                      <a:pt x="4853" y="1"/>
                    </a:lnTo>
                    <a:cubicBezTo>
                      <a:pt x="5476" y="694"/>
                      <a:pt x="6170" y="1526"/>
                      <a:pt x="6794" y="2080"/>
                    </a:cubicBezTo>
                    <a:lnTo>
                      <a:pt x="7140" y="2427"/>
                    </a:lnTo>
                    <a:cubicBezTo>
                      <a:pt x="8006" y="3177"/>
                      <a:pt x="6950" y="4551"/>
                      <a:pt x="5972" y="4551"/>
                    </a:cubicBezTo>
                    <a:cubicBezTo>
                      <a:pt x="5775" y="4551"/>
                      <a:pt x="5581" y="4496"/>
                      <a:pt x="5407" y="4368"/>
                    </a:cubicBezTo>
                    <a:lnTo>
                      <a:pt x="5320" y="4426"/>
                    </a:lnTo>
                    <a:lnTo>
                      <a:pt x="5320" y="4426"/>
                    </a:lnTo>
                    <a:cubicBezTo>
                      <a:pt x="5304" y="4406"/>
                      <a:pt x="5286" y="4387"/>
                      <a:pt x="5269" y="4368"/>
                    </a:cubicBezTo>
                    <a:lnTo>
                      <a:pt x="5269" y="4368"/>
                    </a:lnTo>
                    <a:lnTo>
                      <a:pt x="5130" y="4507"/>
                    </a:lnTo>
                    <a:cubicBezTo>
                      <a:pt x="5191" y="4577"/>
                      <a:pt x="5260" y="4635"/>
                      <a:pt x="5333" y="4682"/>
                    </a:cubicBezTo>
                    <a:lnTo>
                      <a:pt x="5333" y="4682"/>
                    </a:lnTo>
                    <a:cubicBezTo>
                      <a:pt x="5864" y="5545"/>
                      <a:pt x="4942" y="6809"/>
                      <a:pt x="3960" y="6809"/>
                    </a:cubicBezTo>
                    <a:cubicBezTo>
                      <a:pt x="3819" y="6809"/>
                      <a:pt x="3676" y="6782"/>
                      <a:pt x="3536" y="6725"/>
                    </a:cubicBezTo>
                    <a:lnTo>
                      <a:pt x="3397" y="6586"/>
                    </a:lnTo>
                    <a:lnTo>
                      <a:pt x="3449" y="6742"/>
                    </a:lnTo>
                    <a:lnTo>
                      <a:pt x="3449" y="6742"/>
                    </a:lnTo>
                    <a:lnTo>
                      <a:pt x="3397" y="6794"/>
                    </a:lnTo>
                    <a:cubicBezTo>
                      <a:pt x="3425" y="6804"/>
                      <a:pt x="3453" y="6813"/>
                      <a:pt x="3480" y="6822"/>
                    </a:cubicBezTo>
                    <a:lnTo>
                      <a:pt x="3480" y="6822"/>
                    </a:lnTo>
                    <a:cubicBezTo>
                      <a:pt x="3911" y="7686"/>
                      <a:pt x="3026" y="8728"/>
                      <a:pt x="2122" y="8728"/>
                    </a:cubicBezTo>
                    <a:cubicBezTo>
                      <a:pt x="1944" y="8728"/>
                      <a:pt x="1765" y="8687"/>
                      <a:pt x="1595" y="8596"/>
                    </a:cubicBezTo>
                    <a:cubicBezTo>
                      <a:pt x="1317" y="8458"/>
                      <a:pt x="971" y="7972"/>
                      <a:pt x="693" y="7834"/>
                    </a:cubicBezTo>
                    <a:lnTo>
                      <a:pt x="693" y="7834"/>
                    </a:lnTo>
                    <a:lnTo>
                      <a:pt x="971" y="8319"/>
                    </a:lnTo>
                    <a:cubicBezTo>
                      <a:pt x="973" y="8327"/>
                      <a:pt x="975" y="8335"/>
                      <a:pt x="977" y="8344"/>
                    </a:cubicBezTo>
                    <a:lnTo>
                      <a:pt x="977" y="8344"/>
                    </a:lnTo>
                    <a:lnTo>
                      <a:pt x="901" y="8458"/>
                    </a:lnTo>
                    <a:cubicBezTo>
                      <a:pt x="938" y="8503"/>
                      <a:pt x="975" y="8545"/>
                      <a:pt x="1013" y="8584"/>
                    </a:cubicBezTo>
                    <a:lnTo>
                      <a:pt x="1013" y="8584"/>
                    </a:lnTo>
                    <a:cubicBezTo>
                      <a:pt x="1031" y="8995"/>
                      <a:pt x="840" y="9421"/>
                      <a:pt x="555" y="9705"/>
                    </a:cubicBezTo>
                    <a:cubicBezTo>
                      <a:pt x="416" y="9913"/>
                      <a:pt x="208" y="10052"/>
                      <a:pt x="0" y="10191"/>
                    </a:cubicBezTo>
                    <a:cubicBezTo>
                      <a:pt x="278" y="10191"/>
                      <a:pt x="416" y="9983"/>
                      <a:pt x="555" y="9913"/>
                    </a:cubicBezTo>
                    <a:cubicBezTo>
                      <a:pt x="870" y="9598"/>
                      <a:pt x="1146" y="9163"/>
                      <a:pt x="1140" y="8699"/>
                    </a:cubicBezTo>
                    <a:lnTo>
                      <a:pt x="1140" y="8699"/>
                    </a:lnTo>
                    <a:cubicBezTo>
                      <a:pt x="1389" y="8900"/>
                      <a:pt x="1672" y="8989"/>
                      <a:pt x="1955" y="8989"/>
                    </a:cubicBezTo>
                    <a:cubicBezTo>
                      <a:pt x="2633" y="8989"/>
                      <a:pt x="3313" y="8477"/>
                      <a:pt x="3536" y="7765"/>
                    </a:cubicBezTo>
                    <a:cubicBezTo>
                      <a:pt x="3660" y="7454"/>
                      <a:pt x="3673" y="7144"/>
                      <a:pt x="3525" y="6834"/>
                    </a:cubicBezTo>
                    <a:lnTo>
                      <a:pt x="3525" y="6834"/>
                    </a:lnTo>
                    <a:cubicBezTo>
                      <a:pt x="3635" y="6862"/>
                      <a:pt x="3746" y="6875"/>
                      <a:pt x="3856" y="6875"/>
                    </a:cubicBezTo>
                    <a:cubicBezTo>
                      <a:pt x="4889" y="6875"/>
                      <a:pt x="5888" y="5724"/>
                      <a:pt x="5529" y="4778"/>
                    </a:cubicBezTo>
                    <a:lnTo>
                      <a:pt x="5529" y="4778"/>
                    </a:lnTo>
                    <a:cubicBezTo>
                      <a:pt x="5654" y="4823"/>
                      <a:pt x="5787" y="4843"/>
                      <a:pt x="5923" y="4843"/>
                    </a:cubicBezTo>
                    <a:cubicBezTo>
                      <a:pt x="6315" y="4843"/>
                      <a:pt x="6725" y="4674"/>
                      <a:pt x="7001" y="4437"/>
                    </a:cubicBezTo>
                    <a:cubicBezTo>
                      <a:pt x="7556" y="3952"/>
                      <a:pt x="7972" y="3051"/>
                      <a:pt x="7487" y="2358"/>
                    </a:cubicBezTo>
                    <a:cubicBezTo>
                      <a:pt x="7001" y="2011"/>
                      <a:pt x="6586" y="1595"/>
                      <a:pt x="6239" y="1249"/>
                    </a:cubicBezTo>
                    <a:lnTo>
                      <a:pt x="5546" y="625"/>
                    </a:lnTo>
                    <a:cubicBezTo>
                      <a:pt x="5269" y="486"/>
                      <a:pt x="5130" y="209"/>
                      <a:pt x="48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6"/>
              <p:cNvSpPr/>
              <p:nvPr/>
            </p:nvSpPr>
            <p:spPr>
              <a:xfrm flipH="1">
                <a:off x="3697911" y="2055673"/>
                <a:ext cx="128495" cy="128495"/>
              </a:xfrm>
              <a:custGeom>
                <a:avLst/>
                <a:gdLst/>
                <a:ahLst/>
                <a:cxnLst/>
                <a:rect l="l" t="t" r="r" b="b"/>
                <a:pathLst>
                  <a:path w="4507" h="4507" extrusionOk="0">
                    <a:moveTo>
                      <a:pt x="1" y="1"/>
                    </a:moveTo>
                    <a:cubicBezTo>
                      <a:pt x="486" y="625"/>
                      <a:pt x="1664" y="1872"/>
                      <a:pt x="2150" y="2358"/>
                    </a:cubicBezTo>
                    <a:cubicBezTo>
                      <a:pt x="2843" y="3120"/>
                      <a:pt x="3605" y="3952"/>
                      <a:pt x="4506" y="4507"/>
                    </a:cubicBezTo>
                    <a:cubicBezTo>
                      <a:pt x="3883" y="3675"/>
                      <a:pt x="3120" y="2843"/>
                      <a:pt x="2358" y="2219"/>
                    </a:cubicBezTo>
                    <a:cubicBezTo>
                      <a:pt x="1803" y="1664"/>
                      <a:pt x="625" y="55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6"/>
              <p:cNvSpPr/>
              <p:nvPr/>
            </p:nvSpPr>
            <p:spPr>
              <a:xfrm flipH="1">
                <a:off x="3753250" y="2111040"/>
                <a:ext cx="138359" cy="138359"/>
              </a:xfrm>
              <a:custGeom>
                <a:avLst/>
                <a:gdLst/>
                <a:ahLst/>
                <a:cxnLst/>
                <a:rect l="l" t="t" r="r" b="b"/>
                <a:pathLst>
                  <a:path w="4853" h="4853" extrusionOk="0">
                    <a:moveTo>
                      <a:pt x="1" y="0"/>
                    </a:moveTo>
                    <a:cubicBezTo>
                      <a:pt x="625" y="624"/>
                      <a:pt x="1872" y="1871"/>
                      <a:pt x="2357" y="2495"/>
                    </a:cubicBezTo>
                    <a:cubicBezTo>
                      <a:pt x="3120" y="3396"/>
                      <a:pt x="3951" y="4159"/>
                      <a:pt x="4853" y="4852"/>
                    </a:cubicBezTo>
                    <a:cubicBezTo>
                      <a:pt x="4159" y="3882"/>
                      <a:pt x="3397" y="3119"/>
                      <a:pt x="2565" y="2357"/>
                    </a:cubicBezTo>
                    <a:cubicBezTo>
                      <a:pt x="1941" y="1733"/>
                      <a:pt x="625" y="62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6"/>
              <p:cNvSpPr/>
              <p:nvPr/>
            </p:nvSpPr>
            <p:spPr>
              <a:xfrm flipH="1">
                <a:off x="3822416" y="2174248"/>
                <a:ext cx="114667" cy="116634"/>
              </a:xfrm>
              <a:custGeom>
                <a:avLst/>
                <a:gdLst/>
                <a:ahLst/>
                <a:cxnLst/>
                <a:rect l="l" t="t" r="r" b="b"/>
                <a:pathLst>
                  <a:path w="4022" h="4091" extrusionOk="0">
                    <a:moveTo>
                      <a:pt x="1" y="1"/>
                    </a:moveTo>
                    <a:lnTo>
                      <a:pt x="1" y="1"/>
                    </a:lnTo>
                    <a:cubicBezTo>
                      <a:pt x="417" y="556"/>
                      <a:pt x="1387" y="1665"/>
                      <a:pt x="1942" y="2081"/>
                    </a:cubicBezTo>
                    <a:cubicBezTo>
                      <a:pt x="2566" y="2843"/>
                      <a:pt x="3259" y="3606"/>
                      <a:pt x="4021" y="4091"/>
                    </a:cubicBezTo>
                    <a:cubicBezTo>
                      <a:pt x="3467" y="3328"/>
                      <a:pt x="2774" y="2635"/>
                      <a:pt x="2080" y="2011"/>
                    </a:cubicBezTo>
                    <a:cubicBezTo>
                      <a:pt x="1526" y="1526"/>
                      <a:pt x="486" y="55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6"/>
              <p:cNvSpPr/>
              <p:nvPr/>
            </p:nvSpPr>
            <p:spPr>
              <a:xfrm flipH="1">
                <a:off x="2937051" y="2348161"/>
                <a:ext cx="365612" cy="555375"/>
              </a:xfrm>
              <a:custGeom>
                <a:avLst/>
                <a:gdLst/>
                <a:ahLst/>
                <a:cxnLst/>
                <a:rect l="l" t="t" r="r" b="b"/>
                <a:pathLst>
                  <a:path w="12824" h="19480" extrusionOk="0">
                    <a:moveTo>
                      <a:pt x="11160" y="1"/>
                    </a:moveTo>
                    <a:cubicBezTo>
                      <a:pt x="8596" y="1"/>
                      <a:pt x="6169" y="1318"/>
                      <a:pt x="4644" y="3398"/>
                    </a:cubicBezTo>
                    <a:lnTo>
                      <a:pt x="0" y="10121"/>
                    </a:lnTo>
                    <a:lnTo>
                      <a:pt x="5060" y="19480"/>
                    </a:lnTo>
                    <a:lnTo>
                      <a:pt x="12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6"/>
              <p:cNvSpPr/>
              <p:nvPr/>
            </p:nvSpPr>
            <p:spPr>
              <a:xfrm flipH="1">
                <a:off x="2974601" y="2441047"/>
                <a:ext cx="401193" cy="790554"/>
              </a:xfrm>
              <a:custGeom>
                <a:avLst/>
                <a:gdLst/>
                <a:ahLst/>
                <a:cxnLst/>
                <a:rect l="l" t="t" r="r" b="b"/>
                <a:pathLst>
                  <a:path w="14072" h="27729" extrusionOk="0">
                    <a:moveTo>
                      <a:pt x="14072" y="1"/>
                    </a:moveTo>
                    <a:lnTo>
                      <a:pt x="6655" y="14558"/>
                    </a:lnTo>
                    <a:lnTo>
                      <a:pt x="0" y="27728"/>
                    </a:lnTo>
                    <a:lnTo>
                      <a:pt x="139" y="27728"/>
                    </a:lnTo>
                    <a:cubicBezTo>
                      <a:pt x="1248" y="27728"/>
                      <a:pt x="2288" y="27520"/>
                      <a:pt x="3328" y="27035"/>
                    </a:cubicBezTo>
                    <a:lnTo>
                      <a:pt x="7556" y="16291"/>
                    </a:lnTo>
                    <a:lnTo>
                      <a:pt x="140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6"/>
              <p:cNvSpPr/>
              <p:nvPr/>
            </p:nvSpPr>
            <p:spPr>
              <a:xfrm flipH="1">
                <a:off x="3213712" y="2636714"/>
                <a:ext cx="86984" cy="160112"/>
              </a:xfrm>
              <a:custGeom>
                <a:avLst/>
                <a:gdLst/>
                <a:ahLst/>
                <a:cxnLst/>
                <a:rect l="l" t="t" r="r" b="b"/>
                <a:pathLst>
                  <a:path w="3051" h="5616" extrusionOk="0">
                    <a:moveTo>
                      <a:pt x="0" y="0"/>
                    </a:moveTo>
                    <a:lnTo>
                      <a:pt x="0" y="0"/>
                    </a:lnTo>
                    <a:cubicBezTo>
                      <a:pt x="278" y="763"/>
                      <a:pt x="1040" y="2288"/>
                      <a:pt x="1387" y="2843"/>
                    </a:cubicBezTo>
                    <a:cubicBezTo>
                      <a:pt x="1941" y="3813"/>
                      <a:pt x="2357" y="4783"/>
                      <a:pt x="3050" y="5615"/>
                    </a:cubicBezTo>
                    <a:cubicBezTo>
                      <a:pt x="2704" y="4576"/>
                      <a:pt x="2149" y="3744"/>
                      <a:pt x="1664" y="2773"/>
                    </a:cubicBezTo>
                    <a:cubicBezTo>
                      <a:pt x="1248" y="2080"/>
                      <a:pt x="416" y="69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6"/>
              <p:cNvSpPr/>
              <p:nvPr/>
            </p:nvSpPr>
            <p:spPr>
              <a:xfrm flipH="1">
                <a:off x="2354034" y="2160420"/>
                <a:ext cx="276690" cy="377501"/>
              </a:xfrm>
              <a:custGeom>
                <a:avLst/>
                <a:gdLst/>
                <a:ahLst/>
                <a:cxnLst/>
                <a:rect l="l" t="t" r="r" b="b"/>
                <a:pathLst>
                  <a:path w="9705" h="13241" extrusionOk="0">
                    <a:moveTo>
                      <a:pt x="8734" y="1"/>
                    </a:moveTo>
                    <a:lnTo>
                      <a:pt x="2773" y="2427"/>
                    </a:lnTo>
                    <a:lnTo>
                      <a:pt x="0" y="13241"/>
                    </a:lnTo>
                    <a:lnTo>
                      <a:pt x="9705" y="13241"/>
                    </a:lnTo>
                    <a:lnTo>
                      <a:pt x="8734"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6"/>
              <p:cNvSpPr/>
              <p:nvPr/>
            </p:nvSpPr>
            <p:spPr>
              <a:xfrm flipH="1">
                <a:off x="2369823" y="2160425"/>
                <a:ext cx="199627" cy="152946"/>
              </a:xfrm>
              <a:custGeom>
                <a:avLst/>
                <a:gdLst/>
                <a:ahLst/>
                <a:cxnLst/>
                <a:rect l="l" t="t" r="r" b="b"/>
                <a:pathLst>
                  <a:path w="7002" h="6309" extrusionOk="0">
                    <a:moveTo>
                      <a:pt x="6585" y="1"/>
                    </a:moveTo>
                    <a:lnTo>
                      <a:pt x="347" y="3259"/>
                    </a:lnTo>
                    <a:lnTo>
                      <a:pt x="0" y="4853"/>
                    </a:lnTo>
                    <a:lnTo>
                      <a:pt x="7001" y="6309"/>
                    </a:lnTo>
                    <a:lnTo>
                      <a:pt x="65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6"/>
              <p:cNvSpPr/>
              <p:nvPr/>
            </p:nvSpPr>
            <p:spPr>
              <a:xfrm flipH="1">
                <a:off x="2324385" y="1822487"/>
                <a:ext cx="355748" cy="430872"/>
              </a:xfrm>
              <a:custGeom>
                <a:avLst/>
                <a:gdLst/>
                <a:ahLst/>
                <a:cxnLst/>
                <a:rect l="l" t="t" r="r" b="b"/>
                <a:pathLst>
                  <a:path w="12478" h="15113" extrusionOk="0">
                    <a:moveTo>
                      <a:pt x="832" y="0"/>
                    </a:moveTo>
                    <a:cubicBezTo>
                      <a:pt x="832" y="0"/>
                      <a:pt x="694" y="8804"/>
                      <a:pt x="624" y="10606"/>
                    </a:cubicBezTo>
                    <a:cubicBezTo>
                      <a:pt x="486" y="12478"/>
                      <a:pt x="0" y="15042"/>
                      <a:pt x="3744" y="15112"/>
                    </a:cubicBezTo>
                    <a:cubicBezTo>
                      <a:pt x="3778" y="15112"/>
                      <a:pt x="3813" y="15113"/>
                      <a:pt x="3848" y="15113"/>
                    </a:cubicBezTo>
                    <a:cubicBezTo>
                      <a:pt x="7508" y="15113"/>
                      <a:pt x="12201" y="11538"/>
                      <a:pt x="12270" y="7556"/>
                    </a:cubicBezTo>
                    <a:cubicBezTo>
                      <a:pt x="12408" y="3605"/>
                      <a:pt x="12478" y="347"/>
                      <a:pt x="12478" y="347"/>
                    </a:cubicBezTo>
                    <a:lnTo>
                      <a:pt x="832"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6"/>
              <p:cNvSpPr/>
              <p:nvPr/>
            </p:nvSpPr>
            <p:spPr>
              <a:xfrm flipH="1">
                <a:off x="2225562" y="1955972"/>
                <a:ext cx="156149" cy="144175"/>
              </a:xfrm>
              <a:custGeom>
                <a:avLst/>
                <a:gdLst/>
                <a:ahLst/>
                <a:cxnLst/>
                <a:rect l="l" t="t" r="r" b="b"/>
                <a:pathLst>
                  <a:path w="5477" h="5057" extrusionOk="0">
                    <a:moveTo>
                      <a:pt x="2576" y="0"/>
                    </a:moveTo>
                    <a:cubicBezTo>
                      <a:pt x="2434" y="0"/>
                      <a:pt x="2292" y="11"/>
                      <a:pt x="2149" y="32"/>
                    </a:cubicBezTo>
                    <a:cubicBezTo>
                      <a:pt x="832" y="379"/>
                      <a:pt x="0" y="1696"/>
                      <a:pt x="278" y="3082"/>
                    </a:cubicBezTo>
                    <a:cubicBezTo>
                      <a:pt x="586" y="4317"/>
                      <a:pt x="1665" y="5057"/>
                      <a:pt x="2877" y="5057"/>
                    </a:cubicBezTo>
                    <a:cubicBezTo>
                      <a:pt x="3026" y="5057"/>
                      <a:pt x="3176" y="5046"/>
                      <a:pt x="3328" y="5023"/>
                    </a:cubicBezTo>
                    <a:cubicBezTo>
                      <a:pt x="4714" y="4607"/>
                      <a:pt x="5477" y="3359"/>
                      <a:pt x="5199" y="1973"/>
                    </a:cubicBezTo>
                    <a:cubicBezTo>
                      <a:pt x="4951" y="791"/>
                      <a:pt x="3809" y="0"/>
                      <a:pt x="2576"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6"/>
              <p:cNvSpPr/>
              <p:nvPr/>
            </p:nvSpPr>
            <p:spPr>
              <a:xfrm flipH="1">
                <a:off x="2547702" y="1929315"/>
                <a:ext cx="71161" cy="175793"/>
              </a:xfrm>
              <a:custGeom>
                <a:avLst/>
                <a:gdLst/>
                <a:ahLst/>
                <a:cxnLst/>
                <a:rect l="l" t="t" r="r" b="b"/>
                <a:pathLst>
                  <a:path w="2496" h="6166" extrusionOk="0">
                    <a:moveTo>
                      <a:pt x="1578" y="0"/>
                    </a:moveTo>
                    <a:cubicBezTo>
                      <a:pt x="1022" y="0"/>
                      <a:pt x="546" y="484"/>
                      <a:pt x="278" y="967"/>
                    </a:cubicBezTo>
                    <a:cubicBezTo>
                      <a:pt x="555" y="759"/>
                      <a:pt x="763" y="482"/>
                      <a:pt x="1109" y="482"/>
                    </a:cubicBezTo>
                    <a:cubicBezTo>
                      <a:pt x="1248" y="378"/>
                      <a:pt x="1421" y="308"/>
                      <a:pt x="1595" y="308"/>
                    </a:cubicBezTo>
                    <a:cubicBezTo>
                      <a:pt x="1768" y="308"/>
                      <a:pt x="1941" y="378"/>
                      <a:pt x="2080" y="551"/>
                    </a:cubicBezTo>
                    <a:cubicBezTo>
                      <a:pt x="2149" y="828"/>
                      <a:pt x="2149" y="967"/>
                      <a:pt x="2149" y="1244"/>
                    </a:cubicBezTo>
                    <a:cubicBezTo>
                      <a:pt x="2149" y="1521"/>
                      <a:pt x="2080" y="1868"/>
                      <a:pt x="2010" y="2215"/>
                    </a:cubicBezTo>
                    <a:cubicBezTo>
                      <a:pt x="1803" y="2769"/>
                      <a:pt x="1387" y="3393"/>
                      <a:pt x="1109" y="4017"/>
                    </a:cubicBezTo>
                    <a:cubicBezTo>
                      <a:pt x="763" y="4641"/>
                      <a:pt x="347" y="5473"/>
                      <a:pt x="0" y="6166"/>
                    </a:cubicBezTo>
                    <a:cubicBezTo>
                      <a:pt x="763" y="5819"/>
                      <a:pt x="1595" y="5473"/>
                      <a:pt x="2288" y="5057"/>
                    </a:cubicBezTo>
                    <a:lnTo>
                      <a:pt x="2288" y="5057"/>
                    </a:lnTo>
                    <a:cubicBezTo>
                      <a:pt x="1731" y="5168"/>
                      <a:pt x="1174" y="5369"/>
                      <a:pt x="653" y="5587"/>
                    </a:cubicBezTo>
                    <a:lnTo>
                      <a:pt x="653" y="5587"/>
                    </a:lnTo>
                    <a:cubicBezTo>
                      <a:pt x="754" y="5433"/>
                      <a:pt x="851" y="5257"/>
                      <a:pt x="971" y="5057"/>
                    </a:cubicBezTo>
                    <a:cubicBezTo>
                      <a:pt x="1387" y="4156"/>
                      <a:pt x="1733" y="3116"/>
                      <a:pt x="2080" y="2215"/>
                    </a:cubicBezTo>
                    <a:cubicBezTo>
                      <a:pt x="2288" y="1660"/>
                      <a:pt x="2496" y="1175"/>
                      <a:pt x="2426" y="620"/>
                    </a:cubicBezTo>
                    <a:cubicBezTo>
                      <a:pt x="2426" y="343"/>
                      <a:pt x="2288" y="204"/>
                      <a:pt x="2080" y="135"/>
                    </a:cubicBezTo>
                    <a:cubicBezTo>
                      <a:pt x="1908" y="41"/>
                      <a:pt x="1740" y="0"/>
                      <a:pt x="1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6"/>
              <p:cNvSpPr/>
              <p:nvPr/>
            </p:nvSpPr>
            <p:spPr>
              <a:xfrm flipH="1">
                <a:off x="2172206" y="2348161"/>
                <a:ext cx="824139" cy="1458543"/>
              </a:xfrm>
              <a:custGeom>
                <a:avLst/>
                <a:gdLst/>
                <a:ahLst/>
                <a:cxnLst/>
                <a:rect l="l" t="t" r="r" b="b"/>
                <a:pathLst>
                  <a:path w="28907" h="51159" extrusionOk="0">
                    <a:moveTo>
                      <a:pt x="9982" y="1"/>
                    </a:moveTo>
                    <a:lnTo>
                      <a:pt x="0" y="51158"/>
                    </a:lnTo>
                    <a:lnTo>
                      <a:pt x="28906" y="51158"/>
                    </a:lnTo>
                    <a:lnTo>
                      <a:pt x="25787" y="140"/>
                    </a:lnTo>
                    <a:lnTo>
                      <a:pt x="22113" y="694"/>
                    </a:lnTo>
                    <a:lnTo>
                      <a:pt x="145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6"/>
              <p:cNvSpPr/>
              <p:nvPr/>
            </p:nvSpPr>
            <p:spPr>
              <a:xfrm flipH="1">
                <a:off x="1624772" y="2316543"/>
                <a:ext cx="814246" cy="1490161"/>
              </a:xfrm>
              <a:custGeom>
                <a:avLst/>
                <a:gdLst/>
                <a:ahLst/>
                <a:cxnLst/>
                <a:rect l="l" t="t" r="r" b="b"/>
                <a:pathLst>
                  <a:path w="28560" h="52268" extrusionOk="0">
                    <a:moveTo>
                      <a:pt x="19340" y="1"/>
                    </a:moveTo>
                    <a:lnTo>
                      <a:pt x="6239" y="1249"/>
                    </a:lnTo>
                    <a:lnTo>
                      <a:pt x="0" y="52267"/>
                    </a:lnTo>
                    <a:lnTo>
                      <a:pt x="28559" y="52267"/>
                    </a:lnTo>
                    <a:lnTo>
                      <a:pt x="193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6"/>
              <p:cNvSpPr/>
              <p:nvPr/>
            </p:nvSpPr>
            <p:spPr>
              <a:xfrm flipH="1">
                <a:off x="2089198" y="2346193"/>
                <a:ext cx="260895" cy="745080"/>
              </a:xfrm>
              <a:custGeom>
                <a:avLst/>
                <a:gdLst/>
                <a:ahLst/>
                <a:cxnLst/>
                <a:rect l="l" t="t" r="r" b="b"/>
                <a:pathLst>
                  <a:path w="9151" h="26134" extrusionOk="0">
                    <a:moveTo>
                      <a:pt x="7764" y="1"/>
                    </a:moveTo>
                    <a:lnTo>
                      <a:pt x="7764" y="1"/>
                    </a:lnTo>
                    <a:cubicBezTo>
                      <a:pt x="7966" y="1746"/>
                      <a:pt x="8427" y="3556"/>
                      <a:pt x="8771" y="5368"/>
                    </a:cubicBezTo>
                    <a:lnTo>
                      <a:pt x="8771" y="5368"/>
                    </a:lnTo>
                    <a:cubicBezTo>
                      <a:pt x="8089" y="5984"/>
                      <a:pt x="7408" y="6665"/>
                      <a:pt x="6794" y="7279"/>
                    </a:cubicBezTo>
                    <a:lnTo>
                      <a:pt x="6863" y="7348"/>
                    </a:lnTo>
                    <a:cubicBezTo>
                      <a:pt x="7531" y="8084"/>
                      <a:pt x="8135" y="8948"/>
                      <a:pt x="8737" y="9692"/>
                    </a:cubicBezTo>
                    <a:lnTo>
                      <a:pt x="8737" y="9692"/>
                    </a:lnTo>
                    <a:cubicBezTo>
                      <a:pt x="8164" y="10766"/>
                      <a:pt x="7119" y="12726"/>
                      <a:pt x="6586" y="13726"/>
                    </a:cubicBezTo>
                    <a:cubicBezTo>
                      <a:pt x="5546" y="15805"/>
                      <a:pt x="4368" y="17816"/>
                      <a:pt x="3258" y="19895"/>
                    </a:cubicBezTo>
                    <a:cubicBezTo>
                      <a:pt x="2080" y="21905"/>
                      <a:pt x="1040" y="24054"/>
                      <a:pt x="1" y="26134"/>
                    </a:cubicBezTo>
                    <a:cubicBezTo>
                      <a:pt x="486" y="25510"/>
                      <a:pt x="832" y="24817"/>
                      <a:pt x="1179" y="24262"/>
                    </a:cubicBezTo>
                    <a:cubicBezTo>
                      <a:pt x="1526" y="23500"/>
                      <a:pt x="1941" y="22876"/>
                      <a:pt x="2288" y="22183"/>
                    </a:cubicBezTo>
                    <a:cubicBezTo>
                      <a:pt x="3813" y="19410"/>
                      <a:pt x="5130" y="16498"/>
                      <a:pt x="6724" y="13864"/>
                    </a:cubicBezTo>
                    <a:cubicBezTo>
                      <a:pt x="7279" y="12894"/>
                      <a:pt x="8457" y="10814"/>
                      <a:pt x="9012" y="9775"/>
                    </a:cubicBezTo>
                    <a:lnTo>
                      <a:pt x="9151" y="9705"/>
                    </a:lnTo>
                    <a:lnTo>
                      <a:pt x="9012" y="9567"/>
                    </a:lnTo>
                    <a:cubicBezTo>
                      <a:pt x="8496" y="8857"/>
                      <a:pt x="7920" y="8088"/>
                      <a:pt x="7340" y="7314"/>
                    </a:cubicBezTo>
                    <a:lnTo>
                      <a:pt x="7340" y="7314"/>
                    </a:lnTo>
                    <a:cubicBezTo>
                      <a:pt x="7628" y="7085"/>
                      <a:pt x="7878" y="6888"/>
                      <a:pt x="8180" y="6586"/>
                    </a:cubicBezTo>
                    <a:lnTo>
                      <a:pt x="9151" y="5615"/>
                    </a:lnTo>
                    <a:lnTo>
                      <a:pt x="9151" y="5546"/>
                    </a:lnTo>
                    <a:cubicBezTo>
                      <a:pt x="8873" y="4576"/>
                      <a:pt x="8665" y="3675"/>
                      <a:pt x="8457" y="2773"/>
                    </a:cubicBezTo>
                    <a:cubicBezTo>
                      <a:pt x="8180" y="1803"/>
                      <a:pt x="7972" y="902"/>
                      <a:pt x="7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6"/>
              <p:cNvSpPr/>
              <p:nvPr/>
            </p:nvSpPr>
            <p:spPr>
              <a:xfrm flipH="1">
                <a:off x="2682092" y="2348161"/>
                <a:ext cx="835999" cy="1458543"/>
              </a:xfrm>
              <a:custGeom>
                <a:avLst/>
                <a:gdLst/>
                <a:ahLst/>
                <a:cxnLst/>
                <a:rect l="l" t="t" r="r" b="b"/>
                <a:pathLst>
                  <a:path w="29323" h="51159" extrusionOk="0">
                    <a:moveTo>
                      <a:pt x="20380" y="1"/>
                    </a:moveTo>
                    <a:lnTo>
                      <a:pt x="0" y="51158"/>
                    </a:lnTo>
                    <a:lnTo>
                      <a:pt x="22252" y="51158"/>
                    </a:lnTo>
                    <a:lnTo>
                      <a:pt x="29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6"/>
              <p:cNvSpPr/>
              <p:nvPr/>
            </p:nvSpPr>
            <p:spPr>
              <a:xfrm flipH="1">
                <a:off x="2365890" y="3237513"/>
                <a:ext cx="98816" cy="335990"/>
              </a:xfrm>
              <a:custGeom>
                <a:avLst/>
                <a:gdLst/>
                <a:ahLst/>
                <a:cxnLst/>
                <a:rect l="l" t="t" r="r" b="b"/>
                <a:pathLst>
                  <a:path w="3466" h="11785" extrusionOk="0">
                    <a:moveTo>
                      <a:pt x="0" y="0"/>
                    </a:moveTo>
                    <a:lnTo>
                      <a:pt x="1802" y="11784"/>
                    </a:lnTo>
                    <a:lnTo>
                      <a:pt x="3466" y="11230"/>
                    </a:lnTo>
                    <a:lnTo>
                      <a:pt x="0"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6"/>
              <p:cNvSpPr/>
              <p:nvPr/>
            </p:nvSpPr>
            <p:spPr>
              <a:xfrm flipH="1">
                <a:off x="2533876" y="3255303"/>
                <a:ext cx="142293" cy="69194"/>
              </a:xfrm>
              <a:custGeom>
                <a:avLst/>
                <a:gdLst/>
                <a:ahLst/>
                <a:cxnLst/>
                <a:rect l="l" t="t" r="r" b="b"/>
                <a:pathLst>
                  <a:path w="4991" h="2427" extrusionOk="0">
                    <a:moveTo>
                      <a:pt x="0" y="0"/>
                    </a:moveTo>
                    <a:lnTo>
                      <a:pt x="0" y="2426"/>
                    </a:lnTo>
                    <a:lnTo>
                      <a:pt x="4991" y="347"/>
                    </a:lnTo>
                    <a:lnTo>
                      <a:pt x="0"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6"/>
              <p:cNvSpPr/>
              <p:nvPr/>
            </p:nvSpPr>
            <p:spPr>
              <a:xfrm flipH="1">
                <a:off x="1294741" y="2316343"/>
                <a:ext cx="1183821" cy="1336207"/>
              </a:xfrm>
              <a:custGeom>
                <a:avLst/>
                <a:gdLst/>
                <a:ahLst/>
                <a:cxnLst/>
                <a:rect l="l" t="t" r="r" b="b"/>
                <a:pathLst>
                  <a:path w="41523" h="46868" extrusionOk="0">
                    <a:moveTo>
                      <a:pt x="21052" y="1"/>
                    </a:moveTo>
                    <a:cubicBezTo>
                      <a:pt x="20944" y="1"/>
                      <a:pt x="20836" y="3"/>
                      <a:pt x="20727" y="8"/>
                    </a:cubicBezTo>
                    <a:lnTo>
                      <a:pt x="22183" y="23230"/>
                    </a:lnTo>
                    <a:lnTo>
                      <a:pt x="1" y="31548"/>
                    </a:lnTo>
                    <a:lnTo>
                      <a:pt x="3952" y="46867"/>
                    </a:lnTo>
                    <a:lnTo>
                      <a:pt x="35630" y="36816"/>
                    </a:lnTo>
                    <a:cubicBezTo>
                      <a:pt x="39651" y="35499"/>
                      <a:pt x="41522" y="30993"/>
                      <a:pt x="39651" y="27250"/>
                    </a:cubicBezTo>
                    <a:lnTo>
                      <a:pt x="27936" y="4514"/>
                    </a:lnTo>
                    <a:cubicBezTo>
                      <a:pt x="26665" y="1837"/>
                      <a:pt x="24038" y="1"/>
                      <a:pt x="2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6"/>
              <p:cNvSpPr/>
              <p:nvPr/>
            </p:nvSpPr>
            <p:spPr>
              <a:xfrm flipH="1">
                <a:off x="1846112" y="2415360"/>
                <a:ext cx="90918" cy="596885"/>
              </a:xfrm>
              <a:custGeom>
                <a:avLst/>
                <a:gdLst/>
                <a:ahLst/>
                <a:cxnLst/>
                <a:rect l="l" t="t" r="r" b="b"/>
                <a:pathLst>
                  <a:path w="3189" h="20936" extrusionOk="0">
                    <a:moveTo>
                      <a:pt x="2010" y="1"/>
                    </a:moveTo>
                    <a:lnTo>
                      <a:pt x="0" y="20935"/>
                    </a:lnTo>
                    <a:lnTo>
                      <a:pt x="3189" y="19757"/>
                    </a:lnTo>
                    <a:lnTo>
                      <a:pt x="20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6"/>
              <p:cNvSpPr/>
              <p:nvPr/>
            </p:nvSpPr>
            <p:spPr>
              <a:xfrm flipH="1">
                <a:off x="1690002" y="3443044"/>
                <a:ext cx="699607" cy="211487"/>
              </a:xfrm>
              <a:custGeom>
                <a:avLst/>
                <a:gdLst/>
                <a:ahLst/>
                <a:cxnLst/>
                <a:rect l="l" t="t" r="r" b="b"/>
                <a:pathLst>
                  <a:path w="24539" h="7418" extrusionOk="0">
                    <a:moveTo>
                      <a:pt x="24539" y="0"/>
                    </a:moveTo>
                    <a:lnTo>
                      <a:pt x="24539" y="0"/>
                    </a:lnTo>
                    <a:cubicBezTo>
                      <a:pt x="18577" y="1595"/>
                      <a:pt x="12616" y="3466"/>
                      <a:pt x="6724" y="5338"/>
                    </a:cubicBezTo>
                    <a:cubicBezTo>
                      <a:pt x="5006" y="5888"/>
                      <a:pt x="2607" y="6642"/>
                      <a:pt x="877" y="7263"/>
                    </a:cubicBezTo>
                    <a:lnTo>
                      <a:pt x="877" y="7263"/>
                    </a:lnTo>
                    <a:cubicBezTo>
                      <a:pt x="604" y="6317"/>
                      <a:pt x="270" y="5308"/>
                      <a:pt x="0" y="4299"/>
                    </a:cubicBezTo>
                    <a:lnTo>
                      <a:pt x="0" y="4299"/>
                    </a:lnTo>
                    <a:cubicBezTo>
                      <a:pt x="278" y="5339"/>
                      <a:pt x="555" y="6378"/>
                      <a:pt x="693" y="7418"/>
                    </a:cubicBezTo>
                    <a:lnTo>
                      <a:pt x="832" y="7418"/>
                    </a:lnTo>
                    <a:cubicBezTo>
                      <a:pt x="2634" y="6932"/>
                      <a:pt x="5060" y="6100"/>
                      <a:pt x="6793" y="5615"/>
                    </a:cubicBezTo>
                    <a:cubicBezTo>
                      <a:pt x="12685" y="3882"/>
                      <a:pt x="18647" y="1941"/>
                      <a:pt x="24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6"/>
              <p:cNvSpPr/>
              <p:nvPr/>
            </p:nvSpPr>
            <p:spPr>
              <a:xfrm flipH="1">
                <a:off x="1937012" y="3012224"/>
                <a:ext cx="422974" cy="158116"/>
              </a:xfrm>
              <a:custGeom>
                <a:avLst/>
                <a:gdLst/>
                <a:ahLst/>
                <a:cxnLst/>
                <a:rect l="l" t="t" r="r" b="b"/>
                <a:pathLst>
                  <a:path w="14836" h="5546" extrusionOk="0">
                    <a:moveTo>
                      <a:pt x="14835" y="0"/>
                    </a:moveTo>
                    <a:lnTo>
                      <a:pt x="14835" y="0"/>
                    </a:lnTo>
                    <a:cubicBezTo>
                      <a:pt x="9913" y="1456"/>
                      <a:pt x="4784" y="3743"/>
                      <a:pt x="1" y="5546"/>
                    </a:cubicBezTo>
                    <a:cubicBezTo>
                      <a:pt x="1873" y="4922"/>
                      <a:pt x="5685" y="3674"/>
                      <a:pt x="7487" y="2981"/>
                    </a:cubicBezTo>
                    <a:cubicBezTo>
                      <a:pt x="8735" y="2495"/>
                      <a:pt x="9983" y="2080"/>
                      <a:pt x="11230" y="1594"/>
                    </a:cubicBezTo>
                    <a:lnTo>
                      <a:pt x="148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6"/>
              <p:cNvSpPr/>
              <p:nvPr/>
            </p:nvSpPr>
            <p:spPr>
              <a:xfrm flipH="1">
                <a:off x="2365893" y="2312608"/>
                <a:ext cx="215422" cy="55366"/>
              </a:xfrm>
              <a:custGeom>
                <a:avLst/>
                <a:gdLst/>
                <a:ahLst/>
                <a:cxnLst/>
                <a:rect l="l" t="t" r="r" b="b"/>
                <a:pathLst>
                  <a:path w="7556" h="1942" extrusionOk="0">
                    <a:moveTo>
                      <a:pt x="139" y="0"/>
                    </a:moveTo>
                    <a:lnTo>
                      <a:pt x="0" y="1248"/>
                    </a:lnTo>
                    <a:lnTo>
                      <a:pt x="7556" y="1941"/>
                    </a:lnTo>
                    <a:lnTo>
                      <a:pt x="7556" y="1941"/>
                    </a:lnTo>
                    <a:lnTo>
                      <a:pt x="7417" y="971"/>
                    </a:lnTo>
                    <a:lnTo>
                      <a:pt x="139" y="0"/>
                    </a:lnTo>
                    <a:close/>
                  </a:path>
                </a:pathLst>
              </a:custGeom>
              <a:solidFill>
                <a:srgbClr val="6B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6"/>
              <p:cNvSpPr/>
              <p:nvPr/>
            </p:nvSpPr>
            <p:spPr>
              <a:xfrm flipH="1">
                <a:off x="2786824" y="2346193"/>
                <a:ext cx="156149" cy="753006"/>
              </a:xfrm>
              <a:custGeom>
                <a:avLst/>
                <a:gdLst/>
                <a:ahLst/>
                <a:cxnLst/>
                <a:rect l="l" t="t" r="r" b="b"/>
                <a:pathLst>
                  <a:path w="5477" h="26412" extrusionOk="0">
                    <a:moveTo>
                      <a:pt x="4575" y="1"/>
                    </a:moveTo>
                    <a:lnTo>
                      <a:pt x="4575" y="1"/>
                    </a:lnTo>
                    <a:cubicBezTo>
                      <a:pt x="4090" y="486"/>
                      <a:pt x="3743" y="902"/>
                      <a:pt x="3397" y="1456"/>
                    </a:cubicBezTo>
                    <a:lnTo>
                      <a:pt x="2288" y="2912"/>
                    </a:lnTo>
                    <a:cubicBezTo>
                      <a:pt x="1594" y="3813"/>
                      <a:pt x="693" y="5061"/>
                      <a:pt x="0" y="5962"/>
                    </a:cubicBezTo>
                    <a:lnTo>
                      <a:pt x="2516" y="7418"/>
                    </a:lnTo>
                    <a:lnTo>
                      <a:pt x="2516" y="7418"/>
                    </a:lnTo>
                    <a:cubicBezTo>
                      <a:pt x="1779" y="8280"/>
                      <a:pt x="931" y="9201"/>
                      <a:pt x="208" y="10121"/>
                    </a:cubicBezTo>
                    <a:lnTo>
                      <a:pt x="139" y="10190"/>
                    </a:lnTo>
                    <a:lnTo>
                      <a:pt x="139" y="10260"/>
                    </a:lnTo>
                    <a:cubicBezTo>
                      <a:pt x="485" y="11230"/>
                      <a:pt x="1178" y="13241"/>
                      <a:pt x="1525" y="14280"/>
                    </a:cubicBezTo>
                    <a:cubicBezTo>
                      <a:pt x="1584" y="14451"/>
                      <a:pt x="1642" y="14623"/>
                      <a:pt x="1699" y="14795"/>
                    </a:cubicBezTo>
                    <a:lnTo>
                      <a:pt x="1699" y="14795"/>
                    </a:lnTo>
                    <a:cubicBezTo>
                      <a:pt x="1639" y="14600"/>
                      <a:pt x="1581" y="14405"/>
                      <a:pt x="1525" y="14211"/>
                    </a:cubicBezTo>
                    <a:cubicBezTo>
                      <a:pt x="1257" y="13205"/>
                      <a:pt x="664" y="11290"/>
                      <a:pt x="312" y="10225"/>
                    </a:cubicBezTo>
                    <a:lnTo>
                      <a:pt x="312" y="10225"/>
                    </a:lnTo>
                    <a:cubicBezTo>
                      <a:pt x="1200" y="9334"/>
                      <a:pt x="2022" y="8375"/>
                      <a:pt x="2911" y="7348"/>
                    </a:cubicBezTo>
                    <a:lnTo>
                      <a:pt x="465" y="5868"/>
                    </a:lnTo>
                    <a:lnTo>
                      <a:pt x="1456" y="4506"/>
                    </a:lnTo>
                    <a:cubicBezTo>
                      <a:pt x="2495" y="2981"/>
                      <a:pt x="3605" y="1456"/>
                      <a:pt x="4575" y="1"/>
                    </a:cubicBezTo>
                    <a:close/>
                    <a:moveTo>
                      <a:pt x="1699" y="14795"/>
                    </a:moveTo>
                    <a:cubicBezTo>
                      <a:pt x="1824" y="15201"/>
                      <a:pt x="1955" y="15609"/>
                      <a:pt x="2091" y="16018"/>
                    </a:cubicBezTo>
                    <a:lnTo>
                      <a:pt x="2091" y="16018"/>
                    </a:lnTo>
                    <a:cubicBezTo>
                      <a:pt x="1964" y="15610"/>
                      <a:pt x="1834" y="15201"/>
                      <a:pt x="1699" y="14795"/>
                    </a:cubicBezTo>
                    <a:close/>
                    <a:moveTo>
                      <a:pt x="2091" y="16018"/>
                    </a:moveTo>
                    <a:cubicBezTo>
                      <a:pt x="2541" y="17469"/>
                      <a:pt x="2951" y="18926"/>
                      <a:pt x="3397" y="20311"/>
                    </a:cubicBezTo>
                    <a:cubicBezTo>
                      <a:pt x="4020" y="22391"/>
                      <a:pt x="4714" y="24401"/>
                      <a:pt x="5476" y="26411"/>
                    </a:cubicBezTo>
                    <a:cubicBezTo>
                      <a:pt x="5407" y="25718"/>
                      <a:pt x="5130" y="25025"/>
                      <a:pt x="4783" y="24262"/>
                    </a:cubicBezTo>
                    <a:cubicBezTo>
                      <a:pt x="4644" y="23638"/>
                      <a:pt x="4367" y="22945"/>
                      <a:pt x="4159" y="22252"/>
                    </a:cubicBezTo>
                    <a:cubicBezTo>
                      <a:pt x="3570" y="20163"/>
                      <a:pt x="2774" y="18075"/>
                      <a:pt x="2091" y="160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0" name="Google Shape;2570;p46"/>
              <p:cNvGrpSpPr/>
              <p:nvPr/>
            </p:nvGrpSpPr>
            <p:grpSpPr>
              <a:xfrm rot="985293">
                <a:off x="2534063" y="3090706"/>
                <a:ext cx="599812" cy="715697"/>
                <a:chOff x="3957724" y="3090885"/>
                <a:chExt cx="599817" cy="715703"/>
              </a:xfrm>
            </p:grpSpPr>
            <p:sp>
              <p:nvSpPr>
                <p:cNvPr id="2571" name="Google Shape;2571;p46"/>
                <p:cNvSpPr/>
                <p:nvPr/>
              </p:nvSpPr>
              <p:spPr>
                <a:xfrm>
                  <a:off x="3957724" y="3163980"/>
                  <a:ext cx="599817" cy="642608"/>
                </a:xfrm>
                <a:custGeom>
                  <a:avLst/>
                  <a:gdLst/>
                  <a:ahLst/>
                  <a:cxnLst/>
                  <a:rect l="l" t="t" r="r" b="b"/>
                  <a:pathLst>
                    <a:path w="15321" h="16414" extrusionOk="0">
                      <a:moveTo>
                        <a:pt x="700" y="0"/>
                      </a:moveTo>
                      <a:lnTo>
                        <a:pt x="1" y="16414"/>
                      </a:lnTo>
                      <a:lnTo>
                        <a:pt x="15320" y="16414"/>
                      </a:lnTo>
                      <a:lnTo>
                        <a:pt x="146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6"/>
                <p:cNvSpPr/>
                <p:nvPr/>
              </p:nvSpPr>
              <p:spPr>
                <a:xfrm>
                  <a:off x="4144554" y="3090885"/>
                  <a:ext cx="224956" cy="69530"/>
                </a:xfrm>
                <a:custGeom>
                  <a:avLst/>
                  <a:gdLst/>
                  <a:ahLst/>
                  <a:cxnLst/>
                  <a:rect l="l" t="t" r="r" b="b"/>
                  <a:pathLst>
                    <a:path w="5746" h="1776" extrusionOk="0">
                      <a:moveTo>
                        <a:pt x="4911" y="0"/>
                      </a:moveTo>
                      <a:cubicBezTo>
                        <a:pt x="4236" y="0"/>
                        <a:pt x="3555" y="22"/>
                        <a:pt x="2888" y="43"/>
                      </a:cubicBezTo>
                      <a:cubicBezTo>
                        <a:pt x="2623" y="68"/>
                        <a:pt x="2358" y="77"/>
                        <a:pt x="2093" y="77"/>
                      </a:cubicBezTo>
                      <a:cubicBezTo>
                        <a:pt x="1387" y="77"/>
                        <a:pt x="686" y="13"/>
                        <a:pt x="1" y="13"/>
                      </a:cubicBezTo>
                      <a:cubicBezTo>
                        <a:pt x="1" y="590"/>
                        <a:pt x="1" y="1198"/>
                        <a:pt x="61" y="1776"/>
                      </a:cubicBezTo>
                      <a:cubicBezTo>
                        <a:pt x="149" y="1250"/>
                        <a:pt x="181" y="696"/>
                        <a:pt x="183" y="195"/>
                      </a:cubicBezTo>
                      <a:lnTo>
                        <a:pt x="183" y="195"/>
                      </a:lnTo>
                      <a:cubicBezTo>
                        <a:pt x="879" y="191"/>
                        <a:pt x="1546" y="144"/>
                        <a:pt x="2216" y="144"/>
                      </a:cubicBezTo>
                      <a:cubicBezTo>
                        <a:pt x="2449" y="144"/>
                        <a:pt x="2683" y="150"/>
                        <a:pt x="2919" y="165"/>
                      </a:cubicBezTo>
                      <a:cubicBezTo>
                        <a:pt x="3569" y="186"/>
                        <a:pt x="4204" y="221"/>
                        <a:pt x="4845" y="221"/>
                      </a:cubicBezTo>
                      <a:cubicBezTo>
                        <a:pt x="5104" y="221"/>
                        <a:pt x="5363" y="216"/>
                        <a:pt x="5624" y="201"/>
                      </a:cubicBezTo>
                      <a:lnTo>
                        <a:pt x="5624" y="201"/>
                      </a:lnTo>
                      <a:cubicBezTo>
                        <a:pt x="5627" y="716"/>
                        <a:pt x="5656" y="1232"/>
                        <a:pt x="5685" y="1776"/>
                      </a:cubicBezTo>
                      <a:cubicBezTo>
                        <a:pt x="5715" y="1198"/>
                        <a:pt x="5745" y="590"/>
                        <a:pt x="5745" y="13"/>
                      </a:cubicBezTo>
                      <a:cubicBezTo>
                        <a:pt x="5470" y="4"/>
                        <a:pt x="5191" y="0"/>
                        <a:pt x="4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6"/>
                <p:cNvSpPr/>
                <p:nvPr/>
              </p:nvSpPr>
              <p:spPr>
                <a:xfrm>
                  <a:off x="4116013" y="3134225"/>
                  <a:ext cx="282037" cy="71410"/>
                </a:xfrm>
                <a:custGeom>
                  <a:avLst/>
                  <a:gdLst/>
                  <a:ahLst/>
                  <a:cxnLst/>
                  <a:rect l="l" t="t" r="r" b="b"/>
                  <a:pathLst>
                    <a:path w="7204" h="1824" extrusionOk="0">
                      <a:moveTo>
                        <a:pt x="0" y="0"/>
                      </a:moveTo>
                      <a:lnTo>
                        <a:pt x="0" y="1824"/>
                      </a:lnTo>
                      <a:lnTo>
                        <a:pt x="7204" y="1824"/>
                      </a:lnTo>
                      <a:lnTo>
                        <a:pt x="7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4" name="Google Shape;2574;p46"/>
              <p:cNvSpPr/>
              <p:nvPr/>
            </p:nvSpPr>
            <p:spPr>
              <a:xfrm flipH="1">
                <a:off x="2547708" y="3286921"/>
                <a:ext cx="310303" cy="172685"/>
              </a:xfrm>
              <a:custGeom>
                <a:avLst/>
                <a:gdLst/>
                <a:ahLst/>
                <a:cxnLst/>
                <a:rect l="l" t="t" r="r" b="b"/>
                <a:pathLst>
                  <a:path w="10884" h="6057" extrusionOk="0">
                    <a:moveTo>
                      <a:pt x="9844" y="0"/>
                    </a:moveTo>
                    <a:lnTo>
                      <a:pt x="1110" y="3258"/>
                    </a:lnTo>
                    <a:cubicBezTo>
                      <a:pt x="347" y="3536"/>
                      <a:pt x="1" y="4437"/>
                      <a:pt x="278" y="5130"/>
                    </a:cubicBezTo>
                    <a:cubicBezTo>
                      <a:pt x="544" y="5716"/>
                      <a:pt x="1057" y="6057"/>
                      <a:pt x="1626" y="6057"/>
                    </a:cubicBezTo>
                    <a:cubicBezTo>
                      <a:pt x="1797" y="6057"/>
                      <a:pt x="1973" y="6026"/>
                      <a:pt x="2150" y="5962"/>
                    </a:cubicBezTo>
                    <a:lnTo>
                      <a:pt x="10884" y="2704"/>
                    </a:lnTo>
                    <a:lnTo>
                      <a:pt x="9844"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6"/>
              <p:cNvSpPr/>
              <p:nvPr/>
            </p:nvSpPr>
            <p:spPr>
              <a:xfrm flipH="1">
                <a:off x="2551643" y="3377812"/>
                <a:ext cx="312299" cy="172714"/>
              </a:xfrm>
              <a:custGeom>
                <a:avLst/>
                <a:gdLst/>
                <a:ahLst/>
                <a:cxnLst/>
                <a:rect l="l" t="t" r="r" b="b"/>
                <a:pathLst>
                  <a:path w="10954" h="6058" extrusionOk="0">
                    <a:moveTo>
                      <a:pt x="9913" y="1"/>
                    </a:moveTo>
                    <a:lnTo>
                      <a:pt x="1179" y="3328"/>
                    </a:lnTo>
                    <a:cubicBezTo>
                      <a:pt x="486" y="3536"/>
                      <a:pt x="1" y="4437"/>
                      <a:pt x="278" y="5131"/>
                    </a:cubicBezTo>
                    <a:cubicBezTo>
                      <a:pt x="545" y="5717"/>
                      <a:pt x="1057" y="6057"/>
                      <a:pt x="1658" y="6057"/>
                    </a:cubicBezTo>
                    <a:cubicBezTo>
                      <a:pt x="1838" y="6057"/>
                      <a:pt x="2027" y="6026"/>
                      <a:pt x="2219" y="5962"/>
                    </a:cubicBezTo>
                    <a:lnTo>
                      <a:pt x="10953" y="2704"/>
                    </a:lnTo>
                    <a:lnTo>
                      <a:pt x="9913"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6"/>
              <p:cNvSpPr/>
              <p:nvPr/>
            </p:nvSpPr>
            <p:spPr>
              <a:xfrm flipH="1">
                <a:off x="2492369" y="3445011"/>
                <a:ext cx="312270" cy="172714"/>
              </a:xfrm>
              <a:custGeom>
                <a:avLst/>
                <a:gdLst/>
                <a:ahLst/>
                <a:cxnLst/>
                <a:rect l="l" t="t" r="r" b="b"/>
                <a:pathLst>
                  <a:path w="10953" h="6058" extrusionOk="0">
                    <a:moveTo>
                      <a:pt x="9913" y="1"/>
                    </a:moveTo>
                    <a:lnTo>
                      <a:pt x="1179" y="3259"/>
                    </a:lnTo>
                    <a:cubicBezTo>
                      <a:pt x="347" y="3536"/>
                      <a:pt x="0" y="4437"/>
                      <a:pt x="278" y="5130"/>
                    </a:cubicBezTo>
                    <a:cubicBezTo>
                      <a:pt x="544" y="5717"/>
                      <a:pt x="1056" y="6057"/>
                      <a:pt x="1657" y="6057"/>
                    </a:cubicBezTo>
                    <a:cubicBezTo>
                      <a:pt x="1838" y="6057"/>
                      <a:pt x="2026" y="6026"/>
                      <a:pt x="2218" y="5962"/>
                    </a:cubicBezTo>
                    <a:lnTo>
                      <a:pt x="10953" y="2704"/>
                    </a:lnTo>
                    <a:lnTo>
                      <a:pt x="9913"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6"/>
              <p:cNvSpPr/>
              <p:nvPr/>
            </p:nvSpPr>
            <p:spPr>
              <a:xfrm flipH="1">
                <a:off x="2429132" y="3498382"/>
                <a:ext cx="310303" cy="173654"/>
              </a:xfrm>
              <a:custGeom>
                <a:avLst/>
                <a:gdLst/>
                <a:ahLst/>
                <a:cxnLst/>
                <a:rect l="l" t="t" r="r" b="b"/>
                <a:pathLst>
                  <a:path w="10884" h="6091" extrusionOk="0">
                    <a:moveTo>
                      <a:pt x="9913" y="0"/>
                    </a:moveTo>
                    <a:lnTo>
                      <a:pt x="1110" y="3328"/>
                    </a:lnTo>
                    <a:cubicBezTo>
                      <a:pt x="347" y="3674"/>
                      <a:pt x="1" y="4437"/>
                      <a:pt x="278" y="5130"/>
                    </a:cubicBezTo>
                    <a:cubicBezTo>
                      <a:pt x="558" y="5746"/>
                      <a:pt x="1110" y="6091"/>
                      <a:pt x="1713" y="6091"/>
                    </a:cubicBezTo>
                    <a:cubicBezTo>
                      <a:pt x="1857" y="6091"/>
                      <a:pt x="2003" y="6071"/>
                      <a:pt x="2150" y="6031"/>
                    </a:cubicBezTo>
                    <a:lnTo>
                      <a:pt x="10884" y="2704"/>
                    </a:lnTo>
                    <a:lnTo>
                      <a:pt x="9913"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6"/>
              <p:cNvSpPr/>
              <p:nvPr/>
            </p:nvSpPr>
            <p:spPr>
              <a:xfrm flipH="1">
                <a:off x="2632695" y="3393635"/>
                <a:ext cx="166014" cy="63264"/>
              </a:xfrm>
              <a:custGeom>
                <a:avLst/>
                <a:gdLst/>
                <a:ahLst/>
                <a:cxnLst/>
                <a:rect l="l" t="t" r="r" b="b"/>
                <a:pathLst>
                  <a:path w="5823" h="2219" extrusionOk="0">
                    <a:moveTo>
                      <a:pt x="5823" y="1"/>
                    </a:moveTo>
                    <a:cubicBezTo>
                      <a:pt x="4783" y="208"/>
                      <a:pt x="3813" y="555"/>
                      <a:pt x="2842" y="1040"/>
                    </a:cubicBezTo>
                    <a:cubicBezTo>
                      <a:pt x="2149" y="1248"/>
                      <a:pt x="693" y="1872"/>
                      <a:pt x="0" y="2219"/>
                    </a:cubicBezTo>
                    <a:cubicBezTo>
                      <a:pt x="763" y="2080"/>
                      <a:pt x="2218" y="1526"/>
                      <a:pt x="2912" y="1179"/>
                    </a:cubicBezTo>
                    <a:cubicBezTo>
                      <a:pt x="3882" y="832"/>
                      <a:pt x="4853" y="486"/>
                      <a:pt x="5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6"/>
              <p:cNvSpPr/>
              <p:nvPr/>
            </p:nvSpPr>
            <p:spPr>
              <a:xfrm flipH="1">
                <a:off x="2606978" y="3472695"/>
                <a:ext cx="164075" cy="63264"/>
              </a:xfrm>
              <a:custGeom>
                <a:avLst/>
                <a:gdLst/>
                <a:ahLst/>
                <a:cxnLst/>
                <a:rect l="l" t="t" r="r" b="b"/>
                <a:pathLst>
                  <a:path w="5755" h="2219" extrusionOk="0">
                    <a:moveTo>
                      <a:pt x="5754" y="0"/>
                    </a:moveTo>
                    <a:lnTo>
                      <a:pt x="5754" y="0"/>
                    </a:lnTo>
                    <a:cubicBezTo>
                      <a:pt x="4714" y="208"/>
                      <a:pt x="3813" y="555"/>
                      <a:pt x="2843" y="971"/>
                    </a:cubicBezTo>
                    <a:cubicBezTo>
                      <a:pt x="2150" y="1248"/>
                      <a:pt x="694" y="1872"/>
                      <a:pt x="1" y="2218"/>
                    </a:cubicBezTo>
                    <a:cubicBezTo>
                      <a:pt x="763" y="2080"/>
                      <a:pt x="2219" y="1525"/>
                      <a:pt x="2912" y="1179"/>
                    </a:cubicBezTo>
                    <a:cubicBezTo>
                      <a:pt x="3883" y="832"/>
                      <a:pt x="4853" y="485"/>
                      <a:pt x="5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6"/>
              <p:cNvSpPr/>
              <p:nvPr/>
            </p:nvSpPr>
            <p:spPr>
              <a:xfrm flipH="1">
                <a:off x="2365895" y="3237513"/>
                <a:ext cx="292513" cy="383431"/>
              </a:xfrm>
              <a:custGeom>
                <a:avLst/>
                <a:gdLst/>
                <a:ahLst/>
                <a:cxnLst/>
                <a:rect l="l" t="t" r="r" b="b"/>
                <a:pathLst>
                  <a:path w="10260" h="13449" extrusionOk="0">
                    <a:moveTo>
                      <a:pt x="6794" y="0"/>
                    </a:moveTo>
                    <a:lnTo>
                      <a:pt x="1" y="2773"/>
                    </a:lnTo>
                    <a:lnTo>
                      <a:pt x="3883" y="13448"/>
                    </a:lnTo>
                    <a:lnTo>
                      <a:pt x="10260" y="11230"/>
                    </a:lnTo>
                    <a:lnTo>
                      <a:pt x="6794" y="0"/>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6"/>
              <p:cNvSpPr/>
              <p:nvPr/>
            </p:nvSpPr>
            <p:spPr>
              <a:xfrm flipH="1">
                <a:off x="2561532" y="3545824"/>
                <a:ext cx="166042" cy="63264"/>
              </a:xfrm>
              <a:custGeom>
                <a:avLst/>
                <a:gdLst/>
                <a:ahLst/>
                <a:cxnLst/>
                <a:rect l="l" t="t" r="r" b="b"/>
                <a:pathLst>
                  <a:path w="5824" h="2219" extrusionOk="0">
                    <a:moveTo>
                      <a:pt x="5823" y="0"/>
                    </a:moveTo>
                    <a:lnTo>
                      <a:pt x="5823" y="0"/>
                    </a:lnTo>
                    <a:cubicBezTo>
                      <a:pt x="4784" y="277"/>
                      <a:pt x="3813" y="624"/>
                      <a:pt x="2843" y="1040"/>
                    </a:cubicBezTo>
                    <a:cubicBezTo>
                      <a:pt x="2150" y="1317"/>
                      <a:pt x="694" y="1872"/>
                      <a:pt x="1" y="2218"/>
                    </a:cubicBezTo>
                    <a:cubicBezTo>
                      <a:pt x="763" y="2010"/>
                      <a:pt x="2288" y="1456"/>
                      <a:pt x="2981" y="1248"/>
                    </a:cubicBezTo>
                    <a:cubicBezTo>
                      <a:pt x="3883" y="901"/>
                      <a:pt x="4853" y="485"/>
                      <a:pt x="5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6"/>
              <p:cNvSpPr/>
              <p:nvPr/>
            </p:nvSpPr>
            <p:spPr>
              <a:xfrm>
                <a:off x="2225538" y="1643150"/>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6"/>
              <p:cNvSpPr/>
              <p:nvPr/>
            </p:nvSpPr>
            <p:spPr>
              <a:xfrm>
                <a:off x="2353525" y="1641800"/>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6"/>
              <p:cNvSpPr/>
              <p:nvPr/>
            </p:nvSpPr>
            <p:spPr>
              <a:xfrm>
                <a:off x="2357513" y="1531025"/>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6"/>
              <p:cNvSpPr/>
              <p:nvPr/>
            </p:nvSpPr>
            <p:spPr>
              <a:xfrm>
                <a:off x="2488913" y="1601150"/>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6"/>
              <p:cNvSpPr/>
              <p:nvPr/>
            </p:nvSpPr>
            <p:spPr>
              <a:xfrm>
                <a:off x="2532400" y="1626500"/>
                <a:ext cx="232200" cy="23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6"/>
              <p:cNvSpPr/>
              <p:nvPr/>
            </p:nvSpPr>
            <p:spPr>
              <a:xfrm rot="381556" flipH="1">
                <a:off x="2314583" y="1833866"/>
                <a:ext cx="437190" cy="255916"/>
              </a:xfrm>
              <a:custGeom>
                <a:avLst/>
                <a:gdLst/>
                <a:ahLst/>
                <a:cxnLst/>
                <a:rect l="l" t="t" r="r" b="b"/>
                <a:pathLst>
                  <a:path w="10336" h="6050" extrusionOk="0">
                    <a:moveTo>
                      <a:pt x="548" y="0"/>
                    </a:moveTo>
                    <a:lnTo>
                      <a:pt x="123" y="2584"/>
                    </a:lnTo>
                    <a:cubicBezTo>
                      <a:pt x="1" y="3222"/>
                      <a:pt x="427" y="3861"/>
                      <a:pt x="1034" y="4013"/>
                    </a:cubicBezTo>
                    <a:lnTo>
                      <a:pt x="2220" y="4377"/>
                    </a:lnTo>
                    <a:cubicBezTo>
                      <a:pt x="2301" y="4406"/>
                      <a:pt x="2385" y="4420"/>
                      <a:pt x="2470" y="4420"/>
                    </a:cubicBezTo>
                    <a:cubicBezTo>
                      <a:pt x="3364" y="4420"/>
                      <a:pt x="4378" y="2949"/>
                      <a:pt x="4378" y="2949"/>
                    </a:cubicBezTo>
                    <a:cubicBezTo>
                      <a:pt x="4501" y="2825"/>
                      <a:pt x="4658" y="2768"/>
                      <a:pt x="4811" y="2768"/>
                    </a:cubicBezTo>
                    <a:cubicBezTo>
                      <a:pt x="5073" y="2768"/>
                      <a:pt x="5324" y="2935"/>
                      <a:pt x="5381" y="3222"/>
                    </a:cubicBezTo>
                    <a:cubicBezTo>
                      <a:pt x="5381" y="3222"/>
                      <a:pt x="5442" y="5350"/>
                      <a:pt x="6566" y="5654"/>
                    </a:cubicBezTo>
                    <a:lnTo>
                      <a:pt x="7752" y="5988"/>
                    </a:lnTo>
                    <a:cubicBezTo>
                      <a:pt x="7878" y="6030"/>
                      <a:pt x="8004" y="6050"/>
                      <a:pt x="8127" y="6050"/>
                    </a:cubicBezTo>
                    <a:cubicBezTo>
                      <a:pt x="8628" y="6050"/>
                      <a:pt x="9083" y="5728"/>
                      <a:pt x="9302" y="5289"/>
                    </a:cubicBezTo>
                    <a:lnTo>
                      <a:pt x="10336" y="2858"/>
                    </a:lnTo>
                    <a:lnTo>
                      <a:pt x="5472" y="1399"/>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8" name="Google Shape;2588;p46"/>
            <p:cNvSpPr/>
            <p:nvPr/>
          </p:nvSpPr>
          <p:spPr>
            <a:xfrm>
              <a:off x="805496" y="3506818"/>
              <a:ext cx="923150" cy="68458"/>
            </a:xfrm>
            <a:custGeom>
              <a:avLst/>
              <a:gdLst/>
              <a:ahLst/>
              <a:cxnLst/>
              <a:rect l="l" t="t" r="r" b="b"/>
              <a:pathLst>
                <a:path w="40185" h="2980" extrusionOk="0">
                  <a:moveTo>
                    <a:pt x="1" y="1"/>
                  </a:moveTo>
                  <a:lnTo>
                    <a:pt x="1" y="2980"/>
                  </a:lnTo>
                  <a:lnTo>
                    <a:pt x="40184" y="2980"/>
                  </a:lnTo>
                  <a:lnTo>
                    <a:pt x="40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6"/>
            <p:cNvSpPr/>
            <p:nvPr/>
          </p:nvSpPr>
          <p:spPr>
            <a:xfrm>
              <a:off x="805496" y="3740035"/>
              <a:ext cx="923150" cy="67769"/>
            </a:xfrm>
            <a:custGeom>
              <a:avLst/>
              <a:gdLst/>
              <a:ahLst/>
              <a:cxnLst/>
              <a:rect l="l" t="t" r="r" b="b"/>
              <a:pathLst>
                <a:path w="40185" h="2950" extrusionOk="0">
                  <a:moveTo>
                    <a:pt x="1" y="1"/>
                  </a:moveTo>
                  <a:lnTo>
                    <a:pt x="1" y="2949"/>
                  </a:lnTo>
                  <a:lnTo>
                    <a:pt x="40184" y="2949"/>
                  </a:lnTo>
                  <a:lnTo>
                    <a:pt x="40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6"/>
            <p:cNvSpPr/>
            <p:nvPr/>
          </p:nvSpPr>
          <p:spPr>
            <a:xfrm>
              <a:off x="1660877" y="3507530"/>
              <a:ext cx="67769" cy="301675"/>
            </a:xfrm>
            <a:custGeom>
              <a:avLst/>
              <a:gdLst/>
              <a:ahLst/>
              <a:cxnLst/>
              <a:rect l="l" t="t" r="r" b="b"/>
              <a:pathLst>
                <a:path w="2950" h="13132" extrusionOk="0">
                  <a:moveTo>
                    <a:pt x="1" y="0"/>
                  </a:moveTo>
                  <a:lnTo>
                    <a:pt x="1" y="13131"/>
                  </a:lnTo>
                  <a:lnTo>
                    <a:pt x="2949" y="13131"/>
                  </a:lnTo>
                  <a:lnTo>
                    <a:pt x="29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6"/>
            <p:cNvSpPr/>
            <p:nvPr/>
          </p:nvSpPr>
          <p:spPr>
            <a:xfrm>
              <a:off x="848799" y="3575253"/>
              <a:ext cx="812101" cy="164805"/>
            </a:xfrm>
            <a:custGeom>
              <a:avLst/>
              <a:gdLst/>
              <a:ahLst/>
              <a:cxnLst/>
              <a:rect l="l" t="t" r="r" b="b"/>
              <a:pathLst>
                <a:path w="35351" h="7174" extrusionOk="0">
                  <a:moveTo>
                    <a:pt x="0" y="1"/>
                  </a:moveTo>
                  <a:lnTo>
                    <a:pt x="0" y="7174"/>
                  </a:lnTo>
                  <a:lnTo>
                    <a:pt x="35351" y="7174"/>
                  </a:lnTo>
                  <a:lnTo>
                    <a:pt x="353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6"/>
            <p:cNvSpPr/>
            <p:nvPr/>
          </p:nvSpPr>
          <p:spPr>
            <a:xfrm>
              <a:off x="848110" y="3617454"/>
              <a:ext cx="812790" cy="11279"/>
            </a:xfrm>
            <a:custGeom>
              <a:avLst/>
              <a:gdLst/>
              <a:ahLst/>
              <a:cxnLst/>
              <a:rect l="l" t="t" r="r" b="b"/>
              <a:pathLst>
                <a:path w="35381" h="491" extrusionOk="0">
                  <a:moveTo>
                    <a:pt x="8837" y="1"/>
                  </a:moveTo>
                  <a:cubicBezTo>
                    <a:pt x="5890" y="1"/>
                    <a:pt x="2938" y="68"/>
                    <a:pt x="0" y="231"/>
                  </a:cubicBezTo>
                  <a:lnTo>
                    <a:pt x="0" y="261"/>
                  </a:lnTo>
                  <a:cubicBezTo>
                    <a:pt x="2938" y="423"/>
                    <a:pt x="5890" y="491"/>
                    <a:pt x="8837" y="491"/>
                  </a:cubicBezTo>
                  <a:cubicBezTo>
                    <a:pt x="10311" y="491"/>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1"/>
                  </a:lnTo>
                  <a:cubicBezTo>
                    <a:pt x="33331" y="103"/>
                    <a:pt x="31267" y="55"/>
                    <a:pt x="29203" y="55"/>
                  </a:cubicBezTo>
                  <a:cubicBezTo>
                    <a:pt x="26830" y="55"/>
                    <a:pt x="24455" y="119"/>
                    <a:pt x="22098" y="200"/>
                  </a:cubicBezTo>
                  <a:cubicBezTo>
                    <a:pt x="21832" y="203"/>
                    <a:pt x="21567" y="204"/>
                    <a:pt x="21302" y="204"/>
                  </a:cubicBezTo>
                  <a:cubicBezTo>
                    <a:pt x="18623" y="204"/>
                    <a:pt x="15963" y="76"/>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6"/>
            <p:cNvSpPr/>
            <p:nvPr/>
          </p:nvSpPr>
          <p:spPr>
            <a:xfrm>
              <a:off x="848110" y="3668177"/>
              <a:ext cx="812790" cy="11073"/>
            </a:xfrm>
            <a:custGeom>
              <a:avLst/>
              <a:gdLst/>
              <a:ahLst/>
              <a:cxnLst/>
              <a:rect l="l" t="t" r="r" b="b"/>
              <a:pathLst>
                <a:path w="35381" h="482" extrusionOk="0">
                  <a:moveTo>
                    <a:pt x="9399" y="1"/>
                  </a:moveTo>
                  <a:cubicBezTo>
                    <a:pt x="6265" y="1"/>
                    <a:pt x="3125" y="60"/>
                    <a:pt x="0" y="211"/>
                  </a:cubicBezTo>
                  <a:lnTo>
                    <a:pt x="0" y="272"/>
                  </a:lnTo>
                  <a:cubicBezTo>
                    <a:pt x="3125" y="423"/>
                    <a:pt x="6265" y="482"/>
                    <a:pt x="9399" y="482"/>
                  </a:cubicBezTo>
                  <a:cubicBezTo>
                    <a:pt x="10685" y="482"/>
                    <a:pt x="11970" y="472"/>
                    <a:pt x="13253" y="454"/>
                  </a:cubicBezTo>
                  <a:cubicBezTo>
                    <a:pt x="16002" y="454"/>
                    <a:pt x="18700" y="299"/>
                    <a:pt x="21418" y="299"/>
                  </a:cubicBezTo>
                  <a:cubicBezTo>
                    <a:pt x="21644" y="299"/>
                    <a:pt x="21871" y="300"/>
                    <a:pt x="22098" y="302"/>
                  </a:cubicBezTo>
                  <a:cubicBezTo>
                    <a:pt x="24508" y="351"/>
                    <a:pt x="26878" y="440"/>
                    <a:pt x="29272" y="440"/>
                  </a:cubicBezTo>
                  <a:cubicBezTo>
                    <a:pt x="29838" y="440"/>
                    <a:pt x="30404" y="435"/>
                    <a:pt x="30973" y="424"/>
                  </a:cubicBezTo>
                  <a:cubicBezTo>
                    <a:pt x="32432" y="363"/>
                    <a:pt x="33922" y="333"/>
                    <a:pt x="35381" y="272"/>
                  </a:cubicBezTo>
                  <a:lnTo>
                    <a:pt x="35381" y="211"/>
                  </a:lnTo>
                  <a:cubicBezTo>
                    <a:pt x="33261" y="94"/>
                    <a:pt x="31127" y="47"/>
                    <a:pt x="28993" y="47"/>
                  </a:cubicBezTo>
                  <a:cubicBezTo>
                    <a:pt x="26689" y="47"/>
                    <a:pt x="24385" y="102"/>
                    <a:pt x="22098" y="181"/>
                  </a:cubicBezTo>
                  <a:cubicBezTo>
                    <a:pt x="21832" y="183"/>
                    <a:pt x="21567" y="185"/>
                    <a:pt x="21302" y="185"/>
                  </a:cubicBezTo>
                  <a:cubicBezTo>
                    <a:pt x="18623" y="185"/>
                    <a:pt x="15963" y="56"/>
                    <a:pt x="13253" y="29"/>
                  </a:cubicBezTo>
                  <a:cubicBezTo>
                    <a:pt x="11970" y="11"/>
                    <a:pt x="10685" y="1"/>
                    <a:pt x="9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6"/>
            <p:cNvSpPr/>
            <p:nvPr/>
          </p:nvSpPr>
          <p:spPr>
            <a:xfrm>
              <a:off x="721715" y="3802015"/>
              <a:ext cx="3165197" cy="126946"/>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6"/>
            <p:cNvSpPr/>
            <p:nvPr/>
          </p:nvSpPr>
          <p:spPr>
            <a:xfrm>
              <a:off x="805496" y="3210772"/>
              <a:ext cx="923150" cy="67746"/>
            </a:xfrm>
            <a:custGeom>
              <a:avLst/>
              <a:gdLst/>
              <a:ahLst/>
              <a:cxnLst/>
              <a:rect l="l" t="t" r="r" b="b"/>
              <a:pathLst>
                <a:path w="40185" h="2949" extrusionOk="0">
                  <a:moveTo>
                    <a:pt x="1" y="0"/>
                  </a:moveTo>
                  <a:lnTo>
                    <a:pt x="1" y="2948"/>
                  </a:lnTo>
                  <a:lnTo>
                    <a:pt x="40184" y="2948"/>
                  </a:lnTo>
                  <a:lnTo>
                    <a:pt x="401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6"/>
            <p:cNvSpPr/>
            <p:nvPr/>
          </p:nvSpPr>
          <p:spPr>
            <a:xfrm>
              <a:off x="805496" y="3443989"/>
              <a:ext cx="923150" cy="68458"/>
            </a:xfrm>
            <a:custGeom>
              <a:avLst/>
              <a:gdLst/>
              <a:ahLst/>
              <a:cxnLst/>
              <a:rect l="l" t="t" r="r" b="b"/>
              <a:pathLst>
                <a:path w="40185" h="2980" extrusionOk="0">
                  <a:moveTo>
                    <a:pt x="1" y="0"/>
                  </a:moveTo>
                  <a:lnTo>
                    <a:pt x="1" y="2979"/>
                  </a:lnTo>
                  <a:lnTo>
                    <a:pt x="40184" y="2979"/>
                  </a:lnTo>
                  <a:lnTo>
                    <a:pt x="401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6"/>
            <p:cNvSpPr/>
            <p:nvPr/>
          </p:nvSpPr>
          <p:spPr>
            <a:xfrm>
              <a:off x="1660877" y="3211461"/>
              <a:ext cx="67769" cy="300986"/>
            </a:xfrm>
            <a:custGeom>
              <a:avLst/>
              <a:gdLst/>
              <a:ahLst/>
              <a:cxnLst/>
              <a:rect l="l" t="t" r="r" b="b"/>
              <a:pathLst>
                <a:path w="2950" h="13102" extrusionOk="0">
                  <a:moveTo>
                    <a:pt x="1" y="1"/>
                  </a:moveTo>
                  <a:lnTo>
                    <a:pt x="1" y="13101"/>
                  </a:lnTo>
                  <a:lnTo>
                    <a:pt x="2949" y="13101"/>
                  </a:lnTo>
                  <a:lnTo>
                    <a:pt x="2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6"/>
            <p:cNvSpPr/>
            <p:nvPr/>
          </p:nvSpPr>
          <p:spPr>
            <a:xfrm>
              <a:off x="848799" y="3278495"/>
              <a:ext cx="811412" cy="165517"/>
            </a:xfrm>
            <a:custGeom>
              <a:avLst/>
              <a:gdLst/>
              <a:ahLst/>
              <a:cxnLst/>
              <a:rect l="l" t="t" r="r" b="b"/>
              <a:pathLst>
                <a:path w="35321" h="7205" extrusionOk="0">
                  <a:moveTo>
                    <a:pt x="0" y="0"/>
                  </a:moveTo>
                  <a:lnTo>
                    <a:pt x="0" y="7204"/>
                  </a:lnTo>
                  <a:lnTo>
                    <a:pt x="35320" y="7204"/>
                  </a:lnTo>
                  <a:lnTo>
                    <a:pt x="35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6"/>
            <p:cNvSpPr/>
            <p:nvPr/>
          </p:nvSpPr>
          <p:spPr>
            <a:xfrm>
              <a:off x="848110" y="3320695"/>
              <a:ext cx="812790" cy="11279"/>
            </a:xfrm>
            <a:custGeom>
              <a:avLst/>
              <a:gdLst/>
              <a:ahLst/>
              <a:cxnLst/>
              <a:rect l="l" t="t" r="r" b="b"/>
              <a:pathLst>
                <a:path w="35381" h="491" extrusionOk="0">
                  <a:moveTo>
                    <a:pt x="8837" y="1"/>
                  </a:moveTo>
                  <a:cubicBezTo>
                    <a:pt x="5890" y="1"/>
                    <a:pt x="2938" y="68"/>
                    <a:pt x="0" y="230"/>
                  </a:cubicBezTo>
                  <a:lnTo>
                    <a:pt x="0" y="261"/>
                  </a:lnTo>
                  <a:cubicBezTo>
                    <a:pt x="2938" y="423"/>
                    <a:pt x="5890" y="490"/>
                    <a:pt x="8837" y="490"/>
                  </a:cubicBezTo>
                  <a:cubicBezTo>
                    <a:pt x="10311" y="490"/>
                    <a:pt x="11784" y="474"/>
                    <a:pt x="13253" y="443"/>
                  </a:cubicBezTo>
                  <a:cubicBezTo>
                    <a:pt x="16002" y="443"/>
                    <a:pt x="18700" y="288"/>
                    <a:pt x="21418" y="288"/>
                  </a:cubicBezTo>
                  <a:cubicBezTo>
                    <a:pt x="21644" y="288"/>
                    <a:pt x="21871" y="289"/>
                    <a:pt x="22098" y="291"/>
                  </a:cubicBezTo>
                  <a:cubicBezTo>
                    <a:pt x="24332" y="360"/>
                    <a:pt x="26532" y="445"/>
                    <a:pt x="28749" y="445"/>
                  </a:cubicBezTo>
                  <a:cubicBezTo>
                    <a:pt x="29488" y="445"/>
                    <a:pt x="30229" y="436"/>
                    <a:pt x="30973" y="413"/>
                  </a:cubicBezTo>
                  <a:cubicBezTo>
                    <a:pt x="32432" y="382"/>
                    <a:pt x="33922" y="352"/>
                    <a:pt x="35381" y="261"/>
                  </a:cubicBezTo>
                  <a:lnTo>
                    <a:pt x="35381" y="230"/>
                  </a:lnTo>
                  <a:cubicBezTo>
                    <a:pt x="33260" y="99"/>
                    <a:pt x="31126" y="52"/>
                    <a:pt x="28991" y="52"/>
                  </a:cubicBezTo>
                  <a:cubicBezTo>
                    <a:pt x="26688" y="52"/>
                    <a:pt x="24385" y="107"/>
                    <a:pt x="22098" y="170"/>
                  </a:cubicBezTo>
                  <a:cubicBezTo>
                    <a:pt x="21614" y="180"/>
                    <a:pt x="21132" y="184"/>
                    <a:pt x="20649" y="184"/>
                  </a:cubicBezTo>
                  <a:cubicBezTo>
                    <a:pt x="18191" y="184"/>
                    <a:pt x="15743" y="73"/>
                    <a:pt x="13253" y="48"/>
                  </a:cubicBezTo>
                  <a:cubicBezTo>
                    <a:pt x="11784" y="18"/>
                    <a:pt x="10311" y="1"/>
                    <a:pt x="8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6"/>
            <p:cNvSpPr/>
            <p:nvPr/>
          </p:nvSpPr>
          <p:spPr>
            <a:xfrm>
              <a:off x="848110" y="3372131"/>
              <a:ext cx="812790" cy="11371"/>
            </a:xfrm>
            <a:custGeom>
              <a:avLst/>
              <a:gdLst/>
              <a:ahLst/>
              <a:cxnLst/>
              <a:rect l="l" t="t" r="r" b="b"/>
              <a:pathLst>
                <a:path w="35381" h="495" extrusionOk="0">
                  <a:moveTo>
                    <a:pt x="9534" y="1"/>
                  </a:moveTo>
                  <a:cubicBezTo>
                    <a:pt x="6356" y="1"/>
                    <a:pt x="3170" y="66"/>
                    <a:pt x="0" y="241"/>
                  </a:cubicBezTo>
                  <a:lnTo>
                    <a:pt x="0" y="271"/>
                  </a:lnTo>
                  <a:cubicBezTo>
                    <a:pt x="3085" y="420"/>
                    <a:pt x="6185" y="494"/>
                    <a:pt x="9279" y="494"/>
                  </a:cubicBezTo>
                  <a:cubicBezTo>
                    <a:pt x="10605" y="494"/>
                    <a:pt x="11930" y="481"/>
                    <a:pt x="13253" y="453"/>
                  </a:cubicBezTo>
                  <a:cubicBezTo>
                    <a:pt x="16002" y="453"/>
                    <a:pt x="18700" y="298"/>
                    <a:pt x="21418" y="298"/>
                  </a:cubicBezTo>
                  <a:cubicBezTo>
                    <a:pt x="21644" y="298"/>
                    <a:pt x="21871" y="299"/>
                    <a:pt x="22098" y="301"/>
                  </a:cubicBezTo>
                  <a:cubicBezTo>
                    <a:pt x="24405" y="372"/>
                    <a:pt x="26676" y="443"/>
                    <a:pt x="28967" y="443"/>
                  </a:cubicBezTo>
                  <a:cubicBezTo>
                    <a:pt x="29634" y="443"/>
                    <a:pt x="30302" y="437"/>
                    <a:pt x="30973" y="423"/>
                  </a:cubicBezTo>
                  <a:cubicBezTo>
                    <a:pt x="32432" y="393"/>
                    <a:pt x="33922" y="332"/>
                    <a:pt x="35381" y="271"/>
                  </a:cubicBezTo>
                  <a:lnTo>
                    <a:pt x="35381" y="241"/>
                  </a:lnTo>
                  <a:cubicBezTo>
                    <a:pt x="33177" y="104"/>
                    <a:pt x="30958" y="51"/>
                    <a:pt x="28739" y="51"/>
                  </a:cubicBezTo>
                  <a:cubicBezTo>
                    <a:pt x="26520" y="51"/>
                    <a:pt x="24301" y="104"/>
                    <a:pt x="22098" y="180"/>
                  </a:cubicBezTo>
                  <a:cubicBezTo>
                    <a:pt x="21622" y="190"/>
                    <a:pt x="21146" y="194"/>
                    <a:pt x="20671" y="194"/>
                  </a:cubicBezTo>
                  <a:cubicBezTo>
                    <a:pt x="18205" y="194"/>
                    <a:pt x="15750" y="79"/>
                    <a:pt x="13253" y="28"/>
                  </a:cubicBezTo>
                  <a:cubicBezTo>
                    <a:pt x="12015" y="11"/>
                    <a:pt x="10775" y="1"/>
                    <a:pt x="9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6"/>
            <p:cNvSpPr/>
            <p:nvPr/>
          </p:nvSpPr>
          <p:spPr>
            <a:xfrm>
              <a:off x="1023367" y="2840685"/>
              <a:ext cx="484628" cy="370799"/>
            </a:xfrm>
            <a:custGeom>
              <a:avLst/>
              <a:gdLst/>
              <a:ahLst/>
              <a:cxnLst/>
              <a:rect l="l" t="t" r="r" b="b"/>
              <a:pathLst>
                <a:path w="21096" h="16141" extrusionOk="0">
                  <a:moveTo>
                    <a:pt x="0" y="0"/>
                  </a:moveTo>
                  <a:lnTo>
                    <a:pt x="1611" y="16141"/>
                  </a:lnTo>
                  <a:lnTo>
                    <a:pt x="19484" y="16141"/>
                  </a:lnTo>
                  <a:lnTo>
                    <a:pt x="210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6"/>
            <p:cNvSpPr/>
            <p:nvPr/>
          </p:nvSpPr>
          <p:spPr>
            <a:xfrm>
              <a:off x="961227" y="2191987"/>
              <a:ext cx="592851" cy="649410"/>
            </a:xfrm>
            <a:custGeom>
              <a:avLst/>
              <a:gdLst/>
              <a:ahLst/>
              <a:cxnLst/>
              <a:rect l="l" t="t" r="r" b="b"/>
              <a:pathLst>
                <a:path w="25807" h="28269" extrusionOk="0">
                  <a:moveTo>
                    <a:pt x="9367" y="0"/>
                  </a:moveTo>
                  <a:cubicBezTo>
                    <a:pt x="6701" y="0"/>
                    <a:pt x="8785" y="23770"/>
                    <a:pt x="8785" y="23770"/>
                  </a:cubicBezTo>
                  <a:cubicBezTo>
                    <a:pt x="8785" y="23770"/>
                    <a:pt x="6201" y="8725"/>
                    <a:pt x="3101" y="8725"/>
                  </a:cubicBezTo>
                  <a:cubicBezTo>
                    <a:pt x="0" y="8725"/>
                    <a:pt x="6596" y="28269"/>
                    <a:pt x="6596" y="28269"/>
                  </a:cubicBezTo>
                  <a:lnTo>
                    <a:pt x="18937" y="28269"/>
                  </a:lnTo>
                  <a:lnTo>
                    <a:pt x="18937" y="28238"/>
                  </a:lnTo>
                  <a:cubicBezTo>
                    <a:pt x="18937" y="28238"/>
                    <a:pt x="25806" y="11126"/>
                    <a:pt x="23952" y="8968"/>
                  </a:cubicBezTo>
                  <a:cubicBezTo>
                    <a:pt x="23841" y="8838"/>
                    <a:pt x="23716" y="8778"/>
                    <a:pt x="23579" y="8778"/>
                  </a:cubicBezTo>
                  <a:cubicBezTo>
                    <a:pt x="21427" y="8778"/>
                    <a:pt x="16323" y="23740"/>
                    <a:pt x="16323" y="23740"/>
                  </a:cubicBezTo>
                  <a:cubicBezTo>
                    <a:pt x="16323" y="23740"/>
                    <a:pt x="19301" y="3983"/>
                    <a:pt x="17083" y="2797"/>
                  </a:cubicBezTo>
                  <a:cubicBezTo>
                    <a:pt x="17012" y="2759"/>
                    <a:pt x="16942" y="2740"/>
                    <a:pt x="16872" y="2740"/>
                  </a:cubicBezTo>
                  <a:cubicBezTo>
                    <a:pt x="14738" y="2740"/>
                    <a:pt x="12858" y="20123"/>
                    <a:pt x="12858" y="20123"/>
                  </a:cubicBezTo>
                  <a:cubicBezTo>
                    <a:pt x="12858" y="20123"/>
                    <a:pt x="12067" y="123"/>
                    <a:pt x="9392" y="1"/>
                  </a:cubicBezTo>
                  <a:cubicBezTo>
                    <a:pt x="9384" y="0"/>
                    <a:pt x="9375" y="0"/>
                    <a:pt x="9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6"/>
            <p:cNvSpPr/>
            <p:nvPr/>
          </p:nvSpPr>
          <p:spPr>
            <a:xfrm>
              <a:off x="2056096" y="2994302"/>
              <a:ext cx="171099" cy="32851"/>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6"/>
            <p:cNvSpPr/>
            <p:nvPr/>
          </p:nvSpPr>
          <p:spPr>
            <a:xfrm>
              <a:off x="2085432" y="3027130"/>
              <a:ext cx="111049" cy="31284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6"/>
            <p:cNvSpPr/>
            <p:nvPr/>
          </p:nvSpPr>
          <p:spPr>
            <a:xfrm>
              <a:off x="1864069" y="3339946"/>
              <a:ext cx="554464" cy="468547"/>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6"/>
            <p:cNvSpPr/>
            <p:nvPr/>
          </p:nvSpPr>
          <p:spPr>
            <a:xfrm>
              <a:off x="2085432" y="3021363"/>
              <a:ext cx="111049" cy="11532"/>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6"/>
            <p:cNvSpPr/>
            <p:nvPr/>
          </p:nvSpPr>
          <p:spPr>
            <a:xfrm>
              <a:off x="1864069" y="3532662"/>
              <a:ext cx="554464" cy="275831"/>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6"/>
            <p:cNvSpPr/>
            <p:nvPr/>
          </p:nvSpPr>
          <p:spPr>
            <a:xfrm>
              <a:off x="2123842" y="3486557"/>
              <a:ext cx="101240" cy="92166"/>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6"/>
            <p:cNvSpPr/>
            <p:nvPr/>
          </p:nvSpPr>
          <p:spPr>
            <a:xfrm>
              <a:off x="2005120" y="3629698"/>
              <a:ext cx="87296" cy="80404"/>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6"/>
            <p:cNvSpPr/>
            <p:nvPr/>
          </p:nvSpPr>
          <p:spPr>
            <a:xfrm>
              <a:off x="2234156" y="3698777"/>
              <a:ext cx="64231" cy="61337"/>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2005;p38"/>
          <p:cNvSpPr txBox="1">
            <a:spLocks noGrp="1"/>
          </p:cNvSpPr>
          <p:nvPr>
            <p:ph type="title"/>
          </p:nvPr>
        </p:nvSpPr>
        <p:spPr>
          <a:xfrm>
            <a:off x="841807" y="764465"/>
            <a:ext cx="3813000" cy="13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600" b="1">
                <a:latin typeface="Arial" panose="020B0604020202020204" pitchFamily="34" charset="0"/>
                <a:cs typeface="Arial" panose="020B0604020202020204" pitchFamily="34" charset="0"/>
              </a:rPr>
              <a:t>V.</a:t>
            </a:r>
            <a:endParaRPr sz="6600" b="1">
              <a:latin typeface="Arial" panose="020B0604020202020204" pitchFamily="34" charset="0"/>
              <a:cs typeface="Arial" panose="020B0604020202020204" pitchFamily="34" charset="0"/>
            </a:endParaRPr>
          </a:p>
        </p:txBody>
      </p:sp>
      <p:sp>
        <p:nvSpPr>
          <p:cNvPr id="92" name="TextBox 91"/>
          <p:cNvSpPr txBox="1"/>
          <p:nvPr/>
        </p:nvSpPr>
        <p:spPr>
          <a:xfrm>
            <a:off x="577916" y="2346666"/>
            <a:ext cx="4110033" cy="982513"/>
          </a:xfrm>
          <a:prstGeom prst="rect">
            <a:avLst/>
          </a:prstGeom>
          <a:noFill/>
        </p:spPr>
        <p:txBody>
          <a:bodyPr wrap="square" rtlCol="0">
            <a:spAutoFit/>
          </a:bodyPr>
          <a:lstStyle/>
          <a:p>
            <a:pPr algn="ctr">
              <a:lnSpc>
                <a:spcPct val="150000"/>
              </a:lnSpc>
            </a:pPr>
            <a:r>
              <a:rPr lang="vi-VN" sz="4400" b="1">
                <a:solidFill>
                  <a:srgbClr val="C00000"/>
                </a:solidFill>
              </a:rPr>
              <a:t>ỨNG DỤNG</a:t>
            </a:r>
            <a:endParaRPr lang="en-US" sz="4400" b="1">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grpSp>
        <p:nvGrpSpPr>
          <p:cNvPr id="40" name="Group 39"/>
          <p:cNvGrpSpPr/>
          <p:nvPr/>
        </p:nvGrpSpPr>
        <p:grpSpPr>
          <a:xfrm>
            <a:off x="812466" y="341093"/>
            <a:ext cx="6965070" cy="566360"/>
            <a:chOff x="699451" y="1068977"/>
            <a:chExt cx="6965070" cy="566360"/>
          </a:xfrm>
        </p:grpSpPr>
        <p:pic>
          <p:nvPicPr>
            <p:cNvPr id="41" name="Picture 40"/>
            <p:cNvPicPr>
              <a:picLocks noChangeAspect="1"/>
            </p:cNvPicPr>
            <p:nvPr/>
          </p:nvPicPr>
          <p:blipFill>
            <a:blip r:embed="rId3"/>
            <a:stretch>
              <a:fillRect/>
            </a:stretch>
          </p:blipFill>
          <p:spPr>
            <a:xfrm>
              <a:off x="699451" y="1068977"/>
              <a:ext cx="584819" cy="566360"/>
            </a:xfrm>
            <a:prstGeom prst="rect">
              <a:avLst/>
            </a:prstGeom>
          </p:spPr>
        </p:pic>
        <p:sp>
          <p:nvSpPr>
            <p:cNvPr id="42" name="TextBox 41"/>
            <p:cNvSpPr txBox="1"/>
            <p:nvPr/>
          </p:nvSpPr>
          <p:spPr>
            <a:xfrm>
              <a:off x="1284270" y="1224371"/>
              <a:ext cx="6380251" cy="400110"/>
            </a:xfrm>
            <a:prstGeom prst="rect">
              <a:avLst/>
            </a:prstGeom>
            <a:noFill/>
          </p:spPr>
          <p:txBody>
            <a:bodyPr wrap="square" rtlCol="0">
              <a:spAutoFit/>
            </a:bodyPr>
            <a:lstStyle/>
            <a:p>
              <a:r>
                <a:rPr lang="vi-VN" sz="2000" i="1">
                  <a:solidFill>
                    <a:srgbClr val="002060"/>
                  </a:solidFill>
                </a:rPr>
                <a:t>Chia lớp thành 4 nhóm, mỗi nhóm thực hiện nhiệm vụ:</a:t>
              </a:r>
              <a:endParaRPr lang="en-US" sz="2000" i="1">
                <a:solidFill>
                  <a:srgbClr val="002060"/>
                </a:solidFill>
              </a:endParaRPr>
            </a:p>
          </p:txBody>
        </p:sp>
      </p:grpSp>
      <p:sp>
        <p:nvSpPr>
          <p:cNvPr id="21" name="Right Arrow Callout 20"/>
          <p:cNvSpPr/>
          <p:nvPr/>
        </p:nvSpPr>
        <p:spPr>
          <a:xfrm>
            <a:off x="812466" y="1304817"/>
            <a:ext cx="1222625" cy="1325367"/>
          </a:xfrm>
          <a:prstGeom prst="rightArrowCallou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vi-VN" sz="2000" b="1">
                <a:solidFill>
                  <a:schemeClr val="tx1">
                    <a:lumMod val="10000"/>
                  </a:schemeClr>
                </a:solidFill>
                <a:latin typeface="Arial" panose="020B0604020202020204" pitchFamily="34" charset="0"/>
                <a:cs typeface="Arial" panose="020B0604020202020204" pitchFamily="34" charset="0"/>
              </a:rPr>
              <a:t>Nhóm 1</a:t>
            </a:r>
            <a:endParaRPr lang="en-US" sz="2000" b="1">
              <a:solidFill>
                <a:schemeClr val="tx1">
                  <a:lumMod val="10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2147299" y="1304817"/>
            <a:ext cx="6339155" cy="1325367"/>
            <a:chOff x="2147299" y="1304817"/>
            <a:chExt cx="6339155" cy="1325367"/>
          </a:xfrm>
        </p:grpSpPr>
        <p:sp>
          <p:nvSpPr>
            <p:cNvPr id="22" name="Rectangle 21"/>
            <p:cNvSpPr/>
            <p:nvPr/>
          </p:nvSpPr>
          <p:spPr>
            <a:xfrm>
              <a:off x="2147299" y="1304817"/>
              <a:ext cx="6339155" cy="132536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50213" y="1459668"/>
              <a:ext cx="5933326" cy="1015663"/>
            </a:xfrm>
            <a:prstGeom prst="rect">
              <a:avLst/>
            </a:prstGeom>
          </p:spPr>
          <p:txBody>
            <a:bodyPr wrap="square">
              <a:spAutoFit/>
            </a:bodyPr>
            <a:lstStyle/>
            <a:p>
              <a:pPr algn="just">
                <a:lnSpc>
                  <a:spcPct val="150000"/>
                </a:lnSpc>
              </a:pPr>
              <a:r>
                <a:rPr lang="vi-VN" sz="2000"/>
                <a:t>Tóm tắt ứng dụng của dẫn xuất halogen, sưu tầm hình ảnh, video minh hoạ.</a:t>
              </a:r>
              <a:endParaRPr lang="en-US" sz="2000"/>
            </a:p>
          </p:txBody>
        </p:sp>
      </p:grpSp>
      <p:sp>
        <p:nvSpPr>
          <p:cNvPr id="47" name="Right Arrow Callout 46"/>
          <p:cNvSpPr/>
          <p:nvPr/>
        </p:nvSpPr>
        <p:spPr>
          <a:xfrm>
            <a:off x="812466" y="3038404"/>
            <a:ext cx="1222625" cy="1325367"/>
          </a:xfrm>
          <a:prstGeom prst="rightArrowCallou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vi-VN" sz="2000" b="1">
                <a:solidFill>
                  <a:schemeClr val="tx1">
                    <a:lumMod val="10000"/>
                  </a:schemeClr>
                </a:solidFill>
                <a:latin typeface="Arial" panose="020B0604020202020204" pitchFamily="34" charset="0"/>
                <a:cs typeface="Arial" panose="020B0604020202020204" pitchFamily="34" charset="0"/>
              </a:rPr>
              <a:t>Nhóm 2</a:t>
            </a:r>
            <a:endParaRPr lang="en-US" sz="2000" b="1">
              <a:solidFill>
                <a:schemeClr val="tx1">
                  <a:lumMod val="10000"/>
                </a:schemeClr>
              </a:solidFill>
              <a:latin typeface="Arial" panose="020B0604020202020204" pitchFamily="34" charset="0"/>
              <a:cs typeface="Arial" panose="020B0604020202020204" pitchFamily="34" charset="0"/>
            </a:endParaRPr>
          </a:p>
        </p:txBody>
      </p:sp>
      <p:grpSp>
        <p:nvGrpSpPr>
          <p:cNvPr id="48" name="Group 47"/>
          <p:cNvGrpSpPr/>
          <p:nvPr/>
        </p:nvGrpSpPr>
        <p:grpSpPr>
          <a:xfrm>
            <a:off x="2147299" y="2962423"/>
            <a:ext cx="6339155" cy="1477328"/>
            <a:chOff x="2147299" y="1228836"/>
            <a:chExt cx="6339155" cy="1477328"/>
          </a:xfrm>
        </p:grpSpPr>
        <p:sp>
          <p:nvSpPr>
            <p:cNvPr id="49" name="Rectangle 48"/>
            <p:cNvSpPr/>
            <p:nvPr/>
          </p:nvSpPr>
          <p:spPr>
            <a:xfrm>
              <a:off x="2147299" y="1304817"/>
              <a:ext cx="6339155" cy="1325367"/>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350213" y="1228836"/>
              <a:ext cx="5933326" cy="1477328"/>
            </a:xfrm>
            <a:prstGeom prst="rect">
              <a:avLst/>
            </a:prstGeom>
          </p:spPr>
          <p:txBody>
            <a:bodyPr wrap="square">
              <a:spAutoFit/>
            </a:bodyPr>
            <a:lstStyle/>
            <a:p>
              <a:pPr algn="just">
                <a:lnSpc>
                  <a:spcPct val="150000"/>
                </a:lnSpc>
              </a:pPr>
              <a:r>
                <a:rPr lang="vi-VN" sz="2000"/>
                <a:t>T</a:t>
              </a:r>
              <a:r>
                <a:rPr lang="fr-FR" sz="2000"/>
                <a:t>rình bày ảnh hưởng của CFC đến tầng ozone; đưa ra lựa chọn và đề xuất sử dụng các loại hợp chất thay thế nhằm giảm tác hại đến tầng ozone</a:t>
              </a:r>
              <a:r>
                <a:rPr lang="vi-VN" sz="2000"/>
                <a:t>.</a:t>
              </a:r>
              <a:r>
                <a:rPr lang="fr-FR" sz="2000"/>
                <a:t> </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grpSp>
        <p:nvGrpSpPr>
          <p:cNvPr id="40" name="Group 39"/>
          <p:cNvGrpSpPr/>
          <p:nvPr/>
        </p:nvGrpSpPr>
        <p:grpSpPr>
          <a:xfrm>
            <a:off x="812466" y="341093"/>
            <a:ext cx="6965070" cy="566360"/>
            <a:chOff x="699451" y="1068977"/>
            <a:chExt cx="6965070" cy="566360"/>
          </a:xfrm>
        </p:grpSpPr>
        <p:pic>
          <p:nvPicPr>
            <p:cNvPr id="41" name="Picture 40"/>
            <p:cNvPicPr>
              <a:picLocks noChangeAspect="1"/>
            </p:cNvPicPr>
            <p:nvPr/>
          </p:nvPicPr>
          <p:blipFill>
            <a:blip r:embed="rId3"/>
            <a:stretch>
              <a:fillRect/>
            </a:stretch>
          </p:blipFill>
          <p:spPr>
            <a:xfrm>
              <a:off x="699451" y="1068977"/>
              <a:ext cx="584819" cy="566360"/>
            </a:xfrm>
            <a:prstGeom prst="rect">
              <a:avLst/>
            </a:prstGeom>
          </p:spPr>
        </p:pic>
        <p:sp>
          <p:nvSpPr>
            <p:cNvPr id="42" name="TextBox 41"/>
            <p:cNvSpPr txBox="1"/>
            <p:nvPr/>
          </p:nvSpPr>
          <p:spPr>
            <a:xfrm>
              <a:off x="1284270" y="1224371"/>
              <a:ext cx="6380251" cy="400110"/>
            </a:xfrm>
            <a:prstGeom prst="rect">
              <a:avLst/>
            </a:prstGeom>
            <a:noFill/>
          </p:spPr>
          <p:txBody>
            <a:bodyPr wrap="square" rtlCol="0">
              <a:spAutoFit/>
            </a:bodyPr>
            <a:lstStyle/>
            <a:p>
              <a:r>
                <a:rPr lang="vi-VN" sz="2000" i="1">
                  <a:solidFill>
                    <a:srgbClr val="002060"/>
                  </a:solidFill>
                </a:rPr>
                <a:t>Chia lớp thành 4 nhóm, mỗi nhóm thực hiện nhiệm vụ:</a:t>
              </a:r>
              <a:endParaRPr lang="en-US" sz="2000" i="1">
                <a:solidFill>
                  <a:srgbClr val="002060"/>
                </a:solidFill>
              </a:endParaRPr>
            </a:p>
          </p:txBody>
        </p:sp>
      </p:grpSp>
      <p:sp>
        <p:nvSpPr>
          <p:cNvPr id="21" name="Right Arrow Callout 20"/>
          <p:cNvSpPr/>
          <p:nvPr/>
        </p:nvSpPr>
        <p:spPr>
          <a:xfrm>
            <a:off x="812466" y="1304817"/>
            <a:ext cx="1222625" cy="1325367"/>
          </a:xfrm>
          <a:prstGeom prst="rightArrow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vi-VN" sz="2000" b="1">
                <a:solidFill>
                  <a:schemeClr val="tx1">
                    <a:lumMod val="10000"/>
                  </a:schemeClr>
                </a:solidFill>
                <a:latin typeface="Arial" panose="020B0604020202020204" pitchFamily="34" charset="0"/>
                <a:cs typeface="Arial" panose="020B0604020202020204" pitchFamily="34" charset="0"/>
              </a:rPr>
              <a:t>Nhóm 3</a:t>
            </a:r>
            <a:endParaRPr lang="en-US" sz="2000" b="1">
              <a:solidFill>
                <a:schemeClr val="tx1">
                  <a:lumMod val="10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2147299" y="1257338"/>
            <a:ext cx="6339155" cy="1420325"/>
            <a:chOff x="2147299" y="1257338"/>
            <a:chExt cx="6339155" cy="1420325"/>
          </a:xfrm>
        </p:grpSpPr>
        <p:sp>
          <p:nvSpPr>
            <p:cNvPr id="22" name="Rectangle 21"/>
            <p:cNvSpPr/>
            <p:nvPr/>
          </p:nvSpPr>
          <p:spPr>
            <a:xfrm>
              <a:off x="2147299" y="1304817"/>
              <a:ext cx="6339155" cy="132536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50213" y="1257338"/>
              <a:ext cx="5933326" cy="1420325"/>
            </a:xfrm>
            <a:prstGeom prst="rect">
              <a:avLst/>
            </a:prstGeom>
          </p:spPr>
          <p:txBody>
            <a:bodyPr wrap="square">
              <a:spAutoFit/>
            </a:bodyPr>
            <a:lstStyle/>
            <a:p>
              <a:pPr algn="just">
                <a:lnSpc>
                  <a:spcPct val="150000"/>
                </a:lnSpc>
              </a:pPr>
              <a:r>
                <a:rPr lang="fr-FR" sz="2000"/>
                <a:t>Nghiên cứu ảnh hưởng của một số loại thuốc kích thích sinh trưởng, bảo vệ thực vật và thuốc diệt cỏ đến sức khỏe và môi trường; </a:t>
              </a:r>
              <a:r>
                <a:rPr lang="vi-VN" sz="2000"/>
                <a:t>đề xuất giải pháp.</a:t>
              </a:r>
              <a:endParaRPr lang="en-US" sz="2000"/>
            </a:p>
          </p:txBody>
        </p:sp>
      </p:grpSp>
      <p:sp>
        <p:nvSpPr>
          <p:cNvPr id="47" name="Right Arrow Callout 46"/>
          <p:cNvSpPr/>
          <p:nvPr/>
        </p:nvSpPr>
        <p:spPr>
          <a:xfrm>
            <a:off x="812466" y="3038404"/>
            <a:ext cx="1222625" cy="1325367"/>
          </a:xfrm>
          <a:prstGeom prst="rightArrowCallout">
            <a:avLst/>
          </a:prstGeom>
          <a:solidFill>
            <a:schemeClr val="bg1">
              <a:lumMod val="50000"/>
              <a:lumOff val="50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vi-VN" sz="2000" b="1">
                <a:solidFill>
                  <a:schemeClr val="tx1">
                    <a:lumMod val="10000"/>
                  </a:schemeClr>
                </a:solidFill>
                <a:latin typeface="Arial" panose="020B0604020202020204" pitchFamily="34" charset="0"/>
                <a:cs typeface="Arial" panose="020B0604020202020204" pitchFamily="34" charset="0"/>
              </a:rPr>
              <a:t>Nhóm 4</a:t>
            </a:r>
            <a:endParaRPr lang="en-US" sz="2000" b="1">
              <a:solidFill>
                <a:schemeClr val="tx1">
                  <a:lumMod val="10000"/>
                </a:schemeClr>
              </a:solidFill>
              <a:latin typeface="Arial" panose="020B0604020202020204" pitchFamily="34" charset="0"/>
              <a:cs typeface="Arial" panose="020B0604020202020204" pitchFamily="34" charset="0"/>
            </a:endParaRPr>
          </a:p>
        </p:txBody>
      </p:sp>
      <p:grpSp>
        <p:nvGrpSpPr>
          <p:cNvPr id="48" name="Group 47"/>
          <p:cNvGrpSpPr/>
          <p:nvPr/>
        </p:nvGrpSpPr>
        <p:grpSpPr>
          <a:xfrm>
            <a:off x="2147299" y="2962423"/>
            <a:ext cx="6339155" cy="1420325"/>
            <a:chOff x="2147299" y="1228836"/>
            <a:chExt cx="6339155" cy="1420325"/>
          </a:xfrm>
        </p:grpSpPr>
        <p:sp>
          <p:nvSpPr>
            <p:cNvPr id="49" name="Rectangle 48"/>
            <p:cNvSpPr/>
            <p:nvPr/>
          </p:nvSpPr>
          <p:spPr>
            <a:xfrm>
              <a:off x="2147299" y="1304817"/>
              <a:ext cx="6339155" cy="132536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350213" y="1228836"/>
              <a:ext cx="5933326" cy="1420325"/>
            </a:xfrm>
            <a:prstGeom prst="rect">
              <a:avLst/>
            </a:prstGeom>
          </p:spPr>
          <p:txBody>
            <a:bodyPr wrap="square">
              <a:spAutoFit/>
            </a:bodyPr>
            <a:lstStyle/>
            <a:p>
              <a:pPr algn="just">
                <a:lnSpc>
                  <a:spcPct val="150000"/>
                </a:lnSpc>
              </a:pPr>
              <a:r>
                <a:rPr lang="fr-FR" sz="2000"/>
                <a:t>Tìm hiểu và cho biết nguồn gốc, thành phần hóa học </a:t>
              </a:r>
              <a:r>
                <a:rPr lang="vi-VN" sz="2000"/>
                <a:t>của </a:t>
              </a:r>
              <a:r>
                <a:rPr lang="fr-FR" sz="2000"/>
                <a:t>một số thuốc bảo vệ thực vật thường dùng ở địa phương</a:t>
              </a:r>
              <a:r>
                <a:rPr lang="vi-VN" sz="2000"/>
                <a:t>; đề xuất giải pháp.</a:t>
              </a:r>
              <a:endParaRPr lang="en-US" sz="2000"/>
            </a:p>
          </p:txBody>
        </p:sp>
      </p:grpSp>
    </p:spTree>
    <p:extLst>
      <p:ext uri="{BB962C8B-B14F-4D97-AF65-F5344CB8AC3E}">
        <p14:creationId xmlns:p14="http://schemas.microsoft.com/office/powerpoint/2010/main" val="69177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sp>
        <p:nvSpPr>
          <p:cNvPr id="2869" name="Google Shape;2869;p63"/>
          <p:cNvSpPr txBox="1">
            <a:spLocks noGrp="1"/>
          </p:cNvSpPr>
          <p:nvPr>
            <p:ph type="title"/>
          </p:nvPr>
        </p:nvSpPr>
        <p:spPr>
          <a:xfrm>
            <a:off x="720000" y="445025"/>
            <a:ext cx="7704000" cy="572700"/>
          </a:xfrm>
          <a:prstGeom prst="rect">
            <a:avLst/>
          </a:prstGeom>
          <a:solidFill>
            <a:schemeClr val="accent4">
              <a:lumMod val="10000"/>
              <a:lumOff val="9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vi-VN" sz="2400" b="1">
                <a:solidFill>
                  <a:srgbClr val="C00000"/>
                </a:solidFill>
                <a:latin typeface="Arial" panose="020B0604020202020204" pitchFamily="34" charset="0"/>
                <a:cs typeface="Arial" panose="020B0604020202020204" pitchFamily="34" charset="0"/>
              </a:rPr>
              <a:t>1. Một số ứng dụng tiêu biểu của dẫn xuất halogen</a:t>
            </a:r>
            <a:endParaRPr sz="2400" b="1">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675081" y="1432572"/>
            <a:ext cx="3971663" cy="3303813"/>
            <a:chOff x="675081" y="1432572"/>
            <a:chExt cx="3971663" cy="3303813"/>
          </a:xfrm>
        </p:grpSpPr>
        <p:pic>
          <p:nvPicPr>
            <p:cNvPr id="2" name="Picture 1"/>
            <p:cNvPicPr>
              <a:picLocks noChangeAspect="1"/>
            </p:cNvPicPr>
            <p:nvPr/>
          </p:nvPicPr>
          <p:blipFill>
            <a:blip r:embed="rId3"/>
            <a:stretch>
              <a:fillRect/>
            </a:stretch>
          </p:blipFill>
          <p:spPr>
            <a:xfrm>
              <a:off x="675081" y="1432572"/>
              <a:ext cx="3971663" cy="2642019"/>
            </a:xfrm>
            <a:prstGeom prst="rect">
              <a:avLst/>
            </a:prstGeom>
            <a:ln w="19050">
              <a:solidFill>
                <a:schemeClr val="accent5">
                  <a:lumMod val="10000"/>
                </a:schemeClr>
              </a:solidFill>
            </a:ln>
          </p:spPr>
        </p:pic>
        <p:sp>
          <p:nvSpPr>
            <p:cNvPr id="3" name="Rectangle 2"/>
            <p:cNvSpPr/>
            <p:nvPr/>
          </p:nvSpPr>
          <p:spPr>
            <a:xfrm>
              <a:off x="1017451" y="4304870"/>
              <a:ext cx="3286921" cy="43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Arial" panose="020B0604020202020204" pitchFamily="34" charset="0"/>
                  <a:cs typeface="Arial" panose="020B0604020202020204" pitchFamily="34" charset="0"/>
                </a:rPr>
                <a:t>Sản xuất vật liệu polymer</a:t>
              </a:r>
            </a:p>
          </p:txBody>
        </p:sp>
      </p:grpSp>
      <p:grpSp>
        <p:nvGrpSpPr>
          <p:cNvPr id="6" name="Group 5"/>
          <p:cNvGrpSpPr/>
          <p:nvPr/>
        </p:nvGrpSpPr>
        <p:grpSpPr>
          <a:xfrm>
            <a:off x="4841729" y="1432572"/>
            <a:ext cx="3957345" cy="3303813"/>
            <a:chOff x="4841729" y="1432572"/>
            <a:chExt cx="3957345" cy="3303813"/>
          </a:xfrm>
        </p:grpSpPr>
        <p:pic>
          <p:nvPicPr>
            <p:cNvPr id="4" name="Picture 3"/>
            <p:cNvPicPr>
              <a:picLocks noChangeAspect="1"/>
            </p:cNvPicPr>
            <p:nvPr/>
          </p:nvPicPr>
          <p:blipFill>
            <a:blip r:embed="rId4"/>
            <a:stretch>
              <a:fillRect/>
            </a:stretch>
          </p:blipFill>
          <p:spPr>
            <a:xfrm>
              <a:off x="4841729" y="1432572"/>
              <a:ext cx="3957345" cy="2642020"/>
            </a:xfrm>
            <a:prstGeom prst="rect">
              <a:avLst/>
            </a:prstGeom>
            <a:ln w="19050">
              <a:solidFill>
                <a:schemeClr val="accent5">
                  <a:lumMod val="10000"/>
                </a:schemeClr>
              </a:solidFill>
            </a:ln>
          </p:spPr>
        </p:pic>
        <p:sp>
          <p:nvSpPr>
            <p:cNvPr id="28" name="Rectangle 27"/>
            <p:cNvSpPr/>
            <p:nvPr/>
          </p:nvSpPr>
          <p:spPr>
            <a:xfrm>
              <a:off x="5271942" y="4304870"/>
              <a:ext cx="3096917" cy="431515"/>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Arial" panose="020B0604020202020204" pitchFamily="34" charset="0"/>
                  <a:cs typeface="Arial" panose="020B0604020202020204" pitchFamily="34" charset="0"/>
                </a:rPr>
                <a:t>Sản xuất </a:t>
              </a:r>
              <a:r>
                <a:rPr lang="vi-VN" sz="2000">
                  <a:solidFill>
                    <a:schemeClr val="bg2"/>
                  </a:solidFill>
                  <a:latin typeface="Arial" panose="020B0604020202020204" pitchFamily="34" charset="0"/>
                  <a:cs typeface="Arial" panose="020B0604020202020204" pitchFamily="34" charset="0"/>
                </a:rPr>
                <a:t>dược phẩm</a:t>
              </a:r>
              <a:endParaRPr lang="en-US" sz="2000">
                <a:solidFill>
                  <a:schemeClr val="bg2"/>
                </a:solidFill>
                <a:latin typeface="Arial" panose="020B0604020202020204" pitchFamily="34" charset="0"/>
                <a:cs typeface="Arial" panose="020B0604020202020204" pitchFamily="34" charset="0"/>
              </a:endParaRPr>
            </a:p>
          </p:txBody>
        </p:sp>
      </p:grpSp>
      <p:sp>
        <p:nvSpPr>
          <p:cNvPr id="7" name="Rectangle 6"/>
          <p:cNvSpPr/>
          <p:nvPr/>
        </p:nvSpPr>
        <p:spPr>
          <a:xfrm>
            <a:off x="1633591" y="4859677"/>
            <a:ext cx="852755" cy="2838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483675" y="4452561"/>
            <a:ext cx="315400" cy="2838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9088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9"/>
                                        </p:tgtEl>
                                        <p:attrNameLst>
                                          <p:attrName>style.visibility</p:attrName>
                                        </p:attrNameLst>
                                      </p:cBhvr>
                                      <p:to>
                                        <p:strVal val="visible"/>
                                      </p:to>
                                    </p:set>
                                    <p:anim calcmode="lin" valueType="num">
                                      <p:cBhvr additive="base">
                                        <p:cTn id="7" dur="500" fill="hold"/>
                                        <p:tgtEl>
                                          <p:spTgt spid="2869"/>
                                        </p:tgtEl>
                                        <p:attrNameLst>
                                          <p:attrName>ppt_x</p:attrName>
                                        </p:attrNameLst>
                                      </p:cBhvr>
                                      <p:tavLst>
                                        <p:tav tm="0">
                                          <p:val>
                                            <p:strVal val="#ppt_x"/>
                                          </p:val>
                                        </p:tav>
                                        <p:tav tm="100000">
                                          <p:val>
                                            <p:strVal val="#ppt_x"/>
                                          </p:val>
                                        </p:tav>
                                      </p:tavLst>
                                    </p:anim>
                                    <p:anim calcmode="lin" valueType="num">
                                      <p:cBhvr additive="base">
                                        <p:cTn id="8" dur="500" fill="hold"/>
                                        <p:tgtEl>
                                          <p:spTgt spid="286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grpSp>
        <p:nvGrpSpPr>
          <p:cNvPr id="2623" name="Google Shape;2623;p48"/>
          <p:cNvGrpSpPr/>
          <p:nvPr/>
        </p:nvGrpSpPr>
        <p:grpSpPr>
          <a:xfrm rot="-3733659">
            <a:off x="3971238" y="4182441"/>
            <a:ext cx="737045" cy="729824"/>
            <a:chOff x="3398331" y="1368868"/>
            <a:chExt cx="448639" cy="444244"/>
          </a:xfrm>
        </p:grpSpPr>
        <p:sp>
          <p:nvSpPr>
            <p:cNvPr id="2624" name="Google Shape;2624;p4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0" name="Google Shape;2630;p48"/>
          <p:cNvSpPr/>
          <p:nvPr/>
        </p:nvSpPr>
        <p:spPr>
          <a:xfrm>
            <a:off x="3310494" y="-621639"/>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8"/>
          <p:cNvSpPr/>
          <p:nvPr/>
        </p:nvSpPr>
        <p:spPr>
          <a:xfrm>
            <a:off x="8929390" y="314906"/>
            <a:ext cx="256585" cy="25658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305317" y="753407"/>
            <a:ext cx="3855717" cy="3743013"/>
            <a:chOff x="305317" y="753407"/>
            <a:chExt cx="3855717" cy="3743013"/>
          </a:xfrm>
        </p:grpSpPr>
        <p:pic>
          <p:nvPicPr>
            <p:cNvPr id="4" name="Picture 3"/>
            <p:cNvPicPr>
              <a:picLocks noChangeAspect="1"/>
            </p:cNvPicPr>
            <p:nvPr/>
          </p:nvPicPr>
          <p:blipFill rotWithShape="1">
            <a:blip r:embed="rId3"/>
            <a:srcRect r="16367"/>
            <a:stretch/>
          </p:blipFill>
          <p:spPr>
            <a:xfrm>
              <a:off x="305317" y="753407"/>
              <a:ext cx="3855717" cy="3070845"/>
            </a:xfrm>
            <a:prstGeom prst="rect">
              <a:avLst/>
            </a:prstGeom>
            <a:ln w="19050">
              <a:solidFill>
                <a:schemeClr val="accent5">
                  <a:lumMod val="10000"/>
                </a:schemeClr>
              </a:solidFill>
            </a:ln>
          </p:spPr>
        </p:pic>
        <p:sp>
          <p:nvSpPr>
            <p:cNvPr id="17" name="Rectangle 16"/>
            <p:cNvSpPr/>
            <p:nvPr/>
          </p:nvSpPr>
          <p:spPr>
            <a:xfrm>
              <a:off x="1200777" y="4064905"/>
              <a:ext cx="2064796" cy="43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bg2"/>
                  </a:solidFill>
                  <a:latin typeface="Arial" panose="020B0604020202020204" pitchFamily="34" charset="0"/>
                  <a:cs typeface="Arial" panose="020B0604020202020204" pitchFamily="34" charset="0"/>
                </a:rPr>
                <a:t>Làm dung môi</a:t>
              </a:r>
              <a:endParaRPr lang="en-US" sz="2000">
                <a:solidFill>
                  <a:schemeClr val="bg2"/>
                </a:solidFill>
                <a:latin typeface="Arial" panose="020B0604020202020204" pitchFamily="34" charset="0"/>
                <a:cs typeface="Arial" panose="020B0604020202020204" pitchFamily="34" charset="0"/>
              </a:endParaRPr>
            </a:p>
          </p:txBody>
        </p:sp>
      </p:grpSp>
      <p:grpSp>
        <p:nvGrpSpPr>
          <p:cNvPr id="7" name="Group 6"/>
          <p:cNvGrpSpPr/>
          <p:nvPr/>
        </p:nvGrpSpPr>
        <p:grpSpPr>
          <a:xfrm>
            <a:off x="4377402" y="753407"/>
            <a:ext cx="4407464" cy="3761805"/>
            <a:chOff x="4339762" y="757860"/>
            <a:chExt cx="4407464" cy="376180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460"/>
            <a:stretch/>
          </p:blipFill>
          <p:spPr>
            <a:xfrm>
              <a:off x="4339762" y="757860"/>
              <a:ext cx="4407464" cy="3075163"/>
            </a:xfrm>
            <a:prstGeom prst="rect">
              <a:avLst/>
            </a:prstGeom>
            <a:ln w="19050">
              <a:solidFill>
                <a:schemeClr val="accent5">
                  <a:lumMod val="10000"/>
                </a:schemeClr>
              </a:solidFill>
            </a:ln>
          </p:spPr>
        </p:pic>
        <p:sp>
          <p:nvSpPr>
            <p:cNvPr id="18" name="Rectangle 17"/>
            <p:cNvSpPr/>
            <p:nvPr/>
          </p:nvSpPr>
          <p:spPr>
            <a:xfrm>
              <a:off x="5271943" y="4088150"/>
              <a:ext cx="2865190" cy="43151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bg2"/>
                  </a:solidFill>
                  <a:latin typeface="Arial" panose="020B0604020202020204" pitchFamily="34" charset="0"/>
                  <a:cs typeface="Arial" panose="020B0604020202020204" pitchFamily="34" charset="0"/>
                </a:rPr>
                <a:t>Tác nhân làm lạnh</a:t>
              </a:r>
              <a:endParaRPr lang="en-US" sz="2000">
                <a:solidFill>
                  <a:schemeClr val="bg2"/>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grpSp>
        <p:nvGrpSpPr>
          <p:cNvPr id="2623" name="Google Shape;2623;p48"/>
          <p:cNvGrpSpPr/>
          <p:nvPr/>
        </p:nvGrpSpPr>
        <p:grpSpPr>
          <a:xfrm rot="-3733659">
            <a:off x="8280884" y="8868"/>
            <a:ext cx="737045" cy="729824"/>
            <a:chOff x="3398331" y="1368868"/>
            <a:chExt cx="448639" cy="444244"/>
          </a:xfrm>
        </p:grpSpPr>
        <p:sp>
          <p:nvSpPr>
            <p:cNvPr id="2624" name="Google Shape;2624;p4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0" name="Google Shape;2630;p48"/>
          <p:cNvSpPr/>
          <p:nvPr/>
        </p:nvSpPr>
        <p:spPr>
          <a:xfrm>
            <a:off x="589711" y="-508551"/>
            <a:ext cx="1029267" cy="102926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260938" y="851181"/>
            <a:ext cx="4396947" cy="3649036"/>
            <a:chOff x="260938" y="851181"/>
            <a:chExt cx="4396947" cy="3649036"/>
          </a:xfrm>
        </p:grpSpPr>
        <p:sp>
          <p:nvSpPr>
            <p:cNvPr id="17" name="Rectangle 16"/>
            <p:cNvSpPr/>
            <p:nvPr/>
          </p:nvSpPr>
          <p:spPr>
            <a:xfrm>
              <a:off x="260939" y="4068702"/>
              <a:ext cx="4396946" cy="431515"/>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bg2"/>
                  </a:solidFill>
                  <a:latin typeface="Arial" panose="020B0604020202020204" pitchFamily="34" charset="0"/>
                  <a:cs typeface="Arial" panose="020B0604020202020204" pitchFamily="34" charset="0"/>
                </a:rPr>
                <a:t>Sản xuất chất kích thích tăng trưởng</a:t>
              </a:r>
              <a:endParaRPr lang="en-US" sz="2000">
                <a:solidFill>
                  <a:schemeClr val="bg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0938" y="851181"/>
              <a:ext cx="4396947" cy="2929710"/>
            </a:xfrm>
            <a:prstGeom prst="rect">
              <a:avLst/>
            </a:prstGeom>
          </p:spPr>
        </p:pic>
      </p:grpSp>
      <p:grpSp>
        <p:nvGrpSpPr>
          <p:cNvPr id="7" name="Group 6"/>
          <p:cNvGrpSpPr/>
          <p:nvPr/>
        </p:nvGrpSpPr>
        <p:grpSpPr>
          <a:xfrm>
            <a:off x="4826964" y="851181"/>
            <a:ext cx="4120806" cy="3659446"/>
            <a:chOff x="4826964" y="851181"/>
            <a:chExt cx="4120806" cy="3659446"/>
          </a:xfrm>
        </p:grpSpPr>
        <p:sp>
          <p:nvSpPr>
            <p:cNvPr id="18" name="Rectangle 17"/>
            <p:cNvSpPr/>
            <p:nvPr/>
          </p:nvSpPr>
          <p:spPr>
            <a:xfrm>
              <a:off x="4826964" y="4079112"/>
              <a:ext cx="4120806" cy="431515"/>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bg2"/>
                  </a:solidFill>
                  <a:latin typeface="Arial" panose="020B0604020202020204" pitchFamily="34" charset="0"/>
                  <a:cs typeface="Arial" panose="020B0604020202020204" pitchFamily="34" charset="0"/>
                </a:rPr>
                <a:t>Sản xuất thuốc bảo vệ thực vật</a:t>
              </a:r>
              <a:endParaRPr lang="en-US" sz="2000">
                <a:solidFill>
                  <a:schemeClr val="bg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a:srcRect l="6267"/>
            <a:stretch/>
          </p:blipFill>
          <p:spPr>
            <a:xfrm>
              <a:off x="4826964" y="851181"/>
              <a:ext cx="4120806" cy="2929710"/>
            </a:xfrm>
            <a:prstGeom prst="rect">
              <a:avLst/>
            </a:prstGeom>
          </p:spPr>
        </p:pic>
      </p:grpSp>
    </p:spTree>
    <p:extLst>
      <p:ext uri="{BB962C8B-B14F-4D97-AF65-F5344CB8AC3E}">
        <p14:creationId xmlns:p14="http://schemas.microsoft.com/office/powerpoint/2010/main" val="215072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34"/>
        <p:cNvGrpSpPr/>
        <p:nvPr/>
      </p:nvGrpSpPr>
      <p:grpSpPr>
        <a:xfrm>
          <a:off x="0" y="0"/>
          <a:ext cx="0" cy="0"/>
          <a:chOff x="0" y="0"/>
          <a:chExt cx="0" cy="0"/>
        </a:xfrm>
      </p:grpSpPr>
      <p:pic>
        <p:nvPicPr>
          <p:cNvPr id="21" name="Video mô phỏng - Hiện tượng thủng tầng oz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2067" y="1896301"/>
            <a:ext cx="5488471" cy="3087264"/>
          </a:xfrm>
          <a:prstGeom prst="rect">
            <a:avLst/>
          </a:prstGeom>
        </p:spPr>
      </p:pic>
      <p:sp>
        <p:nvSpPr>
          <p:cNvPr id="4" name="Title 3"/>
          <p:cNvSpPr>
            <a:spLocks noGrp="1"/>
          </p:cNvSpPr>
          <p:nvPr>
            <p:ph type="title"/>
          </p:nvPr>
        </p:nvSpPr>
        <p:spPr>
          <a:xfrm>
            <a:off x="719999" y="398316"/>
            <a:ext cx="7550697" cy="548816"/>
          </a:xfrm>
          <a:solidFill>
            <a:schemeClr val="accent4">
              <a:lumMod val="10000"/>
              <a:lumOff val="90000"/>
            </a:schemeClr>
          </a:solidFill>
        </p:spPr>
        <p:txBody>
          <a:bodyPr/>
          <a:lstStyle/>
          <a:p>
            <a:pPr algn="ctr"/>
            <a:r>
              <a:rPr lang="vi-VN" sz="2400" b="1">
                <a:solidFill>
                  <a:srgbClr val="C00000"/>
                </a:solidFill>
                <a:latin typeface="Arial" panose="020B0604020202020204" pitchFamily="34" charset="0"/>
                <a:cs typeface="Arial" panose="020B0604020202020204" pitchFamily="34" charset="0"/>
              </a:rPr>
              <a:t>2. Dẫn xuất halogen với sức khỏe và môi trường</a:t>
            </a:r>
            <a:endParaRPr lang="en-US" sz="2400" b="1">
              <a:solidFill>
                <a:srgbClr val="C00000"/>
              </a:solidFill>
              <a:latin typeface="Arial" panose="020B0604020202020204" pitchFamily="34" charset="0"/>
              <a:cs typeface="Arial" panose="020B0604020202020204" pitchFamily="34" charset="0"/>
            </a:endParaRPr>
          </a:p>
        </p:txBody>
      </p:sp>
      <p:sp>
        <p:nvSpPr>
          <p:cNvPr id="24" name="Title 1"/>
          <p:cNvSpPr txBox="1">
            <a:spLocks/>
          </p:cNvSpPr>
          <p:nvPr/>
        </p:nvSpPr>
        <p:spPr>
          <a:xfrm>
            <a:off x="720000" y="1092297"/>
            <a:ext cx="2865681" cy="5412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1pPr>
            <a:lvl2pPr marR="0" lvl="1"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2pPr>
            <a:lvl3pPr marR="0" lvl="2"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3pPr>
            <a:lvl4pPr marR="0" lvl="3"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4pPr>
            <a:lvl5pPr marR="0" lvl="4"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5pPr>
            <a:lvl6pPr marR="0" lvl="5"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6pPr>
            <a:lvl7pPr marR="0" lvl="6"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7pPr>
            <a:lvl8pPr marR="0" lvl="7"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8pPr>
            <a:lvl9pPr marR="0" lvl="8" algn="l" rtl="0">
              <a:lnSpc>
                <a:spcPct val="100000"/>
              </a:lnSpc>
              <a:spcBef>
                <a:spcPts val="0"/>
              </a:spcBef>
              <a:spcAft>
                <a:spcPts val="0"/>
              </a:spcAft>
              <a:buClr>
                <a:schemeClr val="lt1"/>
              </a:buClr>
              <a:buSzPts val="3500"/>
              <a:buFont typeface="Bodoni Moda SemiBold"/>
              <a:buNone/>
              <a:defRPr sz="3500" b="0" i="0" u="none" strike="noStrike" cap="none">
                <a:solidFill>
                  <a:schemeClr val="lt1"/>
                </a:solidFill>
                <a:latin typeface="Bodoni Moda SemiBold"/>
                <a:ea typeface="Bodoni Moda SemiBold"/>
                <a:cs typeface="Bodoni Moda SemiBold"/>
                <a:sym typeface="Bodoni Moda SemiBold"/>
              </a:defRPr>
            </a:lvl9pPr>
          </a:lstStyle>
          <a:p>
            <a:pPr algn="just">
              <a:lnSpc>
                <a:spcPct val="150000"/>
              </a:lnSpc>
            </a:pPr>
            <a:r>
              <a:rPr lang="vi-VN" sz="2000" b="1" i="1">
                <a:solidFill>
                  <a:srgbClr val="0070C0"/>
                </a:solidFill>
                <a:latin typeface="Arial" panose="020B0604020202020204" pitchFamily="34" charset="0"/>
                <a:cs typeface="Arial" panose="020B0604020202020204" pitchFamily="34" charset="0"/>
              </a:rPr>
              <a:t>a) CFC và tầng ozone</a:t>
            </a:r>
            <a:endParaRPr lang="en-US" sz="2000" b="1" i="1">
              <a:solidFill>
                <a:srgbClr val="0070C0"/>
              </a:solidFill>
              <a:latin typeface="Arial" panose="020B0604020202020204" pitchFamily="34" charset="0"/>
              <a:cs typeface="Arial" panose="020B0604020202020204" pitchFamily="34" charset="0"/>
            </a:endParaRPr>
          </a:p>
        </p:txBody>
      </p:sp>
      <p:sp>
        <p:nvSpPr>
          <p:cNvPr id="17" name="Rounded Rectangular Callout 16"/>
          <p:cNvSpPr/>
          <p:nvPr/>
        </p:nvSpPr>
        <p:spPr>
          <a:xfrm>
            <a:off x="5917914" y="1633591"/>
            <a:ext cx="3092521" cy="1119883"/>
          </a:xfrm>
          <a:prstGeom prst="wedgeRoundRectCallout">
            <a:avLst>
              <a:gd name="adj1" fmla="val -66431"/>
              <a:gd name="adj2" fmla="val 48991"/>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000">
                <a:solidFill>
                  <a:schemeClr val="accent5">
                    <a:lumMod val="10000"/>
                  </a:schemeClr>
                </a:solidFill>
                <a:latin typeface="Arial" panose="020B0604020202020204" pitchFamily="34" charset="0"/>
                <a:cs typeface="Arial" panose="020B0604020202020204" pitchFamily="34" charset="0"/>
              </a:rPr>
              <a:t>Video quá trình phá hủy tầng ozone của CFC</a:t>
            </a:r>
            <a:endParaRPr lang="en-US" sz="2000">
              <a:solidFill>
                <a:schemeClr val="accent5">
                  <a:lumMod val="10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091579" y="3137418"/>
            <a:ext cx="609446" cy="60502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vertical)">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41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2" fill="hold" display="0">
                  <p:stCondLst>
                    <p:cond delay="indefinite"/>
                  </p:stCondLst>
                </p:cTn>
                <p:tgtEl>
                  <p:spTgt spid="21"/>
                </p:tgtEl>
              </p:cMediaNode>
            </p:video>
          </p:childTnLst>
        </p:cTn>
      </p:par>
    </p:tnLst>
    <p:bldLst>
      <p:bldP spid="4" grpId="0" animBg="1"/>
      <p:bldP spid="24"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sp>
        <p:nvSpPr>
          <p:cNvPr id="7" name="Rectangle 6"/>
          <p:cNvSpPr/>
          <p:nvPr/>
        </p:nvSpPr>
        <p:spPr>
          <a:xfrm>
            <a:off x="7807387" y="3792227"/>
            <a:ext cx="1196648" cy="126372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514208" y="1137142"/>
            <a:ext cx="4356361" cy="3377510"/>
            <a:chOff x="4514208" y="1137142"/>
            <a:chExt cx="4356361" cy="3377510"/>
          </a:xfrm>
        </p:grpSpPr>
        <p:grpSp>
          <p:nvGrpSpPr>
            <p:cNvPr id="6" name="Group 5"/>
            <p:cNvGrpSpPr/>
            <p:nvPr/>
          </p:nvGrpSpPr>
          <p:grpSpPr>
            <a:xfrm>
              <a:off x="4514208" y="1137142"/>
              <a:ext cx="4356361" cy="3377510"/>
              <a:chOff x="414819" y="1065223"/>
              <a:chExt cx="4356361" cy="3377510"/>
            </a:xfrm>
          </p:grpSpPr>
          <p:grpSp>
            <p:nvGrpSpPr>
              <p:cNvPr id="2730" name="Google Shape;2730;p53"/>
              <p:cNvGrpSpPr/>
              <p:nvPr/>
            </p:nvGrpSpPr>
            <p:grpSpPr>
              <a:xfrm>
                <a:off x="414819" y="1065223"/>
                <a:ext cx="4356361" cy="3377510"/>
                <a:chOff x="331763" y="414151"/>
                <a:chExt cx="6903246" cy="5352124"/>
              </a:xfrm>
            </p:grpSpPr>
            <p:sp>
              <p:nvSpPr>
                <p:cNvPr id="2731" name="Google Shape;2731;p53"/>
                <p:cNvSpPr/>
                <p:nvPr/>
              </p:nvSpPr>
              <p:spPr>
                <a:xfrm>
                  <a:off x="2969407" y="5021366"/>
                  <a:ext cx="1660725" cy="744909"/>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3"/>
                <p:cNvSpPr/>
                <p:nvPr/>
              </p:nvSpPr>
              <p:spPr>
                <a:xfrm>
                  <a:off x="331763" y="414151"/>
                  <a:ext cx="6903246" cy="4643424"/>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3"/>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3"/>
                <p:cNvSpPr/>
                <p:nvPr/>
              </p:nvSpPr>
              <p:spPr>
                <a:xfrm>
                  <a:off x="2788933" y="5539399"/>
                  <a:ext cx="2020026" cy="226876"/>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66" y="1182708"/>
                <a:ext cx="4083954" cy="2133866"/>
              </a:xfrm>
              <a:prstGeom prst="rect">
                <a:avLst/>
              </a:prstGeom>
            </p:spPr>
          </p:pic>
          <p:sp>
            <p:nvSpPr>
              <p:cNvPr id="5" name="TextBox 4"/>
              <p:cNvSpPr txBox="1"/>
              <p:nvPr/>
            </p:nvSpPr>
            <p:spPr>
              <a:xfrm>
                <a:off x="475274" y="3326653"/>
                <a:ext cx="4234537" cy="683264"/>
              </a:xfrm>
              <a:prstGeom prst="rect">
                <a:avLst/>
              </a:prstGeom>
              <a:noFill/>
            </p:spPr>
            <p:txBody>
              <a:bodyPr wrap="square" rtlCol="0">
                <a:spAutoFit/>
              </a:bodyPr>
              <a:lstStyle/>
              <a:p>
                <a:pPr algn="ctr">
                  <a:lnSpc>
                    <a:spcPct val="120000"/>
                  </a:lnSpc>
                </a:pPr>
                <a:r>
                  <a:rPr lang="vi-VN" sz="1600" i="1">
                    <a:solidFill>
                      <a:schemeClr val="bg2"/>
                    </a:solidFill>
                  </a:rPr>
                  <a:t>R23 - Chất làm lạnh được sử dụng phổ biến hiện nay</a:t>
                </a:r>
                <a:endParaRPr lang="en-US" sz="1600" i="1">
                  <a:solidFill>
                    <a:schemeClr val="bg2"/>
                  </a:solidFill>
                </a:endParaRPr>
              </a:p>
            </p:txBody>
          </p:sp>
        </p:gr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4772" y="2065106"/>
              <a:ext cx="1383973" cy="1214240"/>
            </a:xfrm>
            <a:prstGeom prst="rect">
              <a:avLst/>
            </a:prstGeom>
          </p:spPr>
        </p:pic>
      </p:grpSp>
      <p:sp>
        <p:nvSpPr>
          <p:cNvPr id="10" name="Rectangle 9"/>
          <p:cNvSpPr/>
          <p:nvPr/>
        </p:nvSpPr>
        <p:spPr>
          <a:xfrm>
            <a:off x="395555" y="1366551"/>
            <a:ext cx="3827124" cy="2400657"/>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n-US" sz="2000"/>
              <a:t>Thay thế các dẫn xuất halogen chứa chlorine bằng fluoride trong công nghiệp nhiệt lạnh làm giảm tác hại đến tầng ozone</a:t>
            </a:r>
            <a:r>
              <a:rPr lang="vi-VN" sz="2000"/>
              <a:t>.</a:t>
            </a:r>
            <a:r>
              <a:rPr lang="en-US" sz="200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9" name="Google Shape;1929;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latin typeface="Arial" panose="020B0604020202020204" pitchFamily="34" charset="0"/>
                <a:cs typeface="Arial" panose="020B0604020202020204" pitchFamily="34" charset="0"/>
              </a:rPr>
              <a:t>NỘI DUNG BÀI HỌC</a:t>
            </a:r>
            <a:endParaRPr b="1">
              <a:latin typeface="Arial" panose="020B0604020202020204" pitchFamily="34" charset="0"/>
              <a:cs typeface="Arial" panose="020B0604020202020204" pitchFamily="34" charset="0"/>
            </a:endParaRPr>
          </a:p>
        </p:txBody>
      </p:sp>
      <p:sp>
        <p:nvSpPr>
          <p:cNvPr id="1930" name="Google Shape;1930;p37"/>
          <p:cNvSpPr txBox="1">
            <a:spLocks noGrp="1"/>
          </p:cNvSpPr>
          <p:nvPr>
            <p:ph type="title" idx="2"/>
          </p:nvPr>
        </p:nvSpPr>
        <p:spPr>
          <a:xfrm>
            <a:off x="720000" y="150457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2">
                    <a:lumMod val="75000"/>
                  </a:schemeClr>
                </a:solidFill>
                <a:latin typeface="Arial" panose="020B0604020202020204" pitchFamily="34" charset="0"/>
                <a:cs typeface="Arial" panose="020B0604020202020204" pitchFamily="34" charset="0"/>
              </a:rPr>
              <a:t>01</a:t>
            </a:r>
            <a:endParaRPr b="1">
              <a:solidFill>
                <a:schemeClr val="accent2">
                  <a:lumMod val="75000"/>
                </a:schemeClr>
              </a:solidFill>
              <a:latin typeface="Arial" panose="020B0604020202020204" pitchFamily="34" charset="0"/>
              <a:cs typeface="Arial" panose="020B0604020202020204" pitchFamily="34" charset="0"/>
            </a:endParaRPr>
          </a:p>
        </p:txBody>
      </p:sp>
      <p:sp>
        <p:nvSpPr>
          <p:cNvPr id="1931" name="Google Shape;1931;p37"/>
          <p:cNvSpPr txBox="1">
            <a:spLocks noGrp="1"/>
          </p:cNvSpPr>
          <p:nvPr>
            <p:ph type="title" idx="3"/>
          </p:nvPr>
        </p:nvSpPr>
        <p:spPr>
          <a:xfrm>
            <a:off x="731474" y="2640902"/>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2">
                    <a:lumMod val="75000"/>
                  </a:schemeClr>
                </a:solidFill>
                <a:latin typeface="Arial" panose="020B0604020202020204" pitchFamily="34" charset="0"/>
                <a:cs typeface="Arial" panose="020B0604020202020204" pitchFamily="34" charset="0"/>
              </a:rPr>
              <a:t>03</a:t>
            </a:r>
            <a:endParaRPr b="1">
              <a:solidFill>
                <a:schemeClr val="accent2">
                  <a:lumMod val="75000"/>
                </a:schemeClr>
              </a:solidFill>
              <a:latin typeface="Arial" panose="020B0604020202020204" pitchFamily="34" charset="0"/>
              <a:cs typeface="Arial" panose="020B0604020202020204" pitchFamily="34" charset="0"/>
            </a:endParaRPr>
          </a:p>
        </p:txBody>
      </p:sp>
      <p:sp>
        <p:nvSpPr>
          <p:cNvPr id="1932" name="Google Shape;1932;p37"/>
          <p:cNvSpPr txBox="1">
            <a:spLocks noGrp="1"/>
          </p:cNvSpPr>
          <p:nvPr>
            <p:ph type="title" idx="4"/>
          </p:nvPr>
        </p:nvSpPr>
        <p:spPr>
          <a:xfrm>
            <a:off x="3973982" y="150457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2">
                    <a:lumMod val="75000"/>
                  </a:schemeClr>
                </a:solidFill>
                <a:latin typeface="Arial" panose="020B0604020202020204" pitchFamily="34" charset="0"/>
                <a:cs typeface="Arial" panose="020B0604020202020204" pitchFamily="34" charset="0"/>
              </a:rPr>
              <a:t>02</a:t>
            </a:r>
            <a:endParaRPr b="1">
              <a:solidFill>
                <a:schemeClr val="accent2">
                  <a:lumMod val="75000"/>
                </a:schemeClr>
              </a:solidFill>
              <a:latin typeface="Arial" panose="020B0604020202020204" pitchFamily="34" charset="0"/>
              <a:cs typeface="Arial" panose="020B0604020202020204" pitchFamily="34" charset="0"/>
            </a:endParaRPr>
          </a:p>
        </p:txBody>
      </p:sp>
      <p:sp>
        <p:nvSpPr>
          <p:cNvPr id="1933" name="Google Shape;1933;p37"/>
          <p:cNvSpPr txBox="1">
            <a:spLocks noGrp="1"/>
          </p:cNvSpPr>
          <p:nvPr>
            <p:ph type="title" idx="5"/>
          </p:nvPr>
        </p:nvSpPr>
        <p:spPr>
          <a:xfrm>
            <a:off x="4016698" y="2654216"/>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2">
                    <a:lumMod val="75000"/>
                  </a:schemeClr>
                </a:solidFill>
                <a:latin typeface="Arial" panose="020B0604020202020204" pitchFamily="34" charset="0"/>
                <a:cs typeface="Arial" panose="020B0604020202020204" pitchFamily="34" charset="0"/>
              </a:rPr>
              <a:t>04</a:t>
            </a:r>
            <a:endParaRPr b="1">
              <a:solidFill>
                <a:schemeClr val="accent2">
                  <a:lumMod val="75000"/>
                </a:schemeClr>
              </a:solidFill>
              <a:latin typeface="Arial" panose="020B0604020202020204" pitchFamily="34" charset="0"/>
              <a:cs typeface="Arial" panose="020B0604020202020204" pitchFamily="34" charset="0"/>
            </a:endParaRPr>
          </a:p>
        </p:txBody>
      </p:sp>
      <p:sp>
        <p:nvSpPr>
          <p:cNvPr id="1934" name="Google Shape;1934;p37"/>
          <p:cNvSpPr txBox="1">
            <a:spLocks noGrp="1"/>
          </p:cNvSpPr>
          <p:nvPr>
            <p:ph type="subTitle" idx="1"/>
          </p:nvPr>
        </p:nvSpPr>
        <p:spPr>
          <a:xfrm>
            <a:off x="720000" y="1973650"/>
            <a:ext cx="2906778" cy="7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Khái niệm, danh pháp</a:t>
            </a:r>
            <a:endParaRPr>
              <a:latin typeface="Arial" panose="020B0604020202020204" pitchFamily="34" charset="0"/>
              <a:cs typeface="Arial" panose="020B0604020202020204" pitchFamily="34" charset="0"/>
            </a:endParaRPr>
          </a:p>
        </p:txBody>
      </p:sp>
      <p:sp>
        <p:nvSpPr>
          <p:cNvPr id="1935" name="Google Shape;1935;p37"/>
          <p:cNvSpPr txBox="1">
            <a:spLocks noGrp="1"/>
          </p:cNvSpPr>
          <p:nvPr>
            <p:ph type="subTitle" idx="6"/>
          </p:nvPr>
        </p:nvSpPr>
        <p:spPr>
          <a:xfrm>
            <a:off x="3973982" y="1973650"/>
            <a:ext cx="2305500" cy="7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Đặc điểm cấu tạo</a:t>
            </a:r>
            <a:endParaRPr>
              <a:latin typeface="Arial" panose="020B0604020202020204" pitchFamily="34" charset="0"/>
              <a:cs typeface="Arial" panose="020B0604020202020204" pitchFamily="34" charset="0"/>
            </a:endParaRPr>
          </a:p>
        </p:txBody>
      </p:sp>
      <p:sp>
        <p:nvSpPr>
          <p:cNvPr id="1936" name="Google Shape;1936;p37"/>
          <p:cNvSpPr txBox="1">
            <a:spLocks noGrp="1"/>
          </p:cNvSpPr>
          <p:nvPr>
            <p:ph type="subTitle" idx="7"/>
          </p:nvPr>
        </p:nvSpPr>
        <p:spPr>
          <a:xfrm>
            <a:off x="731474" y="3110061"/>
            <a:ext cx="2305500" cy="7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Tính chất vật lí</a:t>
            </a:r>
            <a:endParaRPr>
              <a:latin typeface="Arial" panose="020B0604020202020204" pitchFamily="34" charset="0"/>
              <a:cs typeface="Arial" panose="020B0604020202020204" pitchFamily="34" charset="0"/>
            </a:endParaRPr>
          </a:p>
        </p:txBody>
      </p:sp>
      <p:sp>
        <p:nvSpPr>
          <p:cNvPr id="1937" name="Google Shape;1937;p37"/>
          <p:cNvSpPr txBox="1">
            <a:spLocks noGrp="1"/>
          </p:cNvSpPr>
          <p:nvPr>
            <p:ph type="subTitle" idx="8"/>
          </p:nvPr>
        </p:nvSpPr>
        <p:spPr>
          <a:xfrm>
            <a:off x="4016698" y="3123375"/>
            <a:ext cx="2592670" cy="7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Tính chất hóa học</a:t>
            </a:r>
            <a:endParaRPr>
              <a:latin typeface="Arial" panose="020B0604020202020204" pitchFamily="34" charset="0"/>
              <a:cs typeface="Arial" panose="020B0604020202020204" pitchFamily="34" charset="0"/>
            </a:endParaRPr>
          </a:p>
        </p:txBody>
      </p:sp>
      <p:grpSp>
        <p:nvGrpSpPr>
          <p:cNvPr id="2" name="Group 1"/>
          <p:cNvGrpSpPr/>
          <p:nvPr/>
        </p:nvGrpSpPr>
        <p:grpSpPr>
          <a:xfrm>
            <a:off x="6535046" y="2520504"/>
            <a:ext cx="2840031" cy="2622996"/>
            <a:chOff x="5689875" y="1399175"/>
            <a:chExt cx="2840031" cy="2622996"/>
          </a:xfrm>
        </p:grpSpPr>
        <p:sp>
          <p:nvSpPr>
            <p:cNvPr id="1928" name="Google Shape;1928;p37"/>
            <p:cNvSpPr/>
            <p:nvPr/>
          </p:nvSpPr>
          <p:spPr>
            <a:xfrm>
              <a:off x="5689875" y="3895225"/>
              <a:ext cx="2840031" cy="126946"/>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8" name="Google Shape;1938;p37"/>
            <p:cNvGrpSpPr/>
            <p:nvPr/>
          </p:nvGrpSpPr>
          <p:grpSpPr>
            <a:xfrm>
              <a:off x="5795433" y="1399175"/>
              <a:ext cx="2628921" cy="2505210"/>
              <a:chOff x="6297759" y="2030417"/>
              <a:chExt cx="2126271" cy="2026213"/>
            </a:xfrm>
          </p:grpSpPr>
          <p:sp>
            <p:nvSpPr>
              <p:cNvPr id="1939" name="Google Shape;1939;p37"/>
              <p:cNvSpPr/>
              <p:nvPr/>
            </p:nvSpPr>
            <p:spPr>
              <a:xfrm>
                <a:off x="7179274" y="2375587"/>
                <a:ext cx="240673" cy="467807"/>
              </a:xfrm>
              <a:custGeom>
                <a:avLst/>
                <a:gdLst/>
                <a:ahLst/>
                <a:cxnLst/>
                <a:rect l="l" t="t" r="r" b="b"/>
                <a:pathLst>
                  <a:path w="6506" h="12646" extrusionOk="0">
                    <a:moveTo>
                      <a:pt x="4833" y="1"/>
                    </a:moveTo>
                    <a:cubicBezTo>
                      <a:pt x="4833" y="1"/>
                      <a:pt x="3921" y="4348"/>
                      <a:pt x="2371" y="5959"/>
                    </a:cubicBezTo>
                    <a:cubicBezTo>
                      <a:pt x="791" y="7539"/>
                      <a:pt x="0" y="9454"/>
                      <a:pt x="2098" y="11582"/>
                    </a:cubicBezTo>
                    <a:lnTo>
                      <a:pt x="6049" y="12646"/>
                    </a:lnTo>
                    <a:lnTo>
                      <a:pt x="6505" y="8755"/>
                    </a:lnTo>
                    <a:lnTo>
                      <a:pt x="5320" y="62"/>
                    </a:lnTo>
                    <a:lnTo>
                      <a:pt x="48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7388388" y="2649955"/>
                <a:ext cx="232794" cy="305891"/>
              </a:xfrm>
              <a:custGeom>
                <a:avLst/>
                <a:gdLst/>
                <a:ahLst/>
                <a:cxnLst/>
                <a:rect l="l" t="t" r="r" b="b"/>
                <a:pathLst>
                  <a:path w="6293" h="8269" extrusionOk="0">
                    <a:moveTo>
                      <a:pt x="4651" y="0"/>
                    </a:moveTo>
                    <a:lnTo>
                      <a:pt x="822" y="1338"/>
                    </a:lnTo>
                    <a:lnTo>
                      <a:pt x="1" y="8268"/>
                    </a:lnTo>
                    <a:lnTo>
                      <a:pt x="6293" y="8268"/>
                    </a:lnTo>
                    <a:lnTo>
                      <a:pt x="4651"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7413136" y="2649955"/>
                <a:ext cx="170942" cy="127106"/>
              </a:xfrm>
              <a:custGeom>
                <a:avLst/>
                <a:gdLst/>
                <a:ahLst/>
                <a:cxnLst/>
                <a:rect l="l" t="t" r="r" b="b"/>
                <a:pathLst>
                  <a:path w="4621" h="3436" extrusionOk="0">
                    <a:moveTo>
                      <a:pt x="3982" y="0"/>
                    </a:moveTo>
                    <a:lnTo>
                      <a:pt x="153" y="1338"/>
                    </a:lnTo>
                    <a:lnTo>
                      <a:pt x="1" y="2645"/>
                    </a:lnTo>
                    <a:lnTo>
                      <a:pt x="4621" y="3435"/>
                    </a:lnTo>
                    <a:lnTo>
                      <a:pt x="4621" y="3435"/>
                    </a:lnTo>
                    <a:lnTo>
                      <a:pt x="39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7290582" y="2276671"/>
                <a:ext cx="395820" cy="422528"/>
              </a:xfrm>
              <a:custGeom>
                <a:avLst/>
                <a:gdLst/>
                <a:ahLst/>
                <a:cxnLst/>
                <a:rect l="l" t="t" r="r" b="b"/>
                <a:pathLst>
                  <a:path w="10700" h="11422" extrusionOk="0">
                    <a:moveTo>
                      <a:pt x="2949" y="0"/>
                    </a:moveTo>
                    <a:cubicBezTo>
                      <a:pt x="2949" y="0"/>
                      <a:pt x="1368" y="6383"/>
                      <a:pt x="1064" y="7629"/>
                    </a:cubicBezTo>
                    <a:cubicBezTo>
                      <a:pt x="760" y="8936"/>
                      <a:pt x="1" y="10699"/>
                      <a:pt x="2463" y="11307"/>
                    </a:cubicBezTo>
                    <a:cubicBezTo>
                      <a:pt x="2782" y="11384"/>
                      <a:pt x="3121" y="11421"/>
                      <a:pt x="3471" y="11421"/>
                    </a:cubicBezTo>
                    <a:cubicBezTo>
                      <a:pt x="5878" y="11421"/>
                      <a:pt x="8786" y="9665"/>
                      <a:pt x="9423" y="7143"/>
                    </a:cubicBezTo>
                    <a:cubicBezTo>
                      <a:pt x="10153" y="4256"/>
                      <a:pt x="10700" y="1945"/>
                      <a:pt x="10700" y="1945"/>
                    </a:cubicBezTo>
                    <a:lnTo>
                      <a:pt x="2949"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7589661" y="2476797"/>
                <a:ext cx="129363" cy="129363"/>
              </a:xfrm>
              <a:custGeom>
                <a:avLst/>
                <a:gdLst/>
                <a:ahLst/>
                <a:cxnLst/>
                <a:rect l="l" t="t" r="r" b="b"/>
                <a:pathLst>
                  <a:path w="3497" h="3497" extrusionOk="0">
                    <a:moveTo>
                      <a:pt x="1764" y="1"/>
                    </a:moveTo>
                    <a:cubicBezTo>
                      <a:pt x="761" y="1"/>
                      <a:pt x="1" y="791"/>
                      <a:pt x="1" y="1733"/>
                    </a:cubicBezTo>
                    <a:cubicBezTo>
                      <a:pt x="1" y="2736"/>
                      <a:pt x="791" y="3496"/>
                      <a:pt x="1764" y="3496"/>
                    </a:cubicBezTo>
                    <a:cubicBezTo>
                      <a:pt x="2736" y="3496"/>
                      <a:pt x="3496" y="2675"/>
                      <a:pt x="3496" y="1733"/>
                    </a:cubicBezTo>
                    <a:cubicBezTo>
                      <a:pt x="3496" y="791"/>
                      <a:pt x="2706" y="31"/>
                      <a:pt x="1764" y="1"/>
                    </a:cubicBez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7380546" y="2404256"/>
                <a:ext cx="89966" cy="173791"/>
              </a:xfrm>
              <a:custGeom>
                <a:avLst/>
                <a:gdLst/>
                <a:ahLst/>
                <a:cxnLst/>
                <a:rect l="l" t="t" r="r" b="b"/>
                <a:pathLst>
                  <a:path w="2432" h="4698" extrusionOk="0">
                    <a:moveTo>
                      <a:pt x="1855" y="1"/>
                    </a:moveTo>
                    <a:cubicBezTo>
                      <a:pt x="1475" y="1"/>
                      <a:pt x="1185" y="294"/>
                      <a:pt x="942" y="563"/>
                    </a:cubicBezTo>
                    <a:cubicBezTo>
                      <a:pt x="1125" y="442"/>
                      <a:pt x="1368" y="290"/>
                      <a:pt x="1611" y="199"/>
                    </a:cubicBezTo>
                    <a:cubicBezTo>
                      <a:pt x="1682" y="181"/>
                      <a:pt x="1750" y="171"/>
                      <a:pt x="1814" y="171"/>
                    </a:cubicBezTo>
                    <a:cubicBezTo>
                      <a:pt x="1970" y="171"/>
                      <a:pt x="2102" y="230"/>
                      <a:pt x="2189" y="381"/>
                    </a:cubicBezTo>
                    <a:cubicBezTo>
                      <a:pt x="2280" y="624"/>
                      <a:pt x="2189" y="898"/>
                      <a:pt x="2158" y="1111"/>
                    </a:cubicBezTo>
                    <a:cubicBezTo>
                      <a:pt x="1976" y="1870"/>
                      <a:pt x="1429" y="2509"/>
                      <a:pt x="1003" y="3177"/>
                    </a:cubicBezTo>
                    <a:cubicBezTo>
                      <a:pt x="699" y="3573"/>
                      <a:pt x="243" y="4272"/>
                      <a:pt x="0" y="4697"/>
                    </a:cubicBezTo>
                    <a:cubicBezTo>
                      <a:pt x="395" y="4576"/>
                      <a:pt x="851" y="4454"/>
                      <a:pt x="1277" y="4302"/>
                    </a:cubicBezTo>
                    <a:lnTo>
                      <a:pt x="1611" y="4180"/>
                    </a:lnTo>
                    <a:lnTo>
                      <a:pt x="1611" y="4150"/>
                    </a:lnTo>
                    <a:cubicBezTo>
                      <a:pt x="1220" y="4199"/>
                      <a:pt x="849" y="4267"/>
                      <a:pt x="466" y="4356"/>
                    </a:cubicBezTo>
                    <a:lnTo>
                      <a:pt x="466" y="4356"/>
                    </a:lnTo>
                    <a:cubicBezTo>
                      <a:pt x="1035" y="3564"/>
                      <a:pt x="1526" y="2702"/>
                      <a:pt x="1915" y="1840"/>
                    </a:cubicBezTo>
                    <a:cubicBezTo>
                      <a:pt x="2128" y="1414"/>
                      <a:pt x="2432" y="989"/>
                      <a:pt x="2432" y="503"/>
                    </a:cubicBezTo>
                    <a:cubicBezTo>
                      <a:pt x="2432" y="259"/>
                      <a:pt x="2249" y="77"/>
                      <a:pt x="2006" y="16"/>
                    </a:cubicBezTo>
                    <a:cubicBezTo>
                      <a:pt x="1954" y="6"/>
                      <a:pt x="1904" y="1"/>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7342297" y="2220074"/>
                <a:ext cx="843355" cy="735781"/>
              </a:xfrm>
              <a:custGeom>
                <a:avLst/>
                <a:gdLst/>
                <a:ahLst/>
                <a:cxnLst/>
                <a:rect l="l" t="t" r="r" b="b"/>
                <a:pathLst>
                  <a:path w="22798" h="19890" extrusionOk="0">
                    <a:moveTo>
                      <a:pt x="4888" y="0"/>
                    </a:moveTo>
                    <a:cubicBezTo>
                      <a:pt x="2739" y="0"/>
                      <a:pt x="805" y="1239"/>
                      <a:pt x="1" y="4114"/>
                    </a:cubicBezTo>
                    <a:lnTo>
                      <a:pt x="913" y="4266"/>
                    </a:lnTo>
                    <a:lnTo>
                      <a:pt x="2615" y="4570"/>
                    </a:lnTo>
                    <a:cubicBezTo>
                      <a:pt x="2615" y="4570"/>
                      <a:pt x="2828" y="3050"/>
                      <a:pt x="3679" y="2412"/>
                    </a:cubicBezTo>
                    <a:lnTo>
                      <a:pt x="3679" y="2412"/>
                    </a:lnTo>
                    <a:cubicBezTo>
                      <a:pt x="3679" y="2412"/>
                      <a:pt x="3375" y="3688"/>
                      <a:pt x="4408" y="5299"/>
                    </a:cubicBezTo>
                    <a:lnTo>
                      <a:pt x="8451" y="6941"/>
                    </a:lnTo>
                    <a:lnTo>
                      <a:pt x="8481" y="6941"/>
                    </a:lnTo>
                    <a:cubicBezTo>
                      <a:pt x="9454" y="6941"/>
                      <a:pt x="10214" y="7731"/>
                      <a:pt x="10214" y="8673"/>
                    </a:cubicBezTo>
                    <a:cubicBezTo>
                      <a:pt x="10214" y="9676"/>
                      <a:pt x="9423" y="10436"/>
                      <a:pt x="8481" y="10436"/>
                    </a:cubicBezTo>
                    <a:cubicBezTo>
                      <a:pt x="8056" y="10436"/>
                      <a:pt x="7721" y="10284"/>
                      <a:pt x="7417" y="10041"/>
                    </a:cubicBezTo>
                    <a:cubicBezTo>
                      <a:pt x="6992" y="10618"/>
                      <a:pt x="6505" y="11135"/>
                      <a:pt x="5897" y="11591"/>
                    </a:cubicBezTo>
                    <a:lnTo>
                      <a:pt x="7144" y="17974"/>
                    </a:lnTo>
                    <a:lnTo>
                      <a:pt x="22190" y="19889"/>
                    </a:lnTo>
                    <a:cubicBezTo>
                      <a:pt x="22190" y="19889"/>
                      <a:pt x="22797" y="17305"/>
                      <a:pt x="21308" y="16242"/>
                    </a:cubicBezTo>
                    <a:cubicBezTo>
                      <a:pt x="20986" y="16016"/>
                      <a:pt x="20666" y="15937"/>
                      <a:pt x="20354" y="15937"/>
                    </a:cubicBezTo>
                    <a:cubicBezTo>
                      <a:pt x="19616" y="15937"/>
                      <a:pt x="18920" y="16381"/>
                      <a:pt x="18333" y="16381"/>
                    </a:cubicBezTo>
                    <a:cubicBezTo>
                      <a:pt x="17999" y="16381"/>
                      <a:pt x="17700" y="16237"/>
                      <a:pt x="17448" y="15786"/>
                    </a:cubicBezTo>
                    <a:cubicBezTo>
                      <a:pt x="16566" y="14175"/>
                      <a:pt x="18694" y="13354"/>
                      <a:pt x="17144" y="11621"/>
                    </a:cubicBezTo>
                    <a:cubicBezTo>
                      <a:pt x="15624" y="9919"/>
                      <a:pt x="11126" y="12047"/>
                      <a:pt x="10791" y="8673"/>
                    </a:cubicBezTo>
                    <a:cubicBezTo>
                      <a:pt x="10457" y="5299"/>
                      <a:pt x="11490" y="2716"/>
                      <a:pt x="8238" y="922"/>
                    </a:cubicBezTo>
                    <a:cubicBezTo>
                      <a:pt x="7147" y="325"/>
                      <a:pt x="5989" y="0"/>
                      <a:pt x="4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7"/>
              <p:cNvSpPr/>
              <p:nvPr/>
            </p:nvSpPr>
            <p:spPr>
              <a:xfrm>
                <a:off x="7695346" y="2232799"/>
                <a:ext cx="187848" cy="188958"/>
              </a:xfrm>
              <a:custGeom>
                <a:avLst/>
                <a:gdLst/>
                <a:ahLst/>
                <a:cxnLst/>
                <a:rect l="l" t="t" r="r" b="b"/>
                <a:pathLst>
                  <a:path w="5078" h="5108" extrusionOk="0">
                    <a:moveTo>
                      <a:pt x="2554" y="1"/>
                    </a:moveTo>
                    <a:cubicBezTo>
                      <a:pt x="1126" y="1"/>
                      <a:pt x="1" y="1156"/>
                      <a:pt x="1" y="2554"/>
                    </a:cubicBezTo>
                    <a:cubicBezTo>
                      <a:pt x="1" y="3952"/>
                      <a:pt x="1126" y="5107"/>
                      <a:pt x="2554" y="5107"/>
                    </a:cubicBezTo>
                    <a:cubicBezTo>
                      <a:pt x="3952" y="5107"/>
                      <a:pt x="5077" y="3952"/>
                      <a:pt x="5077" y="2554"/>
                    </a:cubicBezTo>
                    <a:cubicBezTo>
                      <a:pt x="5077" y="1156"/>
                      <a:pt x="3983" y="1"/>
                      <a:pt x="2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7"/>
              <p:cNvSpPr/>
              <p:nvPr/>
            </p:nvSpPr>
            <p:spPr>
              <a:xfrm>
                <a:off x="7735852" y="2405957"/>
                <a:ext cx="107981" cy="49274"/>
              </a:xfrm>
              <a:custGeom>
                <a:avLst/>
                <a:gdLst/>
                <a:ahLst/>
                <a:cxnLst/>
                <a:rect l="l" t="t" r="r" b="b"/>
                <a:pathLst>
                  <a:path w="2919" h="1332" extrusionOk="0">
                    <a:moveTo>
                      <a:pt x="0" y="1"/>
                    </a:moveTo>
                    <a:lnTo>
                      <a:pt x="0" y="1"/>
                    </a:lnTo>
                    <a:cubicBezTo>
                      <a:pt x="122" y="274"/>
                      <a:pt x="304" y="487"/>
                      <a:pt x="487" y="639"/>
                    </a:cubicBezTo>
                    <a:cubicBezTo>
                      <a:pt x="904" y="1056"/>
                      <a:pt x="1452" y="1332"/>
                      <a:pt x="1989" y="1332"/>
                    </a:cubicBezTo>
                    <a:cubicBezTo>
                      <a:pt x="2313" y="1332"/>
                      <a:pt x="2633" y="1232"/>
                      <a:pt x="2918" y="1004"/>
                    </a:cubicBezTo>
                    <a:lnTo>
                      <a:pt x="2918" y="1004"/>
                    </a:lnTo>
                    <a:cubicBezTo>
                      <a:pt x="2625" y="1096"/>
                      <a:pt x="2341" y="1142"/>
                      <a:pt x="2069" y="1142"/>
                    </a:cubicBezTo>
                    <a:cubicBezTo>
                      <a:pt x="1269" y="1142"/>
                      <a:pt x="567" y="74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7699859" y="2217521"/>
                <a:ext cx="182188" cy="81679"/>
              </a:xfrm>
              <a:custGeom>
                <a:avLst/>
                <a:gdLst/>
                <a:ahLst/>
                <a:cxnLst/>
                <a:rect l="l" t="t" r="r" b="b"/>
                <a:pathLst>
                  <a:path w="4925" h="2208" extrusionOk="0">
                    <a:moveTo>
                      <a:pt x="3077" y="1"/>
                    </a:moveTo>
                    <a:cubicBezTo>
                      <a:pt x="2893" y="1"/>
                      <a:pt x="2708" y="31"/>
                      <a:pt x="2523" y="49"/>
                    </a:cubicBezTo>
                    <a:cubicBezTo>
                      <a:pt x="2219" y="79"/>
                      <a:pt x="1915" y="110"/>
                      <a:pt x="1612" y="201"/>
                    </a:cubicBezTo>
                    <a:cubicBezTo>
                      <a:pt x="700" y="383"/>
                      <a:pt x="1" y="1265"/>
                      <a:pt x="31" y="2207"/>
                    </a:cubicBezTo>
                    <a:cubicBezTo>
                      <a:pt x="153" y="1599"/>
                      <a:pt x="456" y="1082"/>
                      <a:pt x="912" y="687"/>
                    </a:cubicBezTo>
                    <a:cubicBezTo>
                      <a:pt x="1368" y="292"/>
                      <a:pt x="1915" y="79"/>
                      <a:pt x="2523" y="79"/>
                    </a:cubicBezTo>
                    <a:cubicBezTo>
                      <a:pt x="2557" y="78"/>
                      <a:pt x="2590" y="78"/>
                      <a:pt x="2622" y="78"/>
                    </a:cubicBezTo>
                    <a:cubicBezTo>
                      <a:pt x="3567" y="78"/>
                      <a:pt x="4149" y="505"/>
                      <a:pt x="4560" y="1386"/>
                    </a:cubicBezTo>
                    <a:cubicBezTo>
                      <a:pt x="4712" y="1630"/>
                      <a:pt x="4773" y="1934"/>
                      <a:pt x="4894" y="2207"/>
                    </a:cubicBezTo>
                    <a:lnTo>
                      <a:pt x="4925" y="2207"/>
                    </a:lnTo>
                    <a:cubicBezTo>
                      <a:pt x="4803" y="1326"/>
                      <a:pt x="4438" y="231"/>
                      <a:pt x="3435" y="49"/>
                    </a:cubicBezTo>
                    <a:cubicBezTo>
                      <a:pt x="3316" y="13"/>
                      <a:pt x="3197" y="1"/>
                      <a:pt x="30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7458118" y="2309261"/>
                <a:ext cx="19162" cy="96735"/>
              </a:xfrm>
              <a:custGeom>
                <a:avLst/>
                <a:gdLst/>
                <a:ahLst/>
                <a:cxnLst/>
                <a:rect l="l" t="t" r="r" b="b"/>
                <a:pathLst>
                  <a:path w="518" h="2615" extrusionOk="0">
                    <a:moveTo>
                      <a:pt x="517" y="1"/>
                    </a:moveTo>
                    <a:lnTo>
                      <a:pt x="517" y="1"/>
                    </a:lnTo>
                    <a:cubicBezTo>
                      <a:pt x="365" y="183"/>
                      <a:pt x="244" y="365"/>
                      <a:pt x="183" y="609"/>
                    </a:cubicBezTo>
                    <a:cubicBezTo>
                      <a:pt x="31" y="943"/>
                      <a:pt x="0" y="1338"/>
                      <a:pt x="31" y="1672"/>
                    </a:cubicBezTo>
                    <a:cubicBezTo>
                      <a:pt x="61" y="2007"/>
                      <a:pt x="244" y="2341"/>
                      <a:pt x="517" y="2615"/>
                    </a:cubicBezTo>
                    <a:cubicBezTo>
                      <a:pt x="152" y="1703"/>
                      <a:pt x="0" y="913"/>
                      <a:pt x="5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7734706" y="2466698"/>
                <a:ext cx="441949" cy="319689"/>
              </a:xfrm>
              <a:custGeom>
                <a:avLst/>
                <a:gdLst/>
                <a:ahLst/>
                <a:cxnLst/>
                <a:rect l="l" t="t" r="r" b="b"/>
                <a:pathLst>
                  <a:path w="11947" h="8642" extrusionOk="0">
                    <a:moveTo>
                      <a:pt x="31" y="0"/>
                    </a:moveTo>
                    <a:lnTo>
                      <a:pt x="31" y="0"/>
                    </a:lnTo>
                    <a:cubicBezTo>
                      <a:pt x="3" y="170"/>
                      <a:pt x="1" y="341"/>
                      <a:pt x="75" y="561"/>
                    </a:cubicBezTo>
                    <a:lnTo>
                      <a:pt x="75" y="561"/>
                    </a:lnTo>
                    <a:cubicBezTo>
                      <a:pt x="46" y="373"/>
                      <a:pt x="31" y="184"/>
                      <a:pt x="31" y="0"/>
                    </a:cubicBezTo>
                    <a:close/>
                    <a:moveTo>
                      <a:pt x="75" y="561"/>
                    </a:moveTo>
                    <a:cubicBezTo>
                      <a:pt x="85" y="621"/>
                      <a:pt x="95" y="681"/>
                      <a:pt x="108" y="740"/>
                    </a:cubicBezTo>
                    <a:lnTo>
                      <a:pt x="108" y="740"/>
                    </a:lnTo>
                    <a:cubicBezTo>
                      <a:pt x="102" y="696"/>
                      <a:pt x="96" y="652"/>
                      <a:pt x="92" y="608"/>
                    </a:cubicBezTo>
                    <a:cubicBezTo>
                      <a:pt x="86" y="592"/>
                      <a:pt x="80" y="576"/>
                      <a:pt x="75" y="561"/>
                    </a:cubicBezTo>
                    <a:close/>
                    <a:moveTo>
                      <a:pt x="108" y="740"/>
                    </a:moveTo>
                    <a:lnTo>
                      <a:pt x="108" y="740"/>
                    </a:lnTo>
                    <a:cubicBezTo>
                      <a:pt x="185" y="1304"/>
                      <a:pt x="394" y="1859"/>
                      <a:pt x="761" y="2310"/>
                    </a:cubicBezTo>
                    <a:cubicBezTo>
                      <a:pt x="1457" y="3247"/>
                      <a:pt x="2624" y="3477"/>
                      <a:pt x="3723" y="3477"/>
                    </a:cubicBezTo>
                    <a:cubicBezTo>
                      <a:pt x="3872" y="3477"/>
                      <a:pt x="4020" y="3472"/>
                      <a:pt x="4165" y="3465"/>
                    </a:cubicBezTo>
                    <a:cubicBezTo>
                      <a:pt x="4895" y="3420"/>
                      <a:pt x="5588" y="3245"/>
                      <a:pt x="6234" y="3245"/>
                    </a:cubicBezTo>
                    <a:cubicBezTo>
                      <a:pt x="6906" y="3245"/>
                      <a:pt x="7528" y="3435"/>
                      <a:pt x="8086" y="4164"/>
                    </a:cubicBezTo>
                    <a:cubicBezTo>
                      <a:pt x="8451" y="4620"/>
                      <a:pt x="8603" y="5228"/>
                      <a:pt x="8420" y="5806"/>
                    </a:cubicBezTo>
                    <a:cubicBezTo>
                      <a:pt x="8238" y="6505"/>
                      <a:pt x="7691" y="7052"/>
                      <a:pt x="7539" y="7781"/>
                    </a:cubicBezTo>
                    <a:cubicBezTo>
                      <a:pt x="7468" y="8275"/>
                      <a:pt x="7871" y="8641"/>
                      <a:pt x="8324" y="8641"/>
                    </a:cubicBezTo>
                    <a:cubicBezTo>
                      <a:pt x="8457" y="8641"/>
                      <a:pt x="8594" y="8610"/>
                      <a:pt x="8724" y="8541"/>
                    </a:cubicBezTo>
                    <a:cubicBezTo>
                      <a:pt x="9120" y="8359"/>
                      <a:pt x="9423" y="8116"/>
                      <a:pt x="9788" y="7933"/>
                    </a:cubicBezTo>
                    <a:cubicBezTo>
                      <a:pt x="10061" y="7776"/>
                      <a:pt x="10326" y="7706"/>
                      <a:pt x="10582" y="7706"/>
                    </a:cubicBezTo>
                    <a:cubicBezTo>
                      <a:pt x="11071" y="7706"/>
                      <a:pt x="11528" y="7960"/>
                      <a:pt x="11946" y="8359"/>
                    </a:cubicBezTo>
                    <a:cubicBezTo>
                      <a:pt x="11642" y="8055"/>
                      <a:pt x="11338" y="7781"/>
                      <a:pt x="10943" y="7660"/>
                    </a:cubicBezTo>
                    <a:cubicBezTo>
                      <a:pt x="10804" y="7618"/>
                      <a:pt x="10668" y="7599"/>
                      <a:pt x="10535" y="7599"/>
                    </a:cubicBezTo>
                    <a:cubicBezTo>
                      <a:pt x="9632" y="7599"/>
                      <a:pt x="8860" y="8438"/>
                      <a:pt x="8253" y="8438"/>
                    </a:cubicBezTo>
                    <a:cubicBezTo>
                      <a:pt x="8107" y="8438"/>
                      <a:pt x="7970" y="8389"/>
                      <a:pt x="7843" y="8268"/>
                    </a:cubicBezTo>
                    <a:cubicBezTo>
                      <a:pt x="7478" y="7933"/>
                      <a:pt x="7843" y="7417"/>
                      <a:pt x="8056" y="7021"/>
                    </a:cubicBezTo>
                    <a:cubicBezTo>
                      <a:pt x="8238" y="6687"/>
                      <a:pt x="8420" y="6292"/>
                      <a:pt x="8542" y="5897"/>
                    </a:cubicBezTo>
                    <a:cubicBezTo>
                      <a:pt x="8724" y="5289"/>
                      <a:pt x="8572" y="4559"/>
                      <a:pt x="8116" y="4103"/>
                    </a:cubicBezTo>
                    <a:cubicBezTo>
                      <a:pt x="7527" y="3358"/>
                      <a:pt x="6897" y="3176"/>
                      <a:pt x="6216" y="3176"/>
                    </a:cubicBezTo>
                    <a:cubicBezTo>
                      <a:pt x="5563" y="3176"/>
                      <a:pt x="4863" y="3344"/>
                      <a:pt x="4104" y="3344"/>
                    </a:cubicBezTo>
                    <a:cubicBezTo>
                      <a:pt x="3314" y="3344"/>
                      <a:pt x="2463" y="3252"/>
                      <a:pt x="1733" y="2948"/>
                    </a:cubicBezTo>
                    <a:cubicBezTo>
                      <a:pt x="845" y="2564"/>
                      <a:pt x="299" y="1669"/>
                      <a:pt x="108" y="7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7602053" y="2401481"/>
                <a:ext cx="104578" cy="70841"/>
              </a:xfrm>
              <a:custGeom>
                <a:avLst/>
                <a:gdLst/>
                <a:ahLst/>
                <a:cxnLst/>
                <a:rect l="l" t="t" r="r" b="b"/>
                <a:pathLst>
                  <a:path w="2827" h="1915" extrusionOk="0">
                    <a:moveTo>
                      <a:pt x="2493" y="0"/>
                    </a:moveTo>
                    <a:lnTo>
                      <a:pt x="0" y="1611"/>
                    </a:lnTo>
                    <a:lnTo>
                      <a:pt x="1216" y="1915"/>
                    </a:lnTo>
                    <a:lnTo>
                      <a:pt x="2827" y="395"/>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7551448" y="2384613"/>
                <a:ext cx="103468" cy="71987"/>
              </a:xfrm>
              <a:custGeom>
                <a:avLst/>
                <a:gdLst/>
                <a:ahLst/>
                <a:cxnLst/>
                <a:rect l="l" t="t" r="r" b="b"/>
                <a:pathLst>
                  <a:path w="2797" h="1946" extrusionOk="0">
                    <a:moveTo>
                      <a:pt x="2432" y="0"/>
                    </a:moveTo>
                    <a:lnTo>
                      <a:pt x="0" y="1642"/>
                    </a:lnTo>
                    <a:lnTo>
                      <a:pt x="1186" y="1945"/>
                    </a:lnTo>
                    <a:lnTo>
                      <a:pt x="2797" y="426"/>
                    </a:lnTo>
                    <a:lnTo>
                      <a:pt x="24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7269201" y="2365488"/>
                <a:ext cx="382354" cy="223805"/>
              </a:xfrm>
              <a:custGeom>
                <a:avLst/>
                <a:gdLst/>
                <a:ahLst/>
                <a:cxnLst/>
                <a:rect l="l" t="t" r="r" b="b"/>
                <a:pathLst>
                  <a:path w="10336" h="6050" extrusionOk="0">
                    <a:moveTo>
                      <a:pt x="548" y="0"/>
                    </a:moveTo>
                    <a:lnTo>
                      <a:pt x="123" y="2584"/>
                    </a:lnTo>
                    <a:cubicBezTo>
                      <a:pt x="1" y="3222"/>
                      <a:pt x="427" y="3861"/>
                      <a:pt x="1034" y="4013"/>
                    </a:cubicBezTo>
                    <a:lnTo>
                      <a:pt x="2220" y="4377"/>
                    </a:lnTo>
                    <a:cubicBezTo>
                      <a:pt x="2301" y="4406"/>
                      <a:pt x="2385" y="4420"/>
                      <a:pt x="2470" y="4420"/>
                    </a:cubicBezTo>
                    <a:cubicBezTo>
                      <a:pt x="3364" y="4420"/>
                      <a:pt x="4378" y="2949"/>
                      <a:pt x="4378" y="2949"/>
                    </a:cubicBezTo>
                    <a:cubicBezTo>
                      <a:pt x="4501" y="2825"/>
                      <a:pt x="4658" y="2768"/>
                      <a:pt x="4811" y="2768"/>
                    </a:cubicBezTo>
                    <a:cubicBezTo>
                      <a:pt x="5073" y="2768"/>
                      <a:pt x="5324" y="2935"/>
                      <a:pt x="5381" y="3222"/>
                    </a:cubicBezTo>
                    <a:cubicBezTo>
                      <a:pt x="5381" y="3222"/>
                      <a:pt x="5442" y="5350"/>
                      <a:pt x="6566" y="5654"/>
                    </a:cubicBezTo>
                    <a:lnTo>
                      <a:pt x="7752" y="5988"/>
                    </a:lnTo>
                    <a:cubicBezTo>
                      <a:pt x="7878" y="6030"/>
                      <a:pt x="8004" y="6050"/>
                      <a:pt x="8127" y="6050"/>
                    </a:cubicBezTo>
                    <a:cubicBezTo>
                      <a:pt x="8628" y="6050"/>
                      <a:pt x="9083" y="5728"/>
                      <a:pt x="9302" y="5289"/>
                    </a:cubicBezTo>
                    <a:lnTo>
                      <a:pt x="10336" y="2858"/>
                    </a:lnTo>
                    <a:lnTo>
                      <a:pt x="5472" y="1399"/>
                    </a:lnTo>
                    <a:lnTo>
                      <a:pt x="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6994870" y="2782645"/>
                <a:ext cx="741034" cy="1271728"/>
              </a:xfrm>
              <a:custGeom>
                <a:avLst/>
                <a:gdLst/>
                <a:ahLst/>
                <a:cxnLst/>
                <a:rect l="l" t="t" r="r" b="b"/>
                <a:pathLst>
                  <a:path w="20032" h="34378" extrusionOk="0">
                    <a:moveTo>
                      <a:pt x="9575" y="0"/>
                    </a:moveTo>
                    <a:lnTo>
                      <a:pt x="0" y="34378"/>
                    </a:lnTo>
                    <a:lnTo>
                      <a:pt x="20031" y="34378"/>
                    </a:lnTo>
                    <a:lnTo>
                      <a:pt x="19089" y="1064"/>
                    </a:lnTo>
                    <a:lnTo>
                      <a:pt x="16110" y="608"/>
                    </a:lnTo>
                    <a:cubicBezTo>
                      <a:pt x="16110" y="608"/>
                      <a:pt x="15903" y="2784"/>
                      <a:pt x="13911" y="2784"/>
                    </a:cubicBezTo>
                    <a:cubicBezTo>
                      <a:pt x="13745" y="2784"/>
                      <a:pt x="13566" y="2769"/>
                      <a:pt x="13375" y="2736"/>
                    </a:cubicBezTo>
                    <a:cubicBezTo>
                      <a:pt x="10912" y="2310"/>
                      <a:pt x="11186" y="0"/>
                      <a:pt x="11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7343443" y="2782645"/>
                <a:ext cx="293794" cy="141459"/>
              </a:xfrm>
              <a:custGeom>
                <a:avLst/>
                <a:gdLst/>
                <a:ahLst/>
                <a:cxnLst/>
                <a:rect l="l" t="t" r="r" b="b"/>
                <a:pathLst>
                  <a:path w="7942" h="3824" extrusionOk="0">
                    <a:moveTo>
                      <a:pt x="821" y="0"/>
                    </a:moveTo>
                    <a:cubicBezTo>
                      <a:pt x="821" y="0"/>
                      <a:pt x="0" y="3465"/>
                      <a:pt x="3952" y="3800"/>
                    </a:cubicBezTo>
                    <a:cubicBezTo>
                      <a:pt x="4143" y="3816"/>
                      <a:pt x="4324" y="3823"/>
                      <a:pt x="4496" y="3823"/>
                    </a:cubicBezTo>
                    <a:cubicBezTo>
                      <a:pt x="7941" y="3823"/>
                      <a:pt x="7722" y="789"/>
                      <a:pt x="7751" y="760"/>
                    </a:cubicBezTo>
                    <a:lnTo>
                      <a:pt x="6687" y="608"/>
                    </a:lnTo>
                    <a:cubicBezTo>
                      <a:pt x="6687" y="608"/>
                      <a:pt x="6480" y="2784"/>
                      <a:pt x="4488" y="2784"/>
                    </a:cubicBezTo>
                    <a:cubicBezTo>
                      <a:pt x="4322" y="2784"/>
                      <a:pt x="4143" y="2769"/>
                      <a:pt x="3952" y="2736"/>
                    </a:cubicBezTo>
                    <a:cubicBezTo>
                      <a:pt x="1489" y="2310"/>
                      <a:pt x="1763" y="0"/>
                      <a:pt x="1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7"/>
              <p:cNvSpPr/>
              <p:nvPr/>
            </p:nvSpPr>
            <p:spPr>
              <a:xfrm>
                <a:off x="7107325" y="3047987"/>
                <a:ext cx="680292" cy="161953"/>
              </a:xfrm>
              <a:custGeom>
                <a:avLst/>
                <a:gdLst/>
                <a:ahLst/>
                <a:cxnLst/>
                <a:rect l="l" t="t" r="r" b="b"/>
                <a:pathLst>
                  <a:path w="18390" h="4378" extrusionOk="0">
                    <a:moveTo>
                      <a:pt x="0" y="1"/>
                    </a:moveTo>
                    <a:lnTo>
                      <a:pt x="0" y="3162"/>
                    </a:lnTo>
                    <a:cubicBezTo>
                      <a:pt x="2340" y="3162"/>
                      <a:pt x="2340" y="4377"/>
                      <a:pt x="4620" y="4377"/>
                    </a:cubicBezTo>
                    <a:cubicBezTo>
                      <a:pt x="6930" y="4377"/>
                      <a:pt x="6930" y="3162"/>
                      <a:pt x="9210" y="3162"/>
                    </a:cubicBezTo>
                    <a:cubicBezTo>
                      <a:pt x="11520" y="3162"/>
                      <a:pt x="11490" y="4377"/>
                      <a:pt x="13800" y="4377"/>
                    </a:cubicBezTo>
                    <a:cubicBezTo>
                      <a:pt x="16110" y="4377"/>
                      <a:pt x="16110" y="3162"/>
                      <a:pt x="18389" y="3162"/>
                    </a:cubicBezTo>
                    <a:lnTo>
                      <a:pt x="18389" y="1"/>
                    </a:lnTo>
                    <a:cubicBezTo>
                      <a:pt x="16079" y="1"/>
                      <a:pt x="16110" y="1216"/>
                      <a:pt x="13800" y="1216"/>
                    </a:cubicBezTo>
                    <a:cubicBezTo>
                      <a:pt x="11490" y="1216"/>
                      <a:pt x="11490" y="1"/>
                      <a:pt x="9210" y="1"/>
                    </a:cubicBezTo>
                    <a:cubicBezTo>
                      <a:pt x="6900" y="1"/>
                      <a:pt x="6900" y="1216"/>
                      <a:pt x="4620" y="1216"/>
                    </a:cubicBezTo>
                    <a:cubicBezTo>
                      <a:pt x="2280" y="1216"/>
                      <a:pt x="228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7"/>
              <p:cNvSpPr/>
              <p:nvPr/>
            </p:nvSpPr>
            <p:spPr>
              <a:xfrm>
                <a:off x="7107325" y="3416795"/>
                <a:ext cx="680292" cy="161953"/>
              </a:xfrm>
              <a:custGeom>
                <a:avLst/>
                <a:gdLst/>
                <a:ahLst/>
                <a:cxnLst/>
                <a:rect l="l" t="t" r="r" b="b"/>
                <a:pathLst>
                  <a:path w="18390" h="4378" extrusionOk="0">
                    <a:moveTo>
                      <a:pt x="0" y="0"/>
                    </a:moveTo>
                    <a:lnTo>
                      <a:pt x="0" y="3161"/>
                    </a:lnTo>
                    <a:cubicBezTo>
                      <a:pt x="2340" y="3161"/>
                      <a:pt x="2340" y="4377"/>
                      <a:pt x="4620" y="4377"/>
                    </a:cubicBezTo>
                    <a:cubicBezTo>
                      <a:pt x="6930" y="4377"/>
                      <a:pt x="6930" y="3161"/>
                      <a:pt x="9210" y="3161"/>
                    </a:cubicBezTo>
                    <a:cubicBezTo>
                      <a:pt x="11520" y="3161"/>
                      <a:pt x="11490" y="4377"/>
                      <a:pt x="13800" y="4377"/>
                    </a:cubicBezTo>
                    <a:cubicBezTo>
                      <a:pt x="16110" y="4377"/>
                      <a:pt x="16110" y="3161"/>
                      <a:pt x="18389" y="3161"/>
                    </a:cubicBezTo>
                    <a:lnTo>
                      <a:pt x="18389" y="0"/>
                    </a:lnTo>
                    <a:cubicBezTo>
                      <a:pt x="16079" y="0"/>
                      <a:pt x="16110" y="1216"/>
                      <a:pt x="13800" y="1216"/>
                    </a:cubicBezTo>
                    <a:cubicBezTo>
                      <a:pt x="11490" y="1216"/>
                      <a:pt x="11490" y="0"/>
                      <a:pt x="9210" y="0"/>
                    </a:cubicBezTo>
                    <a:cubicBezTo>
                      <a:pt x="6900" y="0"/>
                      <a:pt x="6900" y="1216"/>
                      <a:pt x="4620" y="1216"/>
                    </a:cubicBezTo>
                    <a:cubicBezTo>
                      <a:pt x="2280" y="1216"/>
                      <a:pt x="228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6972379" y="3783346"/>
                <a:ext cx="815241" cy="161953"/>
              </a:xfrm>
              <a:custGeom>
                <a:avLst/>
                <a:gdLst/>
                <a:ahLst/>
                <a:cxnLst/>
                <a:rect l="l" t="t" r="r" b="b"/>
                <a:pathLst>
                  <a:path w="22038" h="4378" extrusionOk="0">
                    <a:moveTo>
                      <a:pt x="1" y="0"/>
                    </a:moveTo>
                    <a:lnTo>
                      <a:pt x="1" y="3161"/>
                    </a:lnTo>
                    <a:cubicBezTo>
                      <a:pt x="2797" y="3161"/>
                      <a:pt x="2797" y="4377"/>
                      <a:pt x="5533" y="4377"/>
                    </a:cubicBezTo>
                    <a:cubicBezTo>
                      <a:pt x="8299" y="4377"/>
                      <a:pt x="8299" y="3161"/>
                      <a:pt x="11034" y="3161"/>
                    </a:cubicBezTo>
                    <a:cubicBezTo>
                      <a:pt x="13800" y="3161"/>
                      <a:pt x="13770" y="4377"/>
                      <a:pt x="16536" y="4377"/>
                    </a:cubicBezTo>
                    <a:cubicBezTo>
                      <a:pt x="19302" y="4377"/>
                      <a:pt x="19302" y="3161"/>
                      <a:pt x="22037" y="3161"/>
                    </a:cubicBezTo>
                    <a:lnTo>
                      <a:pt x="22037" y="0"/>
                    </a:lnTo>
                    <a:cubicBezTo>
                      <a:pt x="19271" y="0"/>
                      <a:pt x="19302" y="1216"/>
                      <a:pt x="16536" y="1216"/>
                    </a:cubicBezTo>
                    <a:cubicBezTo>
                      <a:pt x="13770" y="1216"/>
                      <a:pt x="13770" y="0"/>
                      <a:pt x="11034" y="0"/>
                    </a:cubicBezTo>
                    <a:cubicBezTo>
                      <a:pt x="8238" y="0"/>
                      <a:pt x="8238" y="1216"/>
                      <a:pt x="5533" y="1216"/>
                    </a:cubicBezTo>
                    <a:cubicBezTo>
                      <a:pt x="2736" y="1216"/>
                      <a:pt x="2736" y="0"/>
                      <a:pt x="1" y="0"/>
                    </a:cubicBezTo>
                    <a:close/>
                  </a:path>
                </a:pathLst>
              </a:custGeom>
              <a:solidFill>
                <a:srgbClr val="F2D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7584038" y="2822004"/>
                <a:ext cx="752279" cy="1234625"/>
              </a:xfrm>
              <a:custGeom>
                <a:avLst/>
                <a:gdLst/>
                <a:ahLst/>
                <a:cxnLst/>
                <a:rect l="l" t="t" r="r" b="b"/>
                <a:pathLst>
                  <a:path w="20336" h="33375" extrusionOk="0">
                    <a:moveTo>
                      <a:pt x="3071" y="0"/>
                    </a:moveTo>
                    <a:lnTo>
                      <a:pt x="1" y="33374"/>
                    </a:lnTo>
                    <a:lnTo>
                      <a:pt x="20336" y="33374"/>
                    </a:lnTo>
                    <a:lnTo>
                      <a:pt x="13071" y="1398"/>
                    </a:lnTo>
                    <a:lnTo>
                      <a:pt x="30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7"/>
              <p:cNvSpPr/>
              <p:nvPr/>
            </p:nvSpPr>
            <p:spPr>
              <a:xfrm>
                <a:off x="6524889" y="2757897"/>
                <a:ext cx="824230" cy="1298733"/>
              </a:xfrm>
              <a:custGeom>
                <a:avLst/>
                <a:gdLst/>
                <a:ahLst/>
                <a:cxnLst/>
                <a:rect l="l" t="t" r="r" b="b"/>
                <a:pathLst>
                  <a:path w="22281" h="35108" extrusionOk="0">
                    <a:moveTo>
                      <a:pt x="13465" y="0"/>
                    </a:moveTo>
                    <a:lnTo>
                      <a:pt x="0" y="35107"/>
                    </a:lnTo>
                    <a:lnTo>
                      <a:pt x="14772" y="35107"/>
                    </a:lnTo>
                    <a:lnTo>
                      <a:pt x="22280" y="669"/>
                    </a:lnTo>
                    <a:lnTo>
                      <a:pt x="13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7"/>
              <p:cNvSpPr/>
              <p:nvPr/>
            </p:nvSpPr>
            <p:spPr>
              <a:xfrm>
                <a:off x="7427748" y="2873718"/>
                <a:ext cx="996282" cy="1118801"/>
              </a:xfrm>
              <a:custGeom>
                <a:avLst/>
                <a:gdLst/>
                <a:ahLst/>
                <a:cxnLst/>
                <a:rect l="l" t="t" r="r" b="b"/>
                <a:pathLst>
                  <a:path w="26932" h="30244" extrusionOk="0">
                    <a:moveTo>
                      <a:pt x="17296" y="0"/>
                    </a:moveTo>
                    <a:lnTo>
                      <a:pt x="15959" y="16019"/>
                    </a:lnTo>
                    <a:lnTo>
                      <a:pt x="1" y="19423"/>
                    </a:lnTo>
                    <a:lnTo>
                      <a:pt x="1156" y="30244"/>
                    </a:lnTo>
                    <a:lnTo>
                      <a:pt x="23740" y="24681"/>
                    </a:lnTo>
                    <a:cubicBezTo>
                      <a:pt x="25746" y="24225"/>
                      <a:pt x="26931" y="22159"/>
                      <a:pt x="26384" y="20213"/>
                    </a:cubicBezTo>
                    <a:lnTo>
                      <a:pt x="21734" y="3800"/>
                    </a:lnTo>
                    <a:cubicBezTo>
                      <a:pt x="21187" y="1763"/>
                      <a:pt x="19424" y="274"/>
                      <a:pt x="17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6297759" y="2283404"/>
                <a:ext cx="724128" cy="1045741"/>
              </a:xfrm>
              <a:custGeom>
                <a:avLst/>
                <a:gdLst/>
                <a:ahLst/>
                <a:cxnLst/>
                <a:rect l="l" t="t" r="r" b="b"/>
                <a:pathLst>
                  <a:path w="19575" h="28269" extrusionOk="0">
                    <a:moveTo>
                      <a:pt x="6383" y="1"/>
                    </a:moveTo>
                    <a:lnTo>
                      <a:pt x="547" y="22584"/>
                    </a:lnTo>
                    <a:cubicBezTo>
                      <a:pt x="0" y="24560"/>
                      <a:pt x="1216" y="26536"/>
                      <a:pt x="3192" y="26992"/>
                    </a:cubicBezTo>
                    <a:lnTo>
                      <a:pt x="13648" y="28268"/>
                    </a:lnTo>
                    <a:lnTo>
                      <a:pt x="19575" y="12827"/>
                    </a:lnTo>
                    <a:lnTo>
                      <a:pt x="14073" y="12311"/>
                    </a:lnTo>
                    <a:lnTo>
                      <a:pt x="16475" y="4165"/>
                    </a:lnTo>
                    <a:lnTo>
                      <a:pt x="63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6727271" y="2924323"/>
                <a:ext cx="231647" cy="404809"/>
              </a:xfrm>
              <a:custGeom>
                <a:avLst/>
                <a:gdLst/>
                <a:ahLst/>
                <a:cxnLst/>
                <a:rect l="l" t="t" r="r" b="b"/>
                <a:pathLst>
                  <a:path w="6262" h="10943" extrusionOk="0">
                    <a:moveTo>
                      <a:pt x="6262" y="0"/>
                    </a:moveTo>
                    <a:lnTo>
                      <a:pt x="0" y="10760"/>
                    </a:lnTo>
                    <a:lnTo>
                      <a:pt x="2067" y="10942"/>
                    </a:lnTo>
                    <a:lnTo>
                      <a:pt x="62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7"/>
              <p:cNvSpPr/>
              <p:nvPr/>
            </p:nvSpPr>
            <p:spPr>
              <a:xfrm>
                <a:off x="7943857" y="3010884"/>
                <a:ext cx="112457" cy="470027"/>
              </a:xfrm>
              <a:custGeom>
                <a:avLst/>
                <a:gdLst/>
                <a:ahLst/>
                <a:cxnLst/>
                <a:rect l="l" t="t" r="r" b="b"/>
                <a:pathLst>
                  <a:path w="3040" h="12706" extrusionOk="0">
                    <a:moveTo>
                      <a:pt x="3040" y="0"/>
                    </a:moveTo>
                    <a:lnTo>
                      <a:pt x="0" y="12706"/>
                    </a:lnTo>
                    <a:lnTo>
                      <a:pt x="2007" y="12311"/>
                    </a:lnTo>
                    <a:lnTo>
                      <a:pt x="3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7"/>
              <p:cNvSpPr/>
              <p:nvPr/>
            </p:nvSpPr>
            <p:spPr>
              <a:xfrm>
                <a:off x="7700969" y="2843348"/>
                <a:ext cx="146231" cy="689318"/>
              </a:xfrm>
              <a:custGeom>
                <a:avLst/>
                <a:gdLst/>
                <a:ahLst/>
                <a:cxnLst/>
                <a:rect l="l" t="t" r="r" b="b"/>
                <a:pathLst>
                  <a:path w="3953" h="18634" extrusionOk="0">
                    <a:moveTo>
                      <a:pt x="3922" y="1"/>
                    </a:moveTo>
                    <a:cubicBezTo>
                      <a:pt x="3679" y="639"/>
                      <a:pt x="3496" y="1247"/>
                      <a:pt x="3375" y="1885"/>
                    </a:cubicBezTo>
                    <a:cubicBezTo>
                      <a:pt x="2861" y="3820"/>
                      <a:pt x="2437" y="5725"/>
                      <a:pt x="1984" y="7630"/>
                    </a:cubicBezTo>
                    <a:lnTo>
                      <a:pt x="1984" y="7630"/>
                    </a:lnTo>
                    <a:cubicBezTo>
                      <a:pt x="1981" y="7630"/>
                      <a:pt x="1979" y="7630"/>
                      <a:pt x="1977" y="7630"/>
                    </a:cubicBezTo>
                    <a:lnTo>
                      <a:pt x="1977" y="7630"/>
                    </a:lnTo>
                    <a:lnTo>
                      <a:pt x="1983" y="7636"/>
                    </a:lnTo>
                    <a:lnTo>
                      <a:pt x="1983" y="7636"/>
                    </a:lnTo>
                    <a:cubicBezTo>
                      <a:pt x="1981" y="7644"/>
                      <a:pt x="1979" y="7652"/>
                      <a:pt x="1977" y="7660"/>
                    </a:cubicBezTo>
                    <a:lnTo>
                      <a:pt x="1977" y="7721"/>
                    </a:lnTo>
                    <a:cubicBezTo>
                      <a:pt x="2281" y="7721"/>
                      <a:pt x="2615" y="7751"/>
                      <a:pt x="2949" y="7751"/>
                    </a:cubicBezTo>
                    <a:cubicBezTo>
                      <a:pt x="3231" y="7751"/>
                      <a:pt x="3539" y="7778"/>
                      <a:pt x="3849" y="7781"/>
                    </a:cubicBezTo>
                    <a:lnTo>
                      <a:pt x="3849" y="7781"/>
                    </a:lnTo>
                    <a:cubicBezTo>
                      <a:pt x="3519" y="8624"/>
                      <a:pt x="3189" y="9525"/>
                      <a:pt x="2858" y="10426"/>
                    </a:cubicBezTo>
                    <a:cubicBezTo>
                      <a:pt x="1855" y="13131"/>
                      <a:pt x="882" y="15928"/>
                      <a:pt x="1" y="18633"/>
                    </a:cubicBezTo>
                    <a:lnTo>
                      <a:pt x="31" y="18633"/>
                    </a:lnTo>
                    <a:cubicBezTo>
                      <a:pt x="366" y="17782"/>
                      <a:pt x="730" y="16870"/>
                      <a:pt x="1065" y="15958"/>
                    </a:cubicBezTo>
                    <a:cubicBezTo>
                      <a:pt x="1369" y="15168"/>
                      <a:pt x="1794" y="14013"/>
                      <a:pt x="2037" y="13223"/>
                    </a:cubicBezTo>
                    <a:cubicBezTo>
                      <a:pt x="2737" y="11399"/>
                      <a:pt x="3344" y="9575"/>
                      <a:pt x="3952" y="7751"/>
                    </a:cubicBezTo>
                    <a:lnTo>
                      <a:pt x="3952" y="7721"/>
                    </a:lnTo>
                    <a:lnTo>
                      <a:pt x="3922" y="7721"/>
                    </a:lnTo>
                    <a:cubicBezTo>
                      <a:pt x="3267" y="7661"/>
                      <a:pt x="2641" y="7660"/>
                      <a:pt x="2015" y="7632"/>
                    </a:cubicBezTo>
                    <a:lnTo>
                      <a:pt x="2015" y="7632"/>
                    </a:lnTo>
                    <a:cubicBezTo>
                      <a:pt x="2711" y="5118"/>
                      <a:pt x="3377" y="2574"/>
                      <a:pt x="3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7102812" y="2771399"/>
                <a:ext cx="105725" cy="807361"/>
              </a:xfrm>
              <a:custGeom>
                <a:avLst/>
                <a:gdLst/>
                <a:ahLst/>
                <a:cxnLst/>
                <a:rect l="l" t="t" r="r" b="b"/>
                <a:pathLst>
                  <a:path w="2858" h="21825" extrusionOk="0">
                    <a:moveTo>
                      <a:pt x="2858" y="0"/>
                    </a:moveTo>
                    <a:cubicBezTo>
                      <a:pt x="2797" y="608"/>
                      <a:pt x="2706" y="1246"/>
                      <a:pt x="2554" y="1915"/>
                    </a:cubicBezTo>
                    <a:cubicBezTo>
                      <a:pt x="2432" y="3131"/>
                      <a:pt x="2341" y="4377"/>
                      <a:pt x="2219" y="5623"/>
                    </a:cubicBezTo>
                    <a:cubicBezTo>
                      <a:pt x="2189" y="6222"/>
                      <a:pt x="2130" y="6849"/>
                      <a:pt x="2099" y="7449"/>
                    </a:cubicBezTo>
                    <a:lnTo>
                      <a:pt x="2099" y="7449"/>
                    </a:lnTo>
                    <a:cubicBezTo>
                      <a:pt x="1492" y="7478"/>
                      <a:pt x="599" y="7478"/>
                      <a:pt x="0" y="7478"/>
                    </a:cubicBezTo>
                    <a:cubicBezTo>
                      <a:pt x="487" y="11368"/>
                      <a:pt x="882" y="15289"/>
                      <a:pt x="1459" y="19149"/>
                    </a:cubicBezTo>
                    <a:cubicBezTo>
                      <a:pt x="1611" y="20001"/>
                      <a:pt x="1733" y="20973"/>
                      <a:pt x="1885" y="21824"/>
                    </a:cubicBezTo>
                    <a:lnTo>
                      <a:pt x="1915" y="21824"/>
                    </a:lnTo>
                    <a:cubicBezTo>
                      <a:pt x="1824" y="20943"/>
                      <a:pt x="1733" y="20001"/>
                      <a:pt x="1642" y="19119"/>
                    </a:cubicBezTo>
                    <a:cubicBezTo>
                      <a:pt x="1249" y="15249"/>
                      <a:pt x="675" y="11408"/>
                      <a:pt x="131" y="7538"/>
                    </a:cubicBezTo>
                    <a:lnTo>
                      <a:pt x="2250" y="7538"/>
                    </a:lnTo>
                    <a:cubicBezTo>
                      <a:pt x="2554" y="5015"/>
                      <a:pt x="2766" y="2523"/>
                      <a:pt x="2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7632386" y="3466253"/>
                <a:ext cx="385721" cy="82123"/>
              </a:xfrm>
              <a:custGeom>
                <a:avLst/>
                <a:gdLst/>
                <a:ahLst/>
                <a:cxnLst/>
                <a:rect l="l" t="t" r="r" b="b"/>
                <a:pathLst>
                  <a:path w="10427" h="2220" extrusionOk="0">
                    <a:moveTo>
                      <a:pt x="10427" y="1"/>
                    </a:moveTo>
                    <a:cubicBezTo>
                      <a:pt x="7022" y="517"/>
                      <a:pt x="3375" y="1460"/>
                      <a:pt x="1" y="2220"/>
                    </a:cubicBezTo>
                    <a:cubicBezTo>
                      <a:pt x="1277" y="1976"/>
                      <a:pt x="3891" y="1460"/>
                      <a:pt x="5229" y="1186"/>
                    </a:cubicBezTo>
                    <a:cubicBezTo>
                      <a:pt x="6110" y="1034"/>
                      <a:pt x="6961" y="852"/>
                      <a:pt x="7843" y="669"/>
                    </a:cubicBezTo>
                    <a:cubicBezTo>
                      <a:pt x="8724" y="487"/>
                      <a:pt x="9575" y="244"/>
                      <a:pt x="10427" y="31"/>
                    </a:cubicBezTo>
                    <a:lnTo>
                      <a:pt x="10427"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7"/>
              <p:cNvSpPr/>
              <p:nvPr/>
            </p:nvSpPr>
            <p:spPr>
              <a:xfrm>
                <a:off x="7028606" y="2030417"/>
                <a:ext cx="76500" cy="27042"/>
              </a:xfrm>
              <a:custGeom>
                <a:avLst/>
                <a:gdLst/>
                <a:ahLst/>
                <a:cxnLst/>
                <a:rect l="l" t="t" r="r" b="b"/>
                <a:pathLst>
                  <a:path w="2068" h="731" extrusionOk="0">
                    <a:moveTo>
                      <a:pt x="0" y="1"/>
                    </a:moveTo>
                    <a:lnTo>
                      <a:pt x="243" y="730"/>
                    </a:lnTo>
                    <a:lnTo>
                      <a:pt x="1824" y="730"/>
                    </a:lnTo>
                    <a:lnTo>
                      <a:pt x="20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7"/>
              <p:cNvSpPr/>
              <p:nvPr/>
            </p:nvSpPr>
            <p:spPr>
              <a:xfrm>
                <a:off x="7037595" y="2057421"/>
                <a:ext cx="59632" cy="501507"/>
              </a:xfrm>
              <a:custGeom>
                <a:avLst/>
                <a:gdLst/>
                <a:ahLst/>
                <a:cxnLst/>
                <a:rect l="l" t="t" r="r" b="b"/>
                <a:pathLst>
                  <a:path w="1612" h="13557" extrusionOk="0">
                    <a:moveTo>
                      <a:pt x="0" y="0"/>
                    </a:moveTo>
                    <a:lnTo>
                      <a:pt x="0" y="13556"/>
                    </a:lnTo>
                    <a:lnTo>
                      <a:pt x="1611" y="13556"/>
                    </a:lnTo>
                    <a:lnTo>
                      <a:pt x="16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6886927" y="2378990"/>
                <a:ext cx="359863" cy="359826"/>
              </a:xfrm>
              <a:custGeom>
                <a:avLst/>
                <a:gdLst/>
                <a:ahLst/>
                <a:cxnLst/>
                <a:rect l="l" t="t" r="r" b="b"/>
                <a:pathLst>
                  <a:path w="9728" h="9727" extrusionOk="0">
                    <a:moveTo>
                      <a:pt x="4864" y="0"/>
                    </a:moveTo>
                    <a:cubicBezTo>
                      <a:pt x="2189" y="0"/>
                      <a:pt x="0" y="2189"/>
                      <a:pt x="0" y="4863"/>
                    </a:cubicBezTo>
                    <a:cubicBezTo>
                      <a:pt x="0" y="7569"/>
                      <a:pt x="2189" y="9727"/>
                      <a:pt x="4864" y="9727"/>
                    </a:cubicBezTo>
                    <a:cubicBezTo>
                      <a:pt x="7539" y="9727"/>
                      <a:pt x="9727" y="7569"/>
                      <a:pt x="9727" y="4863"/>
                    </a:cubicBezTo>
                    <a:cubicBezTo>
                      <a:pt x="9727" y="2189"/>
                      <a:pt x="7539" y="0"/>
                      <a:pt x="4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6886927" y="2542013"/>
                <a:ext cx="359863" cy="199057"/>
              </a:xfrm>
              <a:custGeom>
                <a:avLst/>
                <a:gdLst/>
                <a:ahLst/>
                <a:cxnLst/>
                <a:rect l="l" t="t" r="r" b="b"/>
                <a:pathLst>
                  <a:path w="9728" h="5381" extrusionOk="0">
                    <a:moveTo>
                      <a:pt x="2614" y="1"/>
                    </a:moveTo>
                    <a:cubicBezTo>
                      <a:pt x="1338" y="1"/>
                      <a:pt x="487" y="396"/>
                      <a:pt x="0" y="730"/>
                    </a:cubicBezTo>
                    <a:cubicBezTo>
                      <a:pt x="122" y="3314"/>
                      <a:pt x="2250" y="5381"/>
                      <a:pt x="4864" y="5381"/>
                    </a:cubicBezTo>
                    <a:cubicBezTo>
                      <a:pt x="7447" y="5381"/>
                      <a:pt x="9575" y="3314"/>
                      <a:pt x="9727" y="760"/>
                    </a:cubicBezTo>
                    <a:lnTo>
                      <a:pt x="9727" y="760"/>
                    </a:lnTo>
                    <a:cubicBezTo>
                      <a:pt x="8298" y="852"/>
                      <a:pt x="8055" y="1338"/>
                      <a:pt x="6839" y="1368"/>
                    </a:cubicBezTo>
                    <a:cubicBezTo>
                      <a:pt x="5532" y="1368"/>
                      <a:pt x="4985" y="1"/>
                      <a:pt x="2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7"/>
              <p:cNvSpPr/>
              <p:nvPr/>
            </p:nvSpPr>
            <p:spPr>
              <a:xfrm>
                <a:off x="6948001" y="2556292"/>
                <a:ext cx="81384" cy="80570"/>
              </a:xfrm>
              <a:custGeom>
                <a:avLst/>
                <a:gdLst/>
                <a:ahLst/>
                <a:cxnLst/>
                <a:rect l="l" t="t" r="r" b="b"/>
                <a:pathLst>
                  <a:path w="2200" h="2178" extrusionOk="0">
                    <a:moveTo>
                      <a:pt x="1211" y="1"/>
                    </a:moveTo>
                    <a:cubicBezTo>
                      <a:pt x="955" y="1"/>
                      <a:pt x="685" y="106"/>
                      <a:pt x="447" y="344"/>
                    </a:cubicBezTo>
                    <a:cubicBezTo>
                      <a:pt x="21" y="770"/>
                      <a:pt x="112" y="1438"/>
                      <a:pt x="477" y="1833"/>
                    </a:cubicBezTo>
                    <a:cubicBezTo>
                      <a:pt x="707" y="2073"/>
                      <a:pt x="969" y="2178"/>
                      <a:pt x="1217" y="2178"/>
                    </a:cubicBezTo>
                    <a:cubicBezTo>
                      <a:pt x="1726" y="2178"/>
                      <a:pt x="2179" y="1737"/>
                      <a:pt x="2179" y="1104"/>
                    </a:cubicBezTo>
                    <a:lnTo>
                      <a:pt x="2179" y="1104"/>
                    </a:lnTo>
                    <a:cubicBezTo>
                      <a:pt x="2179" y="1590"/>
                      <a:pt x="1693" y="1955"/>
                      <a:pt x="1207" y="2016"/>
                    </a:cubicBezTo>
                    <a:cubicBezTo>
                      <a:pt x="1194" y="2016"/>
                      <a:pt x="1181" y="2016"/>
                      <a:pt x="1168" y="2016"/>
                    </a:cubicBezTo>
                    <a:cubicBezTo>
                      <a:pt x="345" y="2016"/>
                      <a:pt x="0" y="1065"/>
                      <a:pt x="599" y="496"/>
                    </a:cubicBezTo>
                    <a:cubicBezTo>
                      <a:pt x="765" y="330"/>
                      <a:pt x="988" y="255"/>
                      <a:pt x="1214" y="255"/>
                    </a:cubicBezTo>
                    <a:cubicBezTo>
                      <a:pt x="1690" y="255"/>
                      <a:pt x="2179" y="588"/>
                      <a:pt x="2179" y="1104"/>
                    </a:cubicBezTo>
                    <a:cubicBezTo>
                      <a:pt x="2200" y="449"/>
                      <a:pt x="1738" y="1"/>
                      <a:pt x="1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7"/>
              <p:cNvSpPr/>
              <p:nvPr/>
            </p:nvSpPr>
            <p:spPr>
              <a:xfrm>
                <a:off x="7037595" y="2053204"/>
                <a:ext cx="60742" cy="8471"/>
              </a:xfrm>
              <a:custGeom>
                <a:avLst/>
                <a:gdLst/>
                <a:ahLst/>
                <a:cxnLst/>
                <a:rect l="l" t="t" r="r" b="b"/>
                <a:pathLst>
                  <a:path w="1642" h="229" extrusionOk="0">
                    <a:moveTo>
                      <a:pt x="810" y="0"/>
                    </a:moveTo>
                    <a:cubicBezTo>
                      <a:pt x="532" y="0"/>
                      <a:pt x="259" y="38"/>
                      <a:pt x="0" y="114"/>
                    </a:cubicBezTo>
                    <a:cubicBezTo>
                      <a:pt x="259" y="190"/>
                      <a:pt x="532" y="228"/>
                      <a:pt x="810" y="228"/>
                    </a:cubicBezTo>
                    <a:cubicBezTo>
                      <a:pt x="1087" y="228"/>
                      <a:pt x="1368" y="190"/>
                      <a:pt x="1642" y="114"/>
                    </a:cubicBezTo>
                    <a:cubicBezTo>
                      <a:pt x="1368" y="38"/>
                      <a:pt x="1087" y="0"/>
                      <a:pt x="810"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7072441" y="2649955"/>
                <a:ext cx="56266" cy="53269"/>
              </a:xfrm>
              <a:custGeom>
                <a:avLst/>
                <a:gdLst/>
                <a:ahLst/>
                <a:cxnLst/>
                <a:rect l="l" t="t" r="r" b="b"/>
                <a:pathLst>
                  <a:path w="1521" h="1440" extrusionOk="0">
                    <a:moveTo>
                      <a:pt x="882" y="0"/>
                    </a:moveTo>
                    <a:cubicBezTo>
                      <a:pt x="214" y="61"/>
                      <a:pt x="1" y="760"/>
                      <a:pt x="426" y="1186"/>
                    </a:cubicBezTo>
                    <a:cubicBezTo>
                      <a:pt x="571" y="1362"/>
                      <a:pt x="741" y="1439"/>
                      <a:pt x="902" y="1439"/>
                    </a:cubicBezTo>
                    <a:cubicBezTo>
                      <a:pt x="1213" y="1439"/>
                      <a:pt x="1490" y="1151"/>
                      <a:pt x="1490" y="730"/>
                    </a:cubicBezTo>
                    <a:lnTo>
                      <a:pt x="1490" y="730"/>
                    </a:lnTo>
                    <a:cubicBezTo>
                      <a:pt x="1490" y="1095"/>
                      <a:pt x="1125" y="1247"/>
                      <a:pt x="882" y="1277"/>
                    </a:cubicBezTo>
                    <a:cubicBezTo>
                      <a:pt x="867" y="1279"/>
                      <a:pt x="851" y="1279"/>
                      <a:pt x="836" y="1279"/>
                    </a:cubicBezTo>
                    <a:cubicBezTo>
                      <a:pt x="551" y="1279"/>
                      <a:pt x="306" y="1018"/>
                      <a:pt x="335" y="730"/>
                    </a:cubicBezTo>
                    <a:cubicBezTo>
                      <a:pt x="365" y="456"/>
                      <a:pt x="609" y="244"/>
                      <a:pt x="882" y="244"/>
                    </a:cubicBezTo>
                    <a:cubicBezTo>
                      <a:pt x="1125" y="244"/>
                      <a:pt x="1490" y="426"/>
                      <a:pt x="1490" y="730"/>
                    </a:cubicBezTo>
                    <a:cubicBezTo>
                      <a:pt x="1521" y="396"/>
                      <a:pt x="1247" y="61"/>
                      <a:pt x="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7593027" y="3793445"/>
                <a:ext cx="682586" cy="168723"/>
              </a:xfrm>
              <a:custGeom>
                <a:avLst/>
                <a:gdLst/>
                <a:ahLst/>
                <a:cxnLst/>
                <a:rect l="l" t="t" r="r" b="b"/>
                <a:pathLst>
                  <a:path w="18452" h="4561" extrusionOk="0">
                    <a:moveTo>
                      <a:pt x="18451" y="1"/>
                    </a:moveTo>
                    <a:cubicBezTo>
                      <a:pt x="12463" y="1277"/>
                      <a:pt x="5959" y="3071"/>
                      <a:pt x="1" y="4560"/>
                    </a:cubicBezTo>
                    <a:cubicBezTo>
                      <a:pt x="5959" y="3192"/>
                      <a:pt x="12554" y="1673"/>
                      <a:pt x="18451" y="31"/>
                    </a:cubicBezTo>
                    <a:lnTo>
                      <a:pt x="184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7"/>
              <p:cNvSpPr/>
              <p:nvPr/>
            </p:nvSpPr>
            <p:spPr>
              <a:xfrm>
                <a:off x="6739626" y="2738772"/>
                <a:ext cx="78757" cy="230537"/>
              </a:xfrm>
              <a:custGeom>
                <a:avLst/>
                <a:gdLst/>
                <a:ahLst/>
                <a:cxnLst/>
                <a:rect l="l" t="t" r="r" b="b"/>
                <a:pathLst>
                  <a:path w="2129" h="6232" extrusionOk="0">
                    <a:moveTo>
                      <a:pt x="2128" y="1"/>
                    </a:moveTo>
                    <a:lnTo>
                      <a:pt x="2128" y="1"/>
                    </a:lnTo>
                    <a:cubicBezTo>
                      <a:pt x="1855" y="761"/>
                      <a:pt x="1277" y="2341"/>
                      <a:pt x="943" y="3101"/>
                    </a:cubicBezTo>
                    <a:cubicBezTo>
                      <a:pt x="761" y="3618"/>
                      <a:pt x="578" y="4104"/>
                      <a:pt x="426" y="4651"/>
                    </a:cubicBezTo>
                    <a:cubicBezTo>
                      <a:pt x="274" y="5168"/>
                      <a:pt x="122" y="5715"/>
                      <a:pt x="1" y="6232"/>
                    </a:cubicBezTo>
                    <a:lnTo>
                      <a:pt x="31" y="6232"/>
                    </a:lnTo>
                    <a:cubicBezTo>
                      <a:pt x="487" y="5259"/>
                      <a:pt x="821" y="4226"/>
                      <a:pt x="1125" y="3162"/>
                    </a:cubicBezTo>
                    <a:cubicBezTo>
                      <a:pt x="1399" y="2372"/>
                      <a:pt x="1885" y="821"/>
                      <a:pt x="2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7"/>
              <p:cNvSpPr/>
              <p:nvPr/>
            </p:nvSpPr>
            <p:spPr>
              <a:xfrm>
                <a:off x="6606937" y="2111392"/>
                <a:ext cx="376732" cy="326089"/>
              </a:xfrm>
              <a:custGeom>
                <a:avLst/>
                <a:gdLst/>
                <a:ahLst/>
                <a:cxnLst/>
                <a:rect l="l" t="t" r="r" b="b"/>
                <a:pathLst>
                  <a:path w="10184" h="8815" extrusionOk="0">
                    <a:moveTo>
                      <a:pt x="10183" y="0"/>
                    </a:moveTo>
                    <a:lnTo>
                      <a:pt x="4712" y="517"/>
                    </a:lnTo>
                    <a:cubicBezTo>
                      <a:pt x="3466" y="638"/>
                      <a:pt x="2372" y="1368"/>
                      <a:pt x="1764" y="2432"/>
                    </a:cubicBezTo>
                    <a:lnTo>
                      <a:pt x="1" y="5471"/>
                    </a:lnTo>
                    <a:lnTo>
                      <a:pt x="8086" y="8815"/>
                    </a:lnTo>
                    <a:lnTo>
                      <a:pt x="9971" y="7660"/>
                    </a:lnTo>
                    <a:lnTo>
                      <a:pt x="10183"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6858814" y="2096521"/>
                <a:ext cx="281143" cy="104837"/>
              </a:xfrm>
              <a:custGeom>
                <a:avLst/>
                <a:gdLst/>
                <a:ahLst/>
                <a:cxnLst/>
                <a:rect l="l" t="t" r="r" b="b"/>
                <a:pathLst>
                  <a:path w="7600" h="2834" extrusionOk="0">
                    <a:moveTo>
                      <a:pt x="6502" y="0"/>
                    </a:moveTo>
                    <a:cubicBezTo>
                      <a:pt x="6463" y="0"/>
                      <a:pt x="6423" y="2"/>
                      <a:pt x="6384" y="7"/>
                    </a:cubicBezTo>
                    <a:lnTo>
                      <a:pt x="1" y="858"/>
                    </a:lnTo>
                    <a:lnTo>
                      <a:pt x="274" y="2834"/>
                    </a:lnTo>
                    <a:lnTo>
                      <a:pt x="6657" y="1983"/>
                    </a:lnTo>
                    <a:cubicBezTo>
                      <a:pt x="7235" y="1922"/>
                      <a:pt x="7599" y="1405"/>
                      <a:pt x="7539" y="888"/>
                    </a:cubicBezTo>
                    <a:cubicBezTo>
                      <a:pt x="7454" y="353"/>
                      <a:pt x="7004" y="0"/>
                      <a:pt x="6502" y="0"/>
                    </a:cubicBez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6882414" y="2167101"/>
                <a:ext cx="281143" cy="103986"/>
              </a:xfrm>
              <a:custGeom>
                <a:avLst/>
                <a:gdLst/>
                <a:ahLst/>
                <a:cxnLst/>
                <a:rect l="l" t="t" r="r" b="b"/>
                <a:pathLst>
                  <a:path w="7600" h="2811" extrusionOk="0">
                    <a:moveTo>
                      <a:pt x="6542" y="1"/>
                    </a:moveTo>
                    <a:cubicBezTo>
                      <a:pt x="6490" y="1"/>
                      <a:pt x="6437" y="5"/>
                      <a:pt x="6384" y="14"/>
                    </a:cubicBezTo>
                    <a:lnTo>
                      <a:pt x="1" y="834"/>
                    </a:lnTo>
                    <a:lnTo>
                      <a:pt x="274" y="2810"/>
                    </a:lnTo>
                    <a:lnTo>
                      <a:pt x="6658" y="1990"/>
                    </a:lnTo>
                    <a:cubicBezTo>
                      <a:pt x="7205" y="1898"/>
                      <a:pt x="7600" y="1412"/>
                      <a:pt x="7539" y="865"/>
                    </a:cubicBezTo>
                    <a:cubicBezTo>
                      <a:pt x="7457" y="371"/>
                      <a:pt x="7027" y="1"/>
                      <a:pt x="6542" y="1"/>
                    </a:cubicBez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7"/>
              <p:cNvSpPr/>
              <p:nvPr/>
            </p:nvSpPr>
            <p:spPr>
              <a:xfrm>
                <a:off x="6871169" y="2235684"/>
                <a:ext cx="281143" cy="103986"/>
              </a:xfrm>
              <a:custGeom>
                <a:avLst/>
                <a:gdLst/>
                <a:ahLst/>
                <a:cxnLst/>
                <a:rect l="l" t="t" r="r" b="b"/>
                <a:pathLst>
                  <a:path w="7600" h="2811" extrusionOk="0">
                    <a:moveTo>
                      <a:pt x="6542" y="1"/>
                    </a:moveTo>
                    <a:cubicBezTo>
                      <a:pt x="6490" y="1"/>
                      <a:pt x="6437" y="5"/>
                      <a:pt x="6384" y="14"/>
                    </a:cubicBezTo>
                    <a:lnTo>
                      <a:pt x="1" y="835"/>
                    </a:lnTo>
                    <a:lnTo>
                      <a:pt x="274" y="2810"/>
                    </a:lnTo>
                    <a:lnTo>
                      <a:pt x="6658" y="1990"/>
                    </a:lnTo>
                    <a:cubicBezTo>
                      <a:pt x="7235" y="1898"/>
                      <a:pt x="7600" y="1412"/>
                      <a:pt x="7539" y="865"/>
                    </a:cubicBezTo>
                    <a:cubicBezTo>
                      <a:pt x="7457" y="371"/>
                      <a:pt x="7027" y="1"/>
                      <a:pt x="6542" y="1"/>
                    </a:cubicBez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7"/>
              <p:cNvSpPr/>
              <p:nvPr/>
            </p:nvSpPr>
            <p:spPr>
              <a:xfrm>
                <a:off x="6845312" y="2305636"/>
                <a:ext cx="281143" cy="104874"/>
              </a:xfrm>
              <a:custGeom>
                <a:avLst/>
                <a:gdLst/>
                <a:ahLst/>
                <a:cxnLst/>
                <a:rect l="l" t="t" r="r" b="b"/>
                <a:pathLst>
                  <a:path w="7600" h="2835" extrusionOk="0">
                    <a:moveTo>
                      <a:pt x="6497" y="1"/>
                    </a:moveTo>
                    <a:cubicBezTo>
                      <a:pt x="6459" y="1"/>
                      <a:pt x="6421" y="3"/>
                      <a:pt x="6384" y="7"/>
                    </a:cubicBezTo>
                    <a:lnTo>
                      <a:pt x="1" y="859"/>
                    </a:lnTo>
                    <a:lnTo>
                      <a:pt x="244" y="2834"/>
                    </a:lnTo>
                    <a:lnTo>
                      <a:pt x="6627" y="1983"/>
                    </a:lnTo>
                    <a:cubicBezTo>
                      <a:pt x="7174" y="1922"/>
                      <a:pt x="7600" y="1436"/>
                      <a:pt x="7509" y="889"/>
                    </a:cubicBezTo>
                    <a:cubicBezTo>
                      <a:pt x="7452" y="353"/>
                      <a:pt x="6978" y="1"/>
                      <a:pt x="6497" y="1"/>
                    </a:cubicBez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7"/>
              <p:cNvSpPr/>
              <p:nvPr/>
            </p:nvSpPr>
            <p:spPr>
              <a:xfrm>
                <a:off x="6606937" y="2313774"/>
                <a:ext cx="326126" cy="123703"/>
              </a:xfrm>
              <a:custGeom>
                <a:avLst/>
                <a:gdLst/>
                <a:ahLst/>
                <a:cxnLst/>
                <a:rect l="l" t="t" r="r" b="b"/>
                <a:pathLst>
                  <a:path w="8816" h="3344" extrusionOk="0">
                    <a:moveTo>
                      <a:pt x="1" y="0"/>
                    </a:moveTo>
                    <a:lnTo>
                      <a:pt x="8117" y="3344"/>
                    </a:lnTo>
                    <a:lnTo>
                      <a:pt x="8816" y="2918"/>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7"/>
              <p:cNvSpPr/>
              <p:nvPr/>
            </p:nvSpPr>
            <p:spPr>
              <a:xfrm>
                <a:off x="6926287" y="2167582"/>
                <a:ext cx="192287" cy="24785"/>
              </a:xfrm>
              <a:custGeom>
                <a:avLst/>
                <a:gdLst/>
                <a:ahLst/>
                <a:cxnLst/>
                <a:rect l="l" t="t" r="r" b="b"/>
                <a:pathLst>
                  <a:path w="5198" h="670" extrusionOk="0">
                    <a:moveTo>
                      <a:pt x="5198" y="1"/>
                    </a:moveTo>
                    <a:lnTo>
                      <a:pt x="5198" y="1"/>
                    </a:lnTo>
                    <a:cubicBezTo>
                      <a:pt x="4560" y="31"/>
                      <a:pt x="3222" y="183"/>
                      <a:pt x="2584" y="214"/>
                    </a:cubicBezTo>
                    <a:cubicBezTo>
                      <a:pt x="1702" y="305"/>
                      <a:pt x="821" y="396"/>
                      <a:pt x="0" y="639"/>
                    </a:cubicBezTo>
                    <a:lnTo>
                      <a:pt x="0" y="669"/>
                    </a:lnTo>
                    <a:cubicBezTo>
                      <a:pt x="882" y="669"/>
                      <a:pt x="1733" y="548"/>
                      <a:pt x="2614" y="396"/>
                    </a:cubicBezTo>
                    <a:cubicBezTo>
                      <a:pt x="3283" y="305"/>
                      <a:pt x="4560" y="92"/>
                      <a:pt x="519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7"/>
              <p:cNvSpPr/>
              <p:nvPr/>
            </p:nvSpPr>
            <p:spPr>
              <a:xfrm>
                <a:off x="6936385" y="2241788"/>
                <a:ext cx="192324" cy="24785"/>
              </a:xfrm>
              <a:custGeom>
                <a:avLst/>
                <a:gdLst/>
                <a:ahLst/>
                <a:cxnLst/>
                <a:rect l="l" t="t" r="r" b="b"/>
                <a:pathLst>
                  <a:path w="5199" h="670" extrusionOk="0">
                    <a:moveTo>
                      <a:pt x="5199" y="1"/>
                    </a:moveTo>
                    <a:lnTo>
                      <a:pt x="5199" y="1"/>
                    </a:lnTo>
                    <a:cubicBezTo>
                      <a:pt x="4560" y="31"/>
                      <a:pt x="3223" y="153"/>
                      <a:pt x="2584" y="214"/>
                    </a:cubicBezTo>
                    <a:cubicBezTo>
                      <a:pt x="1703" y="305"/>
                      <a:pt x="822" y="426"/>
                      <a:pt x="1" y="639"/>
                    </a:cubicBezTo>
                    <a:lnTo>
                      <a:pt x="1" y="670"/>
                    </a:lnTo>
                    <a:cubicBezTo>
                      <a:pt x="852" y="670"/>
                      <a:pt x="1733" y="578"/>
                      <a:pt x="2615" y="396"/>
                    </a:cubicBezTo>
                    <a:cubicBezTo>
                      <a:pt x="3253" y="305"/>
                      <a:pt x="4560" y="122"/>
                      <a:pt x="5199"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7"/>
              <p:cNvSpPr/>
              <p:nvPr/>
            </p:nvSpPr>
            <p:spPr>
              <a:xfrm>
                <a:off x="6947631" y="2310408"/>
                <a:ext cx="169833" cy="22491"/>
              </a:xfrm>
              <a:custGeom>
                <a:avLst/>
                <a:gdLst/>
                <a:ahLst/>
                <a:cxnLst/>
                <a:rect l="l" t="t" r="r" b="b"/>
                <a:pathLst>
                  <a:path w="4591" h="608" extrusionOk="0">
                    <a:moveTo>
                      <a:pt x="4591" y="0"/>
                    </a:moveTo>
                    <a:cubicBezTo>
                      <a:pt x="4013" y="30"/>
                      <a:pt x="2858" y="152"/>
                      <a:pt x="2280" y="182"/>
                    </a:cubicBezTo>
                    <a:cubicBezTo>
                      <a:pt x="1521" y="274"/>
                      <a:pt x="761" y="334"/>
                      <a:pt x="1" y="578"/>
                    </a:cubicBezTo>
                    <a:lnTo>
                      <a:pt x="1" y="608"/>
                    </a:lnTo>
                    <a:cubicBezTo>
                      <a:pt x="791" y="608"/>
                      <a:pt x="1551" y="547"/>
                      <a:pt x="2311" y="395"/>
                    </a:cubicBezTo>
                    <a:cubicBezTo>
                      <a:pt x="2888" y="304"/>
                      <a:pt x="4013" y="122"/>
                      <a:pt x="459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7"/>
              <p:cNvSpPr/>
              <p:nvPr/>
            </p:nvSpPr>
            <p:spPr>
              <a:xfrm>
                <a:off x="7251223" y="3664159"/>
                <a:ext cx="214815" cy="322723"/>
              </a:xfrm>
              <a:custGeom>
                <a:avLst/>
                <a:gdLst/>
                <a:ahLst/>
                <a:cxnLst/>
                <a:rect l="l" t="t" r="r" b="b"/>
                <a:pathLst>
                  <a:path w="5807" h="8724" extrusionOk="0">
                    <a:moveTo>
                      <a:pt x="4986" y="0"/>
                    </a:moveTo>
                    <a:lnTo>
                      <a:pt x="1" y="1034"/>
                    </a:lnTo>
                    <a:lnTo>
                      <a:pt x="1247" y="8724"/>
                    </a:lnTo>
                    <a:lnTo>
                      <a:pt x="5806" y="8086"/>
                    </a:lnTo>
                    <a:lnTo>
                      <a:pt x="4986"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7"/>
              <p:cNvSpPr/>
              <p:nvPr/>
            </p:nvSpPr>
            <p:spPr>
              <a:xfrm>
                <a:off x="6696901" y="3419051"/>
                <a:ext cx="566762" cy="607195"/>
              </a:xfrm>
              <a:custGeom>
                <a:avLst/>
                <a:gdLst/>
                <a:ahLst/>
                <a:cxnLst/>
                <a:rect l="l" t="t" r="r" b="b"/>
                <a:pathLst>
                  <a:path w="15321" h="16414" extrusionOk="0">
                    <a:moveTo>
                      <a:pt x="700" y="0"/>
                    </a:moveTo>
                    <a:lnTo>
                      <a:pt x="1" y="16414"/>
                    </a:lnTo>
                    <a:lnTo>
                      <a:pt x="15320" y="16414"/>
                    </a:lnTo>
                    <a:lnTo>
                      <a:pt x="146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7"/>
              <p:cNvSpPr/>
              <p:nvPr/>
            </p:nvSpPr>
            <p:spPr>
              <a:xfrm>
                <a:off x="6873425" y="3349988"/>
                <a:ext cx="212559" cy="65699"/>
              </a:xfrm>
              <a:custGeom>
                <a:avLst/>
                <a:gdLst/>
                <a:ahLst/>
                <a:cxnLst/>
                <a:rect l="l" t="t" r="r" b="b"/>
                <a:pathLst>
                  <a:path w="5746" h="1776" extrusionOk="0">
                    <a:moveTo>
                      <a:pt x="4911" y="0"/>
                    </a:moveTo>
                    <a:cubicBezTo>
                      <a:pt x="4236" y="0"/>
                      <a:pt x="3555" y="22"/>
                      <a:pt x="2888" y="43"/>
                    </a:cubicBezTo>
                    <a:cubicBezTo>
                      <a:pt x="2623" y="68"/>
                      <a:pt x="2358" y="77"/>
                      <a:pt x="2093" y="77"/>
                    </a:cubicBezTo>
                    <a:cubicBezTo>
                      <a:pt x="1387" y="77"/>
                      <a:pt x="686" y="13"/>
                      <a:pt x="1" y="13"/>
                    </a:cubicBezTo>
                    <a:cubicBezTo>
                      <a:pt x="1" y="590"/>
                      <a:pt x="1" y="1198"/>
                      <a:pt x="61" y="1776"/>
                    </a:cubicBezTo>
                    <a:cubicBezTo>
                      <a:pt x="149" y="1250"/>
                      <a:pt x="181" y="696"/>
                      <a:pt x="183" y="195"/>
                    </a:cubicBezTo>
                    <a:lnTo>
                      <a:pt x="183" y="195"/>
                    </a:lnTo>
                    <a:cubicBezTo>
                      <a:pt x="879" y="191"/>
                      <a:pt x="1546" y="144"/>
                      <a:pt x="2216" y="144"/>
                    </a:cubicBezTo>
                    <a:cubicBezTo>
                      <a:pt x="2449" y="144"/>
                      <a:pt x="2683" y="150"/>
                      <a:pt x="2919" y="165"/>
                    </a:cubicBezTo>
                    <a:cubicBezTo>
                      <a:pt x="3569" y="186"/>
                      <a:pt x="4204" y="221"/>
                      <a:pt x="4845" y="221"/>
                    </a:cubicBezTo>
                    <a:cubicBezTo>
                      <a:pt x="5104" y="221"/>
                      <a:pt x="5363" y="216"/>
                      <a:pt x="5624" y="201"/>
                    </a:cubicBezTo>
                    <a:lnTo>
                      <a:pt x="5624" y="201"/>
                    </a:lnTo>
                    <a:cubicBezTo>
                      <a:pt x="5627" y="716"/>
                      <a:pt x="5656" y="1232"/>
                      <a:pt x="5685" y="1776"/>
                    </a:cubicBezTo>
                    <a:cubicBezTo>
                      <a:pt x="5715" y="1198"/>
                      <a:pt x="5745" y="590"/>
                      <a:pt x="5745" y="13"/>
                    </a:cubicBezTo>
                    <a:cubicBezTo>
                      <a:pt x="5470" y="4"/>
                      <a:pt x="5191" y="0"/>
                      <a:pt x="4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7"/>
              <p:cNvSpPr/>
              <p:nvPr/>
            </p:nvSpPr>
            <p:spPr>
              <a:xfrm>
                <a:off x="6846458" y="3390937"/>
                <a:ext cx="266494" cy="67474"/>
              </a:xfrm>
              <a:custGeom>
                <a:avLst/>
                <a:gdLst/>
                <a:ahLst/>
                <a:cxnLst/>
                <a:rect l="l" t="t" r="r" b="b"/>
                <a:pathLst>
                  <a:path w="7204" h="1824" extrusionOk="0">
                    <a:moveTo>
                      <a:pt x="0" y="0"/>
                    </a:moveTo>
                    <a:lnTo>
                      <a:pt x="0" y="1824"/>
                    </a:lnTo>
                    <a:lnTo>
                      <a:pt x="7204" y="1824"/>
                    </a:lnTo>
                    <a:lnTo>
                      <a:pt x="7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7"/>
              <p:cNvSpPr/>
              <p:nvPr/>
            </p:nvSpPr>
            <p:spPr>
              <a:xfrm>
                <a:off x="7060086" y="3687759"/>
                <a:ext cx="281143" cy="114159"/>
              </a:xfrm>
              <a:custGeom>
                <a:avLst/>
                <a:gdLst/>
                <a:ahLst/>
                <a:cxnLst/>
                <a:rect l="l" t="t" r="r" b="b"/>
                <a:pathLst>
                  <a:path w="7600" h="3086" extrusionOk="0">
                    <a:moveTo>
                      <a:pt x="7235" y="1"/>
                    </a:moveTo>
                    <a:lnTo>
                      <a:pt x="912" y="1095"/>
                    </a:lnTo>
                    <a:cubicBezTo>
                      <a:pt x="335" y="1216"/>
                      <a:pt x="0" y="1764"/>
                      <a:pt x="122" y="2250"/>
                    </a:cubicBezTo>
                    <a:cubicBezTo>
                      <a:pt x="176" y="2764"/>
                      <a:pt x="592" y="3085"/>
                      <a:pt x="1068" y="3085"/>
                    </a:cubicBezTo>
                    <a:cubicBezTo>
                      <a:pt x="1127" y="3085"/>
                      <a:pt x="1187" y="3081"/>
                      <a:pt x="1247" y="3071"/>
                    </a:cubicBezTo>
                    <a:lnTo>
                      <a:pt x="7599" y="1976"/>
                    </a:lnTo>
                    <a:lnTo>
                      <a:pt x="7235" y="1"/>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7"/>
              <p:cNvSpPr/>
              <p:nvPr/>
            </p:nvSpPr>
            <p:spPr>
              <a:xfrm>
                <a:off x="7422125" y="3672038"/>
                <a:ext cx="43910" cy="296865"/>
              </a:xfrm>
              <a:custGeom>
                <a:avLst/>
                <a:gdLst/>
                <a:ahLst/>
                <a:cxnLst/>
                <a:rect l="l" t="t" r="r" b="b"/>
                <a:pathLst>
                  <a:path w="1187" h="8025" extrusionOk="0">
                    <a:moveTo>
                      <a:pt x="366" y="0"/>
                    </a:moveTo>
                    <a:lnTo>
                      <a:pt x="1" y="8025"/>
                    </a:lnTo>
                    <a:lnTo>
                      <a:pt x="1186" y="7873"/>
                    </a:lnTo>
                    <a:lnTo>
                      <a:pt x="3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7"/>
              <p:cNvSpPr/>
              <p:nvPr/>
            </p:nvSpPr>
            <p:spPr>
              <a:xfrm>
                <a:off x="7042108" y="3766478"/>
                <a:ext cx="281106" cy="114159"/>
              </a:xfrm>
              <a:custGeom>
                <a:avLst/>
                <a:gdLst/>
                <a:ahLst/>
                <a:cxnLst/>
                <a:rect l="l" t="t" r="r" b="b"/>
                <a:pathLst>
                  <a:path w="7599" h="3086" extrusionOk="0">
                    <a:moveTo>
                      <a:pt x="7234" y="0"/>
                    </a:moveTo>
                    <a:lnTo>
                      <a:pt x="912" y="1095"/>
                    </a:lnTo>
                    <a:cubicBezTo>
                      <a:pt x="334" y="1216"/>
                      <a:pt x="0" y="1702"/>
                      <a:pt x="91" y="2250"/>
                    </a:cubicBezTo>
                    <a:cubicBezTo>
                      <a:pt x="172" y="2764"/>
                      <a:pt x="591" y="3085"/>
                      <a:pt x="1068" y="3085"/>
                    </a:cubicBezTo>
                    <a:cubicBezTo>
                      <a:pt x="1127" y="3085"/>
                      <a:pt x="1186" y="3080"/>
                      <a:pt x="1246" y="3070"/>
                    </a:cubicBezTo>
                    <a:lnTo>
                      <a:pt x="7599" y="1976"/>
                    </a:lnTo>
                    <a:lnTo>
                      <a:pt x="7234"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7"/>
              <p:cNvSpPr/>
              <p:nvPr/>
            </p:nvSpPr>
            <p:spPr>
              <a:xfrm>
                <a:off x="7081430" y="3835061"/>
                <a:ext cx="280033" cy="114973"/>
              </a:xfrm>
              <a:custGeom>
                <a:avLst/>
                <a:gdLst/>
                <a:ahLst/>
                <a:cxnLst/>
                <a:rect l="l" t="t" r="r" b="b"/>
                <a:pathLst>
                  <a:path w="7570" h="3108" extrusionOk="0">
                    <a:moveTo>
                      <a:pt x="7235" y="0"/>
                    </a:moveTo>
                    <a:lnTo>
                      <a:pt x="882" y="1125"/>
                    </a:lnTo>
                    <a:cubicBezTo>
                      <a:pt x="366" y="1186"/>
                      <a:pt x="1" y="1733"/>
                      <a:pt x="92" y="2250"/>
                    </a:cubicBezTo>
                    <a:cubicBezTo>
                      <a:pt x="176" y="2782"/>
                      <a:pt x="622" y="3108"/>
                      <a:pt x="1120" y="3108"/>
                    </a:cubicBezTo>
                    <a:cubicBezTo>
                      <a:pt x="1162" y="3108"/>
                      <a:pt x="1204" y="3106"/>
                      <a:pt x="1247" y="3101"/>
                    </a:cubicBezTo>
                    <a:lnTo>
                      <a:pt x="7569" y="1976"/>
                    </a:lnTo>
                    <a:lnTo>
                      <a:pt x="7235" y="0"/>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7"/>
              <p:cNvSpPr/>
              <p:nvPr/>
            </p:nvSpPr>
            <p:spPr>
              <a:xfrm>
                <a:off x="7127559" y="3895764"/>
                <a:ext cx="281143" cy="114159"/>
              </a:xfrm>
              <a:custGeom>
                <a:avLst/>
                <a:gdLst/>
                <a:ahLst/>
                <a:cxnLst/>
                <a:rect l="l" t="t" r="r" b="b"/>
                <a:pathLst>
                  <a:path w="7600" h="3086" extrusionOk="0">
                    <a:moveTo>
                      <a:pt x="7234" y="1"/>
                    </a:moveTo>
                    <a:lnTo>
                      <a:pt x="912" y="1095"/>
                    </a:lnTo>
                    <a:cubicBezTo>
                      <a:pt x="365" y="1186"/>
                      <a:pt x="0" y="1703"/>
                      <a:pt x="122" y="2250"/>
                    </a:cubicBezTo>
                    <a:cubicBezTo>
                      <a:pt x="176" y="2764"/>
                      <a:pt x="615" y="3086"/>
                      <a:pt x="1076" y="3086"/>
                    </a:cubicBezTo>
                    <a:cubicBezTo>
                      <a:pt x="1133" y="3086"/>
                      <a:pt x="1190" y="3081"/>
                      <a:pt x="1246" y="3071"/>
                    </a:cubicBezTo>
                    <a:lnTo>
                      <a:pt x="7599" y="1977"/>
                    </a:lnTo>
                    <a:lnTo>
                      <a:pt x="7234" y="1"/>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7"/>
              <p:cNvSpPr/>
              <p:nvPr/>
            </p:nvSpPr>
            <p:spPr>
              <a:xfrm>
                <a:off x="7246747" y="3646144"/>
                <a:ext cx="122593" cy="56266"/>
              </a:xfrm>
              <a:custGeom>
                <a:avLst/>
                <a:gdLst/>
                <a:ahLst/>
                <a:cxnLst/>
                <a:rect l="l" t="t" r="r" b="b"/>
                <a:pathLst>
                  <a:path w="3314" h="1521" extrusionOk="0">
                    <a:moveTo>
                      <a:pt x="0" y="1"/>
                    </a:moveTo>
                    <a:lnTo>
                      <a:pt x="0" y="1521"/>
                    </a:lnTo>
                    <a:lnTo>
                      <a:pt x="3313" y="852"/>
                    </a:lnTo>
                    <a:lnTo>
                      <a:pt x="0" y="1"/>
                    </a:lnTo>
                    <a:close/>
                  </a:path>
                </a:pathLst>
              </a:custGeom>
              <a:solidFill>
                <a:srgbClr val="7C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7"/>
              <p:cNvSpPr/>
              <p:nvPr/>
            </p:nvSpPr>
            <p:spPr>
              <a:xfrm>
                <a:off x="7105068" y="3773210"/>
                <a:ext cx="157440" cy="28151"/>
              </a:xfrm>
              <a:custGeom>
                <a:avLst/>
                <a:gdLst/>
                <a:ahLst/>
                <a:cxnLst/>
                <a:rect l="l" t="t" r="r" b="b"/>
                <a:pathLst>
                  <a:path w="4256" h="761" extrusionOk="0">
                    <a:moveTo>
                      <a:pt x="4256" y="1"/>
                    </a:moveTo>
                    <a:cubicBezTo>
                      <a:pt x="3526" y="1"/>
                      <a:pt x="2857" y="153"/>
                      <a:pt x="2128" y="305"/>
                    </a:cubicBezTo>
                    <a:lnTo>
                      <a:pt x="0" y="761"/>
                    </a:lnTo>
                    <a:cubicBezTo>
                      <a:pt x="578" y="730"/>
                      <a:pt x="1642" y="578"/>
                      <a:pt x="2128" y="487"/>
                    </a:cubicBezTo>
                    <a:cubicBezTo>
                      <a:pt x="2857" y="396"/>
                      <a:pt x="3557" y="274"/>
                      <a:pt x="4256" y="61"/>
                    </a:cubicBezTo>
                    <a:lnTo>
                      <a:pt x="4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7"/>
              <p:cNvSpPr/>
              <p:nvPr/>
            </p:nvSpPr>
            <p:spPr>
              <a:xfrm>
                <a:off x="7114057" y="3848563"/>
                <a:ext cx="157440" cy="28151"/>
              </a:xfrm>
              <a:custGeom>
                <a:avLst/>
                <a:gdLst/>
                <a:ahLst/>
                <a:cxnLst/>
                <a:rect l="l" t="t" r="r" b="b"/>
                <a:pathLst>
                  <a:path w="4256" h="761" extrusionOk="0">
                    <a:moveTo>
                      <a:pt x="4256" y="0"/>
                    </a:moveTo>
                    <a:cubicBezTo>
                      <a:pt x="3557" y="0"/>
                      <a:pt x="2858" y="152"/>
                      <a:pt x="2128" y="304"/>
                    </a:cubicBezTo>
                    <a:lnTo>
                      <a:pt x="0" y="760"/>
                    </a:lnTo>
                    <a:cubicBezTo>
                      <a:pt x="548" y="669"/>
                      <a:pt x="1642" y="517"/>
                      <a:pt x="2128" y="487"/>
                    </a:cubicBezTo>
                    <a:cubicBezTo>
                      <a:pt x="2858" y="365"/>
                      <a:pt x="3587" y="243"/>
                      <a:pt x="4256" y="31"/>
                    </a:cubicBezTo>
                    <a:lnTo>
                      <a:pt x="42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7"/>
              <p:cNvSpPr/>
              <p:nvPr/>
            </p:nvSpPr>
            <p:spPr>
              <a:xfrm>
                <a:off x="7141024" y="3918255"/>
                <a:ext cx="157477" cy="28151"/>
              </a:xfrm>
              <a:custGeom>
                <a:avLst/>
                <a:gdLst/>
                <a:ahLst/>
                <a:cxnLst/>
                <a:rect l="l" t="t" r="r" b="b"/>
                <a:pathLst>
                  <a:path w="4257" h="761" extrusionOk="0">
                    <a:moveTo>
                      <a:pt x="4256" y="1"/>
                    </a:moveTo>
                    <a:cubicBezTo>
                      <a:pt x="3527" y="1"/>
                      <a:pt x="2858" y="153"/>
                      <a:pt x="2129" y="305"/>
                    </a:cubicBezTo>
                    <a:lnTo>
                      <a:pt x="1" y="761"/>
                    </a:lnTo>
                    <a:cubicBezTo>
                      <a:pt x="548" y="730"/>
                      <a:pt x="1642" y="578"/>
                      <a:pt x="2129" y="487"/>
                    </a:cubicBezTo>
                    <a:cubicBezTo>
                      <a:pt x="2858" y="396"/>
                      <a:pt x="3588" y="274"/>
                      <a:pt x="4256" y="31"/>
                    </a:cubicBezTo>
                    <a:lnTo>
                      <a:pt x="4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7"/>
              <p:cNvSpPr/>
              <p:nvPr/>
            </p:nvSpPr>
            <p:spPr>
              <a:xfrm>
                <a:off x="7146647" y="2293539"/>
                <a:ext cx="123740" cy="123703"/>
              </a:xfrm>
              <a:custGeom>
                <a:avLst/>
                <a:gdLst/>
                <a:ahLst/>
                <a:cxnLst/>
                <a:rect l="l" t="t" r="r" b="b"/>
                <a:pathLst>
                  <a:path w="3345" h="3344" extrusionOk="0">
                    <a:moveTo>
                      <a:pt x="1673" y="0"/>
                    </a:moveTo>
                    <a:cubicBezTo>
                      <a:pt x="1490" y="1338"/>
                      <a:pt x="1338" y="1489"/>
                      <a:pt x="1" y="1672"/>
                    </a:cubicBezTo>
                    <a:cubicBezTo>
                      <a:pt x="1338" y="1854"/>
                      <a:pt x="1490" y="2006"/>
                      <a:pt x="1673" y="3344"/>
                    </a:cubicBezTo>
                    <a:cubicBezTo>
                      <a:pt x="1885" y="2006"/>
                      <a:pt x="2037" y="1854"/>
                      <a:pt x="3344" y="1672"/>
                    </a:cubicBezTo>
                    <a:cubicBezTo>
                      <a:pt x="2037" y="1489"/>
                      <a:pt x="1885" y="1338"/>
                      <a:pt x="1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7"/>
              <p:cNvSpPr/>
              <p:nvPr/>
            </p:nvSpPr>
            <p:spPr>
              <a:xfrm>
                <a:off x="7238867" y="2154117"/>
                <a:ext cx="123703" cy="123703"/>
              </a:xfrm>
              <a:custGeom>
                <a:avLst/>
                <a:gdLst/>
                <a:ahLst/>
                <a:cxnLst/>
                <a:rect l="l" t="t" r="r" b="b"/>
                <a:pathLst>
                  <a:path w="3344" h="3344" extrusionOk="0">
                    <a:moveTo>
                      <a:pt x="1672" y="0"/>
                    </a:moveTo>
                    <a:cubicBezTo>
                      <a:pt x="1459" y="1337"/>
                      <a:pt x="1307" y="1489"/>
                      <a:pt x="0" y="1672"/>
                    </a:cubicBezTo>
                    <a:cubicBezTo>
                      <a:pt x="1307" y="1885"/>
                      <a:pt x="1459" y="2037"/>
                      <a:pt x="1672" y="3344"/>
                    </a:cubicBezTo>
                    <a:cubicBezTo>
                      <a:pt x="1854" y="2037"/>
                      <a:pt x="2006" y="1885"/>
                      <a:pt x="3344" y="1672"/>
                    </a:cubicBezTo>
                    <a:cubicBezTo>
                      <a:pt x="2006" y="1489"/>
                      <a:pt x="1854" y="1337"/>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1931;p37"/>
          <p:cNvSpPr txBox="1">
            <a:spLocks/>
          </p:cNvSpPr>
          <p:nvPr/>
        </p:nvSpPr>
        <p:spPr>
          <a:xfrm>
            <a:off x="731474" y="382244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1pPr>
            <a:lvl2pPr marR="0" lvl="1"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2pPr>
            <a:lvl3pPr marR="0" lvl="2"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3pPr>
            <a:lvl4pPr marR="0" lvl="3"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4pPr>
            <a:lvl5pPr marR="0" lvl="4"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5pPr>
            <a:lvl6pPr marR="0" lvl="5"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6pPr>
            <a:lvl7pPr marR="0" lvl="6"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7pPr>
            <a:lvl8pPr marR="0" lvl="7"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8pPr>
            <a:lvl9pPr marR="0" lvl="8" algn="l" rtl="0">
              <a:lnSpc>
                <a:spcPct val="100000"/>
              </a:lnSpc>
              <a:spcBef>
                <a:spcPts val="0"/>
              </a:spcBef>
              <a:spcAft>
                <a:spcPts val="0"/>
              </a:spcAft>
              <a:buClr>
                <a:schemeClr val="lt1"/>
              </a:buClr>
              <a:buSzPts val="3000"/>
              <a:buFont typeface="Bodoni Moda SemiBold"/>
              <a:buNone/>
              <a:defRPr sz="3000" b="0" i="0" u="none" strike="noStrike" cap="none">
                <a:solidFill>
                  <a:schemeClr val="lt1"/>
                </a:solidFill>
                <a:latin typeface="Bodoni Moda SemiBold"/>
                <a:ea typeface="Bodoni Moda SemiBold"/>
                <a:cs typeface="Bodoni Moda SemiBold"/>
                <a:sym typeface="Bodoni Moda SemiBold"/>
              </a:defRPr>
            </a:lvl9pPr>
          </a:lstStyle>
          <a:p>
            <a:r>
              <a:rPr lang="en" b="1">
                <a:solidFill>
                  <a:schemeClr val="accent2">
                    <a:lumMod val="75000"/>
                  </a:schemeClr>
                </a:solidFill>
                <a:latin typeface="Arial" panose="020B0604020202020204" pitchFamily="34" charset="0"/>
                <a:cs typeface="Arial" panose="020B0604020202020204" pitchFamily="34" charset="0"/>
              </a:rPr>
              <a:t>0</a:t>
            </a:r>
            <a:r>
              <a:rPr lang="vi-VN" b="1">
                <a:solidFill>
                  <a:schemeClr val="accent2">
                    <a:lumMod val="75000"/>
                  </a:schemeClr>
                </a:solidFill>
                <a:latin typeface="Arial" panose="020B0604020202020204" pitchFamily="34" charset="0"/>
                <a:cs typeface="Arial" panose="020B0604020202020204" pitchFamily="34" charset="0"/>
              </a:rPr>
              <a:t>5</a:t>
            </a:r>
            <a:endParaRPr lang="en" b="1">
              <a:solidFill>
                <a:schemeClr val="accent2">
                  <a:lumMod val="75000"/>
                </a:schemeClr>
              </a:solidFill>
              <a:latin typeface="Arial" panose="020B0604020202020204" pitchFamily="34" charset="0"/>
              <a:cs typeface="Arial" panose="020B0604020202020204" pitchFamily="34" charset="0"/>
            </a:endParaRPr>
          </a:p>
        </p:txBody>
      </p:sp>
      <p:sp>
        <p:nvSpPr>
          <p:cNvPr id="78" name="Google Shape;1936;p37"/>
          <p:cNvSpPr txBox="1">
            <a:spLocks/>
          </p:cNvSpPr>
          <p:nvPr/>
        </p:nvSpPr>
        <p:spPr>
          <a:xfrm>
            <a:off x="731474" y="4291603"/>
            <a:ext cx="2305500" cy="76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lt1"/>
              </a:buClr>
              <a:buSzPts val="2400"/>
              <a:buFont typeface="Bebas Neue"/>
              <a:buNone/>
              <a:defRPr sz="2000" b="1" i="0" u="none" strike="noStrike" cap="none">
                <a:solidFill>
                  <a:schemeClr val="lt1"/>
                </a:solidFill>
                <a:latin typeface="Montserrat"/>
                <a:ea typeface="Montserrat"/>
                <a:cs typeface="Montserrat"/>
                <a:sym typeface="Montserrat"/>
              </a:defRPr>
            </a:lvl1pPr>
            <a:lvl2pPr marL="914400" marR="0" lvl="1"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2pPr>
            <a:lvl3pPr marL="1371600" marR="0" lvl="2"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3pPr>
            <a:lvl4pPr marL="1828800" marR="0" lvl="3"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4pPr>
            <a:lvl5pPr marL="2286000" marR="0" lvl="4"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5pPr>
            <a:lvl6pPr marL="2743200" marR="0" lvl="5"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6pPr>
            <a:lvl7pPr marL="3200400" marR="0" lvl="6"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7pPr>
            <a:lvl8pPr marL="3657600" marR="0" lvl="7"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8pPr>
            <a:lvl9pPr marL="4114800" marR="0" lvl="8" indent="-3048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9pPr>
          </a:lstStyle>
          <a:p>
            <a:pPr marL="0" indent="0"/>
            <a:r>
              <a:rPr lang="vi-VN">
                <a:latin typeface="Arial" panose="020B0604020202020204" pitchFamily="34" charset="0"/>
                <a:cs typeface="Arial" panose="020B0604020202020204" pitchFamily="34" charset="0"/>
              </a:rPr>
              <a:t>Ứng dụng</a:t>
            </a:r>
          </a:p>
        </p:txBody>
      </p:sp>
      <p:grpSp>
        <p:nvGrpSpPr>
          <p:cNvPr id="5" name="Group 4"/>
          <p:cNvGrpSpPr/>
          <p:nvPr/>
        </p:nvGrpSpPr>
        <p:grpSpPr>
          <a:xfrm>
            <a:off x="4268946" y="3677689"/>
            <a:ext cx="2107946" cy="1490231"/>
            <a:chOff x="4234317" y="3678611"/>
            <a:chExt cx="2107946" cy="1490231"/>
          </a:xfrm>
        </p:grpSpPr>
        <p:sp>
          <p:nvSpPr>
            <p:cNvPr id="83" name="Google Shape;2422;p41"/>
            <p:cNvSpPr/>
            <p:nvPr/>
          </p:nvSpPr>
          <p:spPr>
            <a:xfrm>
              <a:off x="4609913" y="3678611"/>
              <a:ext cx="148843" cy="403981"/>
            </a:xfrm>
            <a:custGeom>
              <a:avLst/>
              <a:gdLst/>
              <a:ahLst/>
              <a:cxnLst/>
              <a:rect l="l" t="t" r="r" b="b"/>
              <a:pathLst>
                <a:path w="3192" h="8664" extrusionOk="0">
                  <a:moveTo>
                    <a:pt x="0" y="0"/>
                  </a:moveTo>
                  <a:lnTo>
                    <a:pt x="0" y="8663"/>
                  </a:lnTo>
                  <a:lnTo>
                    <a:pt x="3192" y="8663"/>
                  </a:lnTo>
                  <a:lnTo>
                    <a:pt x="3192"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24;p41"/>
            <p:cNvSpPr/>
            <p:nvPr/>
          </p:nvSpPr>
          <p:spPr>
            <a:xfrm>
              <a:off x="4347719" y="3953578"/>
              <a:ext cx="673291" cy="673254"/>
            </a:xfrm>
            <a:custGeom>
              <a:avLst/>
              <a:gdLst/>
              <a:ahLst/>
              <a:cxnLst/>
              <a:rect l="l" t="t" r="r" b="b"/>
              <a:pathLst>
                <a:path w="14439" h="14439" extrusionOk="0">
                  <a:moveTo>
                    <a:pt x="7204" y="0"/>
                  </a:moveTo>
                  <a:cubicBezTo>
                    <a:pt x="3222" y="0"/>
                    <a:pt x="0" y="3222"/>
                    <a:pt x="0" y="7204"/>
                  </a:cubicBezTo>
                  <a:cubicBezTo>
                    <a:pt x="0" y="11216"/>
                    <a:pt x="3222" y="14438"/>
                    <a:pt x="7204" y="14438"/>
                  </a:cubicBezTo>
                  <a:cubicBezTo>
                    <a:pt x="11186" y="14438"/>
                    <a:pt x="14438" y="11216"/>
                    <a:pt x="14438" y="7204"/>
                  </a:cubicBezTo>
                  <a:cubicBezTo>
                    <a:pt x="14438" y="3222"/>
                    <a:pt x="11186" y="0"/>
                    <a:pt x="7204"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26;p41"/>
            <p:cNvSpPr/>
            <p:nvPr/>
          </p:nvSpPr>
          <p:spPr>
            <a:xfrm>
              <a:off x="4347719" y="4125077"/>
              <a:ext cx="673291" cy="501759"/>
            </a:xfrm>
            <a:custGeom>
              <a:avLst/>
              <a:gdLst/>
              <a:ahLst/>
              <a:cxnLst/>
              <a:rect l="l" t="t" r="r" b="b"/>
              <a:pathLst>
                <a:path w="14439" h="10761" extrusionOk="0">
                  <a:moveTo>
                    <a:pt x="2918" y="0"/>
                  </a:moveTo>
                  <a:cubicBezTo>
                    <a:pt x="2097" y="0"/>
                    <a:pt x="1368" y="122"/>
                    <a:pt x="760" y="274"/>
                  </a:cubicBezTo>
                  <a:cubicBezTo>
                    <a:pt x="274" y="1277"/>
                    <a:pt x="0" y="2371"/>
                    <a:pt x="0" y="3556"/>
                  </a:cubicBezTo>
                  <a:cubicBezTo>
                    <a:pt x="0" y="7538"/>
                    <a:pt x="3222" y="10760"/>
                    <a:pt x="7204" y="10760"/>
                  </a:cubicBezTo>
                  <a:cubicBezTo>
                    <a:pt x="11216" y="10760"/>
                    <a:pt x="14438" y="7538"/>
                    <a:pt x="14438" y="3556"/>
                  </a:cubicBezTo>
                  <a:cubicBezTo>
                    <a:pt x="14438" y="3009"/>
                    <a:pt x="14408" y="2493"/>
                    <a:pt x="14286" y="1945"/>
                  </a:cubicBezTo>
                  <a:cubicBezTo>
                    <a:pt x="12888" y="2371"/>
                    <a:pt x="12280" y="3009"/>
                    <a:pt x="10547" y="3009"/>
                  </a:cubicBezTo>
                  <a:cubicBezTo>
                    <a:pt x="8237" y="3009"/>
                    <a:pt x="7174" y="0"/>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27;p41"/>
            <p:cNvSpPr/>
            <p:nvPr/>
          </p:nvSpPr>
          <p:spPr>
            <a:xfrm>
              <a:off x="4435567" y="4204111"/>
              <a:ext cx="146045" cy="135779"/>
            </a:xfrm>
            <a:custGeom>
              <a:avLst/>
              <a:gdLst/>
              <a:ahLst/>
              <a:cxnLst/>
              <a:rect l="l" t="t" r="r" b="b"/>
              <a:pathLst>
                <a:path w="3132" h="2912" extrusionOk="0">
                  <a:moveTo>
                    <a:pt x="1716" y="209"/>
                  </a:moveTo>
                  <a:cubicBezTo>
                    <a:pt x="2401" y="209"/>
                    <a:pt x="3101" y="716"/>
                    <a:pt x="3101" y="1466"/>
                  </a:cubicBezTo>
                  <a:cubicBezTo>
                    <a:pt x="3101" y="2216"/>
                    <a:pt x="2388" y="2737"/>
                    <a:pt x="1694" y="2737"/>
                  </a:cubicBezTo>
                  <a:cubicBezTo>
                    <a:pt x="1375" y="2737"/>
                    <a:pt x="1061" y="2627"/>
                    <a:pt x="821" y="2378"/>
                  </a:cubicBezTo>
                  <a:cubicBezTo>
                    <a:pt x="274" y="1922"/>
                    <a:pt x="365" y="1010"/>
                    <a:pt x="852" y="554"/>
                  </a:cubicBezTo>
                  <a:cubicBezTo>
                    <a:pt x="1091" y="315"/>
                    <a:pt x="1402" y="209"/>
                    <a:pt x="1716" y="209"/>
                  </a:cubicBezTo>
                  <a:close/>
                  <a:moveTo>
                    <a:pt x="1719" y="1"/>
                  </a:moveTo>
                  <a:cubicBezTo>
                    <a:pt x="1553" y="1"/>
                    <a:pt x="1383" y="32"/>
                    <a:pt x="1216" y="98"/>
                  </a:cubicBezTo>
                  <a:cubicBezTo>
                    <a:pt x="1" y="585"/>
                    <a:pt x="122" y="2226"/>
                    <a:pt x="1216" y="2773"/>
                  </a:cubicBezTo>
                  <a:cubicBezTo>
                    <a:pt x="1419" y="2868"/>
                    <a:pt x="1621" y="2912"/>
                    <a:pt x="1813" y="2912"/>
                  </a:cubicBezTo>
                  <a:cubicBezTo>
                    <a:pt x="2541" y="2912"/>
                    <a:pt x="3131" y="2284"/>
                    <a:pt x="3131" y="1466"/>
                  </a:cubicBezTo>
                  <a:cubicBezTo>
                    <a:pt x="3131" y="622"/>
                    <a:pt x="2462" y="1"/>
                    <a:pt x="1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28;p41"/>
            <p:cNvSpPr/>
            <p:nvPr/>
          </p:nvSpPr>
          <p:spPr>
            <a:xfrm>
              <a:off x="4608467" y="4446765"/>
              <a:ext cx="87944" cy="80805"/>
            </a:xfrm>
            <a:custGeom>
              <a:avLst/>
              <a:gdLst/>
              <a:ahLst/>
              <a:cxnLst/>
              <a:rect l="l" t="t" r="r" b="b"/>
              <a:pathLst>
                <a:path w="1886" h="1733" extrusionOk="0">
                  <a:moveTo>
                    <a:pt x="1089" y="167"/>
                  </a:moveTo>
                  <a:cubicBezTo>
                    <a:pt x="1464" y="167"/>
                    <a:pt x="1855" y="440"/>
                    <a:pt x="1855" y="852"/>
                  </a:cubicBezTo>
                  <a:cubicBezTo>
                    <a:pt x="1855" y="1277"/>
                    <a:pt x="1430" y="1551"/>
                    <a:pt x="1095" y="1551"/>
                  </a:cubicBezTo>
                  <a:cubicBezTo>
                    <a:pt x="1070" y="1553"/>
                    <a:pt x="1044" y="1554"/>
                    <a:pt x="1020" y="1554"/>
                  </a:cubicBezTo>
                  <a:cubicBezTo>
                    <a:pt x="375" y="1554"/>
                    <a:pt x="111" y="805"/>
                    <a:pt x="609" y="366"/>
                  </a:cubicBezTo>
                  <a:cubicBezTo>
                    <a:pt x="736" y="229"/>
                    <a:pt x="910" y="167"/>
                    <a:pt x="1089" y="167"/>
                  </a:cubicBezTo>
                  <a:close/>
                  <a:moveTo>
                    <a:pt x="1095" y="1"/>
                  </a:moveTo>
                  <a:cubicBezTo>
                    <a:pt x="335" y="1"/>
                    <a:pt x="1" y="913"/>
                    <a:pt x="518" y="1429"/>
                  </a:cubicBezTo>
                  <a:cubicBezTo>
                    <a:pt x="706" y="1639"/>
                    <a:pt x="926" y="1733"/>
                    <a:pt x="1135" y="1733"/>
                  </a:cubicBezTo>
                  <a:cubicBezTo>
                    <a:pt x="1532" y="1733"/>
                    <a:pt x="1885" y="1390"/>
                    <a:pt x="1885" y="852"/>
                  </a:cubicBezTo>
                  <a:cubicBezTo>
                    <a:pt x="1885" y="457"/>
                    <a:pt x="1551" y="1"/>
                    <a:pt x="1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29;p41"/>
            <p:cNvSpPr/>
            <p:nvPr/>
          </p:nvSpPr>
          <p:spPr>
            <a:xfrm>
              <a:off x="4765793" y="4344742"/>
              <a:ext cx="65282" cy="60010"/>
            </a:xfrm>
            <a:custGeom>
              <a:avLst/>
              <a:gdLst/>
              <a:ahLst/>
              <a:cxnLst/>
              <a:rect l="l" t="t" r="r" b="b"/>
              <a:pathLst>
                <a:path w="1400" h="1287" extrusionOk="0">
                  <a:moveTo>
                    <a:pt x="791" y="0"/>
                  </a:moveTo>
                  <a:cubicBezTo>
                    <a:pt x="214" y="0"/>
                    <a:pt x="1" y="669"/>
                    <a:pt x="366" y="1064"/>
                  </a:cubicBezTo>
                  <a:cubicBezTo>
                    <a:pt x="510" y="1219"/>
                    <a:pt x="672" y="1286"/>
                    <a:pt x="822" y="1286"/>
                  </a:cubicBezTo>
                  <a:cubicBezTo>
                    <a:pt x="1116" y="1286"/>
                    <a:pt x="1369" y="1031"/>
                    <a:pt x="1369" y="669"/>
                  </a:cubicBezTo>
                  <a:lnTo>
                    <a:pt x="1369" y="669"/>
                  </a:lnTo>
                  <a:cubicBezTo>
                    <a:pt x="1369" y="973"/>
                    <a:pt x="1065" y="1125"/>
                    <a:pt x="791" y="1155"/>
                  </a:cubicBezTo>
                  <a:cubicBezTo>
                    <a:pt x="774" y="1157"/>
                    <a:pt x="756" y="1158"/>
                    <a:pt x="739" y="1158"/>
                  </a:cubicBezTo>
                  <a:cubicBezTo>
                    <a:pt x="488" y="1158"/>
                    <a:pt x="276" y="954"/>
                    <a:pt x="305" y="669"/>
                  </a:cubicBezTo>
                  <a:cubicBezTo>
                    <a:pt x="335" y="396"/>
                    <a:pt x="518" y="213"/>
                    <a:pt x="791" y="213"/>
                  </a:cubicBezTo>
                  <a:cubicBezTo>
                    <a:pt x="1065" y="213"/>
                    <a:pt x="1369" y="365"/>
                    <a:pt x="1369" y="669"/>
                  </a:cubicBezTo>
                  <a:cubicBezTo>
                    <a:pt x="1399" y="365"/>
                    <a:pt x="1186"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30;p41"/>
            <p:cNvSpPr/>
            <p:nvPr/>
          </p:nvSpPr>
          <p:spPr>
            <a:xfrm>
              <a:off x="4347719" y="4626796"/>
              <a:ext cx="673291" cy="62388"/>
            </a:xfrm>
            <a:custGeom>
              <a:avLst/>
              <a:gdLst/>
              <a:ahLst/>
              <a:cxnLst/>
              <a:rect l="l" t="t" r="r" b="b"/>
              <a:pathLst>
                <a:path w="14439" h="1338" extrusionOk="0">
                  <a:moveTo>
                    <a:pt x="669" y="0"/>
                  </a:moveTo>
                  <a:lnTo>
                    <a:pt x="0" y="1338"/>
                  </a:lnTo>
                  <a:lnTo>
                    <a:pt x="14438" y="1338"/>
                  </a:lnTo>
                  <a:lnTo>
                    <a:pt x="13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31;p41"/>
            <p:cNvSpPr/>
            <p:nvPr/>
          </p:nvSpPr>
          <p:spPr>
            <a:xfrm>
              <a:off x="4643905" y="4689138"/>
              <a:ext cx="82255" cy="467767"/>
            </a:xfrm>
            <a:custGeom>
              <a:avLst/>
              <a:gdLst/>
              <a:ahLst/>
              <a:cxnLst/>
              <a:rect l="l" t="t" r="r" b="b"/>
              <a:pathLst>
                <a:path w="1764" h="10032" extrusionOk="0">
                  <a:moveTo>
                    <a:pt x="335" y="1"/>
                  </a:moveTo>
                  <a:lnTo>
                    <a:pt x="1" y="10031"/>
                  </a:lnTo>
                  <a:lnTo>
                    <a:pt x="1764" y="10031"/>
                  </a:lnTo>
                  <a:lnTo>
                    <a:pt x="14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32;p41"/>
            <p:cNvSpPr/>
            <p:nvPr/>
          </p:nvSpPr>
          <p:spPr>
            <a:xfrm>
              <a:off x="4920275" y="4689138"/>
              <a:ext cx="215524" cy="467767"/>
            </a:xfrm>
            <a:custGeom>
              <a:avLst/>
              <a:gdLst/>
              <a:ahLst/>
              <a:cxnLst/>
              <a:rect l="l" t="t" r="r" b="b"/>
              <a:pathLst>
                <a:path w="4622" h="10032" extrusionOk="0">
                  <a:moveTo>
                    <a:pt x="1" y="1"/>
                  </a:moveTo>
                  <a:lnTo>
                    <a:pt x="2038" y="10031"/>
                  </a:lnTo>
                  <a:lnTo>
                    <a:pt x="4621" y="10031"/>
                  </a:lnTo>
                  <a:lnTo>
                    <a:pt x="10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33;p41"/>
            <p:cNvSpPr/>
            <p:nvPr/>
          </p:nvSpPr>
          <p:spPr>
            <a:xfrm>
              <a:off x="4234317" y="4689138"/>
              <a:ext cx="215477" cy="467767"/>
            </a:xfrm>
            <a:custGeom>
              <a:avLst/>
              <a:gdLst/>
              <a:ahLst/>
              <a:cxnLst/>
              <a:rect l="l" t="t" r="r" b="b"/>
              <a:pathLst>
                <a:path w="4621" h="10032" extrusionOk="0">
                  <a:moveTo>
                    <a:pt x="3496" y="1"/>
                  </a:moveTo>
                  <a:lnTo>
                    <a:pt x="0" y="10031"/>
                  </a:lnTo>
                  <a:lnTo>
                    <a:pt x="2584" y="10031"/>
                  </a:lnTo>
                  <a:lnTo>
                    <a:pt x="4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46;p41"/>
            <p:cNvSpPr/>
            <p:nvPr/>
          </p:nvSpPr>
          <p:spPr>
            <a:xfrm>
              <a:off x="5979826" y="4348808"/>
              <a:ext cx="171099" cy="32851"/>
            </a:xfrm>
            <a:custGeom>
              <a:avLst/>
              <a:gdLst/>
              <a:ahLst/>
              <a:cxnLst/>
              <a:rect l="l" t="t" r="r" b="b"/>
              <a:pathLst>
                <a:path w="7448" h="1430" extrusionOk="0">
                  <a:moveTo>
                    <a:pt x="1" y="0"/>
                  </a:moveTo>
                  <a:lnTo>
                    <a:pt x="517" y="1429"/>
                  </a:lnTo>
                  <a:lnTo>
                    <a:pt x="6900" y="1429"/>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47;p41"/>
            <p:cNvSpPr/>
            <p:nvPr/>
          </p:nvSpPr>
          <p:spPr>
            <a:xfrm>
              <a:off x="6009162" y="4381636"/>
              <a:ext cx="111049" cy="312840"/>
            </a:xfrm>
            <a:custGeom>
              <a:avLst/>
              <a:gdLst/>
              <a:ahLst/>
              <a:cxnLst/>
              <a:rect l="l" t="t" r="r" b="b"/>
              <a:pathLst>
                <a:path w="4834" h="13618" extrusionOk="0">
                  <a:moveTo>
                    <a:pt x="0" y="0"/>
                  </a:moveTo>
                  <a:lnTo>
                    <a:pt x="0" y="13617"/>
                  </a:lnTo>
                  <a:lnTo>
                    <a:pt x="4833" y="13617"/>
                  </a:ln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48;p41"/>
            <p:cNvSpPr/>
            <p:nvPr/>
          </p:nvSpPr>
          <p:spPr>
            <a:xfrm>
              <a:off x="5787799" y="4694452"/>
              <a:ext cx="554464" cy="468547"/>
            </a:xfrm>
            <a:custGeom>
              <a:avLst/>
              <a:gdLst/>
              <a:ahLst/>
              <a:cxnLst/>
              <a:rect l="l" t="t" r="r" b="b"/>
              <a:pathLst>
                <a:path w="24136" h="20396" extrusionOk="0">
                  <a:moveTo>
                    <a:pt x="9636" y="0"/>
                  </a:moveTo>
                  <a:lnTo>
                    <a:pt x="1" y="20396"/>
                  </a:lnTo>
                  <a:lnTo>
                    <a:pt x="24135" y="20396"/>
                  </a:lnTo>
                  <a:lnTo>
                    <a:pt x="1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49;p41"/>
            <p:cNvSpPr/>
            <p:nvPr/>
          </p:nvSpPr>
          <p:spPr>
            <a:xfrm>
              <a:off x="6009162" y="4375869"/>
              <a:ext cx="111049" cy="11532"/>
            </a:xfrm>
            <a:custGeom>
              <a:avLst/>
              <a:gdLst/>
              <a:ahLst/>
              <a:cxnLst/>
              <a:rect l="l" t="t" r="r" b="b"/>
              <a:pathLst>
                <a:path w="4834" h="502" extrusionOk="0">
                  <a:moveTo>
                    <a:pt x="2428" y="0"/>
                  </a:moveTo>
                  <a:cubicBezTo>
                    <a:pt x="1619" y="0"/>
                    <a:pt x="806" y="84"/>
                    <a:pt x="0" y="251"/>
                  </a:cubicBezTo>
                  <a:cubicBezTo>
                    <a:pt x="806" y="418"/>
                    <a:pt x="1619" y="502"/>
                    <a:pt x="2428" y="502"/>
                  </a:cubicBezTo>
                  <a:cubicBezTo>
                    <a:pt x="3237" y="502"/>
                    <a:pt x="4043" y="418"/>
                    <a:pt x="4833" y="251"/>
                  </a:cubicBezTo>
                  <a:cubicBezTo>
                    <a:pt x="4043" y="84"/>
                    <a:pt x="3237" y="0"/>
                    <a:pt x="2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50;p41"/>
            <p:cNvSpPr/>
            <p:nvPr/>
          </p:nvSpPr>
          <p:spPr>
            <a:xfrm>
              <a:off x="5787799" y="4887168"/>
              <a:ext cx="554464" cy="275831"/>
            </a:xfrm>
            <a:custGeom>
              <a:avLst/>
              <a:gdLst/>
              <a:ahLst/>
              <a:cxnLst/>
              <a:rect l="l" t="t" r="r" b="b"/>
              <a:pathLst>
                <a:path w="24136" h="12007" extrusionOk="0">
                  <a:moveTo>
                    <a:pt x="5685" y="0"/>
                  </a:moveTo>
                  <a:lnTo>
                    <a:pt x="1" y="12007"/>
                  </a:lnTo>
                  <a:lnTo>
                    <a:pt x="24135" y="12007"/>
                  </a:lnTo>
                  <a:lnTo>
                    <a:pt x="19606" y="2402"/>
                  </a:lnTo>
                  <a:cubicBezTo>
                    <a:pt x="16415" y="2918"/>
                    <a:pt x="16415" y="4712"/>
                    <a:pt x="14500" y="4712"/>
                  </a:cubicBezTo>
                  <a:cubicBezTo>
                    <a:pt x="12524" y="4712"/>
                    <a:pt x="10974" y="912"/>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1;p41"/>
            <p:cNvSpPr/>
            <p:nvPr/>
          </p:nvSpPr>
          <p:spPr>
            <a:xfrm>
              <a:off x="6047572" y="4841063"/>
              <a:ext cx="101240" cy="92166"/>
            </a:xfrm>
            <a:custGeom>
              <a:avLst/>
              <a:gdLst/>
              <a:ahLst/>
              <a:cxnLst/>
              <a:rect l="l" t="t" r="r" b="b"/>
              <a:pathLst>
                <a:path w="4407" h="4012" extrusionOk="0">
                  <a:moveTo>
                    <a:pt x="2547" y="487"/>
                  </a:moveTo>
                  <a:cubicBezTo>
                    <a:pt x="3394" y="487"/>
                    <a:pt x="4275" y="1079"/>
                    <a:pt x="4316" y="2007"/>
                  </a:cubicBezTo>
                  <a:cubicBezTo>
                    <a:pt x="4316" y="2919"/>
                    <a:pt x="3404" y="3527"/>
                    <a:pt x="2553" y="3618"/>
                  </a:cubicBezTo>
                  <a:cubicBezTo>
                    <a:pt x="2492" y="3624"/>
                    <a:pt x="2432" y="3627"/>
                    <a:pt x="2374" y="3627"/>
                  </a:cubicBezTo>
                  <a:cubicBezTo>
                    <a:pt x="955" y="3627"/>
                    <a:pt x="408" y="1906"/>
                    <a:pt x="1459" y="913"/>
                  </a:cubicBezTo>
                  <a:cubicBezTo>
                    <a:pt x="1752" y="620"/>
                    <a:pt x="2146" y="487"/>
                    <a:pt x="2547" y="487"/>
                  </a:cubicBezTo>
                  <a:close/>
                  <a:moveTo>
                    <a:pt x="2602" y="1"/>
                  </a:moveTo>
                  <a:cubicBezTo>
                    <a:pt x="2586" y="1"/>
                    <a:pt x="2569" y="1"/>
                    <a:pt x="2553" y="1"/>
                  </a:cubicBezTo>
                  <a:cubicBezTo>
                    <a:pt x="730" y="1"/>
                    <a:pt x="0" y="2099"/>
                    <a:pt x="1216" y="3345"/>
                  </a:cubicBezTo>
                  <a:cubicBezTo>
                    <a:pt x="1646" y="3806"/>
                    <a:pt x="2146" y="4011"/>
                    <a:pt x="2617" y="4011"/>
                  </a:cubicBezTo>
                  <a:cubicBezTo>
                    <a:pt x="3545" y="4011"/>
                    <a:pt x="4367" y="3217"/>
                    <a:pt x="4347" y="2007"/>
                  </a:cubicBezTo>
                  <a:cubicBezTo>
                    <a:pt x="4407" y="989"/>
                    <a:pt x="3670" y="1"/>
                    <a:pt x="2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52;p41"/>
            <p:cNvSpPr/>
            <p:nvPr/>
          </p:nvSpPr>
          <p:spPr>
            <a:xfrm>
              <a:off x="5928850" y="4984204"/>
              <a:ext cx="87296" cy="80404"/>
            </a:xfrm>
            <a:custGeom>
              <a:avLst/>
              <a:gdLst/>
              <a:ahLst/>
              <a:cxnLst/>
              <a:rect l="l" t="t" r="r" b="b"/>
              <a:pathLst>
                <a:path w="3800" h="3500" extrusionOk="0">
                  <a:moveTo>
                    <a:pt x="2279" y="517"/>
                  </a:moveTo>
                  <a:cubicBezTo>
                    <a:pt x="2936" y="517"/>
                    <a:pt x="3709" y="998"/>
                    <a:pt x="3709" y="1795"/>
                  </a:cubicBezTo>
                  <a:cubicBezTo>
                    <a:pt x="3709" y="2585"/>
                    <a:pt x="2888" y="3041"/>
                    <a:pt x="2220" y="3102"/>
                  </a:cubicBezTo>
                  <a:cubicBezTo>
                    <a:pt x="2154" y="3112"/>
                    <a:pt x="2089" y="3117"/>
                    <a:pt x="2025" y="3117"/>
                  </a:cubicBezTo>
                  <a:cubicBezTo>
                    <a:pt x="1314" y="3117"/>
                    <a:pt x="710" y="2520"/>
                    <a:pt x="821" y="1795"/>
                  </a:cubicBezTo>
                  <a:cubicBezTo>
                    <a:pt x="943" y="1096"/>
                    <a:pt x="1490" y="518"/>
                    <a:pt x="2220" y="518"/>
                  </a:cubicBezTo>
                  <a:cubicBezTo>
                    <a:pt x="2239" y="517"/>
                    <a:pt x="2259" y="517"/>
                    <a:pt x="2279" y="517"/>
                  </a:cubicBezTo>
                  <a:close/>
                  <a:moveTo>
                    <a:pt x="2264" y="1"/>
                  </a:moveTo>
                  <a:cubicBezTo>
                    <a:pt x="2249" y="1"/>
                    <a:pt x="2235" y="1"/>
                    <a:pt x="2220" y="1"/>
                  </a:cubicBezTo>
                  <a:cubicBezTo>
                    <a:pt x="609" y="32"/>
                    <a:pt x="1" y="1856"/>
                    <a:pt x="1065" y="2919"/>
                  </a:cubicBezTo>
                  <a:cubicBezTo>
                    <a:pt x="1425" y="3321"/>
                    <a:pt x="1852" y="3499"/>
                    <a:pt x="2257" y="3499"/>
                  </a:cubicBezTo>
                  <a:cubicBezTo>
                    <a:pt x="3049" y="3499"/>
                    <a:pt x="3760" y="2820"/>
                    <a:pt x="3739" y="1795"/>
                  </a:cubicBezTo>
                  <a:cubicBezTo>
                    <a:pt x="3799" y="927"/>
                    <a:pt x="3182" y="1"/>
                    <a:pt x="2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53;p41"/>
            <p:cNvSpPr/>
            <p:nvPr/>
          </p:nvSpPr>
          <p:spPr>
            <a:xfrm>
              <a:off x="6157886" y="5053283"/>
              <a:ext cx="64231" cy="61337"/>
            </a:xfrm>
            <a:custGeom>
              <a:avLst/>
              <a:gdLst/>
              <a:ahLst/>
              <a:cxnLst/>
              <a:rect l="l" t="t" r="r" b="b"/>
              <a:pathLst>
                <a:path w="2796" h="2670" extrusionOk="0">
                  <a:moveTo>
                    <a:pt x="1642" y="490"/>
                  </a:moveTo>
                  <a:cubicBezTo>
                    <a:pt x="2128" y="490"/>
                    <a:pt x="2736" y="794"/>
                    <a:pt x="2736" y="1371"/>
                  </a:cubicBezTo>
                  <a:cubicBezTo>
                    <a:pt x="2736" y="1919"/>
                    <a:pt x="2128" y="2192"/>
                    <a:pt x="1642" y="2283"/>
                  </a:cubicBezTo>
                  <a:cubicBezTo>
                    <a:pt x="1592" y="2291"/>
                    <a:pt x="1542" y="2295"/>
                    <a:pt x="1493" y="2295"/>
                  </a:cubicBezTo>
                  <a:cubicBezTo>
                    <a:pt x="975" y="2295"/>
                    <a:pt x="528" y="1871"/>
                    <a:pt x="639" y="1371"/>
                  </a:cubicBezTo>
                  <a:cubicBezTo>
                    <a:pt x="760" y="855"/>
                    <a:pt x="1125" y="490"/>
                    <a:pt x="1642" y="490"/>
                  </a:cubicBezTo>
                  <a:close/>
                  <a:moveTo>
                    <a:pt x="1730" y="0"/>
                  </a:moveTo>
                  <a:cubicBezTo>
                    <a:pt x="1701" y="0"/>
                    <a:pt x="1672" y="1"/>
                    <a:pt x="1642" y="4"/>
                  </a:cubicBezTo>
                  <a:cubicBezTo>
                    <a:pt x="426" y="34"/>
                    <a:pt x="1" y="1371"/>
                    <a:pt x="791" y="2192"/>
                  </a:cubicBezTo>
                  <a:cubicBezTo>
                    <a:pt x="1089" y="2522"/>
                    <a:pt x="1424" y="2669"/>
                    <a:pt x="1733" y="2669"/>
                  </a:cubicBezTo>
                  <a:cubicBezTo>
                    <a:pt x="2305" y="2669"/>
                    <a:pt x="2786" y="2162"/>
                    <a:pt x="2767" y="1371"/>
                  </a:cubicBezTo>
                  <a:cubicBezTo>
                    <a:pt x="2796" y="700"/>
                    <a:pt x="2432" y="0"/>
                    <a:pt x="1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58;p41"/>
            <p:cNvSpPr/>
            <p:nvPr/>
          </p:nvSpPr>
          <p:spPr>
            <a:xfrm>
              <a:off x="5443789" y="4283413"/>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59;p41"/>
            <p:cNvSpPr/>
            <p:nvPr/>
          </p:nvSpPr>
          <p:spPr>
            <a:xfrm>
              <a:off x="5455666" y="4322512"/>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60;p41"/>
            <p:cNvSpPr/>
            <p:nvPr/>
          </p:nvSpPr>
          <p:spPr>
            <a:xfrm>
              <a:off x="5202187" y="4644885"/>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61;p41"/>
            <p:cNvSpPr/>
            <p:nvPr/>
          </p:nvSpPr>
          <p:spPr>
            <a:xfrm>
              <a:off x="5237818" y="4879733"/>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62;p41"/>
            <p:cNvSpPr/>
            <p:nvPr/>
          </p:nvSpPr>
          <p:spPr>
            <a:xfrm>
              <a:off x="5553643" y="4902407"/>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63;p41"/>
            <p:cNvSpPr/>
            <p:nvPr/>
          </p:nvSpPr>
          <p:spPr>
            <a:xfrm>
              <a:off x="5455666" y="4316057"/>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64;p41"/>
            <p:cNvSpPr/>
            <p:nvPr/>
          </p:nvSpPr>
          <p:spPr>
            <a:xfrm>
              <a:off x="5409583" y="5041023"/>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30"/>
                                        </p:tgtEl>
                                        <p:attrNameLst>
                                          <p:attrName>style.visibility</p:attrName>
                                        </p:attrNameLst>
                                      </p:cBhvr>
                                      <p:to>
                                        <p:strVal val="visible"/>
                                      </p:to>
                                    </p:set>
                                    <p:animEffect transition="in" filter="fade">
                                      <p:cBhvr>
                                        <p:cTn id="7" dur="500"/>
                                        <p:tgtEl>
                                          <p:spTgt spid="1930"/>
                                        </p:tgtEl>
                                      </p:cBhvr>
                                    </p:animEffect>
                                    <p:anim calcmode="lin" valueType="num">
                                      <p:cBhvr>
                                        <p:cTn id="8" dur="500" fill="hold"/>
                                        <p:tgtEl>
                                          <p:spTgt spid="1930"/>
                                        </p:tgtEl>
                                        <p:attrNameLst>
                                          <p:attrName>ppt_x</p:attrName>
                                        </p:attrNameLst>
                                      </p:cBhvr>
                                      <p:tavLst>
                                        <p:tav tm="0">
                                          <p:val>
                                            <p:strVal val="#ppt_x"/>
                                          </p:val>
                                        </p:tav>
                                        <p:tav tm="100000">
                                          <p:val>
                                            <p:strVal val="#ppt_x"/>
                                          </p:val>
                                        </p:tav>
                                      </p:tavLst>
                                    </p:anim>
                                    <p:anim calcmode="lin" valueType="num">
                                      <p:cBhvr>
                                        <p:cTn id="9" dur="500" fill="hold"/>
                                        <p:tgtEl>
                                          <p:spTgt spid="19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34">
                                            <p:txEl>
                                              <p:pRg st="0" end="0"/>
                                            </p:txEl>
                                          </p:spTgt>
                                        </p:tgtEl>
                                        <p:attrNameLst>
                                          <p:attrName>style.visibility</p:attrName>
                                        </p:attrNameLst>
                                      </p:cBhvr>
                                      <p:to>
                                        <p:strVal val="visible"/>
                                      </p:to>
                                    </p:set>
                                    <p:animEffect transition="in" filter="fade">
                                      <p:cBhvr>
                                        <p:cTn id="12" dur="500"/>
                                        <p:tgtEl>
                                          <p:spTgt spid="1934">
                                            <p:txEl>
                                              <p:pRg st="0" end="0"/>
                                            </p:txEl>
                                          </p:spTgt>
                                        </p:tgtEl>
                                      </p:cBhvr>
                                    </p:animEffect>
                                    <p:anim calcmode="lin" valueType="num">
                                      <p:cBhvr>
                                        <p:cTn id="13" dur="500" fill="hold"/>
                                        <p:tgtEl>
                                          <p:spTgt spid="193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93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932"/>
                                        </p:tgtEl>
                                        <p:attrNameLst>
                                          <p:attrName>style.visibility</p:attrName>
                                        </p:attrNameLst>
                                      </p:cBhvr>
                                      <p:to>
                                        <p:strVal val="visible"/>
                                      </p:to>
                                    </p:set>
                                    <p:animEffect transition="in" filter="fade">
                                      <p:cBhvr>
                                        <p:cTn id="18" dur="500"/>
                                        <p:tgtEl>
                                          <p:spTgt spid="1932"/>
                                        </p:tgtEl>
                                      </p:cBhvr>
                                    </p:animEffect>
                                    <p:anim calcmode="lin" valueType="num">
                                      <p:cBhvr>
                                        <p:cTn id="19" dur="500" fill="hold"/>
                                        <p:tgtEl>
                                          <p:spTgt spid="1932"/>
                                        </p:tgtEl>
                                        <p:attrNameLst>
                                          <p:attrName>ppt_x</p:attrName>
                                        </p:attrNameLst>
                                      </p:cBhvr>
                                      <p:tavLst>
                                        <p:tav tm="0">
                                          <p:val>
                                            <p:strVal val="#ppt_x"/>
                                          </p:val>
                                        </p:tav>
                                        <p:tav tm="100000">
                                          <p:val>
                                            <p:strVal val="#ppt_x"/>
                                          </p:val>
                                        </p:tav>
                                      </p:tavLst>
                                    </p:anim>
                                    <p:anim calcmode="lin" valueType="num">
                                      <p:cBhvr>
                                        <p:cTn id="20" dur="500" fill="hold"/>
                                        <p:tgtEl>
                                          <p:spTgt spid="193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935">
                                            <p:txEl>
                                              <p:pRg st="0" end="0"/>
                                            </p:txEl>
                                          </p:spTgt>
                                        </p:tgtEl>
                                        <p:attrNameLst>
                                          <p:attrName>style.visibility</p:attrName>
                                        </p:attrNameLst>
                                      </p:cBhvr>
                                      <p:to>
                                        <p:strVal val="visible"/>
                                      </p:to>
                                    </p:set>
                                    <p:animEffect transition="in" filter="fade">
                                      <p:cBhvr>
                                        <p:cTn id="23" dur="500"/>
                                        <p:tgtEl>
                                          <p:spTgt spid="1935">
                                            <p:txEl>
                                              <p:pRg st="0" end="0"/>
                                            </p:txEl>
                                          </p:spTgt>
                                        </p:tgtEl>
                                      </p:cBhvr>
                                    </p:animEffect>
                                    <p:anim calcmode="lin" valueType="num">
                                      <p:cBhvr>
                                        <p:cTn id="24" dur="500" fill="hold"/>
                                        <p:tgtEl>
                                          <p:spTgt spid="193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935">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931"/>
                                        </p:tgtEl>
                                        <p:attrNameLst>
                                          <p:attrName>style.visibility</p:attrName>
                                        </p:attrNameLst>
                                      </p:cBhvr>
                                      <p:to>
                                        <p:strVal val="visible"/>
                                      </p:to>
                                    </p:set>
                                    <p:animEffect transition="in" filter="fade">
                                      <p:cBhvr>
                                        <p:cTn id="29" dur="500"/>
                                        <p:tgtEl>
                                          <p:spTgt spid="1931"/>
                                        </p:tgtEl>
                                      </p:cBhvr>
                                    </p:animEffect>
                                    <p:anim calcmode="lin" valueType="num">
                                      <p:cBhvr>
                                        <p:cTn id="30" dur="500" fill="hold"/>
                                        <p:tgtEl>
                                          <p:spTgt spid="1931"/>
                                        </p:tgtEl>
                                        <p:attrNameLst>
                                          <p:attrName>ppt_x</p:attrName>
                                        </p:attrNameLst>
                                      </p:cBhvr>
                                      <p:tavLst>
                                        <p:tav tm="0">
                                          <p:val>
                                            <p:strVal val="#ppt_x"/>
                                          </p:val>
                                        </p:tav>
                                        <p:tav tm="100000">
                                          <p:val>
                                            <p:strVal val="#ppt_x"/>
                                          </p:val>
                                        </p:tav>
                                      </p:tavLst>
                                    </p:anim>
                                    <p:anim calcmode="lin" valueType="num">
                                      <p:cBhvr>
                                        <p:cTn id="31" dur="500" fill="hold"/>
                                        <p:tgtEl>
                                          <p:spTgt spid="19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36">
                                            <p:txEl>
                                              <p:pRg st="0" end="0"/>
                                            </p:txEl>
                                          </p:spTgt>
                                        </p:tgtEl>
                                        <p:attrNameLst>
                                          <p:attrName>style.visibility</p:attrName>
                                        </p:attrNameLst>
                                      </p:cBhvr>
                                      <p:to>
                                        <p:strVal val="visible"/>
                                      </p:to>
                                    </p:set>
                                    <p:animEffect transition="in" filter="fade">
                                      <p:cBhvr>
                                        <p:cTn id="34" dur="500"/>
                                        <p:tgtEl>
                                          <p:spTgt spid="1936">
                                            <p:txEl>
                                              <p:pRg st="0" end="0"/>
                                            </p:txEl>
                                          </p:spTgt>
                                        </p:tgtEl>
                                      </p:cBhvr>
                                    </p:animEffect>
                                    <p:anim calcmode="lin" valueType="num">
                                      <p:cBhvr>
                                        <p:cTn id="35" dur="500" fill="hold"/>
                                        <p:tgtEl>
                                          <p:spTgt spid="1936">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936">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1933"/>
                                        </p:tgtEl>
                                        <p:attrNameLst>
                                          <p:attrName>style.visibility</p:attrName>
                                        </p:attrNameLst>
                                      </p:cBhvr>
                                      <p:to>
                                        <p:strVal val="visible"/>
                                      </p:to>
                                    </p:set>
                                    <p:animEffect transition="in" filter="fade">
                                      <p:cBhvr>
                                        <p:cTn id="40" dur="500"/>
                                        <p:tgtEl>
                                          <p:spTgt spid="1933"/>
                                        </p:tgtEl>
                                      </p:cBhvr>
                                    </p:animEffect>
                                    <p:anim calcmode="lin" valueType="num">
                                      <p:cBhvr>
                                        <p:cTn id="41" dur="500" fill="hold"/>
                                        <p:tgtEl>
                                          <p:spTgt spid="1933"/>
                                        </p:tgtEl>
                                        <p:attrNameLst>
                                          <p:attrName>ppt_x</p:attrName>
                                        </p:attrNameLst>
                                      </p:cBhvr>
                                      <p:tavLst>
                                        <p:tav tm="0">
                                          <p:val>
                                            <p:strVal val="#ppt_x"/>
                                          </p:val>
                                        </p:tav>
                                        <p:tav tm="100000">
                                          <p:val>
                                            <p:strVal val="#ppt_x"/>
                                          </p:val>
                                        </p:tav>
                                      </p:tavLst>
                                    </p:anim>
                                    <p:anim calcmode="lin" valueType="num">
                                      <p:cBhvr>
                                        <p:cTn id="42" dur="500" fill="hold"/>
                                        <p:tgtEl>
                                          <p:spTgt spid="19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937">
                                            <p:txEl>
                                              <p:pRg st="0" end="0"/>
                                            </p:txEl>
                                          </p:spTgt>
                                        </p:tgtEl>
                                        <p:attrNameLst>
                                          <p:attrName>style.visibility</p:attrName>
                                        </p:attrNameLst>
                                      </p:cBhvr>
                                      <p:to>
                                        <p:strVal val="visible"/>
                                      </p:to>
                                    </p:set>
                                    <p:animEffect transition="in" filter="fade">
                                      <p:cBhvr>
                                        <p:cTn id="45" dur="500"/>
                                        <p:tgtEl>
                                          <p:spTgt spid="1937">
                                            <p:txEl>
                                              <p:pRg st="0" end="0"/>
                                            </p:txEl>
                                          </p:spTgt>
                                        </p:tgtEl>
                                      </p:cBhvr>
                                    </p:animEffect>
                                    <p:anim calcmode="lin" valueType="num">
                                      <p:cBhvr>
                                        <p:cTn id="46" dur="500" fill="hold"/>
                                        <p:tgtEl>
                                          <p:spTgt spid="1937">
                                            <p:txEl>
                                              <p:pRg st="0" end="0"/>
                                            </p:txEl>
                                          </p:spTgt>
                                        </p:tgtEl>
                                        <p:attrNameLst>
                                          <p:attrName>ppt_x</p:attrName>
                                        </p:attrNameLst>
                                      </p:cBhvr>
                                      <p:tavLst>
                                        <p:tav tm="0">
                                          <p:val>
                                            <p:strVal val="#ppt_x"/>
                                          </p:val>
                                        </p:tav>
                                        <p:tav tm="100000">
                                          <p:val>
                                            <p:strVal val="#ppt_x"/>
                                          </p:val>
                                        </p:tav>
                                      </p:tavLst>
                                    </p:anim>
                                    <p:anim calcmode="lin" valueType="num">
                                      <p:cBhvr>
                                        <p:cTn id="47" dur="500" fill="hold"/>
                                        <p:tgtEl>
                                          <p:spTgt spid="1937">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anim calcmode="lin" valueType="num">
                                      <p:cBhvr>
                                        <p:cTn id="52" dur="500" fill="hold"/>
                                        <p:tgtEl>
                                          <p:spTgt spid="76"/>
                                        </p:tgtEl>
                                        <p:attrNameLst>
                                          <p:attrName>ppt_x</p:attrName>
                                        </p:attrNameLst>
                                      </p:cBhvr>
                                      <p:tavLst>
                                        <p:tav tm="0">
                                          <p:val>
                                            <p:strVal val="#ppt_x"/>
                                          </p:val>
                                        </p:tav>
                                        <p:tav tm="100000">
                                          <p:val>
                                            <p:strVal val="#ppt_x"/>
                                          </p:val>
                                        </p:tav>
                                      </p:tavLst>
                                    </p:anim>
                                    <p:anim calcmode="lin" valueType="num">
                                      <p:cBhvr>
                                        <p:cTn id="53" dur="500" fill="hold"/>
                                        <p:tgtEl>
                                          <p:spTgt spid="7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500"/>
                                        <p:tgtEl>
                                          <p:spTgt spid="78"/>
                                        </p:tgtEl>
                                      </p:cBhvr>
                                    </p:animEffect>
                                    <p:anim calcmode="lin" valueType="num">
                                      <p:cBhvr>
                                        <p:cTn id="57" dur="500" fill="hold"/>
                                        <p:tgtEl>
                                          <p:spTgt spid="78"/>
                                        </p:tgtEl>
                                        <p:attrNameLst>
                                          <p:attrName>ppt_x</p:attrName>
                                        </p:attrNameLst>
                                      </p:cBhvr>
                                      <p:tavLst>
                                        <p:tav tm="0">
                                          <p:val>
                                            <p:strVal val="#ppt_x"/>
                                          </p:val>
                                        </p:tav>
                                        <p:tav tm="100000">
                                          <p:val>
                                            <p:strVal val="#ppt_x"/>
                                          </p:val>
                                        </p:tav>
                                      </p:tavLst>
                                    </p:anim>
                                    <p:anim calcmode="lin" valueType="num">
                                      <p:cBhvr>
                                        <p:cTn id="58" dur="5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p:bldP spid="1931" grpId="0"/>
      <p:bldP spid="1932" grpId="0"/>
      <p:bldP spid="1933" grpId="0"/>
      <p:bldP spid="1934" grpId="0" build="p"/>
      <p:bldP spid="1935" grpId="0" build="p"/>
      <p:bldP spid="1936" grpId="0" build="p"/>
      <p:bldP spid="1937" grpId="0" build="p"/>
      <p:bldP spid="76" grpId="0"/>
      <p:bldP spid="7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1" name="Rectangle 20"/>
          <p:cNvSpPr/>
          <p:nvPr/>
        </p:nvSpPr>
        <p:spPr>
          <a:xfrm>
            <a:off x="6749483" y="2884098"/>
            <a:ext cx="2312324" cy="222268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00" y="301187"/>
            <a:ext cx="7704000" cy="1055002"/>
          </a:xfrm>
        </p:spPr>
        <p:txBody>
          <a:bodyPr/>
          <a:lstStyle/>
          <a:p>
            <a:pPr algn="just">
              <a:lnSpc>
                <a:spcPct val="150000"/>
              </a:lnSpc>
            </a:pPr>
            <a:r>
              <a:rPr lang="vi-VN" sz="2000" b="1" i="1">
                <a:solidFill>
                  <a:srgbClr val="0070C0"/>
                </a:solidFill>
                <a:latin typeface="Arial" panose="020B0604020202020204" pitchFamily="34" charset="0"/>
                <a:cs typeface="Arial" panose="020B0604020202020204" pitchFamily="34" charset="0"/>
              </a:rPr>
              <a:t>b) Thuốc trừ sâu, thuốc diệt cỏ và chất kích thích sinh trưởng thực vật </a:t>
            </a:r>
            <a:endParaRPr lang="en-US" sz="2000" b="1" i="1">
              <a:solidFill>
                <a:srgbClr val="0070C0"/>
              </a:solidFill>
              <a:latin typeface="Arial" panose="020B0604020202020204" pitchFamily="34" charset="0"/>
              <a:cs typeface="Arial" panose="020B0604020202020204" pitchFamily="34" charset="0"/>
            </a:endParaRPr>
          </a:p>
        </p:txBody>
      </p:sp>
      <p:sp>
        <p:nvSpPr>
          <p:cNvPr id="15" name="Rectangle 14"/>
          <p:cNvSpPr/>
          <p:nvPr/>
        </p:nvSpPr>
        <p:spPr>
          <a:xfrm>
            <a:off x="801384" y="3544584"/>
            <a:ext cx="770562" cy="144865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0000" y="1421872"/>
            <a:ext cx="3338079" cy="2400657"/>
          </a:xfrm>
          <a:prstGeom prst="rect">
            <a:avLst/>
          </a:prstGeom>
        </p:spPr>
        <p:txBody>
          <a:bodyPr wrap="square">
            <a:spAutoFit/>
          </a:bodyPr>
          <a:lstStyle/>
          <a:p>
            <a:pPr algn="just">
              <a:lnSpc>
                <a:spcPct val="150000"/>
              </a:lnSpc>
            </a:pPr>
            <a:r>
              <a:rPr lang="vi-VN" sz="2000"/>
              <a:t>Lạm dụng thuốc bảo vệ thực vật và thuốc kích thích tăng trưởng thực vật gây tác hại nghiêm trọng đến sức khỏe người tiêu dùng.</a:t>
            </a:r>
            <a:endParaRPr lang="en-US" sz="200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4387">
            <a:off x="810122" y="3831637"/>
            <a:ext cx="812735" cy="688116"/>
          </a:xfrm>
          <a:prstGeom prst="rect">
            <a:avLst/>
          </a:prstGeom>
        </p:spPr>
      </p:pic>
      <p:sp>
        <p:nvSpPr>
          <p:cNvPr id="18" name="TextBox 17"/>
          <p:cNvSpPr txBox="1"/>
          <p:nvPr/>
        </p:nvSpPr>
        <p:spPr>
          <a:xfrm>
            <a:off x="1571946" y="4091710"/>
            <a:ext cx="2280863" cy="496996"/>
          </a:xfrm>
          <a:prstGeom prst="rect">
            <a:avLst/>
          </a:prstGeom>
          <a:noFill/>
        </p:spPr>
        <p:txBody>
          <a:bodyPr wrap="square" rtlCol="0">
            <a:spAutoFit/>
          </a:bodyPr>
          <a:lstStyle/>
          <a:p>
            <a:pPr algn="ctr">
              <a:lnSpc>
                <a:spcPct val="150000"/>
              </a:lnSpc>
            </a:pPr>
            <a:r>
              <a:rPr lang="vi-VN" sz="2000" b="1">
                <a:solidFill>
                  <a:srgbClr val="C00000"/>
                </a:solidFill>
              </a:rPr>
              <a:t>Quy tắc "4 đúng"</a:t>
            </a:r>
            <a:endParaRPr lang="en-US" sz="2000" b="1">
              <a:solidFill>
                <a:srgbClr val="C00000"/>
              </a:solidFill>
            </a:endParaRPr>
          </a:p>
        </p:txBody>
      </p:sp>
      <p:pic>
        <p:nvPicPr>
          <p:cNvPr id="19" name="Picture 18"/>
          <p:cNvPicPr>
            <a:picLocks noChangeAspect="1"/>
          </p:cNvPicPr>
          <p:nvPr/>
        </p:nvPicPr>
        <p:blipFill>
          <a:blip r:embed="rId4"/>
          <a:stretch>
            <a:fillRect/>
          </a:stretch>
        </p:blipFill>
        <p:spPr>
          <a:xfrm>
            <a:off x="4263350" y="1277744"/>
            <a:ext cx="4273666" cy="3615241"/>
          </a:xfrm>
          <a:prstGeom prst="rect">
            <a:avLst/>
          </a:prstGeom>
        </p:spPr>
      </p:pic>
      <p:sp>
        <p:nvSpPr>
          <p:cNvPr id="3" name="Rectangle 2"/>
          <p:cNvSpPr/>
          <p:nvPr/>
        </p:nvSpPr>
        <p:spPr>
          <a:xfrm>
            <a:off x="11083" y="3785811"/>
            <a:ext cx="647272" cy="132097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1000"/>
                            </p:stCondLst>
                            <p:childTnLst>
                              <p:par>
                                <p:cTn id="25" presetID="3" presetClass="entr" presetSubtype="5"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2911" name="Google Shape;2911;p65"/>
          <p:cNvSpPr txBox="1">
            <a:spLocks noGrp="1"/>
          </p:cNvSpPr>
          <p:nvPr>
            <p:ph type="title"/>
          </p:nvPr>
        </p:nvSpPr>
        <p:spPr>
          <a:xfrm>
            <a:off x="689177" y="39956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a:solidFill>
                  <a:schemeClr val="accent2">
                    <a:lumMod val="75000"/>
                  </a:schemeClr>
                </a:solidFill>
                <a:latin typeface="Arial" panose="020B0604020202020204" pitchFamily="34" charset="0"/>
                <a:cs typeface="Arial" panose="020B0604020202020204" pitchFamily="34" charset="0"/>
              </a:rPr>
              <a:t>TRÒ CHƠI TRẮC NGHIỆM</a:t>
            </a:r>
            <a:endParaRPr sz="2800" b="1">
              <a:solidFill>
                <a:schemeClr val="accent2">
                  <a:lumMod val="75000"/>
                </a:schemeClr>
              </a:solidFill>
              <a:latin typeface="Arial" panose="020B0604020202020204" pitchFamily="34" charset="0"/>
              <a:cs typeface="Arial" panose="020B0604020202020204" pitchFamily="34" charset="0"/>
            </a:endParaRPr>
          </a:p>
        </p:txBody>
      </p:sp>
      <p:sp>
        <p:nvSpPr>
          <p:cNvPr id="16" name="Câu hỏi">
            <a:extLst>
              <a:ext uri="{FF2B5EF4-FFF2-40B4-BE49-F238E27FC236}">
                <a16:creationId xmlns:a16="http://schemas.microsoft.com/office/drawing/2014/main" id="{4ADFFF1A-F500-CC57-185E-00F4826D0836}"/>
              </a:ext>
            </a:extLst>
          </p:cNvPr>
          <p:cNvSpPr/>
          <p:nvPr/>
        </p:nvSpPr>
        <p:spPr>
          <a:xfrm>
            <a:off x="939424" y="1211140"/>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chemeClr val="accent5">
                    <a:lumMod val="10000"/>
                  </a:schemeClr>
                </a:solidFill>
                <a:latin typeface="Arial" panose="020B0604020202020204" pitchFamily="34" charset="0"/>
                <a:cs typeface="Arial" panose="020B0604020202020204" pitchFamily="34" charset="0"/>
              </a:rPr>
              <a:t>Câu 1: </a:t>
            </a:r>
            <a:r>
              <a:rPr lang="fr-FR" sz="2000">
                <a:solidFill>
                  <a:schemeClr val="accent5">
                    <a:lumMod val="10000"/>
                  </a:schemeClr>
                </a:solidFill>
              </a:rPr>
              <a:t>Chất nào sau đây là dẫn xuất halogen của hydrocarbon?</a:t>
            </a:r>
            <a:r>
              <a:rPr lang="vi-VN" sz="2000" noProof="1">
                <a:solidFill>
                  <a:schemeClr val="accent5">
                    <a:lumMod val="10000"/>
                  </a:schemeClr>
                </a:solidFill>
                <a:latin typeface="Arial" panose="020B0604020202020204" pitchFamily="34" charset="0"/>
                <a:cs typeface="Arial" panose="020B0604020202020204" pitchFamily="34" charset="0"/>
              </a:rPr>
              <a:t> </a:t>
            </a:r>
          </a:p>
        </p:txBody>
      </p:sp>
      <p:sp>
        <p:nvSpPr>
          <p:cNvPr id="17" name="Đáp án đúng">
            <a:extLst>
              <a:ext uri="{FF2B5EF4-FFF2-40B4-BE49-F238E27FC236}">
                <a16:creationId xmlns:a16="http://schemas.microsoft.com/office/drawing/2014/main" id="{8B66CBE4-2DB9-BCF7-D1C4-281B894BFE17}"/>
              </a:ext>
            </a:extLst>
          </p:cNvPr>
          <p:cNvSpPr/>
          <p:nvPr/>
        </p:nvSpPr>
        <p:spPr>
          <a:xfrm>
            <a:off x="985403" y="373057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B. </a:t>
            </a:r>
            <a:r>
              <a:rPr lang="en-US" sz="2000">
                <a:solidFill>
                  <a:schemeClr val="accent5">
                    <a:lumMod val="10000"/>
                  </a:schemeClr>
                </a:solidFill>
                <a:latin typeface="Arial" panose="020B0604020202020204" pitchFamily="34" charset="0"/>
                <a:cs typeface="Arial" panose="020B0604020202020204" pitchFamily="34" charset="0"/>
              </a:rPr>
              <a:t>C</a:t>
            </a:r>
            <a:r>
              <a:rPr lang="en-US" sz="2000" baseline="-25000">
                <a:solidFill>
                  <a:schemeClr val="accent5">
                    <a:lumMod val="10000"/>
                  </a:schemeClr>
                </a:solidFill>
                <a:latin typeface="Arial" panose="020B0604020202020204" pitchFamily="34" charset="0"/>
                <a:cs typeface="Arial" panose="020B0604020202020204" pitchFamily="34" charset="0"/>
              </a:rPr>
              <a:t>6</a:t>
            </a:r>
            <a:r>
              <a:rPr lang="en-US" sz="2000">
                <a:solidFill>
                  <a:schemeClr val="accent5">
                    <a:lumMod val="10000"/>
                  </a:schemeClr>
                </a:solidFill>
                <a:latin typeface="Arial" panose="020B0604020202020204" pitchFamily="34" charset="0"/>
                <a:cs typeface="Arial" panose="020B0604020202020204" pitchFamily="34" charset="0"/>
              </a:rPr>
              <a:t>H</a:t>
            </a:r>
            <a:r>
              <a:rPr lang="en-US" sz="2000" baseline="-25000">
                <a:solidFill>
                  <a:schemeClr val="accent5">
                    <a:lumMod val="10000"/>
                  </a:schemeClr>
                </a:solidFill>
                <a:latin typeface="Arial" panose="020B0604020202020204" pitchFamily="34" charset="0"/>
                <a:cs typeface="Arial" panose="020B0604020202020204" pitchFamily="34" charset="0"/>
              </a:rPr>
              <a:t>5</a:t>
            </a:r>
            <a:r>
              <a:rPr lang="en-US" sz="2000">
                <a:solidFill>
                  <a:schemeClr val="accent5">
                    <a:lumMod val="10000"/>
                  </a:schemeClr>
                </a:solidFill>
                <a:latin typeface="Arial" panose="020B0604020202020204" pitchFamily="34" charset="0"/>
                <a:cs typeface="Arial" panose="020B0604020202020204" pitchFamily="34" charset="0"/>
              </a:rPr>
              <a:t>–CH</a:t>
            </a:r>
            <a:r>
              <a:rPr lang="en-US" sz="2000" baseline="-25000">
                <a:solidFill>
                  <a:schemeClr val="accent5">
                    <a:lumMod val="10000"/>
                  </a:schemeClr>
                </a:solidFill>
                <a:latin typeface="Arial" panose="020B0604020202020204" pitchFamily="34" charset="0"/>
                <a:cs typeface="Arial" panose="020B0604020202020204" pitchFamily="34" charset="0"/>
              </a:rPr>
              <a:t>2</a:t>
            </a:r>
            <a:r>
              <a:rPr lang="en-US" sz="2000">
                <a:solidFill>
                  <a:schemeClr val="accent5">
                    <a:lumMod val="10000"/>
                  </a:schemeClr>
                </a:solidFill>
                <a:latin typeface="Arial" panose="020B0604020202020204" pitchFamily="34" charset="0"/>
                <a:cs typeface="Arial" panose="020B0604020202020204" pitchFamily="34" charset="0"/>
              </a:rPr>
              <a:t>–Cl</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985403" y="272979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A. </a:t>
            </a:r>
            <a:r>
              <a:rPr lang="en-US" sz="2000">
                <a:solidFill>
                  <a:schemeClr val="accent5">
                    <a:lumMod val="10000"/>
                  </a:schemeClr>
                </a:solidFill>
                <a:latin typeface="Arial" panose="020B0604020202020204" pitchFamily="34" charset="0"/>
                <a:ea typeface="Times New Roman" panose="02020603050405020304" pitchFamily="18" charset="0"/>
                <a:cs typeface="Arial" panose="020B0604020202020204" pitchFamily="34" charset="0"/>
              </a:rPr>
              <a:t>Cl–CH</a:t>
            </a:r>
            <a:r>
              <a:rPr lang="en-US" sz="2000" baseline="-25000">
                <a:solidFill>
                  <a:schemeClr val="accent5">
                    <a:lumMod val="10000"/>
                  </a:schemeClr>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chemeClr val="accent5">
                    <a:lumMod val="10000"/>
                  </a:schemeClr>
                </a:solidFill>
                <a:latin typeface="Arial" panose="020B0604020202020204" pitchFamily="34" charset="0"/>
                <a:ea typeface="Times New Roman" panose="02020603050405020304" pitchFamily="18" charset="0"/>
                <a:cs typeface="Arial" panose="020B0604020202020204" pitchFamily="34" charset="0"/>
              </a:rPr>
              <a:t>–COOH</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72979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C. </a:t>
            </a:r>
            <a:r>
              <a:rPr lang="en-US" sz="2000">
                <a:solidFill>
                  <a:schemeClr val="accent5">
                    <a:lumMod val="10000"/>
                  </a:schemeClr>
                </a:solidFill>
                <a:latin typeface="Arial" panose="020B0604020202020204" pitchFamily="34" charset="0"/>
                <a:cs typeface="Arial" panose="020B0604020202020204" pitchFamily="34" charset="0"/>
              </a:rPr>
              <a:t>CH</a:t>
            </a:r>
            <a:r>
              <a:rPr lang="en-US" sz="2000" baseline="-25000">
                <a:solidFill>
                  <a:schemeClr val="accent5">
                    <a:lumMod val="10000"/>
                  </a:schemeClr>
                </a:solidFill>
                <a:latin typeface="Arial" panose="020B0604020202020204" pitchFamily="34" charset="0"/>
                <a:cs typeface="Arial" panose="020B0604020202020204" pitchFamily="34" charset="0"/>
              </a:rPr>
              <a:t>3</a:t>
            </a:r>
            <a:r>
              <a:rPr lang="en-US" sz="2000">
                <a:solidFill>
                  <a:schemeClr val="accent5">
                    <a:lumMod val="10000"/>
                  </a:schemeClr>
                </a:solidFill>
                <a:latin typeface="Arial" panose="020B0604020202020204" pitchFamily="34" charset="0"/>
                <a:cs typeface="Arial" panose="020B0604020202020204" pitchFamily="34" charset="0"/>
              </a:rPr>
              <a:t>–CH</a:t>
            </a:r>
            <a:r>
              <a:rPr lang="en-US" sz="2000" baseline="-25000">
                <a:solidFill>
                  <a:schemeClr val="accent5">
                    <a:lumMod val="10000"/>
                  </a:schemeClr>
                </a:solidFill>
                <a:latin typeface="Arial" panose="020B0604020202020204" pitchFamily="34" charset="0"/>
                <a:cs typeface="Arial" panose="020B0604020202020204" pitchFamily="34" charset="0"/>
              </a:rPr>
              <a:t>2</a:t>
            </a:r>
            <a:r>
              <a:rPr lang="en-US" sz="2000">
                <a:solidFill>
                  <a:schemeClr val="accent5">
                    <a:lumMod val="10000"/>
                  </a:schemeClr>
                </a:solidFill>
                <a:latin typeface="Arial" panose="020B0604020202020204" pitchFamily="34" charset="0"/>
                <a:cs typeface="Arial" panose="020B0604020202020204" pitchFamily="34" charset="0"/>
              </a:rPr>
              <a:t>–Mg–Br</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4616657" y="373057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D. </a:t>
            </a:r>
            <a:r>
              <a:rPr lang="en-US" sz="2000">
                <a:solidFill>
                  <a:schemeClr val="accent5">
                    <a:lumMod val="10000"/>
                  </a:schemeClr>
                </a:solidFill>
                <a:latin typeface="Arial" panose="020B0604020202020204" pitchFamily="34" charset="0"/>
                <a:cs typeface="Arial" panose="020B0604020202020204" pitchFamily="34" charset="0"/>
              </a:rPr>
              <a:t>CH</a:t>
            </a:r>
            <a:r>
              <a:rPr lang="en-US" sz="2000" baseline="-25000">
                <a:solidFill>
                  <a:schemeClr val="accent5">
                    <a:lumMod val="10000"/>
                  </a:schemeClr>
                </a:solidFill>
                <a:latin typeface="Arial" panose="020B0604020202020204" pitchFamily="34" charset="0"/>
                <a:cs typeface="Arial" panose="020B0604020202020204" pitchFamily="34" charset="0"/>
              </a:rPr>
              <a:t>3</a:t>
            </a:r>
            <a:r>
              <a:rPr lang="en-US" sz="2000">
                <a:solidFill>
                  <a:schemeClr val="accent5">
                    <a:lumMod val="10000"/>
                  </a:schemeClr>
                </a:solidFill>
                <a:latin typeface="Arial" panose="020B0604020202020204" pitchFamily="34" charset="0"/>
                <a:cs typeface="Arial" panose="020B0604020202020204" pitchFamily="34" charset="0"/>
              </a:rPr>
              <a:t>–CO–Cl</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21099" y="3896393"/>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907456"/>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3923988"/>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0460" y="2897737"/>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533047"/>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chemeClr val="accent5">
                    <a:lumMod val="10000"/>
                  </a:schemeClr>
                </a:solidFill>
                <a:latin typeface="Arial" panose="020B0604020202020204" pitchFamily="34" charset="0"/>
                <a:cs typeface="Arial" panose="020B0604020202020204" pitchFamily="34" charset="0"/>
              </a:rPr>
              <a:t>Câu 2: </a:t>
            </a:r>
            <a:r>
              <a:rPr lang="en-US" sz="2000">
                <a:solidFill>
                  <a:schemeClr val="accent5">
                    <a:lumMod val="10000"/>
                  </a:schemeClr>
                </a:solidFill>
                <a:latin typeface="Arial" panose="020B0604020202020204" pitchFamily="34" charset="0"/>
                <a:cs typeface="Arial" panose="020B0604020202020204" pitchFamily="34" charset="0"/>
              </a:rPr>
              <a:t>Số đồng phân của C</a:t>
            </a:r>
            <a:r>
              <a:rPr lang="en-US" sz="2000" baseline="-25000">
                <a:solidFill>
                  <a:schemeClr val="accent5">
                    <a:lumMod val="10000"/>
                  </a:schemeClr>
                </a:solidFill>
                <a:latin typeface="Arial" panose="020B0604020202020204" pitchFamily="34" charset="0"/>
                <a:cs typeface="Arial" panose="020B0604020202020204" pitchFamily="34" charset="0"/>
              </a:rPr>
              <a:t>3</a:t>
            </a:r>
            <a:r>
              <a:rPr lang="en-US" sz="2000">
                <a:solidFill>
                  <a:schemeClr val="accent5">
                    <a:lumMod val="10000"/>
                  </a:schemeClr>
                </a:solidFill>
                <a:latin typeface="Arial" panose="020B0604020202020204" pitchFamily="34" charset="0"/>
                <a:cs typeface="Arial" panose="020B0604020202020204" pitchFamily="34" charset="0"/>
              </a:rPr>
              <a:t>H</a:t>
            </a:r>
            <a:r>
              <a:rPr lang="en-US" sz="2000" baseline="-25000">
                <a:solidFill>
                  <a:schemeClr val="accent5">
                    <a:lumMod val="10000"/>
                  </a:schemeClr>
                </a:solidFill>
                <a:latin typeface="Arial" panose="020B0604020202020204" pitchFamily="34" charset="0"/>
                <a:cs typeface="Arial" panose="020B0604020202020204" pitchFamily="34" charset="0"/>
              </a:rPr>
              <a:t>5</a:t>
            </a:r>
            <a:r>
              <a:rPr lang="en-US" sz="2000">
                <a:solidFill>
                  <a:schemeClr val="accent5">
                    <a:lumMod val="10000"/>
                  </a:schemeClr>
                </a:solidFill>
                <a:latin typeface="Arial" panose="020B0604020202020204" pitchFamily="34" charset="0"/>
                <a:cs typeface="Arial" panose="020B0604020202020204" pitchFamily="34" charset="0"/>
              </a:rPr>
              <a:t>Br</a:t>
            </a:r>
            <a:r>
              <a:rPr lang="en-US" sz="2000" baseline="-25000">
                <a:solidFill>
                  <a:schemeClr val="accent5">
                    <a:lumMod val="10000"/>
                  </a:schemeClr>
                </a:solidFill>
                <a:latin typeface="Arial" panose="020B0604020202020204" pitchFamily="34" charset="0"/>
                <a:cs typeface="Arial" panose="020B0604020202020204" pitchFamily="34" charset="0"/>
              </a:rPr>
              <a:t>3</a:t>
            </a:r>
            <a:r>
              <a:rPr lang="en-US" sz="2000">
                <a:solidFill>
                  <a:schemeClr val="accent5">
                    <a:lumMod val="10000"/>
                  </a:schemeClr>
                </a:solidFill>
                <a:latin typeface="Arial" panose="020B0604020202020204" pitchFamily="34" charset="0"/>
                <a:cs typeface="Arial" panose="020B0604020202020204" pitchFamily="34" charset="0"/>
              </a:rPr>
              <a:t> là:</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4618632"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D</a:t>
            </a:r>
            <a:r>
              <a:rPr lang="en-US" sz="2000" noProof="1">
                <a:solidFill>
                  <a:schemeClr val="accent5">
                    <a:lumMod val="10000"/>
                  </a:schemeClr>
                </a:solidFill>
                <a:latin typeface="Arial" panose="020B0604020202020204" pitchFamily="34" charset="0"/>
                <a:cs typeface="Arial" panose="020B0604020202020204" pitchFamily="34" charset="0"/>
              </a:rPr>
              <a:t>. </a:t>
            </a:r>
            <a:r>
              <a:rPr lang="vi-VN" sz="2000">
                <a:solidFill>
                  <a:schemeClr val="accent5">
                    <a:lumMod val="10000"/>
                  </a:schemeClr>
                </a:solidFill>
                <a:latin typeface="Arial" panose="020B0604020202020204" pitchFamily="34" charset="0"/>
                <a:cs typeface="Arial" panose="020B0604020202020204" pitchFamily="34" charset="0"/>
              </a:rPr>
              <a:t>5</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985403"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A. </a:t>
            </a:r>
            <a:r>
              <a:rPr lang="vi-VN" sz="2000">
                <a:solidFill>
                  <a:schemeClr val="accent5">
                    <a:lumMod val="10000"/>
                  </a:schemeClr>
                </a:solidFill>
                <a:latin typeface="Arial" panose="020B0604020202020204" pitchFamily="34" charset="0"/>
                <a:ea typeface="Times New Roman" panose="02020603050405020304" pitchFamily="18" charset="0"/>
                <a:cs typeface="Arial" panose="020B0604020202020204" pitchFamily="34" charset="0"/>
              </a:rPr>
              <a:t>4</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C. </a:t>
            </a:r>
            <a:r>
              <a:rPr lang="vi-VN" sz="2000">
                <a:solidFill>
                  <a:schemeClr val="accent5">
                    <a:lumMod val="10000"/>
                  </a:schemeClr>
                </a:solidFill>
                <a:latin typeface="Arial" panose="020B0604020202020204" pitchFamily="34" charset="0"/>
                <a:cs typeface="Arial" panose="020B0604020202020204" pitchFamily="34" charset="0"/>
              </a:rPr>
              <a:t>6</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B. 3</a:t>
            </a: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54328" y="3660682"/>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512937"/>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688277"/>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0460" y="2503218"/>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11828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533047"/>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chemeClr val="accent5">
                    <a:lumMod val="10000"/>
                  </a:schemeClr>
                </a:solidFill>
                <a:latin typeface="Arial" panose="020B0604020202020204" pitchFamily="34" charset="0"/>
                <a:cs typeface="Arial" panose="020B0604020202020204" pitchFamily="34" charset="0"/>
              </a:rPr>
              <a:t>Câu 3: </a:t>
            </a:r>
            <a:r>
              <a:rPr lang="vi-VN" sz="2000">
                <a:solidFill>
                  <a:schemeClr val="accent5">
                    <a:lumMod val="10000"/>
                  </a:schemeClr>
                </a:solidFill>
                <a:latin typeface="Arial" panose="020B0604020202020204" pitchFamily="34" charset="0"/>
                <a:cs typeface="Arial" panose="020B0604020202020204" pitchFamily="34" charset="0"/>
              </a:rPr>
              <a:t>Tên gọi của CHCl</a:t>
            </a:r>
            <a:r>
              <a:rPr lang="vi-VN" sz="2000" baseline="-25000">
                <a:solidFill>
                  <a:schemeClr val="accent5">
                    <a:lumMod val="10000"/>
                  </a:schemeClr>
                </a:solidFill>
                <a:latin typeface="Arial" panose="020B0604020202020204" pitchFamily="34" charset="0"/>
                <a:cs typeface="Arial" panose="020B0604020202020204" pitchFamily="34" charset="0"/>
              </a:rPr>
              <a:t>3</a:t>
            </a:r>
            <a:r>
              <a:rPr lang="en-US" sz="2000">
                <a:solidFill>
                  <a:schemeClr val="accent5">
                    <a:lumMod val="10000"/>
                  </a:schemeClr>
                </a:solidFill>
                <a:latin typeface="Arial" panose="020B0604020202020204" pitchFamily="34" charset="0"/>
                <a:cs typeface="Arial" panose="020B0604020202020204" pitchFamily="34" charset="0"/>
              </a:rPr>
              <a:t> là:</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985403"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A. Chloroform</a:t>
            </a:r>
          </a:p>
        </p:txBody>
      </p:sp>
      <p:sp>
        <p:nvSpPr>
          <p:cNvPr id="18" name="Đáp án sai 1">
            <a:extLst>
              <a:ext uri="{FF2B5EF4-FFF2-40B4-BE49-F238E27FC236}">
                <a16:creationId xmlns:a16="http://schemas.microsoft.com/office/drawing/2014/main" id="{3FCD9830-5FD1-BD44-878B-228BD96CE996}"/>
              </a:ext>
            </a:extLst>
          </p:cNvPr>
          <p:cNvSpPr/>
          <p:nvPr/>
        </p:nvSpPr>
        <p:spPr>
          <a:xfrm>
            <a:off x="4616657"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noProof="1">
                <a:solidFill>
                  <a:schemeClr val="accent5">
                    <a:lumMod val="10000"/>
                  </a:schemeClr>
                </a:solidFill>
                <a:latin typeface="Arial" panose="020B0604020202020204" pitchFamily="34" charset="0"/>
                <a:cs typeface="Arial" panose="020B0604020202020204" pitchFamily="34" charset="0"/>
              </a:rPr>
              <a:t>D</a:t>
            </a:r>
            <a:r>
              <a:rPr lang="en-US" sz="2000" noProof="1">
                <a:solidFill>
                  <a:schemeClr val="accent5">
                    <a:lumMod val="10000"/>
                  </a:schemeClr>
                </a:solidFill>
                <a:latin typeface="Arial" panose="020B0604020202020204" pitchFamily="34" charset="0"/>
                <a:cs typeface="Arial" panose="020B0604020202020204" pitchFamily="34" charset="0"/>
              </a:rPr>
              <a:t>. </a:t>
            </a:r>
            <a:r>
              <a:rPr lang="fr-FR" sz="2000">
                <a:solidFill>
                  <a:schemeClr val="accent5">
                    <a:lumMod val="10000"/>
                  </a:schemeClr>
                </a:solidFill>
              </a:rPr>
              <a:t>phenyl chloride</a:t>
            </a:r>
            <a:endParaRPr lang="en-US" sz="2000">
              <a:solidFill>
                <a:schemeClr val="accent5">
                  <a:lumMod val="10000"/>
                </a:schemeClr>
              </a:solidFill>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C. </a:t>
            </a:r>
            <a:r>
              <a:rPr lang="fr-FR" sz="2000">
                <a:solidFill>
                  <a:schemeClr val="accent5">
                    <a:lumMod val="10000"/>
                  </a:schemeClr>
                </a:solidFill>
              </a:rPr>
              <a:t>methyl chloride</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B. </a:t>
            </a:r>
            <a:r>
              <a:rPr lang="fr-FR" sz="2000">
                <a:solidFill>
                  <a:schemeClr val="accent5">
                    <a:lumMod val="10000"/>
                  </a:schemeClr>
                </a:solidFill>
              </a:rPr>
              <a:t>vinyl chloride</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21099" y="2501094"/>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512937"/>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688277"/>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1714" y="3662806"/>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34673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533047"/>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chemeClr val="accent5">
                    <a:lumMod val="10000"/>
                  </a:schemeClr>
                </a:solidFill>
                <a:latin typeface="Arial" panose="020B0604020202020204" pitchFamily="34" charset="0"/>
                <a:cs typeface="Arial" panose="020B0604020202020204" pitchFamily="34" charset="0"/>
              </a:rPr>
              <a:t>Câu 4: </a:t>
            </a:r>
            <a:r>
              <a:rPr lang="en-US" sz="2000">
                <a:solidFill>
                  <a:schemeClr val="accent5">
                    <a:lumMod val="10000"/>
                  </a:schemeClr>
                </a:solidFill>
              </a:rPr>
              <a:t>Số lượng đồng phân chứa vòng benzene của các chất có công thức phân tử C</a:t>
            </a:r>
            <a:r>
              <a:rPr lang="en-US" sz="2000" baseline="-25000">
                <a:solidFill>
                  <a:schemeClr val="accent5">
                    <a:lumMod val="10000"/>
                  </a:schemeClr>
                </a:solidFill>
              </a:rPr>
              <a:t>7</a:t>
            </a:r>
            <a:r>
              <a:rPr lang="en-US" sz="2000">
                <a:solidFill>
                  <a:schemeClr val="accent5">
                    <a:lumMod val="10000"/>
                  </a:schemeClr>
                </a:solidFill>
              </a:rPr>
              <a:t>H</a:t>
            </a:r>
            <a:r>
              <a:rPr lang="en-US" sz="2000" baseline="-25000">
                <a:solidFill>
                  <a:schemeClr val="accent5">
                    <a:lumMod val="10000"/>
                  </a:schemeClr>
                </a:solidFill>
              </a:rPr>
              <a:t>7</a:t>
            </a:r>
            <a:r>
              <a:rPr lang="en-US" sz="2000">
                <a:solidFill>
                  <a:schemeClr val="accent5">
                    <a:lumMod val="10000"/>
                  </a:schemeClr>
                </a:solidFill>
              </a:rPr>
              <a:t>Br và C</a:t>
            </a:r>
            <a:r>
              <a:rPr lang="en-US" sz="2000" baseline="-25000">
                <a:solidFill>
                  <a:schemeClr val="accent5">
                    <a:lumMod val="10000"/>
                  </a:schemeClr>
                </a:solidFill>
              </a:rPr>
              <a:t>7</a:t>
            </a:r>
            <a:r>
              <a:rPr lang="en-US" sz="2000">
                <a:solidFill>
                  <a:schemeClr val="accent5">
                    <a:lumMod val="10000"/>
                  </a:schemeClr>
                </a:solidFill>
              </a:rPr>
              <a:t>H</a:t>
            </a:r>
            <a:r>
              <a:rPr lang="en-US" sz="2000" baseline="-25000">
                <a:solidFill>
                  <a:schemeClr val="accent5">
                    <a:lumMod val="10000"/>
                  </a:schemeClr>
                </a:solidFill>
              </a:rPr>
              <a:t>6</a:t>
            </a:r>
            <a:r>
              <a:rPr lang="en-US" sz="2000">
                <a:solidFill>
                  <a:schemeClr val="accent5">
                    <a:lumMod val="10000"/>
                  </a:schemeClr>
                </a:solidFill>
              </a:rPr>
              <a:t>Br</a:t>
            </a:r>
            <a:r>
              <a:rPr lang="en-US" sz="2000" baseline="-25000">
                <a:solidFill>
                  <a:schemeClr val="accent5">
                    <a:lumMod val="10000"/>
                  </a:schemeClr>
                </a:solidFill>
              </a:rPr>
              <a:t>2</a:t>
            </a:r>
            <a:r>
              <a:rPr lang="en-US" sz="2000">
                <a:solidFill>
                  <a:schemeClr val="accent5">
                    <a:lumMod val="10000"/>
                  </a:schemeClr>
                </a:solidFill>
              </a:rPr>
              <a:t> lần lượt là:</a:t>
            </a:r>
          </a:p>
        </p:txBody>
      </p:sp>
      <p:sp>
        <p:nvSpPr>
          <p:cNvPr id="17" name="Đáp án đúng">
            <a:extLst>
              <a:ext uri="{FF2B5EF4-FFF2-40B4-BE49-F238E27FC236}">
                <a16:creationId xmlns:a16="http://schemas.microsoft.com/office/drawing/2014/main" id="{8B66CBE4-2DB9-BCF7-D1C4-281B894BFE17}"/>
              </a:ext>
            </a:extLst>
          </p:cNvPr>
          <p:cNvSpPr/>
          <p:nvPr/>
        </p:nvSpPr>
        <p:spPr>
          <a:xfrm>
            <a:off x="4596018" y="2341196"/>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C. 4 và 10</a:t>
            </a:r>
          </a:p>
        </p:txBody>
      </p:sp>
      <p:sp>
        <p:nvSpPr>
          <p:cNvPr id="18" name="Đáp án sai 1">
            <a:extLst>
              <a:ext uri="{FF2B5EF4-FFF2-40B4-BE49-F238E27FC236}">
                <a16:creationId xmlns:a16="http://schemas.microsoft.com/office/drawing/2014/main" id="{3FCD9830-5FD1-BD44-878B-228BD96CE996}"/>
              </a:ext>
            </a:extLst>
          </p:cNvPr>
          <p:cNvSpPr/>
          <p:nvPr/>
        </p:nvSpPr>
        <p:spPr>
          <a:xfrm>
            <a:off x="4616657"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noProof="1">
                <a:solidFill>
                  <a:schemeClr val="accent5">
                    <a:lumMod val="10000"/>
                  </a:schemeClr>
                </a:solidFill>
                <a:latin typeface="Arial" panose="020B0604020202020204" pitchFamily="34" charset="0"/>
                <a:cs typeface="Arial" panose="020B0604020202020204" pitchFamily="34" charset="0"/>
              </a:rPr>
              <a:t>D</a:t>
            </a:r>
            <a:r>
              <a:rPr lang="en-US" sz="2000" noProof="1">
                <a:solidFill>
                  <a:schemeClr val="accent5">
                    <a:lumMod val="10000"/>
                  </a:schemeClr>
                </a:solidFill>
                <a:latin typeface="Arial" panose="020B0604020202020204" pitchFamily="34" charset="0"/>
                <a:cs typeface="Arial" panose="020B0604020202020204" pitchFamily="34" charset="0"/>
              </a:rPr>
              <a:t>. </a:t>
            </a:r>
            <a:r>
              <a:rPr lang="vi-VN" sz="2000">
                <a:solidFill>
                  <a:schemeClr val="accent5">
                    <a:lumMod val="10000"/>
                  </a:schemeClr>
                </a:solidFill>
              </a:rPr>
              <a:t>5 và 8</a:t>
            </a:r>
            <a:endParaRPr lang="en-US" sz="2000">
              <a:solidFill>
                <a:schemeClr val="accent5">
                  <a:lumMod val="10000"/>
                </a:schemeClr>
              </a:solidFill>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987378" y="232935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A</a:t>
            </a:r>
            <a:r>
              <a:rPr lang="en-US" sz="2000" noProof="1">
                <a:solidFill>
                  <a:schemeClr val="accent5">
                    <a:lumMod val="10000"/>
                  </a:schemeClr>
                </a:solidFill>
                <a:latin typeface="Arial" panose="020B0604020202020204" pitchFamily="34" charset="0"/>
                <a:cs typeface="Arial" panose="020B0604020202020204" pitchFamily="34" charset="0"/>
              </a:rPr>
              <a:t>. </a:t>
            </a:r>
            <a:r>
              <a:rPr lang="vi-VN" sz="2000">
                <a:solidFill>
                  <a:schemeClr val="accent5">
                    <a:lumMod val="10000"/>
                  </a:schemeClr>
                </a:solidFill>
              </a:rPr>
              <a:t>5 và 10</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B. </a:t>
            </a:r>
            <a:r>
              <a:rPr lang="vi-VN" sz="2000">
                <a:solidFill>
                  <a:schemeClr val="accent5">
                    <a:lumMod val="10000"/>
                  </a:schemeClr>
                </a:solidFill>
              </a:rPr>
              <a:t>4 và 9</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31714" y="2507016"/>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5049" y="2507016"/>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688277"/>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1714" y="3662806"/>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49017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351473"/>
            <a:ext cx="7089168" cy="196804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noProof="1">
                <a:solidFill>
                  <a:schemeClr val="accent5">
                    <a:lumMod val="10000"/>
                  </a:schemeClr>
                </a:solidFill>
                <a:latin typeface="Arial" panose="020B0604020202020204" pitchFamily="34" charset="0"/>
                <a:cs typeface="Arial" panose="020B0604020202020204" pitchFamily="34" charset="0"/>
              </a:rPr>
              <a:t>Câu 5: </a:t>
            </a:r>
            <a:r>
              <a:rPr lang="fr-FR" sz="2000">
                <a:solidFill>
                  <a:schemeClr val="accent5">
                    <a:lumMod val="10000"/>
                  </a:schemeClr>
                </a:solidFill>
              </a:rPr>
              <a:t>Thủy phân dẫn xuất halogen nào sau đây sẽ thu được alcohol?</a:t>
            </a:r>
            <a:endParaRPr lang="en-US" sz="2000">
              <a:solidFill>
                <a:schemeClr val="accent5">
                  <a:lumMod val="10000"/>
                </a:schemeClr>
              </a:solidFill>
            </a:endParaRPr>
          </a:p>
          <a:p>
            <a:pPr marL="457200" indent="-457200" algn="just">
              <a:lnSpc>
                <a:spcPct val="150000"/>
              </a:lnSpc>
              <a:buAutoNum type="arabicParenBoth"/>
            </a:pPr>
            <a:r>
              <a:rPr lang="fr-FR" sz="2000">
                <a:solidFill>
                  <a:schemeClr val="accent5">
                    <a:lumMod val="10000"/>
                  </a:schemeClr>
                </a:solidFill>
              </a:rPr>
              <a:t>CH</a:t>
            </a:r>
            <a:r>
              <a:rPr lang="fr-FR" sz="2000" baseline="-25000">
                <a:solidFill>
                  <a:schemeClr val="accent5">
                    <a:lumMod val="10000"/>
                  </a:schemeClr>
                </a:solidFill>
              </a:rPr>
              <a:t>3</a:t>
            </a:r>
            <a:r>
              <a:rPr lang="fr-FR" sz="2000">
                <a:solidFill>
                  <a:schemeClr val="accent5">
                    <a:lumMod val="10000"/>
                  </a:schemeClr>
                </a:solidFill>
              </a:rPr>
              <a:t>CH</a:t>
            </a:r>
            <a:r>
              <a:rPr lang="fr-FR" sz="2000" baseline="-25000">
                <a:solidFill>
                  <a:schemeClr val="accent5">
                    <a:lumMod val="10000"/>
                  </a:schemeClr>
                </a:solidFill>
              </a:rPr>
              <a:t>2</a:t>
            </a:r>
            <a:r>
              <a:rPr lang="fr-FR" sz="2000">
                <a:solidFill>
                  <a:schemeClr val="accent5">
                    <a:lumMod val="10000"/>
                  </a:schemeClr>
                </a:solidFill>
              </a:rPr>
              <a:t>Cl	</a:t>
            </a:r>
            <a:r>
              <a:rPr lang="vi-VN" sz="2000">
                <a:solidFill>
                  <a:schemeClr val="accent5">
                    <a:lumMod val="10000"/>
                  </a:schemeClr>
                </a:solidFill>
              </a:rPr>
              <a:t>                             </a:t>
            </a:r>
            <a:r>
              <a:rPr lang="fr-FR" sz="2000">
                <a:solidFill>
                  <a:schemeClr val="accent5">
                    <a:lumMod val="10000"/>
                  </a:schemeClr>
                </a:solidFill>
              </a:rPr>
              <a:t>(2)</a:t>
            </a:r>
            <a:r>
              <a:rPr lang="fr-FR" sz="2000" b="1">
                <a:solidFill>
                  <a:schemeClr val="accent5">
                    <a:lumMod val="10000"/>
                  </a:schemeClr>
                </a:solidFill>
              </a:rPr>
              <a:t> </a:t>
            </a:r>
            <a:r>
              <a:rPr lang="fr-FR" sz="2000">
                <a:solidFill>
                  <a:schemeClr val="accent5">
                    <a:lumMod val="10000"/>
                  </a:schemeClr>
                </a:solidFill>
              </a:rPr>
              <a:t>CH</a:t>
            </a:r>
            <a:r>
              <a:rPr lang="fr-FR" sz="2000" baseline="-25000">
                <a:solidFill>
                  <a:schemeClr val="accent5">
                    <a:lumMod val="10000"/>
                  </a:schemeClr>
                </a:solidFill>
              </a:rPr>
              <a:t>3</a:t>
            </a:r>
            <a:r>
              <a:rPr lang="fr-FR" sz="2000">
                <a:solidFill>
                  <a:schemeClr val="accent5">
                    <a:lumMod val="10000"/>
                  </a:schemeClr>
                </a:solidFill>
              </a:rPr>
              <a:t>CH=CHCl	</a:t>
            </a:r>
            <a:endParaRPr lang="vi-VN" sz="2000">
              <a:solidFill>
                <a:schemeClr val="accent5">
                  <a:lumMod val="10000"/>
                </a:schemeClr>
              </a:solidFill>
            </a:endParaRPr>
          </a:p>
          <a:p>
            <a:pPr marL="457200" indent="-457200" algn="just">
              <a:lnSpc>
                <a:spcPct val="150000"/>
              </a:lnSpc>
              <a:buAutoNum type="arabicParenBoth"/>
            </a:pPr>
            <a:r>
              <a:rPr lang="fr-FR" sz="2000">
                <a:solidFill>
                  <a:schemeClr val="accent5">
                    <a:lumMod val="10000"/>
                  </a:schemeClr>
                </a:solidFill>
              </a:rPr>
              <a:t>(3) C</a:t>
            </a:r>
            <a:r>
              <a:rPr lang="fr-FR" sz="2000" baseline="-25000">
                <a:solidFill>
                  <a:schemeClr val="accent5">
                    <a:lumMod val="10000"/>
                  </a:schemeClr>
                </a:solidFill>
              </a:rPr>
              <a:t>6</a:t>
            </a:r>
            <a:r>
              <a:rPr lang="fr-FR" sz="2000">
                <a:solidFill>
                  <a:schemeClr val="accent5">
                    <a:lumMod val="10000"/>
                  </a:schemeClr>
                </a:solidFill>
              </a:rPr>
              <a:t>H</a:t>
            </a:r>
            <a:r>
              <a:rPr lang="fr-FR" sz="2000" baseline="-25000">
                <a:solidFill>
                  <a:schemeClr val="accent5">
                    <a:lumMod val="10000"/>
                  </a:schemeClr>
                </a:solidFill>
              </a:rPr>
              <a:t>5</a:t>
            </a:r>
            <a:r>
              <a:rPr lang="fr-FR" sz="2000">
                <a:solidFill>
                  <a:schemeClr val="accent5">
                    <a:lumMod val="10000"/>
                  </a:schemeClr>
                </a:solidFill>
              </a:rPr>
              <a:t>CH</a:t>
            </a:r>
            <a:r>
              <a:rPr lang="fr-FR" sz="2000" baseline="-25000">
                <a:solidFill>
                  <a:schemeClr val="accent5">
                    <a:lumMod val="10000"/>
                  </a:schemeClr>
                </a:solidFill>
              </a:rPr>
              <a:t>2</a:t>
            </a:r>
            <a:r>
              <a:rPr lang="fr-FR" sz="2000">
                <a:solidFill>
                  <a:schemeClr val="accent5">
                    <a:lumMod val="10000"/>
                  </a:schemeClr>
                </a:solidFill>
              </a:rPr>
              <a:t>Cl	</a:t>
            </a:r>
            <a:r>
              <a:rPr lang="vi-VN" sz="2000">
                <a:solidFill>
                  <a:schemeClr val="accent5">
                    <a:lumMod val="10000"/>
                  </a:schemeClr>
                </a:solidFill>
              </a:rPr>
              <a:t>                </a:t>
            </a:r>
            <a:r>
              <a:rPr lang="fr-FR" sz="2000">
                <a:solidFill>
                  <a:schemeClr val="accent5">
                    <a:lumMod val="10000"/>
                  </a:schemeClr>
                </a:solidFill>
              </a:rPr>
              <a:t>(4) C</a:t>
            </a:r>
            <a:r>
              <a:rPr lang="fr-FR" sz="2000" baseline="-25000">
                <a:solidFill>
                  <a:schemeClr val="accent5">
                    <a:lumMod val="10000"/>
                  </a:schemeClr>
                </a:solidFill>
              </a:rPr>
              <a:t>6</a:t>
            </a:r>
            <a:r>
              <a:rPr lang="fr-FR" sz="2000">
                <a:solidFill>
                  <a:schemeClr val="accent5">
                    <a:lumMod val="10000"/>
                  </a:schemeClr>
                </a:solidFill>
              </a:rPr>
              <a:t>H</a:t>
            </a:r>
            <a:r>
              <a:rPr lang="fr-FR" sz="2000" baseline="-25000">
                <a:solidFill>
                  <a:schemeClr val="accent5">
                    <a:lumMod val="10000"/>
                  </a:schemeClr>
                </a:solidFill>
              </a:rPr>
              <a:t>5</a:t>
            </a:r>
            <a:r>
              <a:rPr lang="fr-FR" sz="2000">
                <a:solidFill>
                  <a:schemeClr val="accent5">
                    <a:lumMod val="10000"/>
                  </a:schemeClr>
                </a:solidFill>
              </a:rPr>
              <a:t>Cl</a:t>
            </a:r>
            <a:endParaRPr lang="en-US" sz="2000">
              <a:solidFill>
                <a:schemeClr val="accent5">
                  <a:lumMod val="10000"/>
                </a:schemeClr>
              </a:solidFill>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985403" y="2566955"/>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A. (1) và (3)</a:t>
            </a:r>
          </a:p>
        </p:txBody>
      </p:sp>
      <p:sp>
        <p:nvSpPr>
          <p:cNvPr id="18" name="Đáp án sai 1">
            <a:extLst>
              <a:ext uri="{FF2B5EF4-FFF2-40B4-BE49-F238E27FC236}">
                <a16:creationId xmlns:a16="http://schemas.microsoft.com/office/drawing/2014/main" id="{3FCD9830-5FD1-BD44-878B-228BD96CE996}"/>
              </a:ext>
            </a:extLst>
          </p:cNvPr>
          <p:cNvSpPr/>
          <p:nvPr/>
        </p:nvSpPr>
        <p:spPr>
          <a:xfrm>
            <a:off x="4616657" y="372654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noProof="1">
                <a:solidFill>
                  <a:schemeClr val="accent5">
                    <a:lumMod val="10000"/>
                  </a:schemeClr>
                </a:solidFill>
                <a:latin typeface="Arial" panose="020B0604020202020204" pitchFamily="34" charset="0"/>
                <a:cs typeface="Arial" panose="020B0604020202020204" pitchFamily="34" charset="0"/>
              </a:rPr>
              <a:t>D</a:t>
            </a:r>
            <a:r>
              <a:rPr lang="en-US" sz="2000" noProof="1">
                <a:solidFill>
                  <a:schemeClr val="accent5">
                    <a:lumMod val="10000"/>
                  </a:schemeClr>
                </a:solidFill>
                <a:latin typeface="Arial" panose="020B0604020202020204" pitchFamily="34" charset="0"/>
                <a:cs typeface="Arial" panose="020B0604020202020204" pitchFamily="34" charset="0"/>
              </a:rPr>
              <a:t>. </a:t>
            </a:r>
            <a:r>
              <a:rPr lang="vi-VN" sz="2000" noProof="1">
                <a:solidFill>
                  <a:schemeClr val="accent5">
                    <a:lumMod val="10000"/>
                  </a:schemeClr>
                </a:solidFill>
                <a:latin typeface="Arial" panose="020B0604020202020204" pitchFamily="34" charset="0"/>
                <a:cs typeface="Arial" panose="020B0604020202020204" pitchFamily="34" charset="0"/>
              </a:rPr>
              <a:t>(</a:t>
            </a:r>
            <a:r>
              <a:rPr lang="fr-FR" sz="2000">
                <a:solidFill>
                  <a:schemeClr val="accent5">
                    <a:lumMod val="10000"/>
                  </a:schemeClr>
                </a:solidFill>
              </a:rPr>
              <a:t>1), (2), (3)</a:t>
            </a:r>
            <a:r>
              <a:rPr lang="vi-VN" sz="2000">
                <a:solidFill>
                  <a:schemeClr val="accent5">
                    <a:lumMod val="10000"/>
                  </a:schemeClr>
                </a:solidFill>
              </a:rPr>
              <a:t> và</a:t>
            </a:r>
            <a:r>
              <a:rPr lang="fr-FR" sz="2000">
                <a:solidFill>
                  <a:schemeClr val="accent5">
                    <a:lumMod val="10000"/>
                  </a:schemeClr>
                </a:solidFill>
              </a:rPr>
              <a:t> (4)</a:t>
            </a:r>
            <a:endParaRPr lang="en-US" sz="2000">
              <a:solidFill>
                <a:schemeClr val="accent5">
                  <a:lumMod val="10000"/>
                </a:schemeClr>
              </a:solidFill>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566955"/>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chemeClr val="accent5">
                    <a:lumMod val="10000"/>
                  </a:schemeClr>
                </a:solidFill>
                <a:latin typeface="Arial" panose="020B0604020202020204" pitchFamily="34" charset="0"/>
                <a:cs typeface="Arial" panose="020B0604020202020204" pitchFamily="34" charset="0"/>
              </a:rPr>
              <a:t>C. </a:t>
            </a:r>
            <a:r>
              <a:rPr lang="vi-VN" sz="2000">
                <a:solidFill>
                  <a:schemeClr val="accent5">
                    <a:lumMod val="10000"/>
                  </a:schemeClr>
                </a:solidFill>
              </a:rPr>
              <a:t>(1), (2) và (4)</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726543"/>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chemeClr val="accent5">
                    <a:lumMod val="10000"/>
                  </a:schemeClr>
                </a:solidFill>
                <a:latin typeface="Arial" panose="020B0604020202020204" pitchFamily="34" charset="0"/>
                <a:cs typeface="Arial" panose="020B0604020202020204" pitchFamily="34" charset="0"/>
              </a:rPr>
              <a:t>B. </a:t>
            </a:r>
            <a:r>
              <a:rPr lang="vi-VN" sz="2000">
                <a:solidFill>
                  <a:schemeClr val="accent5">
                    <a:lumMod val="10000"/>
                  </a:schemeClr>
                </a:solidFill>
              </a:rPr>
              <a:t>(1), (2) và (3)</a:t>
            </a:r>
            <a:endParaRPr lang="vi-VN" sz="2000" noProof="1">
              <a:solidFill>
                <a:schemeClr val="accent5">
                  <a:lumMod val="10000"/>
                </a:schemeClr>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21099" y="2732775"/>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744618"/>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919958"/>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1714" y="3894487"/>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32216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533047"/>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Arial" panose="020B0604020202020204" pitchFamily="34" charset="0"/>
                <a:cs typeface="Arial" panose="020B0604020202020204" pitchFamily="34" charset="0"/>
              </a:rPr>
              <a:t>Câu 6: </a:t>
            </a:r>
            <a:r>
              <a:rPr lang="fr-FR" sz="2000">
                <a:solidFill>
                  <a:srgbClr val="000000"/>
                </a:solidFill>
              </a:rPr>
              <a:t>Sản phẩm chính của phản ứng tách HBr của CH</a:t>
            </a:r>
            <a:r>
              <a:rPr lang="fr-FR" sz="2000" baseline="-25000">
                <a:solidFill>
                  <a:srgbClr val="000000"/>
                </a:solidFill>
              </a:rPr>
              <a:t>3</a:t>
            </a:r>
            <a:r>
              <a:rPr lang="fr-FR" sz="2000">
                <a:solidFill>
                  <a:srgbClr val="000000"/>
                </a:solidFill>
              </a:rPr>
              <a:t>CH(CH</a:t>
            </a:r>
            <a:r>
              <a:rPr lang="fr-FR" sz="2000" baseline="-25000">
                <a:solidFill>
                  <a:srgbClr val="000000"/>
                </a:solidFill>
              </a:rPr>
              <a:t>3</a:t>
            </a:r>
            <a:r>
              <a:rPr lang="fr-FR" sz="2000">
                <a:solidFill>
                  <a:srgbClr val="000000"/>
                </a:solidFill>
              </a:rPr>
              <a:t>)CHBrCH</a:t>
            </a:r>
            <a:r>
              <a:rPr lang="fr-FR" sz="2000" baseline="-25000">
                <a:solidFill>
                  <a:srgbClr val="000000"/>
                </a:solidFill>
              </a:rPr>
              <a:t>3</a:t>
            </a:r>
            <a:r>
              <a:rPr lang="fr-FR" sz="2000">
                <a:solidFill>
                  <a:srgbClr val="000000"/>
                </a:solidFill>
              </a:rPr>
              <a:t> là:</a:t>
            </a:r>
            <a:endParaRPr lang="en-US" sz="2000">
              <a:solidFill>
                <a:srgbClr val="000000"/>
              </a:solidFill>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985403"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A. </a:t>
            </a:r>
            <a:r>
              <a:rPr lang="en-US" sz="2000">
                <a:solidFill>
                  <a:srgbClr val="000000"/>
                </a:solidFill>
              </a:rPr>
              <a:t>2-methylbut-2-ene</a:t>
            </a:r>
            <a:endParaRPr lang="vi-VN" sz="2000" noProof="1">
              <a:solidFill>
                <a:srgbClr val="000000"/>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4616657"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noProof="1">
                <a:solidFill>
                  <a:srgbClr val="000000"/>
                </a:solidFill>
                <a:latin typeface="Arial" panose="020B0604020202020204" pitchFamily="34" charset="0"/>
                <a:cs typeface="Arial" panose="020B0604020202020204" pitchFamily="34" charset="0"/>
              </a:rPr>
              <a:t>D</a:t>
            </a:r>
            <a:r>
              <a:rPr lang="en-US" sz="2000" noProof="1">
                <a:solidFill>
                  <a:srgbClr val="000000"/>
                </a:solidFill>
                <a:latin typeface="Arial" panose="020B0604020202020204" pitchFamily="34" charset="0"/>
                <a:cs typeface="Arial" panose="020B0604020202020204" pitchFamily="34" charset="0"/>
              </a:rPr>
              <a:t>. </a:t>
            </a:r>
            <a:r>
              <a:rPr lang="en-US" sz="2000">
                <a:solidFill>
                  <a:srgbClr val="000000"/>
                </a:solidFill>
              </a:rPr>
              <a:t>2-methylbut-1-ene</a:t>
            </a: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C. </a:t>
            </a:r>
            <a:r>
              <a:rPr lang="en-US" sz="2000">
                <a:solidFill>
                  <a:srgbClr val="000000"/>
                </a:solidFill>
              </a:rPr>
              <a:t>3-mehtyl-but-1-ene</a:t>
            </a:r>
            <a:endParaRPr lang="vi-VN" sz="2000" noProof="1">
              <a:solidFill>
                <a:srgbClr val="000000"/>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B. </a:t>
            </a:r>
            <a:r>
              <a:rPr lang="en-US" sz="2000">
                <a:solidFill>
                  <a:srgbClr val="000000"/>
                </a:solidFill>
              </a:rPr>
              <a:t>3-methylbut-2-ene</a:t>
            </a:r>
            <a:endParaRPr lang="vi-VN" sz="2000" noProof="1">
              <a:solidFill>
                <a:srgbClr val="000000"/>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21099" y="2501094"/>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512937"/>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688277"/>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1714" y="3662806"/>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14959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85403" y="533047"/>
            <a:ext cx="7089168" cy="134767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Arial" panose="020B0604020202020204" pitchFamily="34" charset="0"/>
                <a:cs typeface="Arial" panose="020B0604020202020204" pitchFamily="34" charset="0"/>
              </a:rPr>
              <a:t>Câu 7: </a:t>
            </a:r>
            <a:r>
              <a:rPr lang="en-US" sz="2000">
                <a:solidFill>
                  <a:srgbClr val="000000"/>
                </a:solidFill>
              </a:rPr>
              <a:t>Sản phẩm chính tạo thành khi cho 2-bromobutane tác dụng với dung dịch KOH/alcohol, đun nóng là:</a:t>
            </a:r>
          </a:p>
        </p:txBody>
      </p:sp>
      <p:sp>
        <p:nvSpPr>
          <p:cNvPr id="17" name="Đáp án đúng">
            <a:extLst>
              <a:ext uri="{FF2B5EF4-FFF2-40B4-BE49-F238E27FC236}">
                <a16:creationId xmlns:a16="http://schemas.microsoft.com/office/drawing/2014/main" id="{8B66CBE4-2DB9-BCF7-D1C4-281B894BFE17}"/>
              </a:ext>
            </a:extLst>
          </p:cNvPr>
          <p:cNvSpPr/>
          <p:nvPr/>
        </p:nvSpPr>
        <p:spPr>
          <a:xfrm>
            <a:off x="4618632"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D</a:t>
            </a:r>
            <a:r>
              <a:rPr lang="en-US" sz="2000" noProof="1">
                <a:solidFill>
                  <a:srgbClr val="000000"/>
                </a:solidFill>
                <a:latin typeface="Arial" panose="020B0604020202020204" pitchFamily="34" charset="0"/>
                <a:cs typeface="Arial" panose="020B0604020202020204" pitchFamily="34" charset="0"/>
              </a:rPr>
              <a:t>. </a:t>
            </a:r>
            <a:r>
              <a:rPr lang="en-US" sz="2000">
                <a:solidFill>
                  <a:srgbClr val="000000"/>
                </a:solidFill>
              </a:rPr>
              <a:t>But-</a:t>
            </a:r>
            <a:r>
              <a:rPr lang="vi-VN" sz="2000">
                <a:solidFill>
                  <a:srgbClr val="000000"/>
                </a:solidFill>
              </a:rPr>
              <a:t>2</a:t>
            </a:r>
            <a:r>
              <a:rPr lang="en-US" sz="2000">
                <a:solidFill>
                  <a:srgbClr val="000000"/>
                </a:solidFill>
              </a:rPr>
              <a:t>-ene</a:t>
            </a:r>
            <a:endParaRPr lang="vi-VN" sz="2000" noProof="1">
              <a:solidFill>
                <a:srgbClr val="000000"/>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985403"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A. </a:t>
            </a:r>
            <a:r>
              <a:rPr lang="en-US" sz="2000">
                <a:solidFill>
                  <a:srgbClr val="000000"/>
                </a:solidFill>
              </a:rPr>
              <a:t>Butan-1-ol</a:t>
            </a:r>
            <a:endParaRPr lang="vi-VN" sz="2000" noProof="1">
              <a:solidFill>
                <a:srgbClr val="000000"/>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4616657" y="2335274"/>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C. </a:t>
            </a:r>
            <a:r>
              <a:rPr lang="en-US" sz="2000">
                <a:solidFill>
                  <a:srgbClr val="000000"/>
                </a:solidFill>
              </a:rPr>
              <a:t>But-1-ene</a:t>
            </a:r>
            <a:endParaRPr lang="vi-VN" sz="2000" noProof="1">
              <a:solidFill>
                <a:srgbClr val="000000"/>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85403" y="3494862"/>
            <a:ext cx="3411935"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B. </a:t>
            </a:r>
            <a:r>
              <a:rPr lang="en-US" sz="2000">
                <a:solidFill>
                  <a:srgbClr val="000000"/>
                </a:solidFill>
              </a:rPr>
              <a:t>Butan-2-ol</a:t>
            </a:r>
            <a:endParaRPr lang="vi-VN" sz="2000" noProof="1">
              <a:solidFill>
                <a:srgbClr val="000000"/>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54328" y="3660682"/>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4328" y="2512937"/>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3074" y="3688277"/>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0460" y="2503218"/>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372444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16" name="Câu hỏi">
            <a:extLst>
              <a:ext uri="{FF2B5EF4-FFF2-40B4-BE49-F238E27FC236}">
                <a16:creationId xmlns:a16="http://schemas.microsoft.com/office/drawing/2014/main" id="{4ADFFF1A-F500-CC57-185E-00F4826D0836}"/>
              </a:ext>
            </a:extLst>
          </p:cNvPr>
          <p:cNvSpPr/>
          <p:nvPr/>
        </p:nvSpPr>
        <p:spPr>
          <a:xfrm>
            <a:off x="917309" y="533047"/>
            <a:ext cx="7185831" cy="152924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F3F3F3">
                    <a:lumMod val="10000"/>
                  </a:srgbClr>
                </a:solidFill>
                <a:cs typeface="Arial" panose="020B0604020202020204" pitchFamily="34" charset="0"/>
              </a:rPr>
              <a:t>Câu 8: </a:t>
            </a:r>
            <a:r>
              <a:rPr lang="en-US" sz="2000">
                <a:solidFill>
                  <a:srgbClr val="F3F3F3">
                    <a:lumMod val="10000"/>
                  </a:srgbClr>
                </a:solidFill>
              </a:rPr>
              <a:t>Sự tách hydrogen halide của dẫn xuất halogen X có CTPT C</a:t>
            </a:r>
            <a:r>
              <a:rPr lang="vi-VN" sz="2000" baseline="-25000">
                <a:solidFill>
                  <a:srgbClr val="F3F3F3">
                    <a:lumMod val="10000"/>
                  </a:srgbClr>
                </a:solidFill>
              </a:rPr>
              <a:t>4</a:t>
            </a:r>
            <a:r>
              <a:rPr lang="vi-VN" sz="2000">
                <a:solidFill>
                  <a:srgbClr val="F3F3F3">
                    <a:lumMod val="10000"/>
                  </a:srgbClr>
                </a:solidFill>
              </a:rPr>
              <a:t>H</a:t>
            </a:r>
            <a:r>
              <a:rPr lang="vi-VN" sz="2000" baseline="-25000">
                <a:solidFill>
                  <a:srgbClr val="F3F3F3">
                    <a:lumMod val="10000"/>
                  </a:srgbClr>
                </a:solidFill>
              </a:rPr>
              <a:t>9</a:t>
            </a:r>
            <a:r>
              <a:rPr lang="vi-VN" sz="2000">
                <a:solidFill>
                  <a:srgbClr val="F3F3F3">
                    <a:lumMod val="10000"/>
                  </a:srgbClr>
                </a:solidFill>
              </a:rPr>
              <a:t>Cl</a:t>
            </a:r>
            <a:r>
              <a:rPr lang="en-US" sz="2000">
                <a:solidFill>
                  <a:srgbClr val="F3F3F3">
                    <a:lumMod val="10000"/>
                  </a:srgbClr>
                </a:solidFill>
              </a:rPr>
              <a:t> cho 3 alkene đồng phân, X là chất nào trong những chất sau đây?</a:t>
            </a:r>
          </a:p>
        </p:txBody>
      </p:sp>
      <p:sp>
        <p:nvSpPr>
          <p:cNvPr id="17" name="Đáp án đúng">
            <a:extLst>
              <a:ext uri="{FF2B5EF4-FFF2-40B4-BE49-F238E27FC236}">
                <a16:creationId xmlns:a16="http://schemas.microsoft.com/office/drawing/2014/main" id="{8B66CBE4-2DB9-BCF7-D1C4-281B894BFE17}"/>
              </a:ext>
            </a:extLst>
          </p:cNvPr>
          <p:cNvSpPr/>
          <p:nvPr/>
        </p:nvSpPr>
        <p:spPr>
          <a:xfrm>
            <a:off x="4527925" y="2341196"/>
            <a:ext cx="3575216"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cs typeface="Arial" panose="020B0604020202020204" pitchFamily="34" charset="0"/>
              </a:rPr>
              <a:t>C. </a:t>
            </a:r>
            <a:r>
              <a:rPr lang="en-US" sz="2000">
                <a:solidFill>
                  <a:srgbClr val="000000"/>
                </a:solidFill>
              </a:rPr>
              <a:t>2-chlorobutane</a:t>
            </a:r>
            <a:endParaRPr lang="vi-VN" sz="2000" noProof="1">
              <a:solidFill>
                <a:srgbClr val="000000"/>
              </a:solidFill>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4548564" y="3494862"/>
            <a:ext cx="3554577"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noProof="1">
                <a:solidFill>
                  <a:srgbClr val="000000"/>
                </a:solidFill>
                <a:cs typeface="Arial" panose="020B0604020202020204" pitchFamily="34" charset="0"/>
              </a:rPr>
              <a:t>D</a:t>
            </a:r>
            <a:r>
              <a:rPr lang="en-US" sz="2000" noProof="1">
                <a:solidFill>
                  <a:srgbClr val="000000"/>
                </a:solidFill>
                <a:cs typeface="Arial" panose="020B0604020202020204" pitchFamily="34" charset="0"/>
              </a:rPr>
              <a:t>. </a:t>
            </a:r>
            <a:r>
              <a:rPr lang="en-US" sz="2000">
                <a:solidFill>
                  <a:srgbClr val="000000"/>
                </a:solidFill>
              </a:rPr>
              <a:t>2-chloro-2-methylpropane</a:t>
            </a:r>
          </a:p>
        </p:txBody>
      </p:sp>
      <p:sp>
        <p:nvSpPr>
          <p:cNvPr id="19" name="Đáp án sai 2">
            <a:extLst>
              <a:ext uri="{FF2B5EF4-FFF2-40B4-BE49-F238E27FC236}">
                <a16:creationId xmlns:a16="http://schemas.microsoft.com/office/drawing/2014/main" id="{6A919885-0285-0403-1E09-FA94D8BC080B}"/>
              </a:ext>
            </a:extLst>
          </p:cNvPr>
          <p:cNvSpPr/>
          <p:nvPr/>
        </p:nvSpPr>
        <p:spPr>
          <a:xfrm>
            <a:off x="919285" y="2329353"/>
            <a:ext cx="3497073"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cs typeface="Arial" panose="020B0604020202020204" pitchFamily="34" charset="0"/>
              </a:rPr>
              <a:t>A</a:t>
            </a:r>
            <a:r>
              <a:rPr lang="en-US" sz="2000" noProof="1">
                <a:solidFill>
                  <a:srgbClr val="000000"/>
                </a:solidFill>
                <a:cs typeface="Arial" panose="020B0604020202020204" pitchFamily="34" charset="0"/>
              </a:rPr>
              <a:t>. </a:t>
            </a:r>
            <a:r>
              <a:rPr lang="en-US" sz="2000">
                <a:solidFill>
                  <a:srgbClr val="000000"/>
                </a:solidFill>
              </a:rPr>
              <a:t>1-chlorobutane</a:t>
            </a:r>
            <a:endParaRPr lang="vi-VN" sz="2000" noProof="1">
              <a:solidFill>
                <a:srgbClr val="000000"/>
              </a:solidFill>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310" y="3494862"/>
            <a:ext cx="3499048" cy="8984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cs typeface="Arial" panose="020B0604020202020204" pitchFamily="34" charset="0"/>
              </a:rPr>
              <a:t>B. </a:t>
            </a:r>
            <a:r>
              <a:rPr lang="en-US" sz="2000">
                <a:solidFill>
                  <a:srgbClr val="000000"/>
                </a:solidFill>
              </a:rPr>
              <a:t>1-chloro-2-methylpropane</a:t>
            </a:r>
            <a:endParaRPr lang="vi-VN" sz="2000" noProof="1">
              <a:solidFill>
                <a:srgbClr val="000000"/>
              </a:solidFill>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808520"/>
            <a:ext cx="329217" cy="329217"/>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63621" y="2507016"/>
            <a:ext cx="576239" cy="501560"/>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56956" y="2507016"/>
            <a:ext cx="574264" cy="511617"/>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56956" y="3662806"/>
            <a:ext cx="574264" cy="511617"/>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63621" y="3662806"/>
            <a:ext cx="574264" cy="511617"/>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808520"/>
            <a:ext cx="329217" cy="329217"/>
          </a:xfrm>
          <a:prstGeom prst="rect">
            <a:avLst/>
          </a:prstGeom>
        </p:spPr>
      </p:pic>
    </p:spTree>
    <p:extLst>
      <p:ext uri="{BB962C8B-B14F-4D97-AF65-F5344CB8AC3E}">
        <p14:creationId xmlns:p14="http://schemas.microsoft.com/office/powerpoint/2010/main" val="28389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8"/>
                                        </p:tgtEl>
                                        <p:attrNameLst>
                                          <p:attrName>fillcolor</p:attrName>
                                        </p:attrNameLst>
                                      </p:cBhvr>
                                      <p:to>
                                        <a:srgbClr val="D99694"/>
                                      </p:to>
                                    </p:animClr>
                                    <p:set>
                                      <p:cBhvr>
                                        <p:cTn id="43" dur="500" fill="hold"/>
                                        <p:tgtEl>
                                          <p:spTgt spid="18"/>
                                        </p:tgtEl>
                                        <p:attrNameLst>
                                          <p:attrName>fill.type</p:attrName>
                                        </p:attrNameLst>
                                      </p:cBhvr>
                                      <p:to>
                                        <p:strVal val="solid"/>
                                      </p:to>
                                    </p:set>
                                    <p:set>
                                      <p:cBhvr>
                                        <p:cTn id="44" dur="500" fill="hold"/>
                                        <p:tgtEl>
                                          <p:spTgt spid="18"/>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9"/>
                                        </p:tgtEl>
                                        <p:attrNameLst>
                                          <p:attrName>fillcolor</p:attrName>
                                        </p:attrNameLst>
                                      </p:cBhvr>
                                      <p:to>
                                        <a:srgbClr val="D99694"/>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4" name="Rectangle 3"/>
          <p:cNvSpPr/>
          <p:nvPr/>
        </p:nvSpPr>
        <p:spPr>
          <a:xfrm>
            <a:off x="5058383" y="4670104"/>
            <a:ext cx="1070043" cy="47339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9" name="Google Shape;2929;p66"/>
          <p:cNvSpPr txBox="1">
            <a:spLocks noGrp="1"/>
          </p:cNvSpPr>
          <p:nvPr>
            <p:ph type="title"/>
          </p:nvPr>
        </p:nvSpPr>
        <p:spPr>
          <a:xfrm>
            <a:off x="749183" y="40611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solidFill>
                  <a:schemeClr val="accent2">
                    <a:lumMod val="75000"/>
                  </a:schemeClr>
                </a:solidFill>
                <a:latin typeface="Arial" panose="020B0604020202020204" pitchFamily="34" charset="0"/>
                <a:cs typeface="Arial" panose="020B0604020202020204" pitchFamily="34" charset="0"/>
              </a:rPr>
              <a:t>VẬN DỤNG</a:t>
            </a:r>
            <a:endParaRPr b="1">
              <a:solidFill>
                <a:schemeClr val="accent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642025" y="1080267"/>
            <a:ext cx="7918316" cy="1015663"/>
          </a:xfrm>
          <a:prstGeom prst="rect">
            <a:avLst/>
          </a:prstGeom>
        </p:spPr>
        <p:txBody>
          <a:bodyPr wrap="square">
            <a:spAutoFit/>
          </a:bodyPr>
          <a:lstStyle/>
          <a:p>
            <a:pPr algn="just">
              <a:lnSpc>
                <a:spcPct val="150000"/>
              </a:lnSpc>
            </a:pPr>
            <a:r>
              <a:rPr lang="fr-FR" sz="2000" b="1" u="sng">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vi-VN" sz="2000" b="1" u="sng">
                <a:solidFill>
                  <a:srgbClr val="C00000"/>
                </a:solidFill>
                <a:latin typeface="Arial" panose="020B0604020202020204" pitchFamily="34" charset="0"/>
                <a:ea typeface="Times New Roman" panose="02020603050405020304" pitchFamily="18" charset="0"/>
                <a:cs typeface="Arial" panose="020B0604020202020204" pitchFamily="34" charset="0"/>
              </a:rPr>
              <a:t>1</a:t>
            </a:r>
            <a:r>
              <a:rPr lang="fr-FR" sz="2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2000">
                <a:latin typeface="Arial" panose="020B0604020202020204" pitchFamily="34" charset="0"/>
                <a:ea typeface="Times New Roman" panose="02020603050405020304" pitchFamily="18" charset="0"/>
                <a:cs typeface="Arial" panose="020B0604020202020204" pitchFamily="34" charset="0"/>
              </a:rPr>
              <a:t>Viết công thức cấu tạo và gọi tên thay thế của các đồng phân dẫn xuất halogen có công thức phân tử C</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H</a:t>
            </a:r>
            <a:r>
              <a:rPr lang="fr-FR" sz="2000" baseline="-25000">
                <a:latin typeface="Arial" panose="020B0604020202020204" pitchFamily="34" charset="0"/>
                <a:ea typeface="Times New Roman" panose="02020603050405020304" pitchFamily="18" charset="0"/>
                <a:cs typeface="Arial" panose="020B0604020202020204" pitchFamily="34" charset="0"/>
              </a:rPr>
              <a:t>7</a:t>
            </a:r>
            <a:r>
              <a:rPr lang="fr-FR" sz="2000">
                <a:latin typeface="Arial" panose="020B0604020202020204" pitchFamily="34" charset="0"/>
                <a:ea typeface="Times New Roman" panose="02020603050405020304" pitchFamily="18" charset="0"/>
                <a:cs typeface="Arial" panose="020B0604020202020204" pitchFamily="34" charset="0"/>
              </a:rPr>
              <a:t>Cl</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3499528900"/>
              </p:ext>
            </p:extLst>
          </p:nvPr>
        </p:nvGraphicFramePr>
        <p:xfrm>
          <a:off x="627697" y="2289532"/>
          <a:ext cx="7825486" cy="2477021"/>
        </p:xfrm>
        <a:graphic>
          <a:graphicData uri="http://schemas.openxmlformats.org/drawingml/2006/table">
            <a:tbl>
              <a:tblPr firstRow="1" bandRow="1">
                <a:tableStyleId>{A5CA68F1-C02D-439B-90BE-7234DD48C43D}</a:tableStyleId>
              </a:tblPr>
              <a:tblGrid>
                <a:gridCol w="3912743">
                  <a:extLst>
                    <a:ext uri="{9D8B030D-6E8A-4147-A177-3AD203B41FA5}">
                      <a16:colId xmlns:a16="http://schemas.microsoft.com/office/drawing/2014/main" val="20000"/>
                    </a:ext>
                  </a:extLst>
                </a:gridCol>
                <a:gridCol w="3912743">
                  <a:extLst>
                    <a:ext uri="{9D8B030D-6E8A-4147-A177-3AD203B41FA5}">
                      <a16:colId xmlns:a16="http://schemas.microsoft.com/office/drawing/2014/main" val="20001"/>
                    </a:ext>
                  </a:extLst>
                </a:gridCol>
              </a:tblGrid>
              <a:tr h="501263">
                <a:tc>
                  <a:txBody>
                    <a:bodyPr/>
                    <a:lstStyle/>
                    <a:p>
                      <a:pPr algn="ctr"/>
                      <a:r>
                        <a:rPr lang="vi-VN" sz="2000" b="1"/>
                        <a:t>Công</a:t>
                      </a:r>
                      <a:r>
                        <a:rPr lang="vi-VN" sz="2000" b="1" baseline="0"/>
                        <a:t> thức cấu tạo</a:t>
                      </a:r>
                      <a:endParaRPr lang="en-US" sz="2000" b="1"/>
                    </a:p>
                  </a:txBody>
                  <a:tcPr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tc>
                  <a:txBody>
                    <a:bodyPr/>
                    <a:lstStyle/>
                    <a:p>
                      <a:pPr algn="ctr"/>
                      <a:r>
                        <a:rPr lang="vi-VN" sz="2000" b="1"/>
                        <a:t>Tên</a:t>
                      </a:r>
                      <a:r>
                        <a:rPr lang="vi-VN" sz="2000" b="1" baseline="0"/>
                        <a:t> gọi</a:t>
                      </a:r>
                      <a:endParaRPr lang="en-US" sz="2000" b="1"/>
                    </a:p>
                  </a:txBody>
                  <a:tcPr anchor="ct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798711">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1177047">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sz="2000"/>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30" name="TextBox 29"/>
          <p:cNvSpPr txBox="1"/>
          <p:nvPr/>
        </p:nvSpPr>
        <p:spPr>
          <a:xfrm>
            <a:off x="942155" y="2963542"/>
            <a:ext cx="3268894" cy="400110"/>
          </a:xfrm>
          <a:prstGeom prst="rect">
            <a:avLst/>
          </a:prstGeom>
          <a:noFill/>
        </p:spPr>
        <p:txBody>
          <a:bodyPr wrap="square" rtlCol="0">
            <a:spAutoFit/>
          </a:bodyPr>
          <a:lstStyle/>
          <a:p>
            <a:pPr algn="ctr"/>
            <a:r>
              <a:rPr lang="vi-VN" sz="2000"/>
              <a:t>CH</a:t>
            </a:r>
            <a:r>
              <a:rPr lang="vi-VN" sz="2000" baseline="-25000"/>
              <a:t>3</a:t>
            </a:r>
            <a:r>
              <a:rPr lang="vi-VN" sz="2000"/>
              <a:t> - CH</a:t>
            </a:r>
            <a:r>
              <a:rPr lang="vi-VN" sz="2000" baseline="-25000"/>
              <a:t>2</a:t>
            </a:r>
            <a:r>
              <a:rPr lang="vi-VN" sz="2000"/>
              <a:t> - CH</a:t>
            </a:r>
            <a:r>
              <a:rPr lang="vi-VN" sz="2000" baseline="-25000"/>
              <a:t>2</a:t>
            </a:r>
            <a:r>
              <a:rPr lang="vi-VN" sz="2000"/>
              <a:t> - Cl</a:t>
            </a:r>
            <a:endParaRPr lang="en-US" sz="2000"/>
          </a:p>
        </p:txBody>
      </p:sp>
      <p:sp>
        <p:nvSpPr>
          <p:cNvPr id="31" name="Rectangle 30"/>
          <p:cNvSpPr/>
          <p:nvPr/>
        </p:nvSpPr>
        <p:spPr>
          <a:xfrm>
            <a:off x="5524981" y="2963542"/>
            <a:ext cx="2122697" cy="400110"/>
          </a:xfrm>
          <a:prstGeom prst="rect">
            <a:avLst/>
          </a:prstGeom>
        </p:spPr>
        <p:txBody>
          <a:bodyPr wrap="non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1-chloro</a:t>
            </a:r>
            <a:r>
              <a:rPr lang="vi-VN" sz="2000">
                <a:latin typeface="Arial" panose="020B0604020202020204" pitchFamily="34" charset="0"/>
                <a:ea typeface="Times New Roman" panose="02020603050405020304" pitchFamily="18" charset="0"/>
                <a:cs typeface="Arial" panose="020B0604020202020204" pitchFamily="34" charset="0"/>
              </a:rPr>
              <a:t>prop</a:t>
            </a:r>
            <a:r>
              <a:rPr lang="en-US" sz="2000">
                <a:latin typeface="Arial" panose="020B0604020202020204" pitchFamily="34" charset="0"/>
                <a:ea typeface="Times New Roman" panose="02020603050405020304" pitchFamily="18" charset="0"/>
                <a:cs typeface="Arial" panose="020B0604020202020204" pitchFamily="34" charset="0"/>
              </a:rPr>
              <a:t>ane</a:t>
            </a:r>
            <a:endParaRPr lang="en-US" sz="2000">
              <a:latin typeface="Arial" panose="020B0604020202020204" pitchFamily="34" charset="0"/>
              <a:cs typeface="Arial" panose="020B0604020202020204" pitchFamily="34" charset="0"/>
            </a:endParaRPr>
          </a:p>
        </p:txBody>
      </p:sp>
      <p:grpSp>
        <p:nvGrpSpPr>
          <p:cNvPr id="32" name="Group 31"/>
          <p:cNvGrpSpPr/>
          <p:nvPr/>
        </p:nvGrpSpPr>
        <p:grpSpPr>
          <a:xfrm>
            <a:off x="1573939" y="3792424"/>
            <a:ext cx="2005326" cy="877680"/>
            <a:chOff x="1266163" y="2313416"/>
            <a:chExt cx="2005326" cy="877680"/>
          </a:xfrm>
        </p:grpSpPr>
        <p:sp>
          <p:nvSpPr>
            <p:cNvPr id="33" name="TextBox 32"/>
            <p:cNvSpPr txBox="1"/>
            <p:nvPr/>
          </p:nvSpPr>
          <p:spPr>
            <a:xfrm>
              <a:off x="1266163" y="2313416"/>
              <a:ext cx="2005326" cy="400110"/>
            </a:xfrm>
            <a:prstGeom prst="rect">
              <a:avLst/>
            </a:prstGeom>
            <a:noFill/>
          </p:spPr>
          <p:txBody>
            <a:bodyPr wrap="square" rtlCol="0">
              <a:spAutoFit/>
            </a:bodyPr>
            <a:lstStyle/>
            <a:p>
              <a:pPr algn="ctr"/>
              <a:r>
                <a:rPr lang="vi-VN" sz="2000"/>
                <a:t>CH</a:t>
              </a:r>
              <a:r>
                <a:rPr lang="vi-VN" sz="2000" baseline="-25000"/>
                <a:t>3</a:t>
              </a:r>
              <a:r>
                <a:rPr lang="vi-VN" sz="2000"/>
                <a:t> - CH - CH</a:t>
              </a:r>
              <a:r>
                <a:rPr lang="vi-VN" sz="2000" baseline="-25000"/>
                <a:t>3</a:t>
              </a:r>
              <a:endParaRPr lang="en-US" sz="2000"/>
            </a:p>
          </p:txBody>
        </p:sp>
        <p:sp>
          <p:nvSpPr>
            <p:cNvPr id="34" name="TextBox 33"/>
            <p:cNvSpPr txBox="1"/>
            <p:nvPr/>
          </p:nvSpPr>
          <p:spPr>
            <a:xfrm>
              <a:off x="1864194" y="2790986"/>
              <a:ext cx="610101" cy="400110"/>
            </a:xfrm>
            <a:prstGeom prst="rect">
              <a:avLst/>
            </a:prstGeom>
            <a:noFill/>
          </p:spPr>
          <p:txBody>
            <a:bodyPr wrap="square" rtlCol="0">
              <a:spAutoFit/>
            </a:bodyPr>
            <a:lstStyle/>
            <a:p>
              <a:pPr algn="ctr"/>
              <a:r>
                <a:rPr lang="vi-VN" sz="2000"/>
                <a:t>Cl</a:t>
              </a:r>
              <a:endParaRPr lang="en-US" sz="2000"/>
            </a:p>
          </p:txBody>
        </p:sp>
        <p:cxnSp>
          <p:nvCxnSpPr>
            <p:cNvPr id="35" name="Straight Connector 34"/>
            <p:cNvCxnSpPr/>
            <p:nvPr/>
          </p:nvCxnSpPr>
          <p:spPr>
            <a:xfrm>
              <a:off x="2169245" y="2664013"/>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5524981" y="3954530"/>
            <a:ext cx="2052165" cy="400110"/>
          </a:xfrm>
          <a:prstGeom prst="rect">
            <a:avLst/>
          </a:prstGeom>
        </p:spPr>
        <p:txBody>
          <a:bodyPr wrap="none">
            <a:spAutoFit/>
          </a:bodyPr>
          <a:lstStyle/>
          <a:p>
            <a:r>
              <a:rPr lang="vi-VN" sz="2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-chloro</a:t>
            </a:r>
            <a:r>
              <a:rPr lang="vi-VN" sz="2000">
                <a:latin typeface="Arial" panose="020B0604020202020204" pitchFamily="34" charset="0"/>
                <a:ea typeface="Times New Roman" panose="02020603050405020304" pitchFamily="18" charset="0"/>
                <a:cs typeface="Arial" panose="020B0604020202020204" pitchFamily="34" charset="0"/>
              </a:rPr>
              <a:t>prop</a:t>
            </a:r>
            <a:r>
              <a:rPr lang="en-US" sz="2000">
                <a:latin typeface="Arial" panose="020B0604020202020204" pitchFamily="34" charset="0"/>
                <a:ea typeface="Times New Roman" panose="02020603050405020304" pitchFamily="18" charset="0"/>
                <a:cs typeface="Arial" panose="020B0604020202020204" pitchFamily="34" charset="0"/>
              </a:rPr>
              <a:t>ane</a:t>
            </a:r>
            <a:endParaRPr lang="en-US" sz="2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38"/>
          <p:cNvSpPr txBox="1">
            <a:spLocks noGrp="1"/>
          </p:cNvSpPr>
          <p:nvPr>
            <p:ph type="title"/>
          </p:nvPr>
        </p:nvSpPr>
        <p:spPr>
          <a:xfrm>
            <a:off x="4617925" y="723839"/>
            <a:ext cx="3813000" cy="13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600" b="1">
                <a:latin typeface="Arial" panose="020B0604020202020204" pitchFamily="34" charset="0"/>
                <a:cs typeface="Arial" panose="020B0604020202020204" pitchFamily="34" charset="0"/>
              </a:rPr>
              <a:t>I.</a:t>
            </a:r>
            <a:endParaRPr sz="6600" b="1">
              <a:latin typeface="Arial" panose="020B0604020202020204" pitchFamily="34" charset="0"/>
              <a:cs typeface="Arial" panose="020B0604020202020204" pitchFamily="34" charset="0"/>
            </a:endParaRPr>
          </a:p>
        </p:txBody>
      </p:sp>
      <p:grpSp>
        <p:nvGrpSpPr>
          <p:cNvPr id="2007" name="Google Shape;2007;p38"/>
          <p:cNvGrpSpPr/>
          <p:nvPr/>
        </p:nvGrpSpPr>
        <p:grpSpPr>
          <a:xfrm>
            <a:off x="348685" y="1445004"/>
            <a:ext cx="4047346" cy="2475435"/>
            <a:chOff x="280650" y="1445004"/>
            <a:chExt cx="4047346" cy="2475435"/>
          </a:xfrm>
        </p:grpSpPr>
        <p:sp>
          <p:nvSpPr>
            <p:cNvPr id="2008" name="Google Shape;2008;p38"/>
            <p:cNvSpPr/>
            <p:nvPr/>
          </p:nvSpPr>
          <p:spPr>
            <a:xfrm>
              <a:off x="280650" y="3793521"/>
              <a:ext cx="4047346" cy="126918"/>
            </a:xfrm>
            <a:custGeom>
              <a:avLst/>
              <a:gdLst/>
              <a:ahLst/>
              <a:cxnLst/>
              <a:rect l="l" t="t" r="r" b="b"/>
              <a:pathLst>
                <a:path w="137782" h="5526" extrusionOk="0">
                  <a:moveTo>
                    <a:pt x="68737" y="1"/>
                  </a:moveTo>
                  <a:cubicBezTo>
                    <a:pt x="56377" y="1"/>
                    <a:pt x="44044" y="8"/>
                    <a:pt x="34408" y="39"/>
                  </a:cubicBezTo>
                  <a:cubicBezTo>
                    <a:pt x="22980" y="130"/>
                    <a:pt x="11399" y="39"/>
                    <a:pt x="0" y="251"/>
                  </a:cubicBezTo>
                  <a:lnTo>
                    <a:pt x="0" y="5388"/>
                  </a:lnTo>
                  <a:lnTo>
                    <a:pt x="31" y="312"/>
                  </a:lnTo>
                  <a:lnTo>
                    <a:pt x="31" y="312"/>
                  </a:lnTo>
                  <a:cubicBezTo>
                    <a:pt x="24620" y="449"/>
                    <a:pt x="51822" y="517"/>
                    <a:pt x="77794" y="517"/>
                  </a:cubicBezTo>
                  <a:cubicBezTo>
                    <a:pt x="86455" y="517"/>
                    <a:pt x="94979" y="510"/>
                    <a:pt x="103224" y="495"/>
                  </a:cubicBezTo>
                  <a:cubicBezTo>
                    <a:pt x="103202" y="478"/>
                    <a:pt x="104369" y="472"/>
                    <a:pt x="106285" y="472"/>
                  </a:cubicBezTo>
                  <a:cubicBezTo>
                    <a:pt x="109837" y="472"/>
                    <a:pt x="115964" y="491"/>
                    <a:pt x="121860" y="491"/>
                  </a:cubicBezTo>
                  <a:cubicBezTo>
                    <a:pt x="129815" y="491"/>
                    <a:pt x="137349" y="457"/>
                    <a:pt x="137571" y="297"/>
                  </a:cubicBezTo>
                  <a:lnTo>
                    <a:pt x="137571" y="297"/>
                  </a:lnTo>
                  <a:lnTo>
                    <a:pt x="137571" y="5388"/>
                  </a:lnTo>
                  <a:cubicBezTo>
                    <a:pt x="116722" y="5271"/>
                    <a:pt x="94055" y="5217"/>
                    <a:pt x="71282" y="5217"/>
                  </a:cubicBezTo>
                  <a:cubicBezTo>
                    <a:pt x="46944" y="5217"/>
                    <a:pt x="22487" y="5278"/>
                    <a:pt x="0" y="5388"/>
                  </a:cubicBezTo>
                  <a:cubicBezTo>
                    <a:pt x="15123" y="5493"/>
                    <a:pt x="31017" y="5526"/>
                    <a:pt x="47149" y="5526"/>
                  </a:cubicBezTo>
                  <a:cubicBezTo>
                    <a:pt x="73249" y="5526"/>
                    <a:pt x="99969" y="5441"/>
                    <a:pt x="125034" y="5441"/>
                  </a:cubicBezTo>
                  <a:cubicBezTo>
                    <a:pt x="129316" y="5441"/>
                    <a:pt x="133550" y="5443"/>
                    <a:pt x="137723" y="5449"/>
                  </a:cubicBezTo>
                  <a:lnTo>
                    <a:pt x="137723" y="5327"/>
                  </a:lnTo>
                  <a:lnTo>
                    <a:pt x="137723" y="251"/>
                  </a:lnTo>
                  <a:cubicBezTo>
                    <a:pt x="137781" y="64"/>
                    <a:pt x="130030" y="27"/>
                    <a:pt x="121862" y="27"/>
                  </a:cubicBezTo>
                  <a:cubicBezTo>
                    <a:pt x="116566" y="27"/>
                    <a:pt x="111096" y="42"/>
                    <a:pt x="107463" y="42"/>
                  </a:cubicBezTo>
                  <a:cubicBezTo>
                    <a:pt x="104894" y="42"/>
                    <a:pt x="103244" y="35"/>
                    <a:pt x="103224" y="8"/>
                  </a:cubicBezTo>
                  <a:cubicBezTo>
                    <a:pt x="93482" y="8"/>
                    <a:pt x="81096" y="1"/>
                    <a:pt x="687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9" name="Google Shape;2009;p38"/>
            <p:cNvGrpSpPr/>
            <p:nvPr/>
          </p:nvGrpSpPr>
          <p:grpSpPr>
            <a:xfrm>
              <a:off x="355172" y="1445004"/>
              <a:ext cx="3616707" cy="2356974"/>
              <a:chOff x="486950" y="1820300"/>
              <a:chExt cx="3484975" cy="2271125"/>
            </a:xfrm>
          </p:grpSpPr>
          <p:grpSp>
            <p:nvGrpSpPr>
              <p:cNvPr id="2010" name="Google Shape;2010;p38"/>
              <p:cNvGrpSpPr/>
              <p:nvPr/>
            </p:nvGrpSpPr>
            <p:grpSpPr>
              <a:xfrm>
                <a:off x="2557750" y="2142950"/>
                <a:ext cx="1414175" cy="969800"/>
                <a:chOff x="5622125" y="2142950"/>
                <a:chExt cx="1414175" cy="969800"/>
              </a:xfrm>
            </p:grpSpPr>
            <p:sp>
              <p:nvSpPr>
                <p:cNvPr id="2011" name="Google Shape;2011;p38"/>
                <p:cNvSpPr/>
                <p:nvPr/>
              </p:nvSpPr>
              <p:spPr>
                <a:xfrm>
                  <a:off x="5622125" y="2142950"/>
                  <a:ext cx="1414175" cy="969800"/>
                </a:xfrm>
                <a:custGeom>
                  <a:avLst/>
                  <a:gdLst/>
                  <a:ahLst/>
                  <a:cxnLst/>
                  <a:rect l="l" t="t" r="r" b="b"/>
                  <a:pathLst>
                    <a:path w="56567" h="38792" extrusionOk="0">
                      <a:moveTo>
                        <a:pt x="0" y="1"/>
                      </a:moveTo>
                      <a:lnTo>
                        <a:pt x="0" y="38791"/>
                      </a:lnTo>
                      <a:lnTo>
                        <a:pt x="56567" y="38791"/>
                      </a:lnTo>
                      <a:lnTo>
                        <a:pt x="56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8"/>
                <p:cNvSpPr/>
                <p:nvPr/>
              </p:nvSpPr>
              <p:spPr>
                <a:xfrm>
                  <a:off x="5668850" y="2190275"/>
                  <a:ext cx="1320125" cy="875725"/>
                </a:xfrm>
                <a:custGeom>
                  <a:avLst/>
                  <a:gdLst/>
                  <a:ahLst/>
                  <a:cxnLst/>
                  <a:rect l="l" t="t" r="r" b="b"/>
                  <a:pathLst>
                    <a:path w="52805" h="35029" extrusionOk="0">
                      <a:moveTo>
                        <a:pt x="1" y="1"/>
                      </a:moveTo>
                      <a:lnTo>
                        <a:pt x="1" y="35029"/>
                      </a:lnTo>
                      <a:lnTo>
                        <a:pt x="52805" y="35029"/>
                      </a:lnTo>
                      <a:lnTo>
                        <a:pt x="52805"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6209100" y="2677250"/>
                  <a:ext cx="691775" cy="52400"/>
                </a:xfrm>
                <a:custGeom>
                  <a:avLst/>
                  <a:gdLst/>
                  <a:ahLst/>
                  <a:cxnLst/>
                  <a:rect l="l" t="t" r="r" b="b"/>
                  <a:pathLst>
                    <a:path w="27671" h="2096" extrusionOk="0">
                      <a:moveTo>
                        <a:pt x="8061" y="0"/>
                      </a:moveTo>
                      <a:cubicBezTo>
                        <a:pt x="8031" y="50"/>
                        <a:pt x="7226" y="1136"/>
                        <a:pt x="6909" y="1569"/>
                      </a:cubicBezTo>
                      <a:lnTo>
                        <a:pt x="6909" y="1569"/>
                      </a:lnTo>
                      <a:cubicBezTo>
                        <a:pt x="6587" y="1133"/>
                        <a:pt x="5773" y="22"/>
                        <a:pt x="5763" y="12"/>
                      </a:cubicBezTo>
                      <a:cubicBezTo>
                        <a:pt x="5362" y="543"/>
                        <a:pt x="4980" y="1075"/>
                        <a:pt x="4601" y="1597"/>
                      </a:cubicBezTo>
                      <a:lnTo>
                        <a:pt x="4601" y="1597"/>
                      </a:lnTo>
                      <a:lnTo>
                        <a:pt x="3560" y="203"/>
                      </a:lnTo>
                      <a:lnTo>
                        <a:pt x="3453" y="72"/>
                      </a:lnTo>
                      <a:lnTo>
                        <a:pt x="3358" y="203"/>
                      </a:lnTo>
                      <a:lnTo>
                        <a:pt x="2302" y="1682"/>
                      </a:lnTo>
                      <a:lnTo>
                        <a:pt x="2302" y="1682"/>
                      </a:lnTo>
                      <a:cubicBezTo>
                        <a:pt x="1937" y="1205"/>
                        <a:pt x="1580" y="727"/>
                        <a:pt x="1203" y="250"/>
                      </a:cubicBezTo>
                      <a:lnTo>
                        <a:pt x="1155" y="191"/>
                      </a:lnTo>
                      <a:lnTo>
                        <a:pt x="1120" y="250"/>
                      </a:lnTo>
                      <a:lnTo>
                        <a:pt x="0" y="1834"/>
                      </a:lnTo>
                      <a:lnTo>
                        <a:pt x="24" y="1846"/>
                      </a:lnTo>
                      <a:lnTo>
                        <a:pt x="1164" y="375"/>
                      </a:lnTo>
                      <a:lnTo>
                        <a:pt x="1164" y="375"/>
                      </a:lnTo>
                      <a:cubicBezTo>
                        <a:pt x="1520" y="888"/>
                        <a:pt x="1885" y="1391"/>
                        <a:pt x="2251" y="1893"/>
                      </a:cubicBezTo>
                      <a:lnTo>
                        <a:pt x="2322" y="1989"/>
                      </a:lnTo>
                      <a:lnTo>
                        <a:pt x="2394" y="1893"/>
                      </a:lnTo>
                      <a:lnTo>
                        <a:pt x="3475" y="474"/>
                      </a:lnTo>
                      <a:lnTo>
                        <a:pt x="4513" y="1905"/>
                      </a:lnTo>
                      <a:lnTo>
                        <a:pt x="4608" y="2048"/>
                      </a:lnTo>
                      <a:cubicBezTo>
                        <a:pt x="5004" y="1545"/>
                        <a:pt x="5391" y="1032"/>
                        <a:pt x="5768" y="527"/>
                      </a:cubicBezTo>
                      <a:lnTo>
                        <a:pt x="5768" y="527"/>
                      </a:lnTo>
                      <a:lnTo>
                        <a:pt x="6787" y="1917"/>
                      </a:lnTo>
                      <a:lnTo>
                        <a:pt x="6918" y="2096"/>
                      </a:lnTo>
                      <a:lnTo>
                        <a:pt x="7049" y="1917"/>
                      </a:lnTo>
                      <a:lnTo>
                        <a:pt x="8076" y="555"/>
                      </a:lnTo>
                      <a:lnTo>
                        <a:pt x="8076" y="555"/>
                      </a:lnTo>
                      <a:cubicBezTo>
                        <a:pt x="8452" y="1074"/>
                        <a:pt x="8845" y="1585"/>
                        <a:pt x="9228" y="2096"/>
                      </a:cubicBezTo>
                      <a:cubicBezTo>
                        <a:pt x="9238" y="2076"/>
                        <a:pt x="10057" y="944"/>
                        <a:pt x="10371" y="516"/>
                      </a:cubicBezTo>
                      <a:lnTo>
                        <a:pt x="10371" y="516"/>
                      </a:lnTo>
                      <a:lnTo>
                        <a:pt x="11418" y="1905"/>
                      </a:lnTo>
                      <a:lnTo>
                        <a:pt x="11514" y="2048"/>
                      </a:lnTo>
                      <a:lnTo>
                        <a:pt x="11621" y="1905"/>
                      </a:lnTo>
                      <a:lnTo>
                        <a:pt x="12665" y="465"/>
                      </a:lnTo>
                      <a:lnTo>
                        <a:pt x="13752" y="1881"/>
                      </a:lnTo>
                      <a:lnTo>
                        <a:pt x="13824" y="1965"/>
                      </a:lnTo>
                      <a:lnTo>
                        <a:pt x="13883" y="1881"/>
                      </a:lnTo>
                      <a:lnTo>
                        <a:pt x="14962" y="371"/>
                      </a:lnTo>
                      <a:lnTo>
                        <a:pt x="16074" y="1846"/>
                      </a:lnTo>
                      <a:lnTo>
                        <a:pt x="16121" y="1905"/>
                      </a:lnTo>
                      <a:lnTo>
                        <a:pt x="16157" y="1846"/>
                      </a:lnTo>
                      <a:lnTo>
                        <a:pt x="16741" y="1072"/>
                      </a:lnTo>
                      <a:lnTo>
                        <a:pt x="17276" y="362"/>
                      </a:lnTo>
                      <a:lnTo>
                        <a:pt x="17276" y="362"/>
                      </a:lnTo>
                      <a:cubicBezTo>
                        <a:pt x="17665" y="889"/>
                        <a:pt x="18053" y="1426"/>
                        <a:pt x="18419" y="1953"/>
                      </a:cubicBezTo>
                      <a:lnTo>
                        <a:pt x="18479" y="1881"/>
                      </a:lnTo>
                      <a:lnTo>
                        <a:pt x="19578" y="450"/>
                      </a:lnTo>
                      <a:lnTo>
                        <a:pt x="20634" y="1917"/>
                      </a:lnTo>
                      <a:lnTo>
                        <a:pt x="20729" y="2072"/>
                      </a:lnTo>
                      <a:lnTo>
                        <a:pt x="20836" y="1917"/>
                      </a:lnTo>
                      <a:lnTo>
                        <a:pt x="21888" y="522"/>
                      </a:lnTo>
                      <a:lnTo>
                        <a:pt x="21888" y="522"/>
                      </a:lnTo>
                      <a:cubicBezTo>
                        <a:pt x="22234" y="993"/>
                        <a:pt x="22588" y="1455"/>
                        <a:pt x="22932" y="1917"/>
                      </a:cubicBezTo>
                      <a:lnTo>
                        <a:pt x="23039" y="2072"/>
                      </a:lnTo>
                      <a:cubicBezTo>
                        <a:pt x="23039" y="2072"/>
                        <a:pt x="23912" y="894"/>
                        <a:pt x="24199" y="490"/>
                      </a:cubicBezTo>
                      <a:lnTo>
                        <a:pt x="24199" y="490"/>
                      </a:lnTo>
                      <a:lnTo>
                        <a:pt x="25349" y="2012"/>
                      </a:lnTo>
                      <a:cubicBezTo>
                        <a:pt x="25737" y="1465"/>
                        <a:pt x="26113" y="940"/>
                        <a:pt x="26500" y="404"/>
                      </a:cubicBezTo>
                      <a:lnTo>
                        <a:pt x="26500" y="404"/>
                      </a:lnTo>
                      <a:cubicBezTo>
                        <a:pt x="26885" y="893"/>
                        <a:pt x="27260" y="1381"/>
                        <a:pt x="27635" y="1858"/>
                      </a:cubicBezTo>
                      <a:lnTo>
                        <a:pt x="27671" y="1834"/>
                      </a:lnTo>
                      <a:lnTo>
                        <a:pt x="26504" y="179"/>
                      </a:lnTo>
                      <a:cubicBezTo>
                        <a:pt x="26114" y="680"/>
                        <a:pt x="25735" y="1180"/>
                        <a:pt x="25347" y="1681"/>
                      </a:cubicBezTo>
                      <a:lnTo>
                        <a:pt x="25347" y="1681"/>
                      </a:lnTo>
                      <a:cubicBezTo>
                        <a:pt x="25001" y="1182"/>
                        <a:pt x="24645" y="692"/>
                        <a:pt x="24289" y="203"/>
                      </a:cubicBezTo>
                      <a:lnTo>
                        <a:pt x="24194" y="72"/>
                      </a:lnTo>
                      <a:lnTo>
                        <a:pt x="24099" y="203"/>
                      </a:lnTo>
                      <a:lnTo>
                        <a:pt x="23040" y="1607"/>
                      </a:lnTo>
                      <a:lnTo>
                        <a:pt x="23040" y="1607"/>
                      </a:lnTo>
                      <a:cubicBezTo>
                        <a:pt x="22660" y="1092"/>
                        <a:pt x="22288" y="560"/>
                        <a:pt x="21896" y="48"/>
                      </a:cubicBezTo>
                      <a:cubicBezTo>
                        <a:pt x="21896" y="48"/>
                        <a:pt x="21046" y="1213"/>
                        <a:pt x="20746" y="1617"/>
                      </a:cubicBezTo>
                      <a:lnTo>
                        <a:pt x="20746" y="1617"/>
                      </a:lnTo>
                      <a:lnTo>
                        <a:pt x="19670" y="203"/>
                      </a:lnTo>
                      <a:lnTo>
                        <a:pt x="19586" y="107"/>
                      </a:lnTo>
                      <a:lnTo>
                        <a:pt x="19515" y="203"/>
                      </a:lnTo>
                      <a:lnTo>
                        <a:pt x="18441" y="1706"/>
                      </a:lnTo>
                      <a:lnTo>
                        <a:pt x="18441" y="1706"/>
                      </a:lnTo>
                      <a:cubicBezTo>
                        <a:pt x="18070" y="1221"/>
                        <a:pt x="17708" y="735"/>
                        <a:pt x="17336" y="238"/>
                      </a:cubicBezTo>
                      <a:lnTo>
                        <a:pt x="17288" y="179"/>
                      </a:lnTo>
                      <a:lnTo>
                        <a:pt x="17253" y="238"/>
                      </a:lnTo>
                      <a:lnTo>
                        <a:pt x="16681" y="1024"/>
                      </a:lnTo>
                      <a:lnTo>
                        <a:pt x="16140" y="1742"/>
                      </a:lnTo>
                      <a:lnTo>
                        <a:pt x="16140" y="1742"/>
                      </a:lnTo>
                      <a:lnTo>
                        <a:pt x="15026" y="238"/>
                      </a:lnTo>
                      <a:lnTo>
                        <a:pt x="14990" y="179"/>
                      </a:lnTo>
                      <a:lnTo>
                        <a:pt x="14943" y="238"/>
                      </a:lnTo>
                      <a:lnTo>
                        <a:pt x="13832" y="1697"/>
                      </a:lnTo>
                      <a:lnTo>
                        <a:pt x="13832" y="1697"/>
                      </a:lnTo>
                      <a:lnTo>
                        <a:pt x="12764" y="203"/>
                      </a:lnTo>
                      <a:lnTo>
                        <a:pt x="12681" y="84"/>
                      </a:lnTo>
                      <a:lnTo>
                        <a:pt x="12585" y="203"/>
                      </a:lnTo>
                      <a:lnTo>
                        <a:pt x="11532" y="1614"/>
                      </a:lnTo>
                      <a:lnTo>
                        <a:pt x="10490" y="191"/>
                      </a:lnTo>
                      <a:lnTo>
                        <a:pt x="10371" y="24"/>
                      </a:lnTo>
                      <a:lnTo>
                        <a:pt x="10252" y="191"/>
                      </a:lnTo>
                      <a:lnTo>
                        <a:pt x="9222" y="1571"/>
                      </a:lnTo>
                      <a:lnTo>
                        <a:pt x="9222" y="1571"/>
                      </a:lnTo>
                      <a:cubicBezTo>
                        <a:pt x="8875" y="1105"/>
                        <a:pt x="8544" y="647"/>
                        <a:pt x="8204" y="179"/>
                      </a:cubicBezTo>
                      <a:lnTo>
                        <a:pt x="80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6209100" y="2807025"/>
                  <a:ext cx="691775" cy="52700"/>
                </a:xfrm>
                <a:custGeom>
                  <a:avLst/>
                  <a:gdLst/>
                  <a:ahLst/>
                  <a:cxnLst/>
                  <a:rect l="l" t="t" r="r" b="b"/>
                  <a:pathLst>
                    <a:path w="27671" h="2108" extrusionOk="0">
                      <a:moveTo>
                        <a:pt x="8061" y="0"/>
                      </a:moveTo>
                      <a:cubicBezTo>
                        <a:pt x="8031" y="50"/>
                        <a:pt x="7228" y="1142"/>
                        <a:pt x="6911" y="1571"/>
                      </a:cubicBezTo>
                      <a:lnTo>
                        <a:pt x="6911" y="1571"/>
                      </a:lnTo>
                      <a:cubicBezTo>
                        <a:pt x="6589" y="1140"/>
                        <a:pt x="5773" y="32"/>
                        <a:pt x="5763" y="12"/>
                      </a:cubicBezTo>
                      <a:cubicBezTo>
                        <a:pt x="5361" y="544"/>
                        <a:pt x="4980" y="1076"/>
                        <a:pt x="4600" y="1608"/>
                      </a:cubicBezTo>
                      <a:lnTo>
                        <a:pt x="4600" y="1608"/>
                      </a:lnTo>
                      <a:lnTo>
                        <a:pt x="3560" y="215"/>
                      </a:lnTo>
                      <a:lnTo>
                        <a:pt x="3453" y="72"/>
                      </a:lnTo>
                      <a:lnTo>
                        <a:pt x="3358" y="215"/>
                      </a:lnTo>
                      <a:lnTo>
                        <a:pt x="2301" y="1683"/>
                      </a:lnTo>
                      <a:lnTo>
                        <a:pt x="2301" y="1683"/>
                      </a:lnTo>
                      <a:cubicBezTo>
                        <a:pt x="1936" y="1215"/>
                        <a:pt x="1580" y="727"/>
                        <a:pt x="1203" y="250"/>
                      </a:cubicBezTo>
                      <a:lnTo>
                        <a:pt x="1155" y="191"/>
                      </a:lnTo>
                      <a:lnTo>
                        <a:pt x="1120" y="250"/>
                      </a:lnTo>
                      <a:lnTo>
                        <a:pt x="0" y="1834"/>
                      </a:lnTo>
                      <a:lnTo>
                        <a:pt x="24" y="1846"/>
                      </a:lnTo>
                      <a:lnTo>
                        <a:pt x="1164" y="387"/>
                      </a:lnTo>
                      <a:lnTo>
                        <a:pt x="1164" y="387"/>
                      </a:lnTo>
                      <a:cubicBezTo>
                        <a:pt x="1519" y="899"/>
                        <a:pt x="1885" y="1391"/>
                        <a:pt x="2251" y="1893"/>
                      </a:cubicBezTo>
                      <a:lnTo>
                        <a:pt x="2322" y="2001"/>
                      </a:lnTo>
                      <a:lnTo>
                        <a:pt x="2394" y="1893"/>
                      </a:lnTo>
                      <a:lnTo>
                        <a:pt x="3475" y="474"/>
                      </a:lnTo>
                      <a:lnTo>
                        <a:pt x="4513" y="1905"/>
                      </a:lnTo>
                      <a:lnTo>
                        <a:pt x="4608" y="2060"/>
                      </a:lnTo>
                      <a:cubicBezTo>
                        <a:pt x="5005" y="1546"/>
                        <a:pt x="5391" y="1041"/>
                        <a:pt x="5768" y="529"/>
                      </a:cubicBezTo>
                      <a:lnTo>
                        <a:pt x="5768" y="529"/>
                      </a:lnTo>
                      <a:lnTo>
                        <a:pt x="6787" y="1929"/>
                      </a:lnTo>
                      <a:lnTo>
                        <a:pt x="6918" y="2108"/>
                      </a:lnTo>
                      <a:lnTo>
                        <a:pt x="7049" y="1929"/>
                      </a:lnTo>
                      <a:lnTo>
                        <a:pt x="8077" y="566"/>
                      </a:lnTo>
                      <a:lnTo>
                        <a:pt x="8077" y="566"/>
                      </a:lnTo>
                      <a:cubicBezTo>
                        <a:pt x="8453" y="1076"/>
                        <a:pt x="8845" y="1587"/>
                        <a:pt x="9228" y="2108"/>
                      </a:cubicBezTo>
                      <a:cubicBezTo>
                        <a:pt x="9238" y="2078"/>
                        <a:pt x="10060" y="949"/>
                        <a:pt x="10373" y="518"/>
                      </a:cubicBezTo>
                      <a:lnTo>
                        <a:pt x="10373" y="518"/>
                      </a:lnTo>
                      <a:lnTo>
                        <a:pt x="11418" y="1905"/>
                      </a:lnTo>
                      <a:lnTo>
                        <a:pt x="11514" y="2060"/>
                      </a:lnTo>
                      <a:lnTo>
                        <a:pt x="11621" y="1905"/>
                      </a:lnTo>
                      <a:lnTo>
                        <a:pt x="12665" y="465"/>
                      </a:lnTo>
                      <a:lnTo>
                        <a:pt x="13752" y="1882"/>
                      </a:lnTo>
                      <a:lnTo>
                        <a:pt x="13824" y="1965"/>
                      </a:lnTo>
                      <a:lnTo>
                        <a:pt x="13883" y="1882"/>
                      </a:lnTo>
                      <a:lnTo>
                        <a:pt x="14962" y="371"/>
                      </a:lnTo>
                      <a:lnTo>
                        <a:pt x="16074" y="1846"/>
                      </a:lnTo>
                      <a:lnTo>
                        <a:pt x="16121" y="1905"/>
                      </a:lnTo>
                      <a:lnTo>
                        <a:pt x="16157" y="1846"/>
                      </a:lnTo>
                      <a:lnTo>
                        <a:pt x="16741" y="1072"/>
                      </a:lnTo>
                      <a:lnTo>
                        <a:pt x="17276" y="362"/>
                      </a:lnTo>
                      <a:lnTo>
                        <a:pt x="17276" y="362"/>
                      </a:lnTo>
                      <a:cubicBezTo>
                        <a:pt x="17665" y="889"/>
                        <a:pt x="18053" y="1427"/>
                        <a:pt x="18419" y="1953"/>
                      </a:cubicBezTo>
                      <a:lnTo>
                        <a:pt x="18479" y="1882"/>
                      </a:lnTo>
                      <a:lnTo>
                        <a:pt x="19578" y="450"/>
                      </a:lnTo>
                      <a:lnTo>
                        <a:pt x="20634" y="1917"/>
                      </a:lnTo>
                      <a:lnTo>
                        <a:pt x="20729" y="2072"/>
                      </a:lnTo>
                      <a:lnTo>
                        <a:pt x="20836" y="1917"/>
                      </a:lnTo>
                      <a:lnTo>
                        <a:pt x="21889" y="532"/>
                      </a:lnTo>
                      <a:lnTo>
                        <a:pt x="21889" y="532"/>
                      </a:lnTo>
                      <a:cubicBezTo>
                        <a:pt x="22235" y="994"/>
                        <a:pt x="22588" y="1455"/>
                        <a:pt x="22932" y="1917"/>
                      </a:cubicBezTo>
                      <a:lnTo>
                        <a:pt x="23039" y="2072"/>
                      </a:lnTo>
                      <a:cubicBezTo>
                        <a:pt x="23039" y="2072"/>
                        <a:pt x="23912" y="895"/>
                        <a:pt x="24199" y="490"/>
                      </a:cubicBezTo>
                      <a:lnTo>
                        <a:pt x="24199" y="490"/>
                      </a:lnTo>
                      <a:lnTo>
                        <a:pt x="25349" y="2013"/>
                      </a:lnTo>
                      <a:cubicBezTo>
                        <a:pt x="25736" y="1477"/>
                        <a:pt x="26113" y="941"/>
                        <a:pt x="26500" y="405"/>
                      </a:cubicBezTo>
                      <a:lnTo>
                        <a:pt x="26500" y="405"/>
                      </a:lnTo>
                      <a:cubicBezTo>
                        <a:pt x="26885" y="903"/>
                        <a:pt x="27260" y="1381"/>
                        <a:pt x="27635" y="1870"/>
                      </a:cubicBezTo>
                      <a:lnTo>
                        <a:pt x="27671" y="1834"/>
                      </a:lnTo>
                      <a:lnTo>
                        <a:pt x="26504" y="179"/>
                      </a:lnTo>
                      <a:cubicBezTo>
                        <a:pt x="26114" y="680"/>
                        <a:pt x="25735" y="1180"/>
                        <a:pt x="25347" y="1681"/>
                      </a:cubicBezTo>
                      <a:lnTo>
                        <a:pt x="25347" y="1681"/>
                      </a:lnTo>
                      <a:cubicBezTo>
                        <a:pt x="25001" y="1182"/>
                        <a:pt x="24645" y="693"/>
                        <a:pt x="24289" y="215"/>
                      </a:cubicBezTo>
                      <a:lnTo>
                        <a:pt x="24194" y="72"/>
                      </a:lnTo>
                      <a:lnTo>
                        <a:pt x="24099" y="215"/>
                      </a:lnTo>
                      <a:lnTo>
                        <a:pt x="23041" y="1618"/>
                      </a:lnTo>
                      <a:lnTo>
                        <a:pt x="23041" y="1618"/>
                      </a:lnTo>
                      <a:cubicBezTo>
                        <a:pt x="22661" y="1093"/>
                        <a:pt x="22288" y="560"/>
                        <a:pt x="21896" y="48"/>
                      </a:cubicBezTo>
                      <a:cubicBezTo>
                        <a:pt x="21896" y="48"/>
                        <a:pt x="21042" y="1217"/>
                        <a:pt x="20745" y="1626"/>
                      </a:cubicBezTo>
                      <a:lnTo>
                        <a:pt x="20745" y="1626"/>
                      </a:lnTo>
                      <a:lnTo>
                        <a:pt x="19670" y="215"/>
                      </a:lnTo>
                      <a:lnTo>
                        <a:pt x="19586" y="108"/>
                      </a:lnTo>
                      <a:lnTo>
                        <a:pt x="19515" y="215"/>
                      </a:lnTo>
                      <a:lnTo>
                        <a:pt x="18441" y="1707"/>
                      </a:lnTo>
                      <a:lnTo>
                        <a:pt x="18441" y="1707"/>
                      </a:lnTo>
                      <a:cubicBezTo>
                        <a:pt x="18070" y="1231"/>
                        <a:pt x="17708" y="735"/>
                        <a:pt x="17336" y="239"/>
                      </a:cubicBezTo>
                      <a:lnTo>
                        <a:pt x="17288" y="179"/>
                      </a:lnTo>
                      <a:lnTo>
                        <a:pt x="17253" y="239"/>
                      </a:lnTo>
                      <a:lnTo>
                        <a:pt x="16681" y="1024"/>
                      </a:lnTo>
                      <a:lnTo>
                        <a:pt x="16140" y="1742"/>
                      </a:lnTo>
                      <a:lnTo>
                        <a:pt x="16140" y="1742"/>
                      </a:lnTo>
                      <a:lnTo>
                        <a:pt x="15026" y="239"/>
                      </a:lnTo>
                      <a:lnTo>
                        <a:pt x="14990" y="179"/>
                      </a:lnTo>
                      <a:lnTo>
                        <a:pt x="14943" y="239"/>
                      </a:lnTo>
                      <a:lnTo>
                        <a:pt x="13831" y="1698"/>
                      </a:lnTo>
                      <a:lnTo>
                        <a:pt x="12764" y="215"/>
                      </a:lnTo>
                      <a:lnTo>
                        <a:pt x="12681" y="96"/>
                      </a:lnTo>
                      <a:lnTo>
                        <a:pt x="12585" y="215"/>
                      </a:lnTo>
                      <a:lnTo>
                        <a:pt x="11533" y="1625"/>
                      </a:lnTo>
                      <a:lnTo>
                        <a:pt x="10490" y="191"/>
                      </a:lnTo>
                      <a:lnTo>
                        <a:pt x="10371" y="36"/>
                      </a:lnTo>
                      <a:lnTo>
                        <a:pt x="10252" y="191"/>
                      </a:lnTo>
                      <a:lnTo>
                        <a:pt x="9221" y="1573"/>
                      </a:lnTo>
                      <a:lnTo>
                        <a:pt x="9221" y="1573"/>
                      </a:lnTo>
                      <a:cubicBezTo>
                        <a:pt x="8874" y="1114"/>
                        <a:pt x="8544" y="646"/>
                        <a:pt x="8204" y="179"/>
                      </a:cubicBezTo>
                      <a:lnTo>
                        <a:pt x="80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6209100" y="2936500"/>
                  <a:ext cx="691775" cy="52725"/>
                </a:xfrm>
                <a:custGeom>
                  <a:avLst/>
                  <a:gdLst/>
                  <a:ahLst/>
                  <a:cxnLst/>
                  <a:rect l="l" t="t" r="r" b="b"/>
                  <a:pathLst>
                    <a:path w="27671" h="2109" extrusionOk="0">
                      <a:moveTo>
                        <a:pt x="8061" y="1"/>
                      </a:moveTo>
                      <a:cubicBezTo>
                        <a:pt x="8031" y="50"/>
                        <a:pt x="7228" y="1142"/>
                        <a:pt x="6911" y="1572"/>
                      </a:cubicBezTo>
                      <a:lnTo>
                        <a:pt x="6911" y="1572"/>
                      </a:lnTo>
                      <a:cubicBezTo>
                        <a:pt x="6589" y="1140"/>
                        <a:pt x="5773" y="32"/>
                        <a:pt x="5763" y="13"/>
                      </a:cubicBezTo>
                      <a:cubicBezTo>
                        <a:pt x="5361" y="544"/>
                        <a:pt x="4980" y="1076"/>
                        <a:pt x="4600" y="1608"/>
                      </a:cubicBezTo>
                      <a:lnTo>
                        <a:pt x="4600" y="1608"/>
                      </a:lnTo>
                      <a:lnTo>
                        <a:pt x="3560" y="215"/>
                      </a:lnTo>
                      <a:lnTo>
                        <a:pt x="3453" y="72"/>
                      </a:lnTo>
                      <a:lnTo>
                        <a:pt x="3358" y="215"/>
                      </a:lnTo>
                      <a:lnTo>
                        <a:pt x="2301" y="1683"/>
                      </a:lnTo>
                      <a:lnTo>
                        <a:pt x="2301" y="1683"/>
                      </a:lnTo>
                      <a:cubicBezTo>
                        <a:pt x="1936" y="1215"/>
                        <a:pt x="1580" y="728"/>
                        <a:pt x="1203" y="263"/>
                      </a:cubicBezTo>
                      <a:lnTo>
                        <a:pt x="1155" y="203"/>
                      </a:lnTo>
                      <a:lnTo>
                        <a:pt x="1120" y="263"/>
                      </a:lnTo>
                      <a:lnTo>
                        <a:pt x="0" y="1834"/>
                      </a:lnTo>
                      <a:lnTo>
                        <a:pt x="24" y="1846"/>
                      </a:lnTo>
                      <a:lnTo>
                        <a:pt x="1164" y="387"/>
                      </a:lnTo>
                      <a:lnTo>
                        <a:pt x="1164" y="387"/>
                      </a:lnTo>
                      <a:cubicBezTo>
                        <a:pt x="1519" y="899"/>
                        <a:pt x="1885" y="1391"/>
                        <a:pt x="2251" y="1894"/>
                      </a:cubicBezTo>
                      <a:lnTo>
                        <a:pt x="2322" y="2001"/>
                      </a:lnTo>
                      <a:lnTo>
                        <a:pt x="2394" y="1894"/>
                      </a:lnTo>
                      <a:lnTo>
                        <a:pt x="3475" y="474"/>
                      </a:lnTo>
                      <a:lnTo>
                        <a:pt x="4513" y="1906"/>
                      </a:lnTo>
                      <a:lnTo>
                        <a:pt x="4608" y="2060"/>
                      </a:lnTo>
                      <a:cubicBezTo>
                        <a:pt x="5005" y="1546"/>
                        <a:pt x="5391" y="1041"/>
                        <a:pt x="5768" y="529"/>
                      </a:cubicBezTo>
                      <a:lnTo>
                        <a:pt x="5768" y="529"/>
                      </a:lnTo>
                      <a:lnTo>
                        <a:pt x="6787" y="1929"/>
                      </a:lnTo>
                      <a:lnTo>
                        <a:pt x="6918" y="2108"/>
                      </a:lnTo>
                      <a:lnTo>
                        <a:pt x="7049" y="1929"/>
                      </a:lnTo>
                      <a:lnTo>
                        <a:pt x="8077" y="566"/>
                      </a:lnTo>
                      <a:lnTo>
                        <a:pt x="8077" y="566"/>
                      </a:lnTo>
                      <a:cubicBezTo>
                        <a:pt x="8453" y="1076"/>
                        <a:pt x="8845" y="1587"/>
                        <a:pt x="9228" y="2108"/>
                      </a:cubicBezTo>
                      <a:cubicBezTo>
                        <a:pt x="9238" y="2078"/>
                        <a:pt x="10060" y="949"/>
                        <a:pt x="10373" y="519"/>
                      </a:cubicBezTo>
                      <a:lnTo>
                        <a:pt x="10373" y="519"/>
                      </a:lnTo>
                      <a:lnTo>
                        <a:pt x="11418" y="1906"/>
                      </a:lnTo>
                      <a:lnTo>
                        <a:pt x="11514" y="2060"/>
                      </a:lnTo>
                      <a:lnTo>
                        <a:pt x="11621" y="1906"/>
                      </a:lnTo>
                      <a:lnTo>
                        <a:pt x="12665" y="466"/>
                      </a:lnTo>
                      <a:lnTo>
                        <a:pt x="13752" y="1882"/>
                      </a:lnTo>
                      <a:lnTo>
                        <a:pt x="13824" y="1965"/>
                      </a:lnTo>
                      <a:lnTo>
                        <a:pt x="13883" y="1882"/>
                      </a:lnTo>
                      <a:lnTo>
                        <a:pt x="14962" y="371"/>
                      </a:lnTo>
                      <a:lnTo>
                        <a:pt x="16074" y="1846"/>
                      </a:lnTo>
                      <a:lnTo>
                        <a:pt x="16121" y="1906"/>
                      </a:lnTo>
                      <a:lnTo>
                        <a:pt x="16157" y="1846"/>
                      </a:lnTo>
                      <a:lnTo>
                        <a:pt x="16741" y="1072"/>
                      </a:lnTo>
                      <a:lnTo>
                        <a:pt x="17275" y="363"/>
                      </a:lnTo>
                      <a:lnTo>
                        <a:pt x="17275" y="363"/>
                      </a:lnTo>
                      <a:cubicBezTo>
                        <a:pt x="17665" y="900"/>
                        <a:pt x="18053" y="1427"/>
                        <a:pt x="18419" y="1953"/>
                      </a:cubicBezTo>
                      <a:lnTo>
                        <a:pt x="18479" y="1882"/>
                      </a:lnTo>
                      <a:lnTo>
                        <a:pt x="19577" y="450"/>
                      </a:lnTo>
                      <a:lnTo>
                        <a:pt x="20634" y="1929"/>
                      </a:lnTo>
                      <a:lnTo>
                        <a:pt x="20729" y="2072"/>
                      </a:lnTo>
                      <a:lnTo>
                        <a:pt x="20836" y="1929"/>
                      </a:lnTo>
                      <a:lnTo>
                        <a:pt x="21889" y="532"/>
                      </a:lnTo>
                      <a:lnTo>
                        <a:pt x="21889" y="532"/>
                      </a:lnTo>
                      <a:cubicBezTo>
                        <a:pt x="22235" y="994"/>
                        <a:pt x="22588" y="1457"/>
                        <a:pt x="22932" y="1929"/>
                      </a:cubicBezTo>
                      <a:lnTo>
                        <a:pt x="23039" y="2072"/>
                      </a:lnTo>
                      <a:cubicBezTo>
                        <a:pt x="23039" y="2072"/>
                        <a:pt x="23912" y="895"/>
                        <a:pt x="24199" y="491"/>
                      </a:cubicBezTo>
                      <a:lnTo>
                        <a:pt x="24199" y="491"/>
                      </a:lnTo>
                      <a:lnTo>
                        <a:pt x="25349" y="2013"/>
                      </a:lnTo>
                      <a:cubicBezTo>
                        <a:pt x="25736" y="1477"/>
                        <a:pt x="26113" y="941"/>
                        <a:pt x="26500" y="406"/>
                      </a:cubicBezTo>
                      <a:lnTo>
                        <a:pt x="26500" y="406"/>
                      </a:lnTo>
                      <a:cubicBezTo>
                        <a:pt x="26885" y="904"/>
                        <a:pt x="27260" y="1381"/>
                        <a:pt x="27635" y="1870"/>
                      </a:cubicBezTo>
                      <a:lnTo>
                        <a:pt x="27671" y="1834"/>
                      </a:lnTo>
                      <a:lnTo>
                        <a:pt x="26504" y="179"/>
                      </a:lnTo>
                      <a:cubicBezTo>
                        <a:pt x="26114" y="680"/>
                        <a:pt x="25735" y="1180"/>
                        <a:pt x="25347" y="1681"/>
                      </a:cubicBezTo>
                      <a:lnTo>
                        <a:pt x="25347" y="1681"/>
                      </a:lnTo>
                      <a:cubicBezTo>
                        <a:pt x="25001" y="1182"/>
                        <a:pt x="24645" y="693"/>
                        <a:pt x="24289" y="215"/>
                      </a:cubicBezTo>
                      <a:lnTo>
                        <a:pt x="24194" y="72"/>
                      </a:lnTo>
                      <a:lnTo>
                        <a:pt x="24099" y="215"/>
                      </a:lnTo>
                      <a:lnTo>
                        <a:pt x="23041" y="1618"/>
                      </a:lnTo>
                      <a:lnTo>
                        <a:pt x="23041" y="1618"/>
                      </a:lnTo>
                      <a:cubicBezTo>
                        <a:pt x="22661" y="1093"/>
                        <a:pt x="22288" y="561"/>
                        <a:pt x="21896" y="48"/>
                      </a:cubicBezTo>
                      <a:cubicBezTo>
                        <a:pt x="21896" y="48"/>
                        <a:pt x="21042" y="1218"/>
                        <a:pt x="20745" y="1627"/>
                      </a:cubicBezTo>
                      <a:lnTo>
                        <a:pt x="20745" y="1627"/>
                      </a:lnTo>
                      <a:lnTo>
                        <a:pt x="19670" y="215"/>
                      </a:lnTo>
                      <a:lnTo>
                        <a:pt x="19586" y="108"/>
                      </a:lnTo>
                      <a:lnTo>
                        <a:pt x="19515" y="215"/>
                      </a:lnTo>
                      <a:lnTo>
                        <a:pt x="18441" y="1707"/>
                      </a:lnTo>
                      <a:lnTo>
                        <a:pt x="18441" y="1707"/>
                      </a:lnTo>
                      <a:cubicBezTo>
                        <a:pt x="18070" y="1231"/>
                        <a:pt x="17708" y="735"/>
                        <a:pt x="17336" y="239"/>
                      </a:cubicBezTo>
                      <a:lnTo>
                        <a:pt x="17288" y="179"/>
                      </a:lnTo>
                      <a:lnTo>
                        <a:pt x="17253" y="239"/>
                      </a:lnTo>
                      <a:lnTo>
                        <a:pt x="16681" y="1025"/>
                      </a:lnTo>
                      <a:lnTo>
                        <a:pt x="16140" y="1743"/>
                      </a:lnTo>
                      <a:lnTo>
                        <a:pt x="16140" y="1743"/>
                      </a:lnTo>
                      <a:lnTo>
                        <a:pt x="15026" y="239"/>
                      </a:lnTo>
                      <a:lnTo>
                        <a:pt x="14990" y="179"/>
                      </a:lnTo>
                      <a:lnTo>
                        <a:pt x="14943" y="239"/>
                      </a:lnTo>
                      <a:lnTo>
                        <a:pt x="13831" y="1698"/>
                      </a:lnTo>
                      <a:lnTo>
                        <a:pt x="13831" y="1698"/>
                      </a:lnTo>
                      <a:lnTo>
                        <a:pt x="12764" y="215"/>
                      </a:lnTo>
                      <a:lnTo>
                        <a:pt x="12681" y="96"/>
                      </a:lnTo>
                      <a:lnTo>
                        <a:pt x="12585" y="215"/>
                      </a:lnTo>
                      <a:lnTo>
                        <a:pt x="11533" y="1625"/>
                      </a:lnTo>
                      <a:lnTo>
                        <a:pt x="10490" y="191"/>
                      </a:lnTo>
                      <a:lnTo>
                        <a:pt x="10371" y="36"/>
                      </a:lnTo>
                      <a:lnTo>
                        <a:pt x="10252" y="191"/>
                      </a:lnTo>
                      <a:lnTo>
                        <a:pt x="9221" y="1573"/>
                      </a:lnTo>
                      <a:lnTo>
                        <a:pt x="9221" y="1573"/>
                      </a:lnTo>
                      <a:cubicBezTo>
                        <a:pt x="8874" y="1114"/>
                        <a:pt x="8544" y="647"/>
                        <a:pt x="8204" y="179"/>
                      </a:cubicBezTo>
                      <a:lnTo>
                        <a:pt x="8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6210000" y="2294525"/>
                  <a:ext cx="690575" cy="7800"/>
                </a:xfrm>
                <a:custGeom>
                  <a:avLst/>
                  <a:gdLst/>
                  <a:ahLst/>
                  <a:cxnLst/>
                  <a:rect l="l" t="t" r="r" b="b"/>
                  <a:pathLst>
                    <a:path w="27623" h="312" extrusionOk="0">
                      <a:moveTo>
                        <a:pt x="6668" y="0"/>
                      </a:moveTo>
                      <a:cubicBezTo>
                        <a:pt x="4445" y="0"/>
                        <a:pt x="2222" y="35"/>
                        <a:pt x="0" y="141"/>
                      </a:cubicBezTo>
                      <a:lnTo>
                        <a:pt x="0" y="176"/>
                      </a:lnTo>
                      <a:cubicBezTo>
                        <a:pt x="2237" y="278"/>
                        <a:pt x="4475" y="312"/>
                        <a:pt x="6713" y="312"/>
                      </a:cubicBezTo>
                      <a:cubicBezTo>
                        <a:pt x="10227" y="312"/>
                        <a:pt x="13744" y="229"/>
                        <a:pt x="17264" y="200"/>
                      </a:cubicBezTo>
                      <a:cubicBezTo>
                        <a:pt x="19055" y="256"/>
                        <a:pt x="20853" y="296"/>
                        <a:pt x="22652" y="296"/>
                      </a:cubicBezTo>
                      <a:cubicBezTo>
                        <a:pt x="24309" y="296"/>
                        <a:pt x="25967" y="262"/>
                        <a:pt x="27623" y="176"/>
                      </a:cubicBezTo>
                      <a:cubicBezTo>
                        <a:pt x="26118" y="65"/>
                        <a:pt x="24576" y="29"/>
                        <a:pt x="23024" y="29"/>
                      </a:cubicBezTo>
                      <a:cubicBezTo>
                        <a:pt x="21100" y="29"/>
                        <a:pt x="19162" y="84"/>
                        <a:pt x="17264" y="117"/>
                      </a:cubicBezTo>
                      <a:cubicBezTo>
                        <a:pt x="13728" y="88"/>
                        <a:pt x="10197" y="0"/>
                        <a:pt x="6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6210000" y="2391625"/>
                  <a:ext cx="690575" cy="7900"/>
                </a:xfrm>
                <a:custGeom>
                  <a:avLst/>
                  <a:gdLst/>
                  <a:ahLst/>
                  <a:cxnLst/>
                  <a:rect l="l" t="t" r="r" b="b"/>
                  <a:pathLst>
                    <a:path w="27623" h="316" extrusionOk="0">
                      <a:moveTo>
                        <a:pt x="6831" y="0"/>
                      </a:moveTo>
                      <a:cubicBezTo>
                        <a:pt x="4554" y="0"/>
                        <a:pt x="2277" y="37"/>
                        <a:pt x="0" y="150"/>
                      </a:cubicBezTo>
                      <a:lnTo>
                        <a:pt x="0" y="174"/>
                      </a:lnTo>
                      <a:cubicBezTo>
                        <a:pt x="2245" y="281"/>
                        <a:pt x="4490" y="315"/>
                        <a:pt x="6735" y="315"/>
                      </a:cubicBezTo>
                      <a:cubicBezTo>
                        <a:pt x="10242" y="315"/>
                        <a:pt x="13751" y="231"/>
                        <a:pt x="17264" y="210"/>
                      </a:cubicBezTo>
                      <a:cubicBezTo>
                        <a:pt x="19022" y="258"/>
                        <a:pt x="20786" y="295"/>
                        <a:pt x="22551" y="295"/>
                      </a:cubicBezTo>
                      <a:cubicBezTo>
                        <a:pt x="24241" y="295"/>
                        <a:pt x="25933" y="261"/>
                        <a:pt x="27623" y="174"/>
                      </a:cubicBezTo>
                      <a:cubicBezTo>
                        <a:pt x="26118" y="62"/>
                        <a:pt x="24576" y="27"/>
                        <a:pt x="23024" y="27"/>
                      </a:cubicBezTo>
                      <a:cubicBezTo>
                        <a:pt x="21100" y="27"/>
                        <a:pt x="19162" y="81"/>
                        <a:pt x="17264" y="114"/>
                      </a:cubicBezTo>
                      <a:cubicBezTo>
                        <a:pt x="13783" y="86"/>
                        <a:pt x="10306" y="0"/>
                        <a:pt x="6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6210000" y="2488750"/>
                  <a:ext cx="690575" cy="7875"/>
                </a:xfrm>
                <a:custGeom>
                  <a:avLst/>
                  <a:gdLst/>
                  <a:ahLst/>
                  <a:cxnLst/>
                  <a:rect l="l" t="t" r="r" b="b"/>
                  <a:pathLst>
                    <a:path w="27623" h="315" extrusionOk="0">
                      <a:moveTo>
                        <a:pt x="6690" y="0"/>
                      </a:moveTo>
                      <a:cubicBezTo>
                        <a:pt x="4459" y="0"/>
                        <a:pt x="2230" y="36"/>
                        <a:pt x="0" y="147"/>
                      </a:cubicBezTo>
                      <a:lnTo>
                        <a:pt x="0" y="170"/>
                      </a:lnTo>
                      <a:cubicBezTo>
                        <a:pt x="2294" y="280"/>
                        <a:pt x="4588" y="315"/>
                        <a:pt x="6883" y="315"/>
                      </a:cubicBezTo>
                      <a:cubicBezTo>
                        <a:pt x="10341" y="315"/>
                        <a:pt x="13800" y="235"/>
                        <a:pt x="17264" y="206"/>
                      </a:cubicBezTo>
                      <a:cubicBezTo>
                        <a:pt x="18985" y="260"/>
                        <a:pt x="20711" y="295"/>
                        <a:pt x="22439" y="295"/>
                      </a:cubicBezTo>
                      <a:cubicBezTo>
                        <a:pt x="24167" y="295"/>
                        <a:pt x="25896" y="260"/>
                        <a:pt x="27623" y="170"/>
                      </a:cubicBezTo>
                      <a:cubicBezTo>
                        <a:pt x="26107" y="53"/>
                        <a:pt x="24553" y="14"/>
                        <a:pt x="22989" y="14"/>
                      </a:cubicBezTo>
                      <a:cubicBezTo>
                        <a:pt x="21077" y="14"/>
                        <a:pt x="19151" y="71"/>
                        <a:pt x="17264" y="111"/>
                      </a:cubicBezTo>
                      <a:cubicBezTo>
                        <a:pt x="13736" y="89"/>
                        <a:pt x="10212" y="0"/>
                        <a:pt x="6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6210000" y="2585800"/>
                  <a:ext cx="690575" cy="7925"/>
                </a:xfrm>
                <a:custGeom>
                  <a:avLst/>
                  <a:gdLst/>
                  <a:ahLst/>
                  <a:cxnLst/>
                  <a:rect l="l" t="t" r="r" b="b"/>
                  <a:pathLst>
                    <a:path w="27623" h="317" extrusionOk="0">
                      <a:moveTo>
                        <a:pt x="6626" y="0"/>
                      </a:moveTo>
                      <a:cubicBezTo>
                        <a:pt x="4417" y="0"/>
                        <a:pt x="2209" y="36"/>
                        <a:pt x="0" y="146"/>
                      </a:cubicBezTo>
                      <a:lnTo>
                        <a:pt x="0" y="182"/>
                      </a:lnTo>
                      <a:cubicBezTo>
                        <a:pt x="2237" y="284"/>
                        <a:pt x="4475" y="317"/>
                        <a:pt x="6713" y="317"/>
                      </a:cubicBezTo>
                      <a:cubicBezTo>
                        <a:pt x="10227" y="317"/>
                        <a:pt x="13744" y="235"/>
                        <a:pt x="17264" y="205"/>
                      </a:cubicBezTo>
                      <a:cubicBezTo>
                        <a:pt x="19055" y="261"/>
                        <a:pt x="20853" y="301"/>
                        <a:pt x="22652" y="301"/>
                      </a:cubicBezTo>
                      <a:cubicBezTo>
                        <a:pt x="24309" y="301"/>
                        <a:pt x="25967" y="267"/>
                        <a:pt x="27623" y="182"/>
                      </a:cubicBezTo>
                      <a:cubicBezTo>
                        <a:pt x="26097" y="58"/>
                        <a:pt x="24532" y="17"/>
                        <a:pt x="22958" y="17"/>
                      </a:cubicBezTo>
                      <a:cubicBezTo>
                        <a:pt x="21056" y="17"/>
                        <a:pt x="19140" y="77"/>
                        <a:pt x="17264" y="122"/>
                      </a:cubicBezTo>
                      <a:cubicBezTo>
                        <a:pt x="13715" y="93"/>
                        <a:pt x="10170" y="0"/>
                        <a:pt x="6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5819175" y="2322300"/>
                  <a:ext cx="203325" cy="8050"/>
                </a:xfrm>
                <a:custGeom>
                  <a:avLst/>
                  <a:gdLst/>
                  <a:ahLst/>
                  <a:cxnLst/>
                  <a:rect l="l" t="t" r="r" b="b"/>
                  <a:pathLst>
                    <a:path w="8133" h="322" extrusionOk="0">
                      <a:moveTo>
                        <a:pt x="4057" y="0"/>
                      </a:moveTo>
                      <a:cubicBezTo>
                        <a:pt x="2700" y="0"/>
                        <a:pt x="1346" y="54"/>
                        <a:pt x="0" y="161"/>
                      </a:cubicBezTo>
                      <a:cubicBezTo>
                        <a:pt x="1352" y="268"/>
                        <a:pt x="2706" y="322"/>
                        <a:pt x="4062" y="322"/>
                      </a:cubicBezTo>
                      <a:cubicBezTo>
                        <a:pt x="5418" y="322"/>
                        <a:pt x="6775" y="268"/>
                        <a:pt x="8132" y="161"/>
                      </a:cubicBezTo>
                      <a:cubicBezTo>
                        <a:pt x="6775" y="54"/>
                        <a:pt x="5415" y="0"/>
                        <a:pt x="4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5840900" y="2359725"/>
                  <a:ext cx="159575" cy="7825"/>
                </a:xfrm>
                <a:custGeom>
                  <a:avLst/>
                  <a:gdLst/>
                  <a:ahLst/>
                  <a:cxnLst/>
                  <a:rect l="l" t="t" r="r" b="b"/>
                  <a:pathLst>
                    <a:path w="6383" h="313" extrusionOk="0">
                      <a:moveTo>
                        <a:pt x="3191" y="0"/>
                      </a:moveTo>
                      <a:cubicBezTo>
                        <a:pt x="2126" y="0"/>
                        <a:pt x="1060" y="51"/>
                        <a:pt x="0" y="152"/>
                      </a:cubicBezTo>
                      <a:cubicBezTo>
                        <a:pt x="1054" y="259"/>
                        <a:pt x="2117" y="313"/>
                        <a:pt x="3182" y="313"/>
                      </a:cubicBezTo>
                      <a:cubicBezTo>
                        <a:pt x="4248" y="313"/>
                        <a:pt x="5316" y="259"/>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5819175" y="2544525"/>
                  <a:ext cx="203325" cy="7950"/>
                </a:xfrm>
                <a:custGeom>
                  <a:avLst/>
                  <a:gdLst/>
                  <a:ahLst/>
                  <a:cxnLst/>
                  <a:rect l="l" t="t" r="r" b="b"/>
                  <a:pathLst>
                    <a:path w="8133" h="318" extrusionOk="0">
                      <a:moveTo>
                        <a:pt x="4002" y="1"/>
                      </a:moveTo>
                      <a:cubicBezTo>
                        <a:pt x="2663" y="1"/>
                        <a:pt x="1327" y="54"/>
                        <a:pt x="0" y="166"/>
                      </a:cubicBezTo>
                      <a:cubicBezTo>
                        <a:pt x="1352" y="267"/>
                        <a:pt x="2706" y="318"/>
                        <a:pt x="4062" y="318"/>
                      </a:cubicBezTo>
                      <a:cubicBezTo>
                        <a:pt x="5418" y="318"/>
                        <a:pt x="6775" y="267"/>
                        <a:pt x="8132" y="166"/>
                      </a:cubicBezTo>
                      <a:cubicBezTo>
                        <a:pt x="6757" y="57"/>
                        <a:pt x="5378"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5840900" y="2581925"/>
                  <a:ext cx="159575" cy="8050"/>
                </a:xfrm>
                <a:custGeom>
                  <a:avLst/>
                  <a:gdLst/>
                  <a:ahLst/>
                  <a:cxnLst/>
                  <a:rect l="l" t="t" r="r" b="b"/>
                  <a:pathLst>
                    <a:path w="6383" h="322" extrusionOk="0">
                      <a:moveTo>
                        <a:pt x="3191" y="0"/>
                      </a:moveTo>
                      <a:cubicBezTo>
                        <a:pt x="2126" y="0"/>
                        <a:pt x="1060" y="57"/>
                        <a:pt x="0" y="170"/>
                      </a:cubicBezTo>
                      <a:cubicBezTo>
                        <a:pt x="1054" y="271"/>
                        <a:pt x="2117" y="322"/>
                        <a:pt x="3182" y="322"/>
                      </a:cubicBezTo>
                      <a:cubicBezTo>
                        <a:pt x="4248" y="322"/>
                        <a:pt x="5316" y="271"/>
                        <a:pt x="6382" y="170"/>
                      </a:cubicBezTo>
                      <a:cubicBezTo>
                        <a:pt x="5322" y="57"/>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5819175" y="2495525"/>
                  <a:ext cx="203325" cy="7850"/>
                </a:xfrm>
                <a:custGeom>
                  <a:avLst/>
                  <a:gdLst/>
                  <a:ahLst/>
                  <a:cxnLst/>
                  <a:rect l="l" t="t" r="r" b="b"/>
                  <a:pathLst>
                    <a:path w="8133" h="314" extrusionOk="0">
                      <a:moveTo>
                        <a:pt x="4066" y="1"/>
                      </a:moveTo>
                      <a:cubicBezTo>
                        <a:pt x="2712" y="1"/>
                        <a:pt x="1358" y="54"/>
                        <a:pt x="0" y="161"/>
                      </a:cubicBezTo>
                      <a:cubicBezTo>
                        <a:pt x="1346" y="262"/>
                        <a:pt x="2700" y="313"/>
                        <a:pt x="4057" y="313"/>
                      </a:cubicBezTo>
                      <a:cubicBezTo>
                        <a:pt x="5415" y="313"/>
                        <a:pt x="6775" y="262"/>
                        <a:pt x="8132" y="161"/>
                      </a:cubicBezTo>
                      <a:cubicBezTo>
                        <a:pt x="6775" y="54"/>
                        <a:pt x="5421" y="1"/>
                        <a:pt x="4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5840900" y="2457950"/>
                  <a:ext cx="159575" cy="7825"/>
                </a:xfrm>
                <a:custGeom>
                  <a:avLst/>
                  <a:gdLst/>
                  <a:ahLst/>
                  <a:cxnLst/>
                  <a:rect l="l" t="t" r="r" b="b"/>
                  <a:pathLst>
                    <a:path w="6383" h="313" extrusionOk="0">
                      <a:moveTo>
                        <a:pt x="3191" y="0"/>
                      </a:moveTo>
                      <a:cubicBezTo>
                        <a:pt x="2126" y="0"/>
                        <a:pt x="1060" y="51"/>
                        <a:pt x="0" y="152"/>
                      </a:cubicBezTo>
                      <a:cubicBezTo>
                        <a:pt x="1060" y="259"/>
                        <a:pt x="2126" y="313"/>
                        <a:pt x="3191" y="313"/>
                      </a:cubicBezTo>
                      <a:cubicBezTo>
                        <a:pt x="4257" y="313"/>
                        <a:pt x="5322" y="259"/>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5801300" y="2299525"/>
                  <a:ext cx="225050" cy="128900"/>
                </a:xfrm>
                <a:custGeom>
                  <a:avLst/>
                  <a:gdLst/>
                  <a:ahLst/>
                  <a:cxnLst/>
                  <a:rect l="l" t="t" r="r" b="b"/>
                  <a:pathLst>
                    <a:path w="9002" h="5156" extrusionOk="0">
                      <a:moveTo>
                        <a:pt x="8847" y="0"/>
                      </a:moveTo>
                      <a:cubicBezTo>
                        <a:pt x="8692" y="584"/>
                        <a:pt x="8561" y="1131"/>
                        <a:pt x="8335" y="1643"/>
                      </a:cubicBezTo>
                      <a:cubicBezTo>
                        <a:pt x="8109" y="2143"/>
                        <a:pt x="7835" y="2596"/>
                        <a:pt x="7478" y="2941"/>
                      </a:cubicBezTo>
                      <a:cubicBezTo>
                        <a:pt x="6811" y="3596"/>
                        <a:pt x="5775" y="3923"/>
                        <a:pt x="4741" y="3923"/>
                      </a:cubicBezTo>
                      <a:cubicBezTo>
                        <a:pt x="3707" y="3923"/>
                        <a:pt x="2674" y="3596"/>
                        <a:pt x="2013" y="2941"/>
                      </a:cubicBezTo>
                      <a:cubicBezTo>
                        <a:pt x="1227" y="2191"/>
                        <a:pt x="894" y="1096"/>
                        <a:pt x="644" y="24"/>
                      </a:cubicBezTo>
                      <a:lnTo>
                        <a:pt x="644" y="24"/>
                      </a:lnTo>
                      <a:cubicBezTo>
                        <a:pt x="1" y="2893"/>
                        <a:pt x="1775" y="5144"/>
                        <a:pt x="4751" y="5156"/>
                      </a:cubicBezTo>
                      <a:cubicBezTo>
                        <a:pt x="6835" y="5156"/>
                        <a:pt x="8633" y="3929"/>
                        <a:pt x="8931" y="1810"/>
                      </a:cubicBezTo>
                      <a:cubicBezTo>
                        <a:pt x="9002" y="1215"/>
                        <a:pt x="8978" y="584"/>
                        <a:pt x="8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5813225" y="2401925"/>
                  <a:ext cx="224750" cy="128900"/>
                </a:xfrm>
                <a:custGeom>
                  <a:avLst/>
                  <a:gdLst/>
                  <a:ahLst/>
                  <a:cxnLst/>
                  <a:rect l="l" t="t" r="r" b="b"/>
                  <a:pathLst>
                    <a:path w="8990" h="5156" extrusionOk="0">
                      <a:moveTo>
                        <a:pt x="4251" y="0"/>
                      </a:moveTo>
                      <a:cubicBezTo>
                        <a:pt x="2167" y="0"/>
                        <a:pt x="369" y="1214"/>
                        <a:pt x="72" y="3346"/>
                      </a:cubicBezTo>
                      <a:cubicBezTo>
                        <a:pt x="0" y="3941"/>
                        <a:pt x="24" y="4572"/>
                        <a:pt x="167" y="5155"/>
                      </a:cubicBezTo>
                      <a:cubicBezTo>
                        <a:pt x="310" y="4572"/>
                        <a:pt x="453" y="4012"/>
                        <a:pt x="667" y="3512"/>
                      </a:cubicBezTo>
                      <a:cubicBezTo>
                        <a:pt x="893" y="3012"/>
                        <a:pt x="1179" y="2560"/>
                        <a:pt x="1536" y="2215"/>
                      </a:cubicBezTo>
                      <a:cubicBezTo>
                        <a:pt x="2197" y="1560"/>
                        <a:pt x="3230" y="1232"/>
                        <a:pt x="4264" y="1232"/>
                      </a:cubicBezTo>
                      <a:cubicBezTo>
                        <a:pt x="5298" y="1232"/>
                        <a:pt x="6334" y="1560"/>
                        <a:pt x="7001" y="2215"/>
                      </a:cubicBezTo>
                      <a:cubicBezTo>
                        <a:pt x="7787" y="2965"/>
                        <a:pt x="8108" y="4060"/>
                        <a:pt x="8370" y="5132"/>
                      </a:cubicBezTo>
                      <a:cubicBezTo>
                        <a:pt x="8989" y="2262"/>
                        <a:pt x="7215" y="0"/>
                        <a:pt x="4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5801300" y="2517400"/>
                  <a:ext cx="225050" cy="128625"/>
                </a:xfrm>
                <a:custGeom>
                  <a:avLst/>
                  <a:gdLst/>
                  <a:ahLst/>
                  <a:cxnLst/>
                  <a:rect l="l" t="t" r="r" b="b"/>
                  <a:pathLst>
                    <a:path w="9002" h="5145" extrusionOk="0">
                      <a:moveTo>
                        <a:pt x="8847" y="1"/>
                      </a:moveTo>
                      <a:cubicBezTo>
                        <a:pt x="8692" y="572"/>
                        <a:pt x="8561" y="1132"/>
                        <a:pt x="8335" y="1632"/>
                      </a:cubicBezTo>
                      <a:cubicBezTo>
                        <a:pt x="8109" y="2144"/>
                        <a:pt x="7835" y="2584"/>
                        <a:pt x="7478" y="2930"/>
                      </a:cubicBezTo>
                      <a:cubicBezTo>
                        <a:pt x="6811" y="3584"/>
                        <a:pt x="5775" y="3912"/>
                        <a:pt x="4741" y="3912"/>
                      </a:cubicBezTo>
                      <a:cubicBezTo>
                        <a:pt x="3707" y="3912"/>
                        <a:pt x="2674" y="3584"/>
                        <a:pt x="2013" y="2930"/>
                      </a:cubicBezTo>
                      <a:cubicBezTo>
                        <a:pt x="1227" y="2179"/>
                        <a:pt x="894" y="1084"/>
                        <a:pt x="644" y="13"/>
                      </a:cubicBezTo>
                      <a:lnTo>
                        <a:pt x="644" y="13"/>
                      </a:lnTo>
                      <a:cubicBezTo>
                        <a:pt x="1" y="2882"/>
                        <a:pt x="1775" y="5132"/>
                        <a:pt x="4751" y="5144"/>
                      </a:cubicBezTo>
                      <a:cubicBezTo>
                        <a:pt x="6835" y="5144"/>
                        <a:pt x="8633" y="3930"/>
                        <a:pt x="8931" y="1798"/>
                      </a:cubicBezTo>
                      <a:cubicBezTo>
                        <a:pt x="9002" y="1203"/>
                        <a:pt x="8978" y="572"/>
                        <a:pt x="8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5819175" y="2757475"/>
                  <a:ext cx="203325" cy="7825"/>
                </a:xfrm>
                <a:custGeom>
                  <a:avLst/>
                  <a:gdLst/>
                  <a:ahLst/>
                  <a:cxnLst/>
                  <a:rect l="l" t="t" r="r" b="b"/>
                  <a:pathLst>
                    <a:path w="8133" h="313" extrusionOk="0">
                      <a:moveTo>
                        <a:pt x="4057" y="0"/>
                      </a:moveTo>
                      <a:cubicBezTo>
                        <a:pt x="2700" y="0"/>
                        <a:pt x="1346" y="54"/>
                        <a:pt x="0" y="161"/>
                      </a:cubicBezTo>
                      <a:cubicBezTo>
                        <a:pt x="1352" y="262"/>
                        <a:pt x="2706" y="313"/>
                        <a:pt x="4062" y="313"/>
                      </a:cubicBezTo>
                      <a:cubicBezTo>
                        <a:pt x="5418" y="313"/>
                        <a:pt x="6775" y="262"/>
                        <a:pt x="8132" y="161"/>
                      </a:cubicBezTo>
                      <a:cubicBezTo>
                        <a:pt x="6775" y="54"/>
                        <a:pt x="5415" y="0"/>
                        <a:pt x="4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5840900" y="2794975"/>
                  <a:ext cx="159575" cy="7825"/>
                </a:xfrm>
                <a:custGeom>
                  <a:avLst/>
                  <a:gdLst/>
                  <a:ahLst/>
                  <a:cxnLst/>
                  <a:rect l="l" t="t" r="r" b="b"/>
                  <a:pathLst>
                    <a:path w="6383" h="313" extrusionOk="0">
                      <a:moveTo>
                        <a:pt x="3191" y="0"/>
                      </a:moveTo>
                      <a:cubicBezTo>
                        <a:pt x="2126" y="0"/>
                        <a:pt x="1060" y="54"/>
                        <a:pt x="0" y="161"/>
                      </a:cubicBezTo>
                      <a:cubicBezTo>
                        <a:pt x="1054" y="262"/>
                        <a:pt x="2117" y="313"/>
                        <a:pt x="3182" y="313"/>
                      </a:cubicBezTo>
                      <a:cubicBezTo>
                        <a:pt x="4248" y="313"/>
                        <a:pt x="5316" y="262"/>
                        <a:pt x="6382" y="161"/>
                      </a:cubicBezTo>
                      <a:cubicBezTo>
                        <a:pt x="5322" y="54"/>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5819175" y="2708350"/>
                  <a:ext cx="203325" cy="7950"/>
                </a:xfrm>
                <a:custGeom>
                  <a:avLst/>
                  <a:gdLst/>
                  <a:ahLst/>
                  <a:cxnLst/>
                  <a:rect l="l" t="t" r="r" b="b"/>
                  <a:pathLst>
                    <a:path w="8133" h="318" extrusionOk="0">
                      <a:moveTo>
                        <a:pt x="4066" y="0"/>
                      </a:moveTo>
                      <a:cubicBezTo>
                        <a:pt x="2712" y="0"/>
                        <a:pt x="1358" y="54"/>
                        <a:pt x="0" y="161"/>
                      </a:cubicBezTo>
                      <a:cubicBezTo>
                        <a:pt x="1365" y="264"/>
                        <a:pt x="2739" y="318"/>
                        <a:pt x="4115" y="318"/>
                      </a:cubicBezTo>
                      <a:cubicBezTo>
                        <a:pt x="5453" y="318"/>
                        <a:pt x="6794" y="267"/>
                        <a:pt x="8132" y="161"/>
                      </a:cubicBezTo>
                      <a:cubicBezTo>
                        <a:pt x="6775" y="54"/>
                        <a:pt x="5421" y="0"/>
                        <a:pt x="4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5840900" y="2670775"/>
                  <a:ext cx="159575" cy="8050"/>
                </a:xfrm>
                <a:custGeom>
                  <a:avLst/>
                  <a:gdLst/>
                  <a:ahLst/>
                  <a:cxnLst/>
                  <a:rect l="l" t="t" r="r" b="b"/>
                  <a:pathLst>
                    <a:path w="6383" h="322" extrusionOk="0">
                      <a:moveTo>
                        <a:pt x="3191" y="0"/>
                      </a:moveTo>
                      <a:cubicBezTo>
                        <a:pt x="2126" y="0"/>
                        <a:pt x="1060" y="51"/>
                        <a:pt x="0" y="152"/>
                      </a:cubicBezTo>
                      <a:cubicBezTo>
                        <a:pt x="1060" y="265"/>
                        <a:pt x="2126" y="322"/>
                        <a:pt x="3191" y="322"/>
                      </a:cubicBezTo>
                      <a:cubicBezTo>
                        <a:pt x="4257" y="322"/>
                        <a:pt x="5322" y="265"/>
                        <a:pt x="6382" y="152"/>
                      </a:cubicBezTo>
                      <a:cubicBezTo>
                        <a:pt x="5322" y="51"/>
                        <a:pt x="4257" y="0"/>
                        <a:pt x="3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5813225" y="2614725"/>
                  <a:ext cx="224750" cy="128625"/>
                </a:xfrm>
                <a:custGeom>
                  <a:avLst/>
                  <a:gdLst/>
                  <a:ahLst/>
                  <a:cxnLst/>
                  <a:rect l="l" t="t" r="r" b="b"/>
                  <a:pathLst>
                    <a:path w="8990" h="5145" extrusionOk="0">
                      <a:moveTo>
                        <a:pt x="4251" y="1"/>
                      </a:moveTo>
                      <a:cubicBezTo>
                        <a:pt x="2167" y="1"/>
                        <a:pt x="369" y="1215"/>
                        <a:pt x="72" y="3347"/>
                      </a:cubicBezTo>
                      <a:cubicBezTo>
                        <a:pt x="0" y="3942"/>
                        <a:pt x="24" y="4573"/>
                        <a:pt x="167" y="5144"/>
                      </a:cubicBezTo>
                      <a:cubicBezTo>
                        <a:pt x="310" y="4573"/>
                        <a:pt x="453" y="4013"/>
                        <a:pt x="667" y="3513"/>
                      </a:cubicBezTo>
                      <a:cubicBezTo>
                        <a:pt x="893" y="3013"/>
                        <a:pt x="1179" y="2561"/>
                        <a:pt x="1536" y="2216"/>
                      </a:cubicBezTo>
                      <a:cubicBezTo>
                        <a:pt x="2197" y="1561"/>
                        <a:pt x="3230" y="1233"/>
                        <a:pt x="4264" y="1233"/>
                      </a:cubicBezTo>
                      <a:cubicBezTo>
                        <a:pt x="5298" y="1233"/>
                        <a:pt x="6334" y="1561"/>
                        <a:pt x="7001" y="2216"/>
                      </a:cubicBezTo>
                      <a:cubicBezTo>
                        <a:pt x="7787" y="2966"/>
                        <a:pt x="8108" y="4061"/>
                        <a:pt x="8370" y="5133"/>
                      </a:cubicBezTo>
                      <a:cubicBezTo>
                        <a:pt x="8989" y="2263"/>
                        <a:pt x="7215" y="1"/>
                        <a:pt x="4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5801300" y="2729925"/>
                  <a:ext cx="225050" cy="128925"/>
                </a:xfrm>
                <a:custGeom>
                  <a:avLst/>
                  <a:gdLst/>
                  <a:ahLst/>
                  <a:cxnLst/>
                  <a:rect l="l" t="t" r="r" b="b"/>
                  <a:pathLst>
                    <a:path w="9002" h="5157" extrusionOk="0">
                      <a:moveTo>
                        <a:pt x="8847" y="1"/>
                      </a:moveTo>
                      <a:cubicBezTo>
                        <a:pt x="8692" y="584"/>
                        <a:pt x="8561" y="1132"/>
                        <a:pt x="8335" y="1644"/>
                      </a:cubicBezTo>
                      <a:cubicBezTo>
                        <a:pt x="8109" y="2156"/>
                        <a:pt x="7835" y="2596"/>
                        <a:pt x="7478" y="2942"/>
                      </a:cubicBezTo>
                      <a:cubicBezTo>
                        <a:pt x="6811" y="3596"/>
                        <a:pt x="5775" y="3924"/>
                        <a:pt x="4741" y="3924"/>
                      </a:cubicBezTo>
                      <a:cubicBezTo>
                        <a:pt x="3707" y="3924"/>
                        <a:pt x="2674" y="3596"/>
                        <a:pt x="2013" y="2942"/>
                      </a:cubicBezTo>
                      <a:cubicBezTo>
                        <a:pt x="1227" y="2191"/>
                        <a:pt x="894" y="1096"/>
                        <a:pt x="644" y="24"/>
                      </a:cubicBezTo>
                      <a:lnTo>
                        <a:pt x="644" y="24"/>
                      </a:lnTo>
                      <a:cubicBezTo>
                        <a:pt x="1" y="2894"/>
                        <a:pt x="1775" y="5156"/>
                        <a:pt x="4751" y="5156"/>
                      </a:cubicBezTo>
                      <a:cubicBezTo>
                        <a:pt x="6835" y="5156"/>
                        <a:pt x="8633" y="3930"/>
                        <a:pt x="8931" y="1810"/>
                      </a:cubicBezTo>
                      <a:cubicBezTo>
                        <a:pt x="9002" y="1215"/>
                        <a:pt x="8978" y="584"/>
                        <a:pt x="8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5817375" y="2925925"/>
                  <a:ext cx="203025" cy="7850"/>
                </a:xfrm>
                <a:custGeom>
                  <a:avLst/>
                  <a:gdLst/>
                  <a:ahLst/>
                  <a:cxnLst/>
                  <a:rect l="l" t="t" r="r" b="b"/>
                  <a:pathLst>
                    <a:path w="8121" h="314" extrusionOk="0">
                      <a:moveTo>
                        <a:pt x="4061" y="1"/>
                      </a:moveTo>
                      <a:cubicBezTo>
                        <a:pt x="2706" y="1"/>
                        <a:pt x="1352" y="55"/>
                        <a:pt x="1" y="162"/>
                      </a:cubicBezTo>
                      <a:cubicBezTo>
                        <a:pt x="1346" y="263"/>
                        <a:pt x="2701" y="313"/>
                        <a:pt x="4056" y="313"/>
                      </a:cubicBezTo>
                      <a:cubicBezTo>
                        <a:pt x="5412" y="313"/>
                        <a:pt x="6769" y="263"/>
                        <a:pt x="8121" y="162"/>
                      </a:cubicBezTo>
                      <a:cubicBezTo>
                        <a:pt x="6769" y="55"/>
                        <a:pt x="5415" y="1"/>
                        <a:pt x="4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5838825" y="2888350"/>
                  <a:ext cx="159850" cy="7850"/>
                </a:xfrm>
                <a:custGeom>
                  <a:avLst/>
                  <a:gdLst/>
                  <a:ahLst/>
                  <a:cxnLst/>
                  <a:rect l="l" t="t" r="r" b="b"/>
                  <a:pathLst>
                    <a:path w="6394" h="314" extrusionOk="0">
                      <a:moveTo>
                        <a:pt x="3201" y="1"/>
                      </a:moveTo>
                      <a:cubicBezTo>
                        <a:pt x="2134" y="1"/>
                        <a:pt x="1066" y="51"/>
                        <a:pt x="0" y="153"/>
                      </a:cubicBezTo>
                      <a:cubicBezTo>
                        <a:pt x="1066" y="260"/>
                        <a:pt x="2134" y="313"/>
                        <a:pt x="3201" y="313"/>
                      </a:cubicBezTo>
                      <a:cubicBezTo>
                        <a:pt x="4268" y="313"/>
                        <a:pt x="5334" y="260"/>
                        <a:pt x="6394" y="153"/>
                      </a:cubicBezTo>
                      <a:cubicBezTo>
                        <a:pt x="5334" y="51"/>
                        <a:pt x="426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5813225" y="2827850"/>
                  <a:ext cx="224750" cy="128925"/>
                </a:xfrm>
                <a:custGeom>
                  <a:avLst/>
                  <a:gdLst/>
                  <a:ahLst/>
                  <a:cxnLst/>
                  <a:rect l="l" t="t" r="r" b="b"/>
                  <a:pathLst>
                    <a:path w="8990" h="5157" extrusionOk="0">
                      <a:moveTo>
                        <a:pt x="4251" y="1"/>
                      </a:moveTo>
                      <a:cubicBezTo>
                        <a:pt x="2167" y="1"/>
                        <a:pt x="369" y="1227"/>
                        <a:pt x="72" y="3358"/>
                      </a:cubicBezTo>
                      <a:cubicBezTo>
                        <a:pt x="0" y="3954"/>
                        <a:pt x="24" y="4573"/>
                        <a:pt x="167" y="5156"/>
                      </a:cubicBezTo>
                      <a:cubicBezTo>
                        <a:pt x="310" y="4573"/>
                        <a:pt x="453" y="4025"/>
                        <a:pt x="667" y="3513"/>
                      </a:cubicBezTo>
                      <a:cubicBezTo>
                        <a:pt x="893" y="3013"/>
                        <a:pt x="1179" y="2561"/>
                        <a:pt x="1536" y="2227"/>
                      </a:cubicBezTo>
                      <a:cubicBezTo>
                        <a:pt x="2197" y="1572"/>
                        <a:pt x="3230" y="1245"/>
                        <a:pt x="4264" y="1245"/>
                      </a:cubicBezTo>
                      <a:cubicBezTo>
                        <a:pt x="5298" y="1245"/>
                        <a:pt x="6334" y="1572"/>
                        <a:pt x="7001" y="2227"/>
                      </a:cubicBezTo>
                      <a:cubicBezTo>
                        <a:pt x="7787" y="2965"/>
                        <a:pt x="8108" y="4061"/>
                        <a:pt x="8370" y="5144"/>
                      </a:cubicBezTo>
                      <a:cubicBezTo>
                        <a:pt x="8989" y="2263"/>
                        <a:pt x="7215" y="1"/>
                        <a:pt x="4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38"/>
              <p:cNvGrpSpPr/>
              <p:nvPr/>
            </p:nvGrpSpPr>
            <p:grpSpPr>
              <a:xfrm>
                <a:off x="486950" y="1820300"/>
                <a:ext cx="3484975" cy="2271125"/>
                <a:chOff x="486950" y="1820300"/>
                <a:chExt cx="3484975" cy="2271125"/>
              </a:xfrm>
            </p:grpSpPr>
            <p:sp>
              <p:nvSpPr>
                <p:cNvPr id="2039" name="Google Shape;2039;p38"/>
                <p:cNvSpPr/>
                <p:nvPr/>
              </p:nvSpPr>
              <p:spPr>
                <a:xfrm>
                  <a:off x="2222000" y="2736175"/>
                  <a:ext cx="446500" cy="947475"/>
                </a:xfrm>
                <a:custGeom>
                  <a:avLst/>
                  <a:gdLst/>
                  <a:ahLst/>
                  <a:cxnLst/>
                  <a:rect l="l" t="t" r="r" b="b"/>
                  <a:pathLst>
                    <a:path w="17860" h="37899" extrusionOk="0">
                      <a:moveTo>
                        <a:pt x="0" y="1"/>
                      </a:moveTo>
                      <a:lnTo>
                        <a:pt x="13680" y="37898"/>
                      </a:lnTo>
                      <a:lnTo>
                        <a:pt x="17860" y="37898"/>
                      </a:lnTo>
                      <a:lnTo>
                        <a:pt x="7549" y="9180"/>
                      </a:lnTo>
                      <a:lnTo>
                        <a:pt x="5453" y="3727"/>
                      </a:lnTo>
                      <a:cubicBezTo>
                        <a:pt x="4572" y="1477"/>
                        <a:pt x="2417"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1585000" y="2560850"/>
                  <a:ext cx="255425" cy="350975"/>
                </a:xfrm>
                <a:custGeom>
                  <a:avLst/>
                  <a:gdLst/>
                  <a:ahLst/>
                  <a:cxnLst/>
                  <a:rect l="l" t="t" r="r" b="b"/>
                  <a:pathLst>
                    <a:path w="10217" h="14039" extrusionOk="0">
                      <a:moveTo>
                        <a:pt x="1025" y="1"/>
                      </a:moveTo>
                      <a:lnTo>
                        <a:pt x="1" y="14038"/>
                      </a:lnTo>
                      <a:lnTo>
                        <a:pt x="10216" y="14038"/>
                      </a:lnTo>
                      <a:lnTo>
                        <a:pt x="7335" y="2608"/>
                      </a:lnTo>
                      <a:lnTo>
                        <a:pt x="1025" y="1"/>
                      </a:ln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1598400" y="2560850"/>
                  <a:ext cx="186050" cy="166425"/>
                </a:xfrm>
                <a:custGeom>
                  <a:avLst/>
                  <a:gdLst/>
                  <a:ahLst/>
                  <a:cxnLst/>
                  <a:rect l="l" t="t" r="r" b="b"/>
                  <a:pathLst>
                    <a:path w="7442" h="6657" extrusionOk="0">
                      <a:moveTo>
                        <a:pt x="489" y="1"/>
                      </a:moveTo>
                      <a:lnTo>
                        <a:pt x="1" y="6657"/>
                      </a:lnTo>
                      <a:lnTo>
                        <a:pt x="7442" y="5180"/>
                      </a:lnTo>
                      <a:lnTo>
                        <a:pt x="7013" y="345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1557025" y="2248625"/>
                  <a:ext cx="328925" cy="398925"/>
                </a:xfrm>
                <a:custGeom>
                  <a:avLst/>
                  <a:gdLst/>
                  <a:ahLst/>
                  <a:cxnLst/>
                  <a:rect l="l" t="t" r="r" b="b"/>
                  <a:pathLst>
                    <a:path w="13157" h="15957" extrusionOk="0">
                      <a:moveTo>
                        <a:pt x="12252" y="0"/>
                      </a:moveTo>
                      <a:lnTo>
                        <a:pt x="1" y="346"/>
                      </a:lnTo>
                      <a:cubicBezTo>
                        <a:pt x="1" y="346"/>
                        <a:pt x="96" y="3787"/>
                        <a:pt x="215" y="8025"/>
                      </a:cubicBezTo>
                      <a:cubicBezTo>
                        <a:pt x="332" y="12205"/>
                        <a:pt x="5163" y="15957"/>
                        <a:pt x="9065" y="15957"/>
                      </a:cubicBezTo>
                      <a:cubicBezTo>
                        <a:pt x="9119" y="15957"/>
                        <a:pt x="9174" y="15956"/>
                        <a:pt x="9228" y="15955"/>
                      </a:cubicBezTo>
                      <a:cubicBezTo>
                        <a:pt x="13157" y="15848"/>
                        <a:pt x="12609" y="13109"/>
                        <a:pt x="12562" y="11240"/>
                      </a:cubicBezTo>
                      <a:cubicBezTo>
                        <a:pt x="12502" y="9359"/>
                        <a:pt x="12252" y="0"/>
                        <a:pt x="12252" y="0"/>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464150" y="2372800"/>
                  <a:ext cx="145875" cy="133350"/>
                </a:xfrm>
                <a:custGeom>
                  <a:avLst/>
                  <a:gdLst/>
                  <a:ahLst/>
                  <a:cxnLst/>
                  <a:rect l="l" t="t" r="r" b="b"/>
                  <a:pathLst>
                    <a:path w="5835" h="5334" extrusionOk="0">
                      <a:moveTo>
                        <a:pt x="2895" y="1"/>
                      </a:moveTo>
                      <a:cubicBezTo>
                        <a:pt x="1670" y="1"/>
                        <a:pt x="577" y="845"/>
                        <a:pt x="310" y="2094"/>
                      </a:cubicBezTo>
                      <a:cubicBezTo>
                        <a:pt x="1" y="3534"/>
                        <a:pt x="906" y="4951"/>
                        <a:pt x="2334" y="5273"/>
                      </a:cubicBezTo>
                      <a:cubicBezTo>
                        <a:pt x="2525" y="5314"/>
                        <a:pt x="2716" y="5333"/>
                        <a:pt x="2903" y="5333"/>
                      </a:cubicBezTo>
                      <a:cubicBezTo>
                        <a:pt x="4131" y="5333"/>
                        <a:pt x="5236" y="4488"/>
                        <a:pt x="5525" y="3249"/>
                      </a:cubicBezTo>
                      <a:cubicBezTo>
                        <a:pt x="5835" y="1808"/>
                        <a:pt x="4930" y="391"/>
                        <a:pt x="3501" y="70"/>
                      </a:cubicBezTo>
                      <a:cubicBezTo>
                        <a:pt x="3298" y="23"/>
                        <a:pt x="3095" y="1"/>
                        <a:pt x="2895" y="1"/>
                      </a:cubicBezTo>
                      <a:close/>
                    </a:path>
                  </a:pathLst>
                </a:custGeom>
                <a:solidFill>
                  <a:srgbClr val="7A5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754975" y="2354700"/>
                  <a:ext cx="60450" cy="191600"/>
                </a:xfrm>
                <a:custGeom>
                  <a:avLst/>
                  <a:gdLst/>
                  <a:ahLst/>
                  <a:cxnLst/>
                  <a:rect l="l" t="t" r="r" b="b"/>
                  <a:pathLst>
                    <a:path w="2418" h="7664" extrusionOk="0">
                      <a:moveTo>
                        <a:pt x="1033" y="0"/>
                      </a:moveTo>
                      <a:cubicBezTo>
                        <a:pt x="667" y="0"/>
                        <a:pt x="316" y="224"/>
                        <a:pt x="179" y="627"/>
                      </a:cubicBezTo>
                      <a:cubicBezTo>
                        <a:pt x="0" y="1353"/>
                        <a:pt x="298" y="2080"/>
                        <a:pt x="453" y="2782"/>
                      </a:cubicBezTo>
                      <a:cubicBezTo>
                        <a:pt x="783" y="4258"/>
                        <a:pt x="1226" y="5703"/>
                        <a:pt x="1856" y="7081"/>
                      </a:cubicBezTo>
                      <a:lnTo>
                        <a:pt x="1856" y="7081"/>
                      </a:lnTo>
                      <a:cubicBezTo>
                        <a:pt x="1301" y="6835"/>
                        <a:pt x="736" y="6592"/>
                        <a:pt x="155" y="6366"/>
                      </a:cubicBezTo>
                      <a:lnTo>
                        <a:pt x="143" y="6401"/>
                      </a:lnTo>
                      <a:cubicBezTo>
                        <a:pt x="286" y="6485"/>
                        <a:pt x="453" y="6592"/>
                        <a:pt x="607" y="6687"/>
                      </a:cubicBezTo>
                      <a:cubicBezTo>
                        <a:pt x="1203" y="7021"/>
                        <a:pt x="1798" y="7354"/>
                        <a:pt x="2417" y="7664"/>
                      </a:cubicBezTo>
                      <a:cubicBezTo>
                        <a:pt x="2131" y="6937"/>
                        <a:pt x="1667" y="5770"/>
                        <a:pt x="1369" y="5044"/>
                      </a:cubicBezTo>
                      <a:cubicBezTo>
                        <a:pt x="953" y="3913"/>
                        <a:pt x="405" y="2782"/>
                        <a:pt x="357" y="1568"/>
                      </a:cubicBezTo>
                      <a:cubicBezTo>
                        <a:pt x="334" y="1044"/>
                        <a:pt x="381" y="329"/>
                        <a:pt x="1000" y="258"/>
                      </a:cubicBezTo>
                      <a:cubicBezTo>
                        <a:pt x="1584" y="258"/>
                        <a:pt x="2012" y="817"/>
                        <a:pt x="2358" y="1222"/>
                      </a:cubicBezTo>
                      <a:lnTo>
                        <a:pt x="2382" y="1210"/>
                      </a:lnTo>
                      <a:cubicBezTo>
                        <a:pt x="2203" y="829"/>
                        <a:pt x="1965" y="496"/>
                        <a:pt x="1631" y="222"/>
                      </a:cubicBezTo>
                      <a:cubicBezTo>
                        <a:pt x="1451" y="72"/>
                        <a:pt x="1239" y="0"/>
                        <a:pt x="1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1419500" y="2117550"/>
                  <a:ext cx="464375" cy="483825"/>
                </a:xfrm>
                <a:custGeom>
                  <a:avLst/>
                  <a:gdLst/>
                  <a:ahLst/>
                  <a:cxnLst/>
                  <a:rect l="l" t="t" r="r" b="b"/>
                  <a:pathLst>
                    <a:path w="18575" h="19353" extrusionOk="0">
                      <a:moveTo>
                        <a:pt x="9423" y="0"/>
                      </a:moveTo>
                      <a:cubicBezTo>
                        <a:pt x="4655" y="0"/>
                        <a:pt x="1" y="2401"/>
                        <a:pt x="1" y="9601"/>
                      </a:cubicBezTo>
                      <a:cubicBezTo>
                        <a:pt x="1" y="18578"/>
                        <a:pt x="7514" y="19352"/>
                        <a:pt x="7514" y="19352"/>
                      </a:cubicBezTo>
                      <a:lnTo>
                        <a:pt x="7633" y="17733"/>
                      </a:lnTo>
                      <a:cubicBezTo>
                        <a:pt x="6954" y="16947"/>
                        <a:pt x="6418" y="16078"/>
                        <a:pt x="6073" y="15137"/>
                      </a:cubicBezTo>
                      <a:cubicBezTo>
                        <a:pt x="5655" y="15390"/>
                        <a:pt x="5174" y="15528"/>
                        <a:pt x="4670" y="15528"/>
                      </a:cubicBezTo>
                      <a:cubicBezTo>
                        <a:pt x="4485" y="15528"/>
                        <a:pt x="4297" y="15509"/>
                        <a:pt x="4109" y="15471"/>
                      </a:cubicBezTo>
                      <a:cubicBezTo>
                        <a:pt x="2668" y="15161"/>
                        <a:pt x="1751" y="13732"/>
                        <a:pt x="2085" y="12280"/>
                      </a:cubicBezTo>
                      <a:cubicBezTo>
                        <a:pt x="2352" y="11036"/>
                        <a:pt x="3454" y="10191"/>
                        <a:pt x="4678" y="10191"/>
                      </a:cubicBezTo>
                      <a:cubicBezTo>
                        <a:pt x="4871" y="10191"/>
                        <a:pt x="5067" y="10212"/>
                        <a:pt x="5263" y="10256"/>
                      </a:cubicBezTo>
                      <a:cubicBezTo>
                        <a:pt x="5394" y="10292"/>
                        <a:pt x="5525" y="10315"/>
                        <a:pt x="5644" y="10363"/>
                      </a:cubicBezTo>
                      <a:lnTo>
                        <a:pt x="5644" y="10375"/>
                      </a:lnTo>
                      <a:cubicBezTo>
                        <a:pt x="5656" y="10532"/>
                        <a:pt x="5824" y="11760"/>
                        <a:pt x="6388" y="11760"/>
                      </a:cubicBezTo>
                      <a:cubicBezTo>
                        <a:pt x="6424" y="11760"/>
                        <a:pt x="6462" y="11755"/>
                        <a:pt x="6502" y="11744"/>
                      </a:cubicBezTo>
                      <a:cubicBezTo>
                        <a:pt x="6657" y="11708"/>
                        <a:pt x="6728" y="11494"/>
                        <a:pt x="6752" y="11173"/>
                      </a:cubicBezTo>
                      <a:cubicBezTo>
                        <a:pt x="6907" y="9887"/>
                        <a:pt x="6371" y="6958"/>
                        <a:pt x="6371" y="6958"/>
                      </a:cubicBezTo>
                      <a:lnTo>
                        <a:pt x="6371" y="6958"/>
                      </a:lnTo>
                      <a:cubicBezTo>
                        <a:pt x="6371" y="6958"/>
                        <a:pt x="9788" y="8589"/>
                        <a:pt x="13562" y="8589"/>
                      </a:cubicBezTo>
                      <a:cubicBezTo>
                        <a:pt x="17217" y="8589"/>
                        <a:pt x="17741" y="6386"/>
                        <a:pt x="17765" y="6255"/>
                      </a:cubicBezTo>
                      <a:cubicBezTo>
                        <a:pt x="17765" y="6255"/>
                        <a:pt x="18575" y="1683"/>
                        <a:pt x="12883" y="397"/>
                      </a:cubicBezTo>
                      <a:cubicBezTo>
                        <a:pt x="11768" y="144"/>
                        <a:pt x="10592" y="0"/>
                        <a:pt x="9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1579050" y="2385850"/>
                  <a:ext cx="393225" cy="144450"/>
                </a:xfrm>
                <a:custGeom>
                  <a:avLst/>
                  <a:gdLst/>
                  <a:ahLst/>
                  <a:cxnLst/>
                  <a:rect l="l" t="t" r="r" b="b"/>
                  <a:pathLst>
                    <a:path w="15729" h="5778" extrusionOk="0">
                      <a:moveTo>
                        <a:pt x="1" y="0"/>
                      </a:moveTo>
                      <a:lnTo>
                        <a:pt x="489" y="4024"/>
                      </a:lnTo>
                      <a:cubicBezTo>
                        <a:pt x="608" y="5025"/>
                        <a:pt x="1453" y="5775"/>
                        <a:pt x="2465" y="5775"/>
                      </a:cubicBezTo>
                      <a:lnTo>
                        <a:pt x="4346" y="5775"/>
                      </a:lnTo>
                      <a:cubicBezTo>
                        <a:pt x="4357" y="5775"/>
                        <a:pt x="4368" y="5775"/>
                        <a:pt x="4378" y="5775"/>
                      </a:cubicBezTo>
                      <a:cubicBezTo>
                        <a:pt x="6215" y="5775"/>
                        <a:pt x="7144" y="2703"/>
                        <a:pt x="7144" y="2703"/>
                      </a:cubicBezTo>
                      <a:cubicBezTo>
                        <a:pt x="7328" y="2405"/>
                        <a:pt x="7635" y="2259"/>
                        <a:pt x="7942" y="2259"/>
                      </a:cubicBezTo>
                      <a:cubicBezTo>
                        <a:pt x="8273" y="2259"/>
                        <a:pt x="8603" y="2429"/>
                        <a:pt x="8776" y="2762"/>
                      </a:cubicBezTo>
                      <a:cubicBezTo>
                        <a:pt x="8776" y="2762"/>
                        <a:pt x="9773" y="5778"/>
                        <a:pt x="11296" y="5778"/>
                      </a:cubicBezTo>
                      <a:cubicBezTo>
                        <a:pt x="11325" y="5778"/>
                        <a:pt x="11354" y="5777"/>
                        <a:pt x="11383" y="5775"/>
                      </a:cubicBezTo>
                      <a:lnTo>
                        <a:pt x="13264" y="5775"/>
                      </a:lnTo>
                      <a:cubicBezTo>
                        <a:pt x="14276" y="5775"/>
                        <a:pt x="15122" y="5025"/>
                        <a:pt x="15241" y="4024"/>
                      </a:cubicBezTo>
                      <a:lnTo>
                        <a:pt x="157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416525" y="2736175"/>
                  <a:ext cx="762625" cy="1351375"/>
                </a:xfrm>
                <a:custGeom>
                  <a:avLst/>
                  <a:gdLst/>
                  <a:ahLst/>
                  <a:cxnLst/>
                  <a:rect l="l" t="t" r="r" b="b"/>
                  <a:pathLst>
                    <a:path w="30505" h="54055" extrusionOk="0">
                      <a:moveTo>
                        <a:pt x="15181" y="1"/>
                      </a:moveTo>
                      <a:lnTo>
                        <a:pt x="12491" y="5335"/>
                      </a:lnTo>
                      <a:lnTo>
                        <a:pt x="7204" y="691"/>
                      </a:lnTo>
                      <a:lnTo>
                        <a:pt x="3216" y="191"/>
                      </a:lnTo>
                      <a:lnTo>
                        <a:pt x="1" y="54055"/>
                      </a:lnTo>
                      <a:lnTo>
                        <a:pt x="30505" y="54055"/>
                      </a:lnTo>
                      <a:lnTo>
                        <a:pt x="20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2074050" y="2732950"/>
                  <a:ext cx="147375" cy="142550"/>
                </a:xfrm>
                <a:custGeom>
                  <a:avLst/>
                  <a:gdLst/>
                  <a:ahLst/>
                  <a:cxnLst/>
                  <a:rect l="l" t="t" r="r" b="b"/>
                  <a:pathLst>
                    <a:path w="5895" h="5702" extrusionOk="0">
                      <a:moveTo>
                        <a:pt x="5704" y="142"/>
                      </a:moveTo>
                      <a:lnTo>
                        <a:pt x="5704" y="142"/>
                      </a:lnTo>
                      <a:cubicBezTo>
                        <a:pt x="5658" y="1661"/>
                        <a:pt x="5578" y="3838"/>
                        <a:pt x="5552" y="5369"/>
                      </a:cubicBezTo>
                      <a:lnTo>
                        <a:pt x="5552" y="5369"/>
                      </a:lnTo>
                      <a:cubicBezTo>
                        <a:pt x="4220" y="5369"/>
                        <a:pt x="2878" y="5381"/>
                        <a:pt x="1525" y="5404"/>
                      </a:cubicBezTo>
                      <a:cubicBezTo>
                        <a:pt x="1088" y="5427"/>
                        <a:pt x="641" y="5438"/>
                        <a:pt x="214" y="5450"/>
                      </a:cubicBezTo>
                      <a:lnTo>
                        <a:pt x="214" y="5450"/>
                      </a:lnTo>
                      <a:cubicBezTo>
                        <a:pt x="201" y="4567"/>
                        <a:pt x="168" y="3705"/>
                        <a:pt x="191" y="2832"/>
                      </a:cubicBezTo>
                      <a:cubicBezTo>
                        <a:pt x="191" y="2089"/>
                        <a:pt x="245" y="1048"/>
                        <a:pt x="260" y="262"/>
                      </a:cubicBezTo>
                      <a:lnTo>
                        <a:pt x="260" y="262"/>
                      </a:lnTo>
                      <a:cubicBezTo>
                        <a:pt x="464" y="264"/>
                        <a:pt x="668" y="265"/>
                        <a:pt x="873" y="265"/>
                      </a:cubicBezTo>
                      <a:cubicBezTo>
                        <a:pt x="2477" y="265"/>
                        <a:pt x="4126" y="203"/>
                        <a:pt x="5704" y="142"/>
                      </a:cubicBezTo>
                      <a:close/>
                      <a:moveTo>
                        <a:pt x="1455" y="1"/>
                      </a:moveTo>
                      <a:cubicBezTo>
                        <a:pt x="969" y="1"/>
                        <a:pt x="484" y="7"/>
                        <a:pt x="1" y="23"/>
                      </a:cubicBezTo>
                      <a:cubicBezTo>
                        <a:pt x="36" y="1368"/>
                        <a:pt x="96" y="2856"/>
                        <a:pt x="72" y="4202"/>
                      </a:cubicBezTo>
                      <a:cubicBezTo>
                        <a:pt x="72" y="4678"/>
                        <a:pt x="60" y="5154"/>
                        <a:pt x="36" y="5630"/>
                      </a:cubicBezTo>
                      <a:lnTo>
                        <a:pt x="132" y="5630"/>
                      </a:lnTo>
                      <a:cubicBezTo>
                        <a:pt x="2049" y="5690"/>
                        <a:pt x="3966" y="5702"/>
                        <a:pt x="5894" y="5702"/>
                      </a:cubicBezTo>
                      <a:cubicBezTo>
                        <a:pt x="5894" y="3856"/>
                        <a:pt x="5811" y="1951"/>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1934450" y="2732950"/>
                  <a:ext cx="147375" cy="142550"/>
                </a:xfrm>
                <a:custGeom>
                  <a:avLst/>
                  <a:gdLst/>
                  <a:ahLst/>
                  <a:cxnLst/>
                  <a:rect l="l" t="t" r="r" b="b"/>
                  <a:pathLst>
                    <a:path w="5895" h="5702" extrusionOk="0">
                      <a:moveTo>
                        <a:pt x="5716" y="142"/>
                      </a:moveTo>
                      <a:lnTo>
                        <a:pt x="5716" y="142"/>
                      </a:lnTo>
                      <a:cubicBezTo>
                        <a:pt x="5658" y="1661"/>
                        <a:pt x="5567" y="3838"/>
                        <a:pt x="5550" y="5369"/>
                      </a:cubicBezTo>
                      <a:lnTo>
                        <a:pt x="5550" y="5369"/>
                      </a:lnTo>
                      <a:cubicBezTo>
                        <a:pt x="4212" y="5369"/>
                        <a:pt x="2874" y="5381"/>
                        <a:pt x="1525" y="5404"/>
                      </a:cubicBezTo>
                      <a:cubicBezTo>
                        <a:pt x="1102" y="5426"/>
                        <a:pt x="659" y="5438"/>
                        <a:pt x="224" y="5449"/>
                      </a:cubicBezTo>
                      <a:lnTo>
                        <a:pt x="224" y="5449"/>
                      </a:lnTo>
                      <a:cubicBezTo>
                        <a:pt x="201" y="4567"/>
                        <a:pt x="180" y="3705"/>
                        <a:pt x="191" y="2832"/>
                      </a:cubicBezTo>
                      <a:cubicBezTo>
                        <a:pt x="191" y="2089"/>
                        <a:pt x="244" y="1048"/>
                        <a:pt x="260" y="262"/>
                      </a:cubicBezTo>
                      <a:lnTo>
                        <a:pt x="260" y="262"/>
                      </a:lnTo>
                      <a:cubicBezTo>
                        <a:pt x="464" y="264"/>
                        <a:pt x="668" y="265"/>
                        <a:pt x="873" y="265"/>
                      </a:cubicBezTo>
                      <a:cubicBezTo>
                        <a:pt x="2477" y="265"/>
                        <a:pt x="4128" y="203"/>
                        <a:pt x="5716" y="142"/>
                      </a:cubicBezTo>
                      <a:close/>
                      <a:moveTo>
                        <a:pt x="1457" y="1"/>
                      </a:moveTo>
                      <a:cubicBezTo>
                        <a:pt x="970" y="1"/>
                        <a:pt x="484" y="7"/>
                        <a:pt x="1" y="23"/>
                      </a:cubicBezTo>
                      <a:cubicBezTo>
                        <a:pt x="48" y="1368"/>
                        <a:pt x="108" y="2856"/>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1794550" y="2732950"/>
                  <a:ext cx="147375" cy="142550"/>
                </a:xfrm>
                <a:custGeom>
                  <a:avLst/>
                  <a:gdLst/>
                  <a:ahLst/>
                  <a:cxnLst/>
                  <a:rect l="l" t="t" r="r" b="b"/>
                  <a:pathLst>
                    <a:path w="5895" h="5702" extrusionOk="0">
                      <a:moveTo>
                        <a:pt x="5728" y="142"/>
                      </a:moveTo>
                      <a:lnTo>
                        <a:pt x="5728" y="142"/>
                      </a:lnTo>
                      <a:cubicBezTo>
                        <a:pt x="5670" y="1661"/>
                        <a:pt x="5590" y="3838"/>
                        <a:pt x="5564" y="5369"/>
                      </a:cubicBezTo>
                      <a:lnTo>
                        <a:pt x="5564" y="5369"/>
                      </a:lnTo>
                      <a:cubicBezTo>
                        <a:pt x="4235" y="5369"/>
                        <a:pt x="2886" y="5381"/>
                        <a:pt x="1549" y="5404"/>
                      </a:cubicBezTo>
                      <a:cubicBezTo>
                        <a:pt x="1116" y="5426"/>
                        <a:pt x="672" y="5438"/>
                        <a:pt x="238" y="5449"/>
                      </a:cubicBezTo>
                      <a:lnTo>
                        <a:pt x="238" y="5449"/>
                      </a:lnTo>
                      <a:cubicBezTo>
                        <a:pt x="225" y="4567"/>
                        <a:pt x="192" y="3705"/>
                        <a:pt x="203" y="2832"/>
                      </a:cubicBezTo>
                      <a:cubicBezTo>
                        <a:pt x="203" y="2089"/>
                        <a:pt x="256" y="1048"/>
                        <a:pt x="282" y="262"/>
                      </a:cubicBezTo>
                      <a:lnTo>
                        <a:pt x="282" y="262"/>
                      </a:lnTo>
                      <a:cubicBezTo>
                        <a:pt x="482" y="264"/>
                        <a:pt x="683" y="265"/>
                        <a:pt x="885" y="265"/>
                      </a:cubicBezTo>
                      <a:cubicBezTo>
                        <a:pt x="2489" y="265"/>
                        <a:pt x="4140" y="203"/>
                        <a:pt x="5728" y="142"/>
                      </a:cubicBezTo>
                      <a:close/>
                      <a:moveTo>
                        <a:pt x="1457" y="1"/>
                      </a:moveTo>
                      <a:cubicBezTo>
                        <a:pt x="970" y="1"/>
                        <a:pt x="484" y="7"/>
                        <a:pt x="1" y="23"/>
                      </a:cubicBezTo>
                      <a:cubicBezTo>
                        <a:pt x="48" y="1368"/>
                        <a:pt x="96" y="2856"/>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375450" y="2732950"/>
                  <a:ext cx="147375" cy="142550"/>
                </a:xfrm>
                <a:custGeom>
                  <a:avLst/>
                  <a:gdLst/>
                  <a:ahLst/>
                  <a:cxnLst/>
                  <a:rect l="l" t="t" r="r" b="b"/>
                  <a:pathLst>
                    <a:path w="5895" h="5702" extrusionOk="0">
                      <a:moveTo>
                        <a:pt x="5740" y="142"/>
                      </a:moveTo>
                      <a:lnTo>
                        <a:pt x="5740" y="142"/>
                      </a:lnTo>
                      <a:cubicBezTo>
                        <a:pt x="5682" y="1661"/>
                        <a:pt x="5591" y="3838"/>
                        <a:pt x="5574" y="5369"/>
                      </a:cubicBezTo>
                      <a:lnTo>
                        <a:pt x="5574" y="5369"/>
                      </a:lnTo>
                      <a:cubicBezTo>
                        <a:pt x="4243" y="5369"/>
                        <a:pt x="2902" y="5381"/>
                        <a:pt x="1549" y="5404"/>
                      </a:cubicBezTo>
                      <a:cubicBezTo>
                        <a:pt x="1112" y="5427"/>
                        <a:pt x="665" y="5438"/>
                        <a:pt x="238" y="5450"/>
                      </a:cubicBezTo>
                      <a:lnTo>
                        <a:pt x="238" y="5450"/>
                      </a:lnTo>
                      <a:cubicBezTo>
                        <a:pt x="225" y="4567"/>
                        <a:pt x="192" y="3705"/>
                        <a:pt x="215" y="2832"/>
                      </a:cubicBezTo>
                      <a:cubicBezTo>
                        <a:pt x="215" y="2089"/>
                        <a:pt x="268" y="1048"/>
                        <a:pt x="284" y="262"/>
                      </a:cubicBezTo>
                      <a:lnTo>
                        <a:pt x="284" y="262"/>
                      </a:lnTo>
                      <a:cubicBezTo>
                        <a:pt x="487" y="264"/>
                        <a:pt x="692" y="265"/>
                        <a:pt x="897" y="265"/>
                      </a:cubicBezTo>
                      <a:cubicBezTo>
                        <a:pt x="2501" y="265"/>
                        <a:pt x="4152" y="203"/>
                        <a:pt x="5740" y="142"/>
                      </a:cubicBezTo>
                      <a:close/>
                      <a:moveTo>
                        <a:pt x="1459" y="1"/>
                      </a:moveTo>
                      <a:cubicBezTo>
                        <a:pt x="971" y="1"/>
                        <a:pt x="484" y="7"/>
                        <a:pt x="1" y="23"/>
                      </a:cubicBezTo>
                      <a:cubicBezTo>
                        <a:pt x="48" y="1368"/>
                        <a:pt x="108" y="2856"/>
                        <a:pt x="84" y="4202"/>
                      </a:cubicBezTo>
                      <a:cubicBezTo>
                        <a:pt x="84" y="4678"/>
                        <a:pt x="60" y="5154"/>
                        <a:pt x="48" y="5630"/>
                      </a:cubicBezTo>
                      <a:lnTo>
                        <a:pt x="144" y="5630"/>
                      </a:lnTo>
                      <a:cubicBezTo>
                        <a:pt x="2061" y="5690"/>
                        <a:pt x="3977" y="5702"/>
                        <a:pt x="5894" y="5702"/>
                      </a:cubicBezTo>
                      <a:cubicBezTo>
                        <a:pt x="5894" y="3856"/>
                        <a:pt x="5823" y="1951"/>
                        <a:pt x="5752" y="130"/>
                      </a:cubicBezTo>
                      <a:cubicBezTo>
                        <a:pt x="4347" y="59"/>
                        <a:pt x="2897" y="1"/>
                        <a:pt x="1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236150" y="2732950"/>
                  <a:ext cx="147375" cy="142550"/>
                </a:xfrm>
                <a:custGeom>
                  <a:avLst/>
                  <a:gdLst/>
                  <a:ahLst/>
                  <a:cxnLst/>
                  <a:rect l="l" t="t" r="r" b="b"/>
                  <a:pathLst>
                    <a:path w="5895" h="5702" extrusionOk="0">
                      <a:moveTo>
                        <a:pt x="5728" y="142"/>
                      </a:moveTo>
                      <a:lnTo>
                        <a:pt x="5728" y="142"/>
                      </a:lnTo>
                      <a:cubicBezTo>
                        <a:pt x="5658" y="1661"/>
                        <a:pt x="5578" y="3838"/>
                        <a:pt x="5562" y="5369"/>
                      </a:cubicBezTo>
                      <a:lnTo>
                        <a:pt x="5562" y="5369"/>
                      </a:lnTo>
                      <a:cubicBezTo>
                        <a:pt x="4224" y="5369"/>
                        <a:pt x="2886" y="5381"/>
                        <a:pt x="1537" y="5404"/>
                      </a:cubicBezTo>
                      <a:cubicBezTo>
                        <a:pt x="1111" y="5427"/>
                        <a:pt x="664" y="5438"/>
                        <a:pt x="226" y="5450"/>
                      </a:cubicBezTo>
                      <a:lnTo>
                        <a:pt x="226" y="5450"/>
                      </a:lnTo>
                      <a:cubicBezTo>
                        <a:pt x="213" y="4567"/>
                        <a:pt x="192" y="3705"/>
                        <a:pt x="203" y="2832"/>
                      </a:cubicBezTo>
                      <a:cubicBezTo>
                        <a:pt x="203" y="2089"/>
                        <a:pt x="256" y="1048"/>
                        <a:pt x="272" y="262"/>
                      </a:cubicBezTo>
                      <a:lnTo>
                        <a:pt x="272" y="262"/>
                      </a:lnTo>
                      <a:cubicBezTo>
                        <a:pt x="475" y="264"/>
                        <a:pt x="680" y="265"/>
                        <a:pt x="885" y="265"/>
                      </a:cubicBezTo>
                      <a:cubicBezTo>
                        <a:pt x="2489" y="265"/>
                        <a:pt x="4140" y="203"/>
                        <a:pt x="5728" y="142"/>
                      </a:cubicBezTo>
                      <a:close/>
                      <a:moveTo>
                        <a:pt x="1455" y="1"/>
                      </a:moveTo>
                      <a:cubicBezTo>
                        <a:pt x="969" y="1"/>
                        <a:pt x="484" y="7"/>
                        <a:pt x="1" y="23"/>
                      </a:cubicBezTo>
                      <a:cubicBezTo>
                        <a:pt x="36" y="1368"/>
                        <a:pt x="96" y="2856"/>
                        <a:pt x="72" y="4202"/>
                      </a:cubicBezTo>
                      <a:cubicBezTo>
                        <a:pt x="72" y="4678"/>
                        <a:pt x="60" y="5154"/>
                        <a:pt x="36" y="5630"/>
                      </a:cubicBezTo>
                      <a:lnTo>
                        <a:pt x="132" y="5630"/>
                      </a:lnTo>
                      <a:cubicBezTo>
                        <a:pt x="2049" y="5690"/>
                        <a:pt x="3965" y="5702"/>
                        <a:pt x="5894" y="5702"/>
                      </a:cubicBezTo>
                      <a:cubicBezTo>
                        <a:pt x="5894" y="3856"/>
                        <a:pt x="5811" y="1951"/>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2074050" y="2868100"/>
                  <a:ext cx="147375" cy="142550"/>
                </a:xfrm>
                <a:custGeom>
                  <a:avLst/>
                  <a:gdLst/>
                  <a:ahLst/>
                  <a:cxnLst/>
                  <a:rect l="l" t="t" r="r" b="b"/>
                  <a:pathLst>
                    <a:path w="5895" h="5702" extrusionOk="0">
                      <a:moveTo>
                        <a:pt x="5704" y="141"/>
                      </a:moveTo>
                      <a:lnTo>
                        <a:pt x="5704" y="141"/>
                      </a:lnTo>
                      <a:cubicBezTo>
                        <a:pt x="5658" y="1657"/>
                        <a:pt x="5579" y="3826"/>
                        <a:pt x="5552" y="5356"/>
                      </a:cubicBezTo>
                      <a:lnTo>
                        <a:pt x="5552" y="5356"/>
                      </a:lnTo>
                      <a:cubicBezTo>
                        <a:pt x="4221" y="5358"/>
                        <a:pt x="2878" y="5381"/>
                        <a:pt x="1525" y="5404"/>
                      </a:cubicBezTo>
                      <a:cubicBezTo>
                        <a:pt x="1088" y="5415"/>
                        <a:pt x="642" y="5436"/>
                        <a:pt x="214" y="5449"/>
                      </a:cubicBezTo>
                      <a:lnTo>
                        <a:pt x="214" y="5449"/>
                      </a:lnTo>
                      <a:cubicBezTo>
                        <a:pt x="201" y="4573"/>
                        <a:pt x="168" y="3708"/>
                        <a:pt x="191" y="2832"/>
                      </a:cubicBezTo>
                      <a:cubicBezTo>
                        <a:pt x="191" y="2092"/>
                        <a:pt x="244" y="1056"/>
                        <a:pt x="260" y="262"/>
                      </a:cubicBezTo>
                      <a:lnTo>
                        <a:pt x="260" y="262"/>
                      </a:lnTo>
                      <a:cubicBezTo>
                        <a:pt x="463" y="264"/>
                        <a:pt x="668" y="265"/>
                        <a:pt x="873" y="265"/>
                      </a:cubicBezTo>
                      <a:cubicBezTo>
                        <a:pt x="2477" y="265"/>
                        <a:pt x="4126" y="203"/>
                        <a:pt x="5704" y="141"/>
                      </a:cubicBezTo>
                      <a:close/>
                      <a:moveTo>
                        <a:pt x="1477" y="0"/>
                      </a:moveTo>
                      <a:cubicBezTo>
                        <a:pt x="984" y="0"/>
                        <a:pt x="491" y="7"/>
                        <a:pt x="1" y="22"/>
                      </a:cubicBezTo>
                      <a:cubicBezTo>
                        <a:pt x="36" y="1367"/>
                        <a:pt x="96" y="2856"/>
                        <a:pt x="72" y="4201"/>
                      </a:cubicBezTo>
                      <a:cubicBezTo>
                        <a:pt x="72" y="4677"/>
                        <a:pt x="60" y="5154"/>
                        <a:pt x="36" y="5630"/>
                      </a:cubicBezTo>
                      <a:lnTo>
                        <a:pt x="132" y="5630"/>
                      </a:lnTo>
                      <a:cubicBezTo>
                        <a:pt x="2049" y="5689"/>
                        <a:pt x="3966" y="5701"/>
                        <a:pt x="5894" y="5701"/>
                      </a:cubicBezTo>
                      <a:cubicBezTo>
                        <a:pt x="5894" y="3856"/>
                        <a:pt x="5811" y="1951"/>
                        <a:pt x="5740"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1934450" y="2868100"/>
                  <a:ext cx="147375" cy="142550"/>
                </a:xfrm>
                <a:custGeom>
                  <a:avLst/>
                  <a:gdLst/>
                  <a:ahLst/>
                  <a:cxnLst/>
                  <a:rect l="l" t="t" r="r" b="b"/>
                  <a:pathLst>
                    <a:path w="5895" h="5702" extrusionOk="0">
                      <a:moveTo>
                        <a:pt x="5716" y="141"/>
                      </a:moveTo>
                      <a:lnTo>
                        <a:pt x="5716" y="141"/>
                      </a:lnTo>
                      <a:cubicBezTo>
                        <a:pt x="5658" y="1657"/>
                        <a:pt x="5568" y="3826"/>
                        <a:pt x="5551" y="5356"/>
                      </a:cubicBezTo>
                      <a:lnTo>
                        <a:pt x="5551" y="5356"/>
                      </a:lnTo>
                      <a:cubicBezTo>
                        <a:pt x="4213" y="5358"/>
                        <a:pt x="2874" y="5381"/>
                        <a:pt x="1525" y="5404"/>
                      </a:cubicBezTo>
                      <a:cubicBezTo>
                        <a:pt x="1102" y="5415"/>
                        <a:pt x="659" y="5436"/>
                        <a:pt x="225" y="5449"/>
                      </a:cubicBezTo>
                      <a:lnTo>
                        <a:pt x="225" y="5449"/>
                      </a:lnTo>
                      <a:cubicBezTo>
                        <a:pt x="202" y="4573"/>
                        <a:pt x="180" y="3708"/>
                        <a:pt x="191" y="2832"/>
                      </a:cubicBezTo>
                      <a:cubicBezTo>
                        <a:pt x="191" y="2092"/>
                        <a:pt x="244" y="1056"/>
                        <a:pt x="260" y="262"/>
                      </a:cubicBezTo>
                      <a:lnTo>
                        <a:pt x="260" y="262"/>
                      </a:lnTo>
                      <a:cubicBezTo>
                        <a:pt x="463" y="264"/>
                        <a:pt x="668" y="265"/>
                        <a:pt x="873" y="265"/>
                      </a:cubicBezTo>
                      <a:cubicBezTo>
                        <a:pt x="2477" y="265"/>
                        <a:pt x="4128" y="203"/>
                        <a:pt x="5716" y="141"/>
                      </a:cubicBezTo>
                      <a:close/>
                      <a:moveTo>
                        <a:pt x="1479" y="0"/>
                      </a:moveTo>
                      <a:cubicBezTo>
                        <a:pt x="985" y="0"/>
                        <a:pt x="491" y="7"/>
                        <a:pt x="1" y="22"/>
                      </a:cubicBezTo>
                      <a:cubicBezTo>
                        <a:pt x="48" y="1367"/>
                        <a:pt x="108"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794550" y="2868100"/>
                  <a:ext cx="147375" cy="142550"/>
                </a:xfrm>
                <a:custGeom>
                  <a:avLst/>
                  <a:gdLst/>
                  <a:ahLst/>
                  <a:cxnLst/>
                  <a:rect l="l" t="t" r="r" b="b"/>
                  <a:pathLst>
                    <a:path w="5895" h="5702" extrusionOk="0">
                      <a:moveTo>
                        <a:pt x="5728" y="141"/>
                      </a:moveTo>
                      <a:lnTo>
                        <a:pt x="5728" y="141"/>
                      </a:lnTo>
                      <a:cubicBezTo>
                        <a:pt x="5670" y="1657"/>
                        <a:pt x="5591" y="3826"/>
                        <a:pt x="5564" y="5356"/>
                      </a:cubicBezTo>
                      <a:lnTo>
                        <a:pt x="5564" y="5356"/>
                      </a:lnTo>
                      <a:cubicBezTo>
                        <a:pt x="4235" y="5358"/>
                        <a:pt x="2887" y="5381"/>
                        <a:pt x="1549" y="5404"/>
                      </a:cubicBezTo>
                      <a:cubicBezTo>
                        <a:pt x="1116" y="5415"/>
                        <a:pt x="672" y="5436"/>
                        <a:pt x="238" y="5449"/>
                      </a:cubicBezTo>
                      <a:lnTo>
                        <a:pt x="238" y="5449"/>
                      </a:lnTo>
                      <a:cubicBezTo>
                        <a:pt x="225" y="4573"/>
                        <a:pt x="192" y="3708"/>
                        <a:pt x="203" y="2832"/>
                      </a:cubicBezTo>
                      <a:cubicBezTo>
                        <a:pt x="203" y="2092"/>
                        <a:pt x="256" y="1056"/>
                        <a:pt x="282" y="262"/>
                      </a:cubicBezTo>
                      <a:lnTo>
                        <a:pt x="282" y="262"/>
                      </a:lnTo>
                      <a:cubicBezTo>
                        <a:pt x="482" y="264"/>
                        <a:pt x="683" y="265"/>
                        <a:pt x="885" y="265"/>
                      </a:cubicBezTo>
                      <a:cubicBezTo>
                        <a:pt x="2489" y="265"/>
                        <a:pt x="4140" y="203"/>
                        <a:pt x="5728" y="141"/>
                      </a:cubicBezTo>
                      <a:close/>
                      <a:moveTo>
                        <a:pt x="1479" y="0"/>
                      </a:moveTo>
                      <a:cubicBezTo>
                        <a:pt x="985" y="0"/>
                        <a:pt x="491" y="7"/>
                        <a:pt x="1" y="22"/>
                      </a:cubicBezTo>
                      <a:cubicBezTo>
                        <a:pt x="48" y="1367"/>
                        <a:pt x="96"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54950" y="2868100"/>
                  <a:ext cx="147375" cy="142550"/>
                </a:xfrm>
                <a:custGeom>
                  <a:avLst/>
                  <a:gdLst/>
                  <a:ahLst/>
                  <a:cxnLst/>
                  <a:rect l="l" t="t" r="r" b="b"/>
                  <a:pathLst>
                    <a:path w="5895" h="5702" extrusionOk="0">
                      <a:moveTo>
                        <a:pt x="5716" y="141"/>
                      </a:moveTo>
                      <a:lnTo>
                        <a:pt x="5716" y="141"/>
                      </a:lnTo>
                      <a:cubicBezTo>
                        <a:pt x="5658" y="1657"/>
                        <a:pt x="5590" y="3826"/>
                        <a:pt x="5553" y="5356"/>
                      </a:cubicBezTo>
                      <a:lnTo>
                        <a:pt x="5553" y="5356"/>
                      </a:lnTo>
                      <a:cubicBezTo>
                        <a:pt x="4224" y="5358"/>
                        <a:pt x="2875" y="5381"/>
                        <a:pt x="1537" y="5404"/>
                      </a:cubicBezTo>
                      <a:cubicBezTo>
                        <a:pt x="1104" y="5415"/>
                        <a:pt x="660" y="5436"/>
                        <a:pt x="226" y="5449"/>
                      </a:cubicBezTo>
                      <a:lnTo>
                        <a:pt x="226" y="5449"/>
                      </a:lnTo>
                      <a:cubicBezTo>
                        <a:pt x="213" y="4573"/>
                        <a:pt x="180" y="3708"/>
                        <a:pt x="191" y="2832"/>
                      </a:cubicBezTo>
                      <a:cubicBezTo>
                        <a:pt x="191" y="2092"/>
                        <a:pt x="244" y="1056"/>
                        <a:pt x="270" y="262"/>
                      </a:cubicBezTo>
                      <a:lnTo>
                        <a:pt x="270" y="262"/>
                      </a:lnTo>
                      <a:cubicBezTo>
                        <a:pt x="470" y="264"/>
                        <a:pt x="671" y="265"/>
                        <a:pt x="873" y="265"/>
                      </a:cubicBezTo>
                      <a:cubicBezTo>
                        <a:pt x="2477" y="265"/>
                        <a:pt x="4128" y="203"/>
                        <a:pt x="5716" y="141"/>
                      </a:cubicBezTo>
                      <a:close/>
                      <a:moveTo>
                        <a:pt x="1479" y="0"/>
                      </a:moveTo>
                      <a:cubicBezTo>
                        <a:pt x="985" y="0"/>
                        <a:pt x="491" y="7"/>
                        <a:pt x="1" y="22"/>
                      </a:cubicBezTo>
                      <a:cubicBezTo>
                        <a:pt x="48" y="1367"/>
                        <a:pt x="108" y="2856"/>
                        <a:pt x="72" y="4201"/>
                      </a:cubicBezTo>
                      <a:cubicBezTo>
                        <a:pt x="72" y="4677"/>
                        <a:pt x="60" y="5154"/>
                        <a:pt x="48" y="5630"/>
                      </a:cubicBezTo>
                      <a:lnTo>
                        <a:pt x="132"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1515350" y="2868100"/>
                  <a:ext cx="147375" cy="142550"/>
                </a:xfrm>
                <a:custGeom>
                  <a:avLst/>
                  <a:gdLst/>
                  <a:ahLst/>
                  <a:cxnLst/>
                  <a:rect l="l" t="t" r="r" b="b"/>
                  <a:pathLst>
                    <a:path w="5895" h="5702" extrusionOk="0">
                      <a:moveTo>
                        <a:pt x="5716" y="141"/>
                      </a:moveTo>
                      <a:cubicBezTo>
                        <a:pt x="5658" y="1657"/>
                        <a:pt x="5579" y="3826"/>
                        <a:pt x="5552" y="5356"/>
                      </a:cubicBezTo>
                      <a:lnTo>
                        <a:pt x="5552" y="5356"/>
                      </a:lnTo>
                      <a:cubicBezTo>
                        <a:pt x="4224" y="5358"/>
                        <a:pt x="2875" y="5381"/>
                        <a:pt x="1537" y="5404"/>
                      </a:cubicBezTo>
                      <a:cubicBezTo>
                        <a:pt x="1104" y="5415"/>
                        <a:pt x="660" y="5436"/>
                        <a:pt x="226" y="5449"/>
                      </a:cubicBezTo>
                      <a:lnTo>
                        <a:pt x="226" y="5449"/>
                      </a:lnTo>
                      <a:cubicBezTo>
                        <a:pt x="213" y="4573"/>
                        <a:pt x="180" y="3708"/>
                        <a:pt x="203" y="2832"/>
                      </a:cubicBezTo>
                      <a:cubicBezTo>
                        <a:pt x="203" y="2092"/>
                        <a:pt x="245" y="1056"/>
                        <a:pt x="270" y="262"/>
                      </a:cubicBezTo>
                      <a:lnTo>
                        <a:pt x="270" y="262"/>
                      </a:lnTo>
                      <a:cubicBezTo>
                        <a:pt x="473" y="264"/>
                        <a:pt x="676" y="265"/>
                        <a:pt x="881" y="265"/>
                      </a:cubicBezTo>
                      <a:cubicBezTo>
                        <a:pt x="2480" y="265"/>
                        <a:pt x="4138" y="203"/>
                        <a:pt x="5716" y="141"/>
                      </a:cubicBezTo>
                      <a:close/>
                      <a:moveTo>
                        <a:pt x="1479" y="0"/>
                      </a:moveTo>
                      <a:cubicBezTo>
                        <a:pt x="985" y="0"/>
                        <a:pt x="491" y="7"/>
                        <a:pt x="1" y="22"/>
                      </a:cubicBezTo>
                      <a:cubicBezTo>
                        <a:pt x="48" y="1367"/>
                        <a:pt x="108" y="2856"/>
                        <a:pt x="72" y="4201"/>
                      </a:cubicBezTo>
                      <a:cubicBezTo>
                        <a:pt x="72" y="4677"/>
                        <a:pt x="60" y="5154"/>
                        <a:pt x="48" y="5630"/>
                      </a:cubicBezTo>
                      <a:lnTo>
                        <a:pt x="144"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1375450" y="2868100"/>
                  <a:ext cx="147375" cy="142550"/>
                </a:xfrm>
                <a:custGeom>
                  <a:avLst/>
                  <a:gdLst/>
                  <a:ahLst/>
                  <a:cxnLst/>
                  <a:rect l="l" t="t" r="r" b="b"/>
                  <a:pathLst>
                    <a:path w="5895" h="5702" extrusionOk="0">
                      <a:moveTo>
                        <a:pt x="5740" y="141"/>
                      </a:moveTo>
                      <a:lnTo>
                        <a:pt x="5740" y="141"/>
                      </a:lnTo>
                      <a:cubicBezTo>
                        <a:pt x="5682" y="1657"/>
                        <a:pt x="5592" y="3826"/>
                        <a:pt x="5574" y="5356"/>
                      </a:cubicBezTo>
                      <a:lnTo>
                        <a:pt x="5574" y="5356"/>
                      </a:lnTo>
                      <a:cubicBezTo>
                        <a:pt x="4244" y="5358"/>
                        <a:pt x="2902" y="5381"/>
                        <a:pt x="1549" y="5404"/>
                      </a:cubicBezTo>
                      <a:cubicBezTo>
                        <a:pt x="1112" y="5415"/>
                        <a:pt x="665" y="5436"/>
                        <a:pt x="238" y="5449"/>
                      </a:cubicBezTo>
                      <a:lnTo>
                        <a:pt x="238" y="5449"/>
                      </a:lnTo>
                      <a:cubicBezTo>
                        <a:pt x="225" y="4573"/>
                        <a:pt x="192" y="3708"/>
                        <a:pt x="215" y="2832"/>
                      </a:cubicBezTo>
                      <a:cubicBezTo>
                        <a:pt x="215" y="2092"/>
                        <a:pt x="268" y="1056"/>
                        <a:pt x="284" y="262"/>
                      </a:cubicBezTo>
                      <a:lnTo>
                        <a:pt x="284" y="262"/>
                      </a:lnTo>
                      <a:cubicBezTo>
                        <a:pt x="487" y="264"/>
                        <a:pt x="692" y="265"/>
                        <a:pt x="897" y="265"/>
                      </a:cubicBezTo>
                      <a:cubicBezTo>
                        <a:pt x="2501" y="265"/>
                        <a:pt x="4152" y="203"/>
                        <a:pt x="5740" y="141"/>
                      </a:cubicBezTo>
                      <a:close/>
                      <a:moveTo>
                        <a:pt x="1481" y="0"/>
                      </a:moveTo>
                      <a:cubicBezTo>
                        <a:pt x="985" y="0"/>
                        <a:pt x="491" y="7"/>
                        <a:pt x="1" y="22"/>
                      </a:cubicBezTo>
                      <a:cubicBezTo>
                        <a:pt x="48" y="1367"/>
                        <a:pt x="108" y="2856"/>
                        <a:pt x="84" y="4201"/>
                      </a:cubicBezTo>
                      <a:cubicBezTo>
                        <a:pt x="84" y="4677"/>
                        <a:pt x="60" y="5154"/>
                        <a:pt x="48" y="5630"/>
                      </a:cubicBezTo>
                      <a:lnTo>
                        <a:pt x="144" y="5630"/>
                      </a:lnTo>
                      <a:cubicBezTo>
                        <a:pt x="2061" y="5689"/>
                        <a:pt x="3977" y="5701"/>
                        <a:pt x="5894" y="5701"/>
                      </a:cubicBezTo>
                      <a:cubicBezTo>
                        <a:pt x="5894" y="3856"/>
                        <a:pt x="5823" y="1951"/>
                        <a:pt x="5752" y="117"/>
                      </a:cubicBezTo>
                      <a:cubicBezTo>
                        <a:pt x="4355" y="55"/>
                        <a:pt x="2912" y="0"/>
                        <a:pt x="148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236150" y="2868100"/>
                  <a:ext cx="147375" cy="142550"/>
                </a:xfrm>
                <a:custGeom>
                  <a:avLst/>
                  <a:gdLst/>
                  <a:ahLst/>
                  <a:cxnLst/>
                  <a:rect l="l" t="t" r="r" b="b"/>
                  <a:pathLst>
                    <a:path w="5895" h="5702" extrusionOk="0">
                      <a:moveTo>
                        <a:pt x="5728" y="141"/>
                      </a:moveTo>
                      <a:lnTo>
                        <a:pt x="5728" y="141"/>
                      </a:lnTo>
                      <a:cubicBezTo>
                        <a:pt x="5659" y="1657"/>
                        <a:pt x="5579" y="3826"/>
                        <a:pt x="5562" y="5356"/>
                      </a:cubicBezTo>
                      <a:lnTo>
                        <a:pt x="5562" y="5356"/>
                      </a:lnTo>
                      <a:cubicBezTo>
                        <a:pt x="4224" y="5358"/>
                        <a:pt x="2886" y="5381"/>
                        <a:pt x="1537" y="5404"/>
                      </a:cubicBezTo>
                      <a:cubicBezTo>
                        <a:pt x="1111" y="5415"/>
                        <a:pt x="664" y="5437"/>
                        <a:pt x="226" y="5449"/>
                      </a:cubicBezTo>
                      <a:lnTo>
                        <a:pt x="226" y="5449"/>
                      </a:lnTo>
                      <a:cubicBezTo>
                        <a:pt x="214" y="4573"/>
                        <a:pt x="192" y="3708"/>
                        <a:pt x="203" y="2832"/>
                      </a:cubicBezTo>
                      <a:cubicBezTo>
                        <a:pt x="203" y="2092"/>
                        <a:pt x="256" y="1056"/>
                        <a:pt x="272" y="262"/>
                      </a:cubicBezTo>
                      <a:lnTo>
                        <a:pt x="272" y="262"/>
                      </a:lnTo>
                      <a:cubicBezTo>
                        <a:pt x="475" y="264"/>
                        <a:pt x="680" y="265"/>
                        <a:pt x="885" y="265"/>
                      </a:cubicBezTo>
                      <a:cubicBezTo>
                        <a:pt x="2489" y="265"/>
                        <a:pt x="4140" y="203"/>
                        <a:pt x="5728" y="141"/>
                      </a:cubicBezTo>
                      <a:close/>
                      <a:moveTo>
                        <a:pt x="1477" y="0"/>
                      </a:moveTo>
                      <a:cubicBezTo>
                        <a:pt x="984" y="0"/>
                        <a:pt x="491" y="7"/>
                        <a:pt x="1" y="22"/>
                      </a:cubicBezTo>
                      <a:cubicBezTo>
                        <a:pt x="36" y="1367"/>
                        <a:pt x="96" y="2856"/>
                        <a:pt x="72" y="4201"/>
                      </a:cubicBezTo>
                      <a:cubicBezTo>
                        <a:pt x="72" y="4677"/>
                        <a:pt x="60" y="5154"/>
                        <a:pt x="36" y="5630"/>
                      </a:cubicBezTo>
                      <a:lnTo>
                        <a:pt x="132" y="5630"/>
                      </a:lnTo>
                      <a:cubicBezTo>
                        <a:pt x="2049" y="5689"/>
                        <a:pt x="3965" y="5701"/>
                        <a:pt x="5894" y="5701"/>
                      </a:cubicBezTo>
                      <a:cubicBezTo>
                        <a:pt x="5894" y="3856"/>
                        <a:pt x="5811" y="1951"/>
                        <a:pt x="5739"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2074050" y="3002925"/>
                  <a:ext cx="147375" cy="142850"/>
                </a:xfrm>
                <a:custGeom>
                  <a:avLst/>
                  <a:gdLst/>
                  <a:ahLst/>
                  <a:cxnLst/>
                  <a:rect l="l" t="t" r="r" b="b"/>
                  <a:pathLst>
                    <a:path w="5895" h="5714" extrusionOk="0">
                      <a:moveTo>
                        <a:pt x="5704" y="142"/>
                      </a:moveTo>
                      <a:cubicBezTo>
                        <a:pt x="5658" y="1669"/>
                        <a:pt x="5579" y="3838"/>
                        <a:pt x="5552" y="5368"/>
                      </a:cubicBezTo>
                      <a:lnTo>
                        <a:pt x="5552" y="5368"/>
                      </a:lnTo>
                      <a:cubicBezTo>
                        <a:pt x="4221" y="5369"/>
                        <a:pt x="2878" y="5382"/>
                        <a:pt x="1525" y="5416"/>
                      </a:cubicBezTo>
                      <a:cubicBezTo>
                        <a:pt x="1088" y="5427"/>
                        <a:pt x="642" y="5438"/>
                        <a:pt x="214" y="5459"/>
                      </a:cubicBezTo>
                      <a:lnTo>
                        <a:pt x="214" y="5459"/>
                      </a:lnTo>
                      <a:cubicBezTo>
                        <a:pt x="201" y="4585"/>
                        <a:pt x="168" y="3720"/>
                        <a:pt x="191" y="2844"/>
                      </a:cubicBezTo>
                      <a:cubicBezTo>
                        <a:pt x="191" y="2090"/>
                        <a:pt x="244" y="1049"/>
                        <a:pt x="260" y="263"/>
                      </a:cubicBezTo>
                      <a:lnTo>
                        <a:pt x="260" y="263"/>
                      </a:lnTo>
                      <a:cubicBezTo>
                        <a:pt x="550" y="268"/>
                        <a:pt x="843" y="270"/>
                        <a:pt x="1136" y="270"/>
                      </a:cubicBezTo>
                      <a:cubicBezTo>
                        <a:pt x="2657" y="270"/>
                        <a:pt x="4212" y="210"/>
                        <a:pt x="5704" y="142"/>
                      </a:cubicBezTo>
                      <a:close/>
                      <a:moveTo>
                        <a:pt x="1455" y="1"/>
                      </a:moveTo>
                      <a:cubicBezTo>
                        <a:pt x="969" y="1"/>
                        <a:pt x="484" y="7"/>
                        <a:pt x="1" y="23"/>
                      </a:cubicBezTo>
                      <a:cubicBezTo>
                        <a:pt x="36" y="1380"/>
                        <a:pt x="96" y="2868"/>
                        <a:pt x="72" y="4202"/>
                      </a:cubicBezTo>
                      <a:cubicBezTo>
                        <a:pt x="72" y="4690"/>
                        <a:pt x="60" y="5154"/>
                        <a:pt x="36" y="5642"/>
                      </a:cubicBezTo>
                      <a:lnTo>
                        <a:pt x="132" y="5642"/>
                      </a:lnTo>
                      <a:cubicBezTo>
                        <a:pt x="2049" y="5690"/>
                        <a:pt x="3966" y="5714"/>
                        <a:pt x="5894" y="5714"/>
                      </a:cubicBezTo>
                      <a:cubicBezTo>
                        <a:pt x="5894" y="3868"/>
                        <a:pt x="5811" y="1963"/>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1934450" y="3002925"/>
                  <a:ext cx="147375" cy="142850"/>
                </a:xfrm>
                <a:custGeom>
                  <a:avLst/>
                  <a:gdLst/>
                  <a:ahLst/>
                  <a:cxnLst/>
                  <a:rect l="l" t="t" r="r" b="b"/>
                  <a:pathLst>
                    <a:path w="5895" h="5714" extrusionOk="0">
                      <a:moveTo>
                        <a:pt x="5716" y="142"/>
                      </a:moveTo>
                      <a:lnTo>
                        <a:pt x="5716" y="142"/>
                      </a:lnTo>
                      <a:cubicBezTo>
                        <a:pt x="5658" y="1669"/>
                        <a:pt x="5568" y="3838"/>
                        <a:pt x="5551" y="5368"/>
                      </a:cubicBezTo>
                      <a:lnTo>
                        <a:pt x="5551" y="5368"/>
                      </a:lnTo>
                      <a:cubicBezTo>
                        <a:pt x="4213" y="5369"/>
                        <a:pt x="2874" y="5382"/>
                        <a:pt x="1525" y="5416"/>
                      </a:cubicBezTo>
                      <a:cubicBezTo>
                        <a:pt x="1102" y="5427"/>
                        <a:pt x="659" y="5438"/>
                        <a:pt x="225" y="5459"/>
                      </a:cubicBezTo>
                      <a:lnTo>
                        <a:pt x="225" y="5459"/>
                      </a:lnTo>
                      <a:cubicBezTo>
                        <a:pt x="202" y="4584"/>
                        <a:pt x="180" y="3720"/>
                        <a:pt x="191" y="2844"/>
                      </a:cubicBezTo>
                      <a:cubicBezTo>
                        <a:pt x="191" y="2090"/>
                        <a:pt x="244" y="1049"/>
                        <a:pt x="260" y="263"/>
                      </a:cubicBezTo>
                      <a:lnTo>
                        <a:pt x="260" y="263"/>
                      </a:lnTo>
                      <a:cubicBezTo>
                        <a:pt x="550" y="268"/>
                        <a:pt x="843" y="270"/>
                        <a:pt x="1136" y="270"/>
                      </a:cubicBezTo>
                      <a:cubicBezTo>
                        <a:pt x="2657" y="270"/>
                        <a:pt x="4215" y="210"/>
                        <a:pt x="5716" y="142"/>
                      </a:cubicBezTo>
                      <a:close/>
                      <a:moveTo>
                        <a:pt x="1457" y="1"/>
                      </a:moveTo>
                      <a:cubicBezTo>
                        <a:pt x="970" y="1"/>
                        <a:pt x="484" y="7"/>
                        <a:pt x="1" y="23"/>
                      </a:cubicBezTo>
                      <a:cubicBezTo>
                        <a:pt x="48" y="1380"/>
                        <a:pt x="108" y="2868"/>
                        <a:pt x="72" y="4202"/>
                      </a:cubicBezTo>
                      <a:cubicBezTo>
                        <a:pt x="72" y="4690"/>
                        <a:pt x="60" y="5154"/>
                        <a:pt x="48" y="5642"/>
                      </a:cubicBezTo>
                      <a:lnTo>
                        <a:pt x="132" y="5642"/>
                      </a:lnTo>
                      <a:cubicBezTo>
                        <a:pt x="2049" y="5690"/>
                        <a:pt x="3977" y="5714"/>
                        <a:pt x="5894" y="5714"/>
                      </a:cubicBezTo>
                      <a:cubicBezTo>
                        <a:pt x="5894" y="3868"/>
                        <a:pt x="5823" y="1963"/>
                        <a:pt x="5740" y="130"/>
                      </a:cubicBezTo>
                      <a:cubicBezTo>
                        <a:pt x="4335" y="59"/>
                        <a:pt x="2891"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1794550" y="3002925"/>
                  <a:ext cx="147375" cy="142850"/>
                </a:xfrm>
                <a:custGeom>
                  <a:avLst/>
                  <a:gdLst/>
                  <a:ahLst/>
                  <a:cxnLst/>
                  <a:rect l="l" t="t" r="r" b="b"/>
                  <a:pathLst>
                    <a:path w="5895" h="5714" extrusionOk="0">
                      <a:moveTo>
                        <a:pt x="5728" y="142"/>
                      </a:moveTo>
                      <a:cubicBezTo>
                        <a:pt x="5670" y="1669"/>
                        <a:pt x="5591" y="3838"/>
                        <a:pt x="5564" y="5368"/>
                      </a:cubicBezTo>
                      <a:lnTo>
                        <a:pt x="5564" y="5368"/>
                      </a:lnTo>
                      <a:cubicBezTo>
                        <a:pt x="4235" y="5369"/>
                        <a:pt x="2887" y="5382"/>
                        <a:pt x="1549" y="5416"/>
                      </a:cubicBezTo>
                      <a:cubicBezTo>
                        <a:pt x="1116" y="5427"/>
                        <a:pt x="672" y="5438"/>
                        <a:pt x="238" y="5459"/>
                      </a:cubicBezTo>
                      <a:lnTo>
                        <a:pt x="238" y="5459"/>
                      </a:lnTo>
                      <a:cubicBezTo>
                        <a:pt x="225" y="4584"/>
                        <a:pt x="192" y="3720"/>
                        <a:pt x="203" y="2844"/>
                      </a:cubicBezTo>
                      <a:cubicBezTo>
                        <a:pt x="203" y="2090"/>
                        <a:pt x="256" y="1049"/>
                        <a:pt x="282" y="263"/>
                      </a:cubicBezTo>
                      <a:lnTo>
                        <a:pt x="282" y="263"/>
                      </a:lnTo>
                      <a:cubicBezTo>
                        <a:pt x="569" y="268"/>
                        <a:pt x="858" y="270"/>
                        <a:pt x="1148" y="270"/>
                      </a:cubicBezTo>
                      <a:cubicBezTo>
                        <a:pt x="2669" y="270"/>
                        <a:pt x="4227" y="210"/>
                        <a:pt x="5728" y="142"/>
                      </a:cubicBezTo>
                      <a:close/>
                      <a:moveTo>
                        <a:pt x="1457" y="1"/>
                      </a:moveTo>
                      <a:cubicBezTo>
                        <a:pt x="970" y="1"/>
                        <a:pt x="484" y="7"/>
                        <a:pt x="1" y="23"/>
                      </a:cubicBezTo>
                      <a:cubicBezTo>
                        <a:pt x="48" y="1380"/>
                        <a:pt x="96" y="2868"/>
                        <a:pt x="72" y="4202"/>
                      </a:cubicBezTo>
                      <a:cubicBezTo>
                        <a:pt x="72" y="4690"/>
                        <a:pt x="60" y="5154"/>
                        <a:pt x="48" y="5642"/>
                      </a:cubicBezTo>
                      <a:lnTo>
                        <a:pt x="132" y="5642"/>
                      </a:lnTo>
                      <a:cubicBezTo>
                        <a:pt x="2049" y="5690"/>
                        <a:pt x="3977" y="5714"/>
                        <a:pt x="5894" y="5714"/>
                      </a:cubicBezTo>
                      <a:cubicBezTo>
                        <a:pt x="5894" y="3868"/>
                        <a:pt x="5823" y="1963"/>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4950" y="3002925"/>
                  <a:ext cx="147375" cy="142850"/>
                </a:xfrm>
                <a:custGeom>
                  <a:avLst/>
                  <a:gdLst/>
                  <a:ahLst/>
                  <a:cxnLst/>
                  <a:rect l="l" t="t" r="r" b="b"/>
                  <a:pathLst>
                    <a:path w="5895" h="5714" extrusionOk="0">
                      <a:moveTo>
                        <a:pt x="5716" y="142"/>
                      </a:moveTo>
                      <a:cubicBezTo>
                        <a:pt x="5658" y="1669"/>
                        <a:pt x="5590" y="3838"/>
                        <a:pt x="5553" y="5368"/>
                      </a:cubicBezTo>
                      <a:lnTo>
                        <a:pt x="5553" y="5368"/>
                      </a:lnTo>
                      <a:cubicBezTo>
                        <a:pt x="4224" y="5369"/>
                        <a:pt x="2875" y="5382"/>
                        <a:pt x="1537" y="5416"/>
                      </a:cubicBezTo>
                      <a:cubicBezTo>
                        <a:pt x="1104" y="5427"/>
                        <a:pt x="660" y="5438"/>
                        <a:pt x="226" y="5459"/>
                      </a:cubicBezTo>
                      <a:lnTo>
                        <a:pt x="226" y="5459"/>
                      </a:lnTo>
                      <a:cubicBezTo>
                        <a:pt x="213" y="4584"/>
                        <a:pt x="180" y="3720"/>
                        <a:pt x="191" y="2844"/>
                      </a:cubicBezTo>
                      <a:cubicBezTo>
                        <a:pt x="191" y="2090"/>
                        <a:pt x="244" y="1049"/>
                        <a:pt x="270" y="263"/>
                      </a:cubicBezTo>
                      <a:lnTo>
                        <a:pt x="270" y="263"/>
                      </a:lnTo>
                      <a:cubicBezTo>
                        <a:pt x="557" y="268"/>
                        <a:pt x="846" y="270"/>
                        <a:pt x="1136" y="270"/>
                      </a:cubicBezTo>
                      <a:cubicBezTo>
                        <a:pt x="2658" y="270"/>
                        <a:pt x="4215" y="210"/>
                        <a:pt x="5716" y="142"/>
                      </a:cubicBezTo>
                      <a:close/>
                      <a:moveTo>
                        <a:pt x="1457" y="1"/>
                      </a:moveTo>
                      <a:cubicBezTo>
                        <a:pt x="970" y="1"/>
                        <a:pt x="484" y="7"/>
                        <a:pt x="1" y="23"/>
                      </a:cubicBezTo>
                      <a:cubicBezTo>
                        <a:pt x="48" y="1380"/>
                        <a:pt x="108" y="2868"/>
                        <a:pt x="72" y="4202"/>
                      </a:cubicBezTo>
                      <a:cubicBezTo>
                        <a:pt x="72" y="4690"/>
                        <a:pt x="60" y="5154"/>
                        <a:pt x="48" y="5642"/>
                      </a:cubicBezTo>
                      <a:lnTo>
                        <a:pt x="132" y="5642"/>
                      </a:lnTo>
                      <a:cubicBezTo>
                        <a:pt x="2061" y="5690"/>
                        <a:pt x="3977" y="5714"/>
                        <a:pt x="5894" y="5714"/>
                      </a:cubicBezTo>
                      <a:cubicBezTo>
                        <a:pt x="5894" y="3868"/>
                        <a:pt x="5823" y="1963"/>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515350" y="3002925"/>
                  <a:ext cx="147375" cy="142850"/>
                </a:xfrm>
                <a:custGeom>
                  <a:avLst/>
                  <a:gdLst/>
                  <a:ahLst/>
                  <a:cxnLst/>
                  <a:rect l="l" t="t" r="r" b="b"/>
                  <a:pathLst>
                    <a:path w="5895" h="5714" extrusionOk="0">
                      <a:moveTo>
                        <a:pt x="5716" y="142"/>
                      </a:moveTo>
                      <a:lnTo>
                        <a:pt x="5716" y="142"/>
                      </a:lnTo>
                      <a:cubicBezTo>
                        <a:pt x="5658" y="1669"/>
                        <a:pt x="5579" y="3838"/>
                        <a:pt x="5552" y="5368"/>
                      </a:cubicBezTo>
                      <a:lnTo>
                        <a:pt x="5552" y="5368"/>
                      </a:lnTo>
                      <a:cubicBezTo>
                        <a:pt x="4224" y="5369"/>
                        <a:pt x="2875" y="5382"/>
                        <a:pt x="1537" y="5416"/>
                      </a:cubicBezTo>
                      <a:cubicBezTo>
                        <a:pt x="1104" y="5427"/>
                        <a:pt x="660" y="5438"/>
                        <a:pt x="226" y="5459"/>
                      </a:cubicBezTo>
                      <a:lnTo>
                        <a:pt x="226" y="5459"/>
                      </a:lnTo>
                      <a:cubicBezTo>
                        <a:pt x="213" y="4584"/>
                        <a:pt x="180" y="3720"/>
                        <a:pt x="203" y="2844"/>
                      </a:cubicBezTo>
                      <a:cubicBezTo>
                        <a:pt x="203" y="2090"/>
                        <a:pt x="246" y="1048"/>
                        <a:pt x="270" y="263"/>
                      </a:cubicBezTo>
                      <a:lnTo>
                        <a:pt x="270" y="263"/>
                      </a:lnTo>
                      <a:cubicBezTo>
                        <a:pt x="559" y="268"/>
                        <a:pt x="851" y="270"/>
                        <a:pt x="1144" y="270"/>
                      </a:cubicBezTo>
                      <a:cubicBezTo>
                        <a:pt x="2661" y="270"/>
                        <a:pt x="4224" y="210"/>
                        <a:pt x="5716" y="142"/>
                      </a:cubicBezTo>
                      <a:close/>
                      <a:moveTo>
                        <a:pt x="1457" y="1"/>
                      </a:moveTo>
                      <a:cubicBezTo>
                        <a:pt x="970" y="1"/>
                        <a:pt x="484" y="7"/>
                        <a:pt x="1" y="23"/>
                      </a:cubicBezTo>
                      <a:cubicBezTo>
                        <a:pt x="48" y="1380"/>
                        <a:pt x="108" y="2868"/>
                        <a:pt x="72" y="4202"/>
                      </a:cubicBezTo>
                      <a:cubicBezTo>
                        <a:pt x="72" y="4690"/>
                        <a:pt x="60" y="5154"/>
                        <a:pt x="48" y="5642"/>
                      </a:cubicBezTo>
                      <a:lnTo>
                        <a:pt x="144" y="5642"/>
                      </a:lnTo>
                      <a:cubicBezTo>
                        <a:pt x="2061" y="5690"/>
                        <a:pt x="3977" y="5714"/>
                        <a:pt x="5894" y="5714"/>
                      </a:cubicBezTo>
                      <a:cubicBezTo>
                        <a:pt x="5894" y="3868"/>
                        <a:pt x="5823" y="1963"/>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1375450" y="3002925"/>
                  <a:ext cx="147375" cy="142850"/>
                </a:xfrm>
                <a:custGeom>
                  <a:avLst/>
                  <a:gdLst/>
                  <a:ahLst/>
                  <a:cxnLst/>
                  <a:rect l="l" t="t" r="r" b="b"/>
                  <a:pathLst>
                    <a:path w="5895" h="5714" extrusionOk="0">
                      <a:moveTo>
                        <a:pt x="5740" y="142"/>
                      </a:moveTo>
                      <a:lnTo>
                        <a:pt x="5740" y="142"/>
                      </a:lnTo>
                      <a:cubicBezTo>
                        <a:pt x="5682" y="1669"/>
                        <a:pt x="5592" y="3838"/>
                        <a:pt x="5574" y="5368"/>
                      </a:cubicBezTo>
                      <a:lnTo>
                        <a:pt x="5574" y="5368"/>
                      </a:lnTo>
                      <a:cubicBezTo>
                        <a:pt x="4244" y="5369"/>
                        <a:pt x="2902" y="5382"/>
                        <a:pt x="1549" y="5416"/>
                      </a:cubicBezTo>
                      <a:cubicBezTo>
                        <a:pt x="1112" y="5427"/>
                        <a:pt x="665" y="5438"/>
                        <a:pt x="238" y="5459"/>
                      </a:cubicBezTo>
                      <a:lnTo>
                        <a:pt x="238" y="5459"/>
                      </a:lnTo>
                      <a:cubicBezTo>
                        <a:pt x="225" y="4585"/>
                        <a:pt x="192" y="3720"/>
                        <a:pt x="215" y="2844"/>
                      </a:cubicBezTo>
                      <a:cubicBezTo>
                        <a:pt x="215" y="2090"/>
                        <a:pt x="268" y="1049"/>
                        <a:pt x="284" y="263"/>
                      </a:cubicBezTo>
                      <a:lnTo>
                        <a:pt x="284" y="263"/>
                      </a:lnTo>
                      <a:cubicBezTo>
                        <a:pt x="574" y="268"/>
                        <a:pt x="866" y="270"/>
                        <a:pt x="1160" y="270"/>
                      </a:cubicBezTo>
                      <a:cubicBezTo>
                        <a:pt x="2681" y="270"/>
                        <a:pt x="4238" y="210"/>
                        <a:pt x="5740" y="142"/>
                      </a:cubicBezTo>
                      <a:close/>
                      <a:moveTo>
                        <a:pt x="1459" y="1"/>
                      </a:moveTo>
                      <a:cubicBezTo>
                        <a:pt x="971" y="1"/>
                        <a:pt x="484" y="7"/>
                        <a:pt x="1" y="23"/>
                      </a:cubicBezTo>
                      <a:cubicBezTo>
                        <a:pt x="48" y="1380"/>
                        <a:pt x="108" y="2868"/>
                        <a:pt x="84" y="4202"/>
                      </a:cubicBezTo>
                      <a:cubicBezTo>
                        <a:pt x="84" y="4690"/>
                        <a:pt x="60" y="5154"/>
                        <a:pt x="48" y="5642"/>
                      </a:cubicBezTo>
                      <a:lnTo>
                        <a:pt x="144" y="5642"/>
                      </a:lnTo>
                      <a:cubicBezTo>
                        <a:pt x="2061" y="5690"/>
                        <a:pt x="3977" y="5714"/>
                        <a:pt x="5894" y="5714"/>
                      </a:cubicBezTo>
                      <a:cubicBezTo>
                        <a:pt x="5894" y="3868"/>
                        <a:pt x="5823" y="1963"/>
                        <a:pt x="5752" y="130"/>
                      </a:cubicBezTo>
                      <a:cubicBezTo>
                        <a:pt x="4347" y="59"/>
                        <a:pt x="2897" y="1"/>
                        <a:pt x="1459"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1236150" y="3002925"/>
                  <a:ext cx="147375" cy="142850"/>
                </a:xfrm>
                <a:custGeom>
                  <a:avLst/>
                  <a:gdLst/>
                  <a:ahLst/>
                  <a:cxnLst/>
                  <a:rect l="l" t="t" r="r" b="b"/>
                  <a:pathLst>
                    <a:path w="5895" h="5714" extrusionOk="0">
                      <a:moveTo>
                        <a:pt x="5728" y="142"/>
                      </a:moveTo>
                      <a:lnTo>
                        <a:pt x="5728" y="142"/>
                      </a:lnTo>
                      <a:cubicBezTo>
                        <a:pt x="5659" y="1669"/>
                        <a:pt x="5579" y="3838"/>
                        <a:pt x="5562" y="5368"/>
                      </a:cubicBezTo>
                      <a:lnTo>
                        <a:pt x="5562" y="5368"/>
                      </a:lnTo>
                      <a:cubicBezTo>
                        <a:pt x="4224" y="5369"/>
                        <a:pt x="2886" y="5382"/>
                        <a:pt x="1537" y="5416"/>
                      </a:cubicBezTo>
                      <a:cubicBezTo>
                        <a:pt x="1111" y="5427"/>
                        <a:pt x="664" y="5438"/>
                        <a:pt x="226" y="5460"/>
                      </a:cubicBezTo>
                      <a:lnTo>
                        <a:pt x="226" y="5460"/>
                      </a:lnTo>
                      <a:cubicBezTo>
                        <a:pt x="213" y="4585"/>
                        <a:pt x="192" y="3720"/>
                        <a:pt x="203" y="2844"/>
                      </a:cubicBezTo>
                      <a:cubicBezTo>
                        <a:pt x="203" y="2090"/>
                        <a:pt x="256" y="1049"/>
                        <a:pt x="272" y="263"/>
                      </a:cubicBezTo>
                      <a:lnTo>
                        <a:pt x="272" y="263"/>
                      </a:lnTo>
                      <a:cubicBezTo>
                        <a:pt x="562" y="268"/>
                        <a:pt x="854" y="270"/>
                        <a:pt x="1148" y="270"/>
                      </a:cubicBezTo>
                      <a:cubicBezTo>
                        <a:pt x="2669" y="270"/>
                        <a:pt x="4226" y="210"/>
                        <a:pt x="5728" y="142"/>
                      </a:cubicBezTo>
                      <a:close/>
                      <a:moveTo>
                        <a:pt x="1455" y="1"/>
                      </a:moveTo>
                      <a:cubicBezTo>
                        <a:pt x="969" y="1"/>
                        <a:pt x="484" y="7"/>
                        <a:pt x="1" y="23"/>
                      </a:cubicBezTo>
                      <a:cubicBezTo>
                        <a:pt x="36" y="1380"/>
                        <a:pt x="96" y="2868"/>
                        <a:pt x="72" y="4202"/>
                      </a:cubicBezTo>
                      <a:cubicBezTo>
                        <a:pt x="72" y="4690"/>
                        <a:pt x="60" y="5154"/>
                        <a:pt x="36" y="5642"/>
                      </a:cubicBezTo>
                      <a:lnTo>
                        <a:pt x="132" y="5642"/>
                      </a:lnTo>
                      <a:cubicBezTo>
                        <a:pt x="2049" y="5690"/>
                        <a:pt x="3965" y="5714"/>
                        <a:pt x="5894" y="5714"/>
                      </a:cubicBezTo>
                      <a:cubicBezTo>
                        <a:pt x="5894" y="3868"/>
                        <a:pt x="5811" y="1963"/>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2213350" y="3138250"/>
                  <a:ext cx="147375" cy="142675"/>
                </a:xfrm>
                <a:custGeom>
                  <a:avLst/>
                  <a:gdLst/>
                  <a:ahLst/>
                  <a:cxnLst/>
                  <a:rect l="l" t="t" r="r" b="b"/>
                  <a:pathLst>
                    <a:path w="5895" h="5707" extrusionOk="0">
                      <a:moveTo>
                        <a:pt x="5740" y="146"/>
                      </a:moveTo>
                      <a:lnTo>
                        <a:pt x="5740" y="146"/>
                      </a:lnTo>
                      <a:cubicBezTo>
                        <a:pt x="5659" y="1662"/>
                        <a:pt x="5590" y="3832"/>
                        <a:pt x="5574" y="5373"/>
                      </a:cubicBezTo>
                      <a:lnTo>
                        <a:pt x="5574" y="5373"/>
                      </a:lnTo>
                      <a:cubicBezTo>
                        <a:pt x="4236" y="5374"/>
                        <a:pt x="2898" y="5386"/>
                        <a:pt x="1549" y="5420"/>
                      </a:cubicBezTo>
                      <a:cubicBezTo>
                        <a:pt x="1112" y="5432"/>
                        <a:pt x="675" y="5443"/>
                        <a:pt x="238" y="5464"/>
                      </a:cubicBezTo>
                      <a:lnTo>
                        <a:pt x="238" y="5464"/>
                      </a:lnTo>
                      <a:cubicBezTo>
                        <a:pt x="225" y="4589"/>
                        <a:pt x="192" y="3724"/>
                        <a:pt x="215" y="2849"/>
                      </a:cubicBezTo>
                      <a:cubicBezTo>
                        <a:pt x="215" y="2094"/>
                        <a:pt x="268" y="1053"/>
                        <a:pt x="284" y="267"/>
                      </a:cubicBezTo>
                      <a:lnTo>
                        <a:pt x="284" y="267"/>
                      </a:lnTo>
                      <a:cubicBezTo>
                        <a:pt x="572" y="272"/>
                        <a:pt x="863" y="274"/>
                        <a:pt x="1156" y="274"/>
                      </a:cubicBezTo>
                      <a:cubicBezTo>
                        <a:pt x="2673" y="274"/>
                        <a:pt x="4239" y="214"/>
                        <a:pt x="5740" y="146"/>
                      </a:cubicBezTo>
                      <a:close/>
                      <a:moveTo>
                        <a:pt x="1176" y="1"/>
                      </a:moveTo>
                      <a:cubicBezTo>
                        <a:pt x="783" y="1"/>
                        <a:pt x="391" y="5"/>
                        <a:pt x="1" y="15"/>
                      </a:cubicBezTo>
                      <a:cubicBezTo>
                        <a:pt x="49" y="1372"/>
                        <a:pt x="108" y="2861"/>
                        <a:pt x="84" y="4194"/>
                      </a:cubicBezTo>
                      <a:cubicBezTo>
                        <a:pt x="84" y="4670"/>
                        <a:pt x="60" y="5147"/>
                        <a:pt x="49" y="5623"/>
                      </a:cubicBezTo>
                      <a:lnTo>
                        <a:pt x="132" y="5623"/>
                      </a:lnTo>
                      <a:cubicBezTo>
                        <a:pt x="2061" y="5682"/>
                        <a:pt x="3978" y="5706"/>
                        <a:pt x="5894" y="5706"/>
                      </a:cubicBezTo>
                      <a:cubicBezTo>
                        <a:pt x="5894" y="3861"/>
                        <a:pt x="5823" y="1956"/>
                        <a:pt x="5752" y="122"/>
                      </a:cubicBezTo>
                      <a:cubicBezTo>
                        <a:pt x="4246" y="65"/>
                        <a:pt x="2703" y="1"/>
                        <a:pt x="1176"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2074050" y="3138250"/>
                  <a:ext cx="147375" cy="142675"/>
                </a:xfrm>
                <a:custGeom>
                  <a:avLst/>
                  <a:gdLst/>
                  <a:ahLst/>
                  <a:cxnLst/>
                  <a:rect l="l" t="t" r="r" b="b"/>
                  <a:pathLst>
                    <a:path w="5895" h="5707" extrusionOk="0">
                      <a:moveTo>
                        <a:pt x="5704" y="146"/>
                      </a:moveTo>
                      <a:cubicBezTo>
                        <a:pt x="5658" y="1662"/>
                        <a:pt x="5579" y="3832"/>
                        <a:pt x="5552" y="5373"/>
                      </a:cubicBezTo>
                      <a:lnTo>
                        <a:pt x="5552" y="5373"/>
                      </a:lnTo>
                      <a:cubicBezTo>
                        <a:pt x="4220" y="5374"/>
                        <a:pt x="2878" y="5386"/>
                        <a:pt x="1525" y="5420"/>
                      </a:cubicBezTo>
                      <a:cubicBezTo>
                        <a:pt x="1088" y="5432"/>
                        <a:pt x="642" y="5443"/>
                        <a:pt x="214" y="5464"/>
                      </a:cubicBezTo>
                      <a:lnTo>
                        <a:pt x="214" y="5464"/>
                      </a:lnTo>
                      <a:cubicBezTo>
                        <a:pt x="201" y="4589"/>
                        <a:pt x="168" y="3724"/>
                        <a:pt x="191" y="2849"/>
                      </a:cubicBezTo>
                      <a:cubicBezTo>
                        <a:pt x="191" y="2094"/>
                        <a:pt x="244" y="1053"/>
                        <a:pt x="260" y="267"/>
                      </a:cubicBezTo>
                      <a:lnTo>
                        <a:pt x="260" y="267"/>
                      </a:lnTo>
                      <a:cubicBezTo>
                        <a:pt x="550" y="272"/>
                        <a:pt x="843" y="274"/>
                        <a:pt x="1136" y="274"/>
                      </a:cubicBezTo>
                      <a:cubicBezTo>
                        <a:pt x="2657" y="274"/>
                        <a:pt x="4212" y="214"/>
                        <a:pt x="5704" y="146"/>
                      </a:cubicBezTo>
                      <a:close/>
                      <a:moveTo>
                        <a:pt x="1174" y="1"/>
                      </a:moveTo>
                      <a:cubicBezTo>
                        <a:pt x="782" y="1"/>
                        <a:pt x="391" y="5"/>
                        <a:pt x="1" y="15"/>
                      </a:cubicBezTo>
                      <a:cubicBezTo>
                        <a:pt x="36" y="1372"/>
                        <a:pt x="96" y="2861"/>
                        <a:pt x="72" y="4194"/>
                      </a:cubicBezTo>
                      <a:cubicBezTo>
                        <a:pt x="72" y="4670"/>
                        <a:pt x="60" y="5147"/>
                        <a:pt x="36" y="5623"/>
                      </a:cubicBezTo>
                      <a:lnTo>
                        <a:pt x="132" y="5623"/>
                      </a:lnTo>
                      <a:cubicBezTo>
                        <a:pt x="2049" y="5682"/>
                        <a:pt x="3966" y="5706"/>
                        <a:pt x="5894" y="5706"/>
                      </a:cubicBezTo>
                      <a:cubicBezTo>
                        <a:pt x="5894" y="3861"/>
                        <a:pt x="5811" y="1956"/>
                        <a:pt x="5740" y="122"/>
                      </a:cubicBezTo>
                      <a:cubicBezTo>
                        <a:pt x="4234" y="65"/>
                        <a:pt x="2698" y="1"/>
                        <a:pt x="117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1934450" y="3138250"/>
                  <a:ext cx="147375" cy="142675"/>
                </a:xfrm>
                <a:custGeom>
                  <a:avLst/>
                  <a:gdLst/>
                  <a:ahLst/>
                  <a:cxnLst/>
                  <a:rect l="l" t="t" r="r" b="b"/>
                  <a:pathLst>
                    <a:path w="5895" h="5707" extrusionOk="0">
                      <a:moveTo>
                        <a:pt x="5716" y="146"/>
                      </a:moveTo>
                      <a:lnTo>
                        <a:pt x="5716" y="146"/>
                      </a:lnTo>
                      <a:cubicBezTo>
                        <a:pt x="5658" y="1662"/>
                        <a:pt x="5568" y="3832"/>
                        <a:pt x="5551" y="5373"/>
                      </a:cubicBezTo>
                      <a:lnTo>
                        <a:pt x="5551" y="5373"/>
                      </a:lnTo>
                      <a:cubicBezTo>
                        <a:pt x="4213" y="5374"/>
                        <a:pt x="2874" y="5386"/>
                        <a:pt x="1525" y="5420"/>
                      </a:cubicBezTo>
                      <a:cubicBezTo>
                        <a:pt x="1102" y="5431"/>
                        <a:pt x="659" y="5443"/>
                        <a:pt x="225" y="5463"/>
                      </a:cubicBezTo>
                      <a:lnTo>
                        <a:pt x="225" y="5463"/>
                      </a:lnTo>
                      <a:cubicBezTo>
                        <a:pt x="202" y="4589"/>
                        <a:pt x="180" y="3724"/>
                        <a:pt x="191" y="2849"/>
                      </a:cubicBezTo>
                      <a:cubicBezTo>
                        <a:pt x="191" y="2094"/>
                        <a:pt x="244" y="1053"/>
                        <a:pt x="260" y="267"/>
                      </a:cubicBezTo>
                      <a:lnTo>
                        <a:pt x="260" y="267"/>
                      </a:lnTo>
                      <a:cubicBezTo>
                        <a:pt x="550" y="272"/>
                        <a:pt x="843" y="274"/>
                        <a:pt x="1136" y="274"/>
                      </a:cubicBezTo>
                      <a:cubicBezTo>
                        <a:pt x="2657" y="274"/>
                        <a:pt x="4215" y="214"/>
                        <a:pt x="5716" y="146"/>
                      </a:cubicBezTo>
                      <a:close/>
                      <a:moveTo>
                        <a:pt x="1175" y="1"/>
                      </a:moveTo>
                      <a:cubicBezTo>
                        <a:pt x="782" y="1"/>
                        <a:pt x="391" y="5"/>
                        <a:pt x="1" y="15"/>
                      </a:cubicBezTo>
                      <a:cubicBezTo>
                        <a:pt x="48" y="1372"/>
                        <a:pt x="108" y="2861"/>
                        <a:pt x="72" y="4194"/>
                      </a:cubicBezTo>
                      <a:cubicBezTo>
                        <a:pt x="72" y="4670"/>
                        <a:pt x="60" y="5147"/>
                        <a:pt x="48" y="5623"/>
                      </a:cubicBezTo>
                      <a:lnTo>
                        <a:pt x="132" y="5623"/>
                      </a:lnTo>
                      <a:cubicBezTo>
                        <a:pt x="2049" y="5682"/>
                        <a:pt x="3977" y="5706"/>
                        <a:pt x="5894" y="5706"/>
                      </a:cubicBezTo>
                      <a:cubicBezTo>
                        <a:pt x="5894" y="3861"/>
                        <a:pt x="5823" y="1956"/>
                        <a:pt x="5740" y="122"/>
                      </a:cubicBezTo>
                      <a:cubicBezTo>
                        <a:pt x="4243" y="65"/>
                        <a:pt x="2702" y="1"/>
                        <a:pt x="117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1794550" y="3138250"/>
                  <a:ext cx="147375" cy="142675"/>
                </a:xfrm>
                <a:custGeom>
                  <a:avLst/>
                  <a:gdLst/>
                  <a:ahLst/>
                  <a:cxnLst/>
                  <a:rect l="l" t="t" r="r" b="b"/>
                  <a:pathLst>
                    <a:path w="5895" h="5707" extrusionOk="0">
                      <a:moveTo>
                        <a:pt x="5728" y="146"/>
                      </a:moveTo>
                      <a:lnTo>
                        <a:pt x="5728" y="146"/>
                      </a:lnTo>
                      <a:cubicBezTo>
                        <a:pt x="5670" y="1662"/>
                        <a:pt x="5591" y="3832"/>
                        <a:pt x="5564" y="5373"/>
                      </a:cubicBezTo>
                      <a:lnTo>
                        <a:pt x="5564" y="5373"/>
                      </a:lnTo>
                      <a:cubicBezTo>
                        <a:pt x="4235" y="5374"/>
                        <a:pt x="2887" y="5386"/>
                        <a:pt x="1549" y="5420"/>
                      </a:cubicBezTo>
                      <a:cubicBezTo>
                        <a:pt x="1116" y="5431"/>
                        <a:pt x="672" y="5443"/>
                        <a:pt x="238" y="5463"/>
                      </a:cubicBezTo>
                      <a:lnTo>
                        <a:pt x="238" y="5463"/>
                      </a:lnTo>
                      <a:cubicBezTo>
                        <a:pt x="225" y="4589"/>
                        <a:pt x="192" y="3724"/>
                        <a:pt x="203" y="2849"/>
                      </a:cubicBezTo>
                      <a:cubicBezTo>
                        <a:pt x="203" y="2094"/>
                        <a:pt x="256" y="1053"/>
                        <a:pt x="282" y="267"/>
                      </a:cubicBezTo>
                      <a:lnTo>
                        <a:pt x="282" y="267"/>
                      </a:lnTo>
                      <a:cubicBezTo>
                        <a:pt x="569" y="272"/>
                        <a:pt x="858" y="274"/>
                        <a:pt x="1148" y="274"/>
                      </a:cubicBezTo>
                      <a:cubicBezTo>
                        <a:pt x="2669" y="274"/>
                        <a:pt x="4227" y="214"/>
                        <a:pt x="5728" y="146"/>
                      </a:cubicBezTo>
                      <a:close/>
                      <a:moveTo>
                        <a:pt x="1175" y="1"/>
                      </a:moveTo>
                      <a:cubicBezTo>
                        <a:pt x="783" y="1"/>
                        <a:pt x="391" y="5"/>
                        <a:pt x="1" y="15"/>
                      </a:cubicBezTo>
                      <a:cubicBezTo>
                        <a:pt x="48" y="1372"/>
                        <a:pt x="96" y="2861"/>
                        <a:pt x="72" y="4194"/>
                      </a:cubicBezTo>
                      <a:cubicBezTo>
                        <a:pt x="72" y="4670"/>
                        <a:pt x="60" y="5147"/>
                        <a:pt x="48" y="5623"/>
                      </a:cubicBezTo>
                      <a:lnTo>
                        <a:pt x="132" y="5623"/>
                      </a:lnTo>
                      <a:cubicBezTo>
                        <a:pt x="2049" y="5682"/>
                        <a:pt x="3977" y="5706"/>
                        <a:pt x="5894" y="5706"/>
                      </a:cubicBezTo>
                      <a:cubicBezTo>
                        <a:pt x="5894" y="3861"/>
                        <a:pt x="5823" y="1956"/>
                        <a:pt x="5740" y="122"/>
                      </a:cubicBezTo>
                      <a:cubicBezTo>
                        <a:pt x="4243" y="65"/>
                        <a:pt x="270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1654950" y="3138250"/>
                  <a:ext cx="147375" cy="142675"/>
                </a:xfrm>
                <a:custGeom>
                  <a:avLst/>
                  <a:gdLst/>
                  <a:ahLst/>
                  <a:cxnLst/>
                  <a:rect l="l" t="t" r="r" b="b"/>
                  <a:pathLst>
                    <a:path w="5895" h="5707" extrusionOk="0">
                      <a:moveTo>
                        <a:pt x="5716" y="146"/>
                      </a:moveTo>
                      <a:cubicBezTo>
                        <a:pt x="5658" y="1662"/>
                        <a:pt x="5590" y="3832"/>
                        <a:pt x="5553" y="5373"/>
                      </a:cubicBezTo>
                      <a:lnTo>
                        <a:pt x="5553" y="5373"/>
                      </a:lnTo>
                      <a:cubicBezTo>
                        <a:pt x="4224" y="5374"/>
                        <a:pt x="2875" y="5386"/>
                        <a:pt x="1537" y="5420"/>
                      </a:cubicBezTo>
                      <a:cubicBezTo>
                        <a:pt x="1104" y="5431"/>
                        <a:pt x="660" y="5443"/>
                        <a:pt x="226" y="5463"/>
                      </a:cubicBezTo>
                      <a:lnTo>
                        <a:pt x="226" y="5463"/>
                      </a:lnTo>
                      <a:cubicBezTo>
                        <a:pt x="213" y="4589"/>
                        <a:pt x="180" y="3724"/>
                        <a:pt x="191" y="2849"/>
                      </a:cubicBezTo>
                      <a:cubicBezTo>
                        <a:pt x="191" y="2094"/>
                        <a:pt x="244" y="1053"/>
                        <a:pt x="270" y="267"/>
                      </a:cubicBezTo>
                      <a:lnTo>
                        <a:pt x="270" y="267"/>
                      </a:lnTo>
                      <a:cubicBezTo>
                        <a:pt x="557" y="272"/>
                        <a:pt x="846" y="274"/>
                        <a:pt x="1136" y="274"/>
                      </a:cubicBezTo>
                      <a:cubicBezTo>
                        <a:pt x="2658" y="274"/>
                        <a:pt x="4215" y="214"/>
                        <a:pt x="5716" y="146"/>
                      </a:cubicBezTo>
                      <a:close/>
                      <a:moveTo>
                        <a:pt x="1175" y="1"/>
                      </a:moveTo>
                      <a:cubicBezTo>
                        <a:pt x="783" y="1"/>
                        <a:pt x="391" y="5"/>
                        <a:pt x="1" y="15"/>
                      </a:cubicBezTo>
                      <a:cubicBezTo>
                        <a:pt x="48" y="1372"/>
                        <a:pt x="108" y="2861"/>
                        <a:pt x="72" y="4194"/>
                      </a:cubicBezTo>
                      <a:cubicBezTo>
                        <a:pt x="72" y="4670"/>
                        <a:pt x="60" y="5147"/>
                        <a:pt x="48" y="5623"/>
                      </a:cubicBezTo>
                      <a:lnTo>
                        <a:pt x="132" y="5623"/>
                      </a:lnTo>
                      <a:cubicBezTo>
                        <a:pt x="2061" y="5682"/>
                        <a:pt x="3977" y="5706"/>
                        <a:pt x="5894" y="5706"/>
                      </a:cubicBezTo>
                      <a:cubicBezTo>
                        <a:pt x="5894" y="3861"/>
                        <a:pt x="5823" y="1956"/>
                        <a:pt x="5751" y="122"/>
                      </a:cubicBezTo>
                      <a:cubicBezTo>
                        <a:pt x="4246" y="65"/>
                        <a:pt x="2703"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1515350" y="3138250"/>
                  <a:ext cx="147375" cy="142675"/>
                </a:xfrm>
                <a:custGeom>
                  <a:avLst/>
                  <a:gdLst/>
                  <a:ahLst/>
                  <a:cxnLst/>
                  <a:rect l="l" t="t" r="r" b="b"/>
                  <a:pathLst>
                    <a:path w="5895" h="5707" extrusionOk="0">
                      <a:moveTo>
                        <a:pt x="5716" y="146"/>
                      </a:moveTo>
                      <a:lnTo>
                        <a:pt x="5716" y="146"/>
                      </a:lnTo>
                      <a:cubicBezTo>
                        <a:pt x="5658" y="1662"/>
                        <a:pt x="5579" y="3832"/>
                        <a:pt x="5552" y="5373"/>
                      </a:cubicBezTo>
                      <a:lnTo>
                        <a:pt x="5552" y="5373"/>
                      </a:lnTo>
                      <a:cubicBezTo>
                        <a:pt x="4223" y="5374"/>
                        <a:pt x="2875" y="5386"/>
                        <a:pt x="1537" y="5420"/>
                      </a:cubicBezTo>
                      <a:cubicBezTo>
                        <a:pt x="1104" y="5431"/>
                        <a:pt x="660" y="5443"/>
                        <a:pt x="226" y="5463"/>
                      </a:cubicBezTo>
                      <a:lnTo>
                        <a:pt x="226" y="5463"/>
                      </a:lnTo>
                      <a:cubicBezTo>
                        <a:pt x="213" y="4589"/>
                        <a:pt x="180" y="3724"/>
                        <a:pt x="203" y="2849"/>
                      </a:cubicBezTo>
                      <a:cubicBezTo>
                        <a:pt x="203" y="2094"/>
                        <a:pt x="246" y="1053"/>
                        <a:pt x="270" y="267"/>
                      </a:cubicBezTo>
                      <a:lnTo>
                        <a:pt x="270" y="267"/>
                      </a:lnTo>
                      <a:cubicBezTo>
                        <a:pt x="559" y="272"/>
                        <a:pt x="851" y="274"/>
                        <a:pt x="1144" y="274"/>
                      </a:cubicBezTo>
                      <a:cubicBezTo>
                        <a:pt x="2661" y="274"/>
                        <a:pt x="4224" y="214"/>
                        <a:pt x="5716" y="146"/>
                      </a:cubicBezTo>
                      <a:close/>
                      <a:moveTo>
                        <a:pt x="1175" y="1"/>
                      </a:moveTo>
                      <a:cubicBezTo>
                        <a:pt x="782" y="1"/>
                        <a:pt x="391" y="5"/>
                        <a:pt x="1" y="15"/>
                      </a:cubicBezTo>
                      <a:cubicBezTo>
                        <a:pt x="48" y="1372"/>
                        <a:pt x="108" y="2861"/>
                        <a:pt x="72" y="4194"/>
                      </a:cubicBezTo>
                      <a:cubicBezTo>
                        <a:pt x="72" y="4670"/>
                        <a:pt x="60" y="5147"/>
                        <a:pt x="48" y="5623"/>
                      </a:cubicBezTo>
                      <a:lnTo>
                        <a:pt x="144" y="5623"/>
                      </a:lnTo>
                      <a:cubicBezTo>
                        <a:pt x="2061" y="5682"/>
                        <a:pt x="3977" y="5706"/>
                        <a:pt x="5894" y="5706"/>
                      </a:cubicBezTo>
                      <a:cubicBezTo>
                        <a:pt x="5894" y="3861"/>
                        <a:pt x="5823" y="1956"/>
                        <a:pt x="5751" y="122"/>
                      </a:cubicBezTo>
                      <a:cubicBezTo>
                        <a:pt x="4246" y="65"/>
                        <a:pt x="2703"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1375450" y="3138250"/>
                  <a:ext cx="147375" cy="142675"/>
                </a:xfrm>
                <a:custGeom>
                  <a:avLst/>
                  <a:gdLst/>
                  <a:ahLst/>
                  <a:cxnLst/>
                  <a:rect l="l" t="t" r="r" b="b"/>
                  <a:pathLst>
                    <a:path w="5895" h="5707" extrusionOk="0">
                      <a:moveTo>
                        <a:pt x="5740" y="146"/>
                      </a:moveTo>
                      <a:cubicBezTo>
                        <a:pt x="5682" y="1662"/>
                        <a:pt x="5591" y="3832"/>
                        <a:pt x="5574" y="5373"/>
                      </a:cubicBezTo>
                      <a:lnTo>
                        <a:pt x="5574" y="5373"/>
                      </a:lnTo>
                      <a:cubicBezTo>
                        <a:pt x="4244" y="5374"/>
                        <a:pt x="2902" y="5386"/>
                        <a:pt x="1549" y="5420"/>
                      </a:cubicBezTo>
                      <a:cubicBezTo>
                        <a:pt x="1112" y="5432"/>
                        <a:pt x="665" y="5443"/>
                        <a:pt x="238" y="5464"/>
                      </a:cubicBezTo>
                      <a:lnTo>
                        <a:pt x="238" y="5464"/>
                      </a:lnTo>
                      <a:cubicBezTo>
                        <a:pt x="225" y="4589"/>
                        <a:pt x="192" y="3724"/>
                        <a:pt x="215" y="2849"/>
                      </a:cubicBezTo>
                      <a:cubicBezTo>
                        <a:pt x="215" y="2094"/>
                        <a:pt x="268" y="1053"/>
                        <a:pt x="284" y="267"/>
                      </a:cubicBezTo>
                      <a:lnTo>
                        <a:pt x="284" y="267"/>
                      </a:lnTo>
                      <a:cubicBezTo>
                        <a:pt x="574" y="272"/>
                        <a:pt x="866" y="274"/>
                        <a:pt x="1160" y="274"/>
                      </a:cubicBezTo>
                      <a:cubicBezTo>
                        <a:pt x="2681" y="274"/>
                        <a:pt x="4238" y="214"/>
                        <a:pt x="5740" y="146"/>
                      </a:cubicBezTo>
                      <a:close/>
                      <a:moveTo>
                        <a:pt x="1177" y="1"/>
                      </a:moveTo>
                      <a:cubicBezTo>
                        <a:pt x="783" y="1"/>
                        <a:pt x="391" y="5"/>
                        <a:pt x="1" y="15"/>
                      </a:cubicBezTo>
                      <a:cubicBezTo>
                        <a:pt x="48" y="1372"/>
                        <a:pt x="108" y="2861"/>
                        <a:pt x="84" y="4194"/>
                      </a:cubicBezTo>
                      <a:cubicBezTo>
                        <a:pt x="84" y="4670"/>
                        <a:pt x="60" y="5147"/>
                        <a:pt x="48" y="5623"/>
                      </a:cubicBezTo>
                      <a:lnTo>
                        <a:pt x="144" y="5623"/>
                      </a:lnTo>
                      <a:cubicBezTo>
                        <a:pt x="2061" y="5682"/>
                        <a:pt x="3977" y="5706"/>
                        <a:pt x="5894" y="5706"/>
                      </a:cubicBezTo>
                      <a:cubicBezTo>
                        <a:pt x="5894" y="3861"/>
                        <a:pt x="5823" y="1956"/>
                        <a:pt x="5752" y="122"/>
                      </a:cubicBezTo>
                      <a:cubicBezTo>
                        <a:pt x="4255" y="65"/>
                        <a:pt x="2706" y="1"/>
                        <a:pt x="117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1236150" y="3138250"/>
                  <a:ext cx="147375" cy="142675"/>
                </a:xfrm>
                <a:custGeom>
                  <a:avLst/>
                  <a:gdLst/>
                  <a:ahLst/>
                  <a:cxnLst/>
                  <a:rect l="l" t="t" r="r" b="b"/>
                  <a:pathLst>
                    <a:path w="5895" h="5707" extrusionOk="0">
                      <a:moveTo>
                        <a:pt x="5728" y="146"/>
                      </a:moveTo>
                      <a:lnTo>
                        <a:pt x="5728" y="146"/>
                      </a:lnTo>
                      <a:cubicBezTo>
                        <a:pt x="5659" y="1662"/>
                        <a:pt x="5579" y="3832"/>
                        <a:pt x="5562" y="5373"/>
                      </a:cubicBezTo>
                      <a:lnTo>
                        <a:pt x="5562" y="5373"/>
                      </a:lnTo>
                      <a:cubicBezTo>
                        <a:pt x="4224" y="5374"/>
                        <a:pt x="2886" y="5386"/>
                        <a:pt x="1537" y="5420"/>
                      </a:cubicBezTo>
                      <a:cubicBezTo>
                        <a:pt x="1111" y="5432"/>
                        <a:pt x="664" y="5443"/>
                        <a:pt x="226" y="5464"/>
                      </a:cubicBezTo>
                      <a:lnTo>
                        <a:pt x="226" y="5464"/>
                      </a:lnTo>
                      <a:cubicBezTo>
                        <a:pt x="213" y="4589"/>
                        <a:pt x="192" y="3724"/>
                        <a:pt x="203" y="2849"/>
                      </a:cubicBezTo>
                      <a:cubicBezTo>
                        <a:pt x="203" y="2094"/>
                        <a:pt x="256" y="1053"/>
                        <a:pt x="272" y="267"/>
                      </a:cubicBezTo>
                      <a:lnTo>
                        <a:pt x="272" y="267"/>
                      </a:lnTo>
                      <a:cubicBezTo>
                        <a:pt x="562" y="272"/>
                        <a:pt x="854" y="274"/>
                        <a:pt x="1148" y="274"/>
                      </a:cubicBezTo>
                      <a:cubicBezTo>
                        <a:pt x="2669" y="274"/>
                        <a:pt x="4226" y="214"/>
                        <a:pt x="5728" y="146"/>
                      </a:cubicBezTo>
                      <a:close/>
                      <a:moveTo>
                        <a:pt x="1174" y="1"/>
                      </a:moveTo>
                      <a:cubicBezTo>
                        <a:pt x="782" y="1"/>
                        <a:pt x="391" y="5"/>
                        <a:pt x="1" y="15"/>
                      </a:cubicBezTo>
                      <a:cubicBezTo>
                        <a:pt x="36" y="1372"/>
                        <a:pt x="96" y="2861"/>
                        <a:pt x="72" y="4194"/>
                      </a:cubicBezTo>
                      <a:cubicBezTo>
                        <a:pt x="72" y="4670"/>
                        <a:pt x="60" y="5147"/>
                        <a:pt x="36" y="5623"/>
                      </a:cubicBezTo>
                      <a:lnTo>
                        <a:pt x="132" y="5623"/>
                      </a:lnTo>
                      <a:cubicBezTo>
                        <a:pt x="2049" y="5682"/>
                        <a:pt x="3965" y="5706"/>
                        <a:pt x="5894" y="5706"/>
                      </a:cubicBezTo>
                      <a:cubicBezTo>
                        <a:pt x="5894" y="3861"/>
                        <a:pt x="5811" y="1956"/>
                        <a:pt x="5739" y="122"/>
                      </a:cubicBezTo>
                      <a:cubicBezTo>
                        <a:pt x="4234" y="65"/>
                        <a:pt x="2698" y="1"/>
                        <a:pt x="117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2213350" y="3273375"/>
                  <a:ext cx="147375" cy="142375"/>
                </a:xfrm>
                <a:custGeom>
                  <a:avLst/>
                  <a:gdLst/>
                  <a:ahLst/>
                  <a:cxnLst/>
                  <a:rect l="l" t="t" r="r" b="b"/>
                  <a:pathLst>
                    <a:path w="5895" h="5695" extrusionOk="0">
                      <a:moveTo>
                        <a:pt x="5740" y="146"/>
                      </a:moveTo>
                      <a:lnTo>
                        <a:pt x="5740" y="146"/>
                      </a:lnTo>
                      <a:cubicBezTo>
                        <a:pt x="5659" y="1651"/>
                        <a:pt x="5590" y="3832"/>
                        <a:pt x="5574" y="5373"/>
                      </a:cubicBezTo>
                      <a:lnTo>
                        <a:pt x="5574" y="5373"/>
                      </a:lnTo>
                      <a:cubicBezTo>
                        <a:pt x="4236" y="5374"/>
                        <a:pt x="2898" y="5386"/>
                        <a:pt x="1549" y="5421"/>
                      </a:cubicBezTo>
                      <a:cubicBezTo>
                        <a:pt x="1112" y="5432"/>
                        <a:pt x="675" y="5443"/>
                        <a:pt x="238" y="5454"/>
                      </a:cubicBezTo>
                      <a:lnTo>
                        <a:pt x="238" y="5454"/>
                      </a:lnTo>
                      <a:cubicBezTo>
                        <a:pt x="225" y="4583"/>
                        <a:pt x="192" y="3721"/>
                        <a:pt x="215" y="2837"/>
                      </a:cubicBezTo>
                      <a:cubicBezTo>
                        <a:pt x="215" y="2094"/>
                        <a:pt x="268" y="1053"/>
                        <a:pt x="284" y="268"/>
                      </a:cubicBezTo>
                      <a:lnTo>
                        <a:pt x="284" y="268"/>
                      </a:lnTo>
                      <a:cubicBezTo>
                        <a:pt x="543" y="272"/>
                        <a:pt x="803" y="274"/>
                        <a:pt x="1065" y="274"/>
                      </a:cubicBezTo>
                      <a:cubicBezTo>
                        <a:pt x="2611" y="274"/>
                        <a:pt x="4209" y="206"/>
                        <a:pt x="5740" y="146"/>
                      </a:cubicBezTo>
                      <a:close/>
                      <a:moveTo>
                        <a:pt x="1277" y="0"/>
                      </a:moveTo>
                      <a:cubicBezTo>
                        <a:pt x="850" y="0"/>
                        <a:pt x="424" y="5"/>
                        <a:pt x="1" y="15"/>
                      </a:cubicBezTo>
                      <a:cubicBezTo>
                        <a:pt x="49" y="1373"/>
                        <a:pt x="108" y="2861"/>
                        <a:pt x="84" y="4194"/>
                      </a:cubicBezTo>
                      <a:cubicBezTo>
                        <a:pt x="84" y="4671"/>
                        <a:pt x="60" y="5147"/>
                        <a:pt x="49" y="5623"/>
                      </a:cubicBezTo>
                      <a:lnTo>
                        <a:pt x="132" y="5623"/>
                      </a:lnTo>
                      <a:cubicBezTo>
                        <a:pt x="2061" y="5683"/>
                        <a:pt x="3978" y="5695"/>
                        <a:pt x="5894" y="5695"/>
                      </a:cubicBezTo>
                      <a:cubicBezTo>
                        <a:pt x="5894" y="3849"/>
                        <a:pt x="5823" y="1944"/>
                        <a:pt x="5752" y="123"/>
                      </a:cubicBezTo>
                      <a:cubicBezTo>
                        <a:pt x="4279" y="58"/>
                        <a:pt x="2771" y="0"/>
                        <a:pt x="12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2074050" y="3273375"/>
                  <a:ext cx="147375" cy="142375"/>
                </a:xfrm>
                <a:custGeom>
                  <a:avLst/>
                  <a:gdLst/>
                  <a:ahLst/>
                  <a:cxnLst/>
                  <a:rect l="l" t="t" r="r" b="b"/>
                  <a:pathLst>
                    <a:path w="5895" h="5695" extrusionOk="0">
                      <a:moveTo>
                        <a:pt x="5704" y="146"/>
                      </a:moveTo>
                      <a:lnTo>
                        <a:pt x="5704" y="146"/>
                      </a:lnTo>
                      <a:cubicBezTo>
                        <a:pt x="5658" y="1651"/>
                        <a:pt x="5579" y="3832"/>
                        <a:pt x="5552" y="5373"/>
                      </a:cubicBezTo>
                      <a:lnTo>
                        <a:pt x="5552" y="5373"/>
                      </a:lnTo>
                      <a:cubicBezTo>
                        <a:pt x="4220" y="5374"/>
                        <a:pt x="2878" y="5386"/>
                        <a:pt x="1525" y="5421"/>
                      </a:cubicBezTo>
                      <a:cubicBezTo>
                        <a:pt x="1088" y="5432"/>
                        <a:pt x="641" y="5443"/>
                        <a:pt x="214" y="5454"/>
                      </a:cubicBezTo>
                      <a:lnTo>
                        <a:pt x="214" y="5454"/>
                      </a:lnTo>
                      <a:cubicBezTo>
                        <a:pt x="201" y="4583"/>
                        <a:pt x="168" y="3721"/>
                        <a:pt x="191" y="2837"/>
                      </a:cubicBezTo>
                      <a:cubicBezTo>
                        <a:pt x="191" y="2094"/>
                        <a:pt x="244" y="1053"/>
                        <a:pt x="260" y="268"/>
                      </a:cubicBezTo>
                      <a:lnTo>
                        <a:pt x="260" y="268"/>
                      </a:lnTo>
                      <a:cubicBezTo>
                        <a:pt x="521" y="272"/>
                        <a:pt x="782" y="274"/>
                        <a:pt x="1045" y="274"/>
                      </a:cubicBezTo>
                      <a:cubicBezTo>
                        <a:pt x="2595" y="274"/>
                        <a:pt x="4183" y="206"/>
                        <a:pt x="5704" y="146"/>
                      </a:cubicBezTo>
                      <a:close/>
                      <a:moveTo>
                        <a:pt x="1275" y="0"/>
                      </a:moveTo>
                      <a:cubicBezTo>
                        <a:pt x="849" y="0"/>
                        <a:pt x="424" y="5"/>
                        <a:pt x="1" y="15"/>
                      </a:cubicBezTo>
                      <a:cubicBezTo>
                        <a:pt x="36" y="1373"/>
                        <a:pt x="96" y="2861"/>
                        <a:pt x="72" y="4194"/>
                      </a:cubicBezTo>
                      <a:cubicBezTo>
                        <a:pt x="72" y="4671"/>
                        <a:pt x="60" y="5147"/>
                        <a:pt x="36" y="5623"/>
                      </a:cubicBezTo>
                      <a:lnTo>
                        <a:pt x="132" y="5623"/>
                      </a:lnTo>
                      <a:cubicBezTo>
                        <a:pt x="2049" y="5683"/>
                        <a:pt x="3966" y="5695"/>
                        <a:pt x="5894" y="5695"/>
                      </a:cubicBezTo>
                      <a:cubicBezTo>
                        <a:pt x="5894" y="3849"/>
                        <a:pt x="5811" y="1944"/>
                        <a:pt x="5740" y="123"/>
                      </a:cubicBezTo>
                      <a:cubicBezTo>
                        <a:pt x="4267" y="58"/>
                        <a:pt x="2766" y="0"/>
                        <a:pt x="127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1934450" y="3273375"/>
                  <a:ext cx="147375" cy="142375"/>
                </a:xfrm>
                <a:custGeom>
                  <a:avLst/>
                  <a:gdLst/>
                  <a:ahLst/>
                  <a:cxnLst/>
                  <a:rect l="l" t="t" r="r" b="b"/>
                  <a:pathLst>
                    <a:path w="5895" h="5695" extrusionOk="0">
                      <a:moveTo>
                        <a:pt x="5716" y="146"/>
                      </a:moveTo>
                      <a:lnTo>
                        <a:pt x="5716" y="146"/>
                      </a:lnTo>
                      <a:cubicBezTo>
                        <a:pt x="5658" y="1651"/>
                        <a:pt x="5568" y="3832"/>
                        <a:pt x="5551" y="5373"/>
                      </a:cubicBezTo>
                      <a:lnTo>
                        <a:pt x="5551" y="5373"/>
                      </a:lnTo>
                      <a:cubicBezTo>
                        <a:pt x="4213" y="5374"/>
                        <a:pt x="2874" y="5386"/>
                        <a:pt x="1525" y="5421"/>
                      </a:cubicBezTo>
                      <a:cubicBezTo>
                        <a:pt x="1102" y="5432"/>
                        <a:pt x="659" y="5443"/>
                        <a:pt x="224" y="5454"/>
                      </a:cubicBezTo>
                      <a:lnTo>
                        <a:pt x="224" y="5454"/>
                      </a:lnTo>
                      <a:cubicBezTo>
                        <a:pt x="201" y="4583"/>
                        <a:pt x="180" y="3721"/>
                        <a:pt x="191" y="2837"/>
                      </a:cubicBezTo>
                      <a:cubicBezTo>
                        <a:pt x="191" y="2094"/>
                        <a:pt x="244" y="1053"/>
                        <a:pt x="260" y="268"/>
                      </a:cubicBezTo>
                      <a:lnTo>
                        <a:pt x="260" y="268"/>
                      </a:lnTo>
                      <a:cubicBezTo>
                        <a:pt x="520" y="272"/>
                        <a:pt x="782" y="274"/>
                        <a:pt x="1045" y="274"/>
                      </a:cubicBezTo>
                      <a:cubicBezTo>
                        <a:pt x="2595" y="274"/>
                        <a:pt x="4185" y="206"/>
                        <a:pt x="5716" y="146"/>
                      </a:cubicBezTo>
                      <a:close/>
                      <a:moveTo>
                        <a:pt x="1276" y="0"/>
                      </a:moveTo>
                      <a:cubicBezTo>
                        <a:pt x="850" y="0"/>
                        <a:pt x="424" y="5"/>
                        <a:pt x="1" y="15"/>
                      </a:cubicBezTo>
                      <a:cubicBezTo>
                        <a:pt x="48" y="1373"/>
                        <a:pt x="108" y="2861"/>
                        <a:pt x="72" y="4194"/>
                      </a:cubicBezTo>
                      <a:cubicBezTo>
                        <a:pt x="72" y="4671"/>
                        <a:pt x="60" y="5147"/>
                        <a:pt x="48" y="5623"/>
                      </a:cubicBezTo>
                      <a:lnTo>
                        <a:pt x="132" y="5623"/>
                      </a:lnTo>
                      <a:cubicBezTo>
                        <a:pt x="2049" y="5683"/>
                        <a:pt x="3977" y="5695"/>
                        <a:pt x="5894" y="5695"/>
                      </a:cubicBezTo>
                      <a:cubicBezTo>
                        <a:pt x="5894" y="3849"/>
                        <a:pt x="5823" y="1944"/>
                        <a:pt x="5740" y="123"/>
                      </a:cubicBezTo>
                      <a:cubicBezTo>
                        <a:pt x="4276" y="58"/>
                        <a:pt x="2770" y="0"/>
                        <a:pt x="1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1794550" y="3273375"/>
                  <a:ext cx="147375" cy="142375"/>
                </a:xfrm>
                <a:custGeom>
                  <a:avLst/>
                  <a:gdLst/>
                  <a:ahLst/>
                  <a:cxnLst/>
                  <a:rect l="l" t="t" r="r" b="b"/>
                  <a:pathLst>
                    <a:path w="5895" h="5695" extrusionOk="0">
                      <a:moveTo>
                        <a:pt x="5728" y="146"/>
                      </a:moveTo>
                      <a:lnTo>
                        <a:pt x="5728" y="146"/>
                      </a:lnTo>
                      <a:cubicBezTo>
                        <a:pt x="5670" y="1651"/>
                        <a:pt x="5591" y="3832"/>
                        <a:pt x="5564" y="5373"/>
                      </a:cubicBezTo>
                      <a:lnTo>
                        <a:pt x="5564" y="5373"/>
                      </a:lnTo>
                      <a:cubicBezTo>
                        <a:pt x="4235" y="5374"/>
                        <a:pt x="2887" y="5386"/>
                        <a:pt x="1549" y="5421"/>
                      </a:cubicBezTo>
                      <a:cubicBezTo>
                        <a:pt x="1115" y="5432"/>
                        <a:pt x="672" y="5443"/>
                        <a:pt x="238" y="5454"/>
                      </a:cubicBezTo>
                      <a:lnTo>
                        <a:pt x="238" y="5454"/>
                      </a:lnTo>
                      <a:cubicBezTo>
                        <a:pt x="224" y="4583"/>
                        <a:pt x="192" y="3721"/>
                        <a:pt x="203" y="2837"/>
                      </a:cubicBezTo>
                      <a:cubicBezTo>
                        <a:pt x="203" y="2094"/>
                        <a:pt x="256" y="1053"/>
                        <a:pt x="282" y="268"/>
                      </a:cubicBezTo>
                      <a:lnTo>
                        <a:pt x="282" y="268"/>
                      </a:lnTo>
                      <a:cubicBezTo>
                        <a:pt x="539" y="272"/>
                        <a:pt x="798" y="274"/>
                        <a:pt x="1057" y="274"/>
                      </a:cubicBezTo>
                      <a:cubicBezTo>
                        <a:pt x="2607" y="274"/>
                        <a:pt x="4197" y="206"/>
                        <a:pt x="5728" y="146"/>
                      </a:cubicBezTo>
                      <a:close/>
                      <a:moveTo>
                        <a:pt x="1277" y="0"/>
                      </a:moveTo>
                      <a:cubicBezTo>
                        <a:pt x="850" y="0"/>
                        <a:pt x="424" y="5"/>
                        <a:pt x="1" y="15"/>
                      </a:cubicBezTo>
                      <a:cubicBezTo>
                        <a:pt x="48" y="1373"/>
                        <a:pt x="96" y="2861"/>
                        <a:pt x="72" y="4194"/>
                      </a:cubicBezTo>
                      <a:cubicBezTo>
                        <a:pt x="72" y="4671"/>
                        <a:pt x="60" y="5147"/>
                        <a:pt x="48" y="5623"/>
                      </a:cubicBezTo>
                      <a:lnTo>
                        <a:pt x="132" y="5623"/>
                      </a:lnTo>
                      <a:cubicBezTo>
                        <a:pt x="2049" y="5683"/>
                        <a:pt x="3977" y="5695"/>
                        <a:pt x="5894" y="5695"/>
                      </a:cubicBezTo>
                      <a:cubicBezTo>
                        <a:pt x="5894" y="3849"/>
                        <a:pt x="5823" y="1944"/>
                        <a:pt x="5740" y="123"/>
                      </a:cubicBezTo>
                      <a:cubicBezTo>
                        <a:pt x="4276" y="58"/>
                        <a:pt x="2770"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1654950" y="3273375"/>
                  <a:ext cx="147375" cy="142375"/>
                </a:xfrm>
                <a:custGeom>
                  <a:avLst/>
                  <a:gdLst/>
                  <a:ahLst/>
                  <a:cxnLst/>
                  <a:rect l="l" t="t" r="r" b="b"/>
                  <a:pathLst>
                    <a:path w="5895" h="5695" extrusionOk="0">
                      <a:moveTo>
                        <a:pt x="5716" y="146"/>
                      </a:moveTo>
                      <a:lnTo>
                        <a:pt x="5716" y="146"/>
                      </a:lnTo>
                      <a:cubicBezTo>
                        <a:pt x="5658" y="1651"/>
                        <a:pt x="5590" y="3832"/>
                        <a:pt x="5553" y="5373"/>
                      </a:cubicBezTo>
                      <a:lnTo>
                        <a:pt x="5553" y="5373"/>
                      </a:lnTo>
                      <a:cubicBezTo>
                        <a:pt x="4224" y="5374"/>
                        <a:pt x="2875" y="5386"/>
                        <a:pt x="1537" y="5421"/>
                      </a:cubicBezTo>
                      <a:cubicBezTo>
                        <a:pt x="1104" y="5432"/>
                        <a:pt x="660" y="5443"/>
                        <a:pt x="226" y="5454"/>
                      </a:cubicBezTo>
                      <a:lnTo>
                        <a:pt x="226" y="5454"/>
                      </a:lnTo>
                      <a:cubicBezTo>
                        <a:pt x="213" y="4583"/>
                        <a:pt x="180" y="3721"/>
                        <a:pt x="191" y="2837"/>
                      </a:cubicBezTo>
                      <a:cubicBezTo>
                        <a:pt x="191" y="2094"/>
                        <a:pt x="244" y="1053"/>
                        <a:pt x="270" y="268"/>
                      </a:cubicBezTo>
                      <a:lnTo>
                        <a:pt x="270" y="268"/>
                      </a:lnTo>
                      <a:cubicBezTo>
                        <a:pt x="527" y="272"/>
                        <a:pt x="786" y="274"/>
                        <a:pt x="1045" y="274"/>
                      </a:cubicBezTo>
                      <a:cubicBezTo>
                        <a:pt x="2595" y="274"/>
                        <a:pt x="4185" y="206"/>
                        <a:pt x="5716" y="146"/>
                      </a:cubicBezTo>
                      <a:close/>
                      <a:moveTo>
                        <a:pt x="1277" y="0"/>
                      </a:moveTo>
                      <a:cubicBezTo>
                        <a:pt x="850" y="0"/>
                        <a:pt x="424" y="5"/>
                        <a:pt x="1" y="15"/>
                      </a:cubicBezTo>
                      <a:cubicBezTo>
                        <a:pt x="48" y="1373"/>
                        <a:pt x="108" y="2861"/>
                        <a:pt x="72" y="4194"/>
                      </a:cubicBezTo>
                      <a:cubicBezTo>
                        <a:pt x="72" y="4671"/>
                        <a:pt x="60" y="5147"/>
                        <a:pt x="48" y="5623"/>
                      </a:cubicBezTo>
                      <a:lnTo>
                        <a:pt x="132" y="5623"/>
                      </a:lnTo>
                      <a:cubicBezTo>
                        <a:pt x="2061" y="5683"/>
                        <a:pt x="3977" y="5695"/>
                        <a:pt x="5894" y="5695"/>
                      </a:cubicBezTo>
                      <a:cubicBezTo>
                        <a:pt x="5894" y="3849"/>
                        <a:pt x="5823" y="1944"/>
                        <a:pt x="5751" y="123"/>
                      </a:cubicBezTo>
                      <a:cubicBezTo>
                        <a:pt x="4279" y="58"/>
                        <a:pt x="2771"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1515350" y="3273375"/>
                  <a:ext cx="147375" cy="142375"/>
                </a:xfrm>
                <a:custGeom>
                  <a:avLst/>
                  <a:gdLst/>
                  <a:ahLst/>
                  <a:cxnLst/>
                  <a:rect l="l" t="t" r="r" b="b"/>
                  <a:pathLst>
                    <a:path w="5895" h="5695" extrusionOk="0">
                      <a:moveTo>
                        <a:pt x="5716" y="146"/>
                      </a:moveTo>
                      <a:lnTo>
                        <a:pt x="5716" y="146"/>
                      </a:lnTo>
                      <a:cubicBezTo>
                        <a:pt x="5658" y="1651"/>
                        <a:pt x="5579" y="3832"/>
                        <a:pt x="5552" y="5373"/>
                      </a:cubicBezTo>
                      <a:lnTo>
                        <a:pt x="5552" y="5373"/>
                      </a:lnTo>
                      <a:cubicBezTo>
                        <a:pt x="4223" y="5374"/>
                        <a:pt x="2875" y="5386"/>
                        <a:pt x="1537" y="5421"/>
                      </a:cubicBezTo>
                      <a:cubicBezTo>
                        <a:pt x="1104" y="5432"/>
                        <a:pt x="660" y="5443"/>
                        <a:pt x="226" y="5454"/>
                      </a:cubicBezTo>
                      <a:lnTo>
                        <a:pt x="226" y="5454"/>
                      </a:lnTo>
                      <a:cubicBezTo>
                        <a:pt x="213" y="4583"/>
                        <a:pt x="180" y="3721"/>
                        <a:pt x="203" y="2837"/>
                      </a:cubicBezTo>
                      <a:cubicBezTo>
                        <a:pt x="203" y="2094"/>
                        <a:pt x="246" y="1053"/>
                        <a:pt x="270" y="268"/>
                      </a:cubicBezTo>
                      <a:lnTo>
                        <a:pt x="270" y="268"/>
                      </a:lnTo>
                      <a:cubicBezTo>
                        <a:pt x="529" y="272"/>
                        <a:pt x="790" y="274"/>
                        <a:pt x="1053" y="274"/>
                      </a:cubicBezTo>
                      <a:cubicBezTo>
                        <a:pt x="2599" y="274"/>
                        <a:pt x="4195" y="206"/>
                        <a:pt x="5716" y="146"/>
                      </a:cubicBezTo>
                      <a:close/>
                      <a:moveTo>
                        <a:pt x="1277" y="0"/>
                      </a:moveTo>
                      <a:cubicBezTo>
                        <a:pt x="850" y="0"/>
                        <a:pt x="424" y="5"/>
                        <a:pt x="1" y="15"/>
                      </a:cubicBezTo>
                      <a:cubicBezTo>
                        <a:pt x="48" y="1373"/>
                        <a:pt x="108" y="2861"/>
                        <a:pt x="72" y="4194"/>
                      </a:cubicBezTo>
                      <a:cubicBezTo>
                        <a:pt x="72" y="4671"/>
                        <a:pt x="60" y="5147"/>
                        <a:pt x="48" y="5623"/>
                      </a:cubicBezTo>
                      <a:lnTo>
                        <a:pt x="144" y="5623"/>
                      </a:lnTo>
                      <a:cubicBezTo>
                        <a:pt x="2061" y="5683"/>
                        <a:pt x="3977" y="5695"/>
                        <a:pt x="5894" y="5695"/>
                      </a:cubicBezTo>
                      <a:cubicBezTo>
                        <a:pt x="5894" y="3849"/>
                        <a:pt x="5823" y="1944"/>
                        <a:pt x="5751" y="123"/>
                      </a:cubicBezTo>
                      <a:cubicBezTo>
                        <a:pt x="4279" y="58"/>
                        <a:pt x="2771" y="0"/>
                        <a:pt x="1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1375450" y="3273375"/>
                  <a:ext cx="147375" cy="142375"/>
                </a:xfrm>
                <a:custGeom>
                  <a:avLst/>
                  <a:gdLst/>
                  <a:ahLst/>
                  <a:cxnLst/>
                  <a:rect l="l" t="t" r="r" b="b"/>
                  <a:pathLst>
                    <a:path w="5895" h="5695" extrusionOk="0">
                      <a:moveTo>
                        <a:pt x="5740" y="146"/>
                      </a:moveTo>
                      <a:lnTo>
                        <a:pt x="5740" y="146"/>
                      </a:lnTo>
                      <a:cubicBezTo>
                        <a:pt x="5682" y="1651"/>
                        <a:pt x="5591" y="3832"/>
                        <a:pt x="5574" y="5373"/>
                      </a:cubicBezTo>
                      <a:lnTo>
                        <a:pt x="5574" y="5373"/>
                      </a:lnTo>
                      <a:cubicBezTo>
                        <a:pt x="4244" y="5374"/>
                        <a:pt x="2902" y="5386"/>
                        <a:pt x="1549" y="5421"/>
                      </a:cubicBezTo>
                      <a:cubicBezTo>
                        <a:pt x="1112" y="5432"/>
                        <a:pt x="665" y="5443"/>
                        <a:pt x="238" y="5454"/>
                      </a:cubicBezTo>
                      <a:lnTo>
                        <a:pt x="238" y="5454"/>
                      </a:lnTo>
                      <a:cubicBezTo>
                        <a:pt x="225" y="4583"/>
                        <a:pt x="192" y="3721"/>
                        <a:pt x="215" y="2837"/>
                      </a:cubicBezTo>
                      <a:cubicBezTo>
                        <a:pt x="215" y="2094"/>
                        <a:pt x="268" y="1053"/>
                        <a:pt x="284" y="268"/>
                      </a:cubicBezTo>
                      <a:lnTo>
                        <a:pt x="284" y="268"/>
                      </a:lnTo>
                      <a:cubicBezTo>
                        <a:pt x="544" y="272"/>
                        <a:pt x="806" y="274"/>
                        <a:pt x="1069" y="274"/>
                      </a:cubicBezTo>
                      <a:cubicBezTo>
                        <a:pt x="2619" y="274"/>
                        <a:pt x="4209" y="206"/>
                        <a:pt x="5740" y="146"/>
                      </a:cubicBezTo>
                      <a:close/>
                      <a:moveTo>
                        <a:pt x="1278" y="0"/>
                      </a:moveTo>
                      <a:cubicBezTo>
                        <a:pt x="850" y="0"/>
                        <a:pt x="424" y="5"/>
                        <a:pt x="1" y="15"/>
                      </a:cubicBezTo>
                      <a:cubicBezTo>
                        <a:pt x="48" y="1373"/>
                        <a:pt x="108" y="2861"/>
                        <a:pt x="84" y="4194"/>
                      </a:cubicBezTo>
                      <a:cubicBezTo>
                        <a:pt x="84" y="4671"/>
                        <a:pt x="60" y="5147"/>
                        <a:pt x="48" y="5623"/>
                      </a:cubicBezTo>
                      <a:lnTo>
                        <a:pt x="144" y="5623"/>
                      </a:lnTo>
                      <a:cubicBezTo>
                        <a:pt x="2061" y="5683"/>
                        <a:pt x="3977" y="5695"/>
                        <a:pt x="5894" y="5695"/>
                      </a:cubicBezTo>
                      <a:cubicBezTo>
                        <a:pt x="5894" y="3849"/>
                        <a:pt x="5823" y="1944"/>
                        <a:pt x="5752" y="123"/>
                      </a:cubicBezTo>
                      <a:cubicBezTo>
                        <a:pt x="4288" y="58"/>
                        <a:pt x="2775" y="0"/>
                        <a:pt x="127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1236150" y="3273375"/>
                  <a:ext cx="147375" cy="142375"/>
                </a:xfrm>
                <a:custGeom>
                  <a:avLst/>
                  <a:gdLst/>
                  <a:ahLst/>
                  <a:cxnLst/>
                  <a:rect l="l" t="t" r="r" b="b"/>
                  <a:pathLst>
                    <a:path w="5895" h="5695" extrusionOk="0">
                      <a:moveTo>
                        <a:pt x="5728" y="146"/>
                      </a:moveTo>
                      <a:cubicBezTo>
                        <a:pt x="5659" y="1651"/>
                        <a:pt x="5579" y="3832"/>
                        <a:pt x="5562" y="5373"/>
                      </a:cubicBezTo>
                      <a:lnTo>
                        <a:pt x="5562" y="5373"/>
                      </a:lnTo>
                      <a:cubicBezTo>
                        <a:pt x="4224" y="5374"/>
                        <a:pt x="2886" y="5386"/>
                        <a:pt x="1537" y="5421"/>
                      </a:cubicBezTo>
                      <a:cubicBezTo>
                        <a:pt x="1111" y="5432"/>
                        <a:pt x="664" y="5443"/>
                        <a:pt x="226" y="5454"/>
                      </a:cubicBezTo>
                      <a:lnTo>
                        <a:pt x="226" y="5454"/>
                      </a:lnTo>
                      <a:cubicBezTo>
                        <a:pt x="213" y="4583"/>
                        <a:pt x="192" y="3721"/>
                        <a:pt x="203" y="2837"/>
                      </a:cubicBezTo>
                      <a:cubicBezTo>
                        <a:pt x="203" y="2094"/>
                        <a:pt x="256" y="1053"/>
                        <a:pt x="272" y="268"/>
                      </a:cubicBezTo>
                      <a:lnTo>
                        <a:pt x="272" y="268"/>
                      </a:lnTo>
                      <a:cubicBezTo>
                        <a:pt x="532" y="272"/>
                        <a:pt x="794" y="274"/>
                        <a:pt x="1057" y="274"/>
                      </a:cubicBezTo>
                      <a:cubicBezTo>
                        <a:pt x="2607" y="274"/>
                        <a:pt x="4196" y="206"/>
                        <a:pt x="5728" y="146"/>
                      </a:cubicBezTo>
                      <a:close/>
                      <a:moveTo>
                        <a:pt x="1275" y="0"/>
                      </a:moveTo>
                      <a:cubicBezTo>
                        <a:pt x="849" y="0"/>
                        <a:pt x="424" y="5"/>
                        <a:pt x="1" y="15"/>
                      </a:cubicBezTo>
                      <a:cubicBezTo>
                        <a:pt x="36" y="1373"/>
                        <a:pt x="96" y="2861"/>
                        <a:pt x="72" y="4194"/>
                      </a:cubicBezTo>
                      <a:cubicBezTo>
                        <a:pt x="72" y="4671"/>
                        <a:pt x="60" y="5147"/>
                        <a:pt x="36" y="5623"/>
                      </a:cubicBezTo>
                      <a:lnTo>
                        <a:pt x="132" y="5623"/>
                      </a:lnTo>
                      <a:cubicBezTo>
                        <a:pt x="2049" y="5683"/>
                        <a:pt x="3965" y="5695"/>
                        <a:pt x="5894" y="5695"/>
                      </a:cubicBezTo>
                      <a:cubicBezTo>
                        <a:pt x="5894" y="3849"/>
                        <a:pt x="5811" y="1944"/>
                        <a:pt x="5739" y="123"/>
                      </a:cubicBezTo>
                      <a:cubicBezTo>
                        <a:pt x="4267" y="58"/>
                        <a:pt x="2766" y="0"/>
                        <a:pt x="127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2213350" y="3408350"/>
                  <a:ext cx="147375" cy="142550"/>
                </a:xfrm>
                <a:custGeom>
                  <a:avLst/>
                  <a:gdLst/>
                  <a:ahLst/>
                  <a:cxnLst/>
                  <a:rect l="l" t="t" r="r" b="b"/>
                  <a:pathLst>
                    <a:path w="5895" h="5702" extrusionOk="0">
                      <a:moveTo>
                        <a:pt x="5740" y="153"/>
                      </a:moveTo>
                      <a:lnTo>
                        <a:pt x="5740" y="153"/>
                      </a:lnTo>
                      <a:cubicBezTo>
                        <a:pt x="5659" y="1661"/>
                        <a:pt x="5590" y="3838"/>
                        <a:pt x="5574" y="5380"/>
                      </a:cubicBezTo>
                      <a:lnTo>
                        <a:pt x="5574" y="5380"/>
                      </a:lnTo>
                      <a:cubicBezTo>
                        <a:pt x="4236" y="5381"/>
                        <a:pt x="2898" y="5392"/>
                        <a:pt x="1549" y="5415"/>
                      </a:cubicBezTo>
                      <a:cubicBezTo>
                        <a:pt x="1112" y="5438"/>
                        <a:pt x="675" y="5450"/>
                        <a:pt x="238" y="5461"/>
                      </a:cubicBezTo>
                      <a:lnTo>
                        <a:pt x="238" y="5461"/>
                      </a:lnTo>
                      <a:cubicBezTo>
                        <a:pt x="225" y="4578"/>
                        <a:pt x="192" y="3716"/>
                        <a:pt x="215" y="2844"/>
                      </a:cubicBezTo>
                      <a:cubicBezTo>
                        <a:pt x="215" y="2100"/>
                        <a:pt x="268" y="1059"/>
                        <a:pt x="284" y="273"/>
                      </a:cubicBezTo>
                      <a:lnTo>
                        <a:pt x="284" y="273"/>
                      </a:lnTo>
                      <a:cubicBezTo>
                        <a:pt x="486" y="275"/>
                        <a:pt x="689" y="276"/>
                        <a:pt x="893" y="276"/>
                      </a:cubicBezTo>
                      <a:cubicBezTo>
                        <a:pt x="2492" y="276"/>
                        <a:pt x="4152" y="215"/>
                        <a:pt x="5740" y="153"/>
                      </a:cubicBezTo>
                      <a:close/>
                      <a:moveTo>
                        <a:pt x="1054" y="0"/>
                      </a:moveTo>
                      <a:cubicBezTo>
                        <a:pt x="702" y="0"/>
                        <a:pt x="350" y="3"/>
                        <a:pt x="1" y="10"/>
                      </a:cubicBezTo>
                      <a:cubicBezTo>
                        <a:pt x="49" y="1367"/>
                        <a:pt x="108" y="2855"/>
                        <a:pt x="84" y="4201"/>
                      </a:cubicBezTo>
                      <a:cubicBezTo>
                        <a:pt x="84" y="4677"/>
                        <a:pt x="60" y="5153"/>
                        <a:pt x="49" y="5630"/>
                      </a:cubicBezTo>
                      <a:lnTo>
                        <a:pt x="132" y="5630"/>
                      </a:lnTo>
                      <a:cubicBezTo>
                        <a:pt x="2061" y="5689"/>
                        <a:pt x="3978" y="5701"/>
                        <a:pt x="5894" y="5701"/>
                      </a:cubicBezTo>
                      <a:cubicBezTo>
                        <a:pt x="5894" y="3856"/>
                        <a:pt x="5823" y="1951"/>
                        <a:pt x="5752" y="117"/>
                      </a:cubicBezTo>
                      <a:cubicBezTo>
                        <a:pt x="4206" y="59"/>
                        <a:pt x="2621" y="0"/>
                        <a:pt x="105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2074050" y="3408350"/>
                  <a:ext cx="147375" cy="142550"/>
                </a:xfrm>
                <a:custGeom>
                  <a:avLst/>
                  <a:gdLst/>
                  <a:ahLst/>
                  <a:cxnLst/>
                  <a:rect l="l" t="t" r="r" b="b"/>
                  <a:pathLst>
                    <a:path w="5895" h="5702" extrusionOk="0">
                      <a:moveTo>
                        <a:pt x="5704" y="153"/>
                      </a:moveTo>
                      <a:lnTo>
                        <a:pt x="5704" y="153"/>
                      </a:lnTo>
                      <a:cubicBezTo>
                        <a:pt x="5658" y="1661"/>
                        <a:pt x="5578" y="3838"/>
                        <a:pt x="5552" y="5380"/>
                      </a:cubicBezTo>
                      <a:lnTo>
                        <a:pt x="5552" y="5380"/>
                      </a:lnTo>
                      <a:cubicBezTo>
                        <a:pt x="4220" y="5380"/>
                        <a:pt x="2878" y="5392"/>
                        <a:pt x="1525" y="5415"/>
                      </a:cubicBezTo>
                      <a:cubicBezTo>
                        <a:pt x="1088" y="5438"/>
                        <a:pt x="641" y="5450"/>
                        <a:pt x="214" y="5461"/>
                      </a:cubicBezTo>
                      <a:cubicBezTo>
                        <a:pt x="201" y="4578"/>
                        <a:pt x="168" y="3716"/>
                        <a:pt x="191" y="2844"/>
                      </a:cubicBezTo>
                      <a:cubicBezTo>
                        <a:pt x="191" y="2100"/>
                        <a:pt x="245" y="1059"/>
                        <a:pt x="260" y="273"/>
                      </a:cubicBezTo>
                      <a:lnTo>
                        <a:pt x="260" y="273"/>
                      </a:lnTo>
                      <a:cubicBezTo>
                        <a:pt x="464" y="275"/>
                        <a:pt x="668" y="276"/>
                        <a:pt x="873" y="276"/>
                      </a:cubicBezTo>
                      <a:cubicBezTo>
                        <a:pt x="2477" y="276"/>
                        <a:pt x="4126" y="215"/>
                        <a:pt x="5704" y="153"/>
                      </a:cubicBezTo>
                      <a:close/>
                      <a:moveTo>
                        <a:pt x="1053" y="0"/>
                      </a:moveTo>
                      <a:cubicBezTo>
                        <a:pt x="701" y="0"/>
                        <a:pt x="350" y="3"/>
                        <a:pt x="1" y="10"/>
                      </a:cubicBezTo>
                      <a:cubicBezTo>
                        <a:pt x="36" y="1367"/>
                        <a:pt x="96" y="2855"/>
                        <a:pt x="72" y="4201"/>
                      </a:cubicBezTo>
                      <a:cubicBezTo>
                        <a:pt x="72" y="4677"/>
                        <a:pt x="60" y="5153"/>
                        <a:pt x="36" y="5630"/>
                      </a:cubicBezTo>
                      <a:lnTo>
                        <a:pt x="132" y="5630"/>
                      </a:lnTo>
                      <a:cubicBezTo>
                        <a:pt x="2049" y="5689"/>
                        <a:pt x="3966" y="5701"/>
                        <a:pt x="5894" y="5701"/>
                      </a:cubicBezTo>
                      <a:cubicBezTo>
                        <a:pt x="5894" y="3856"/>
                        <a:pt x="5811" y="1951"/>
                        <a:pt x="5740" y="117"/>
                      </a:cubicBezTo>
                      <a:cubicBezTo>
                        <a:pt x="4194" y="59"/>
                        <a:pt x="2616" y="0"/>
                        <a:pt x="1053"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1934450" y="3408350"/>
                  <a:ext cx="147375" cy="142550"/>
                </a:xfrm>
                <a:custGeom>
                  <a:avLst/>
                  <a:gdLst/>
                  <a:ahLst/>
                  <a:cxnLst/>
                  <a:rect l="l" t="t" r="r" b="b"/>
                  <a:pathLst>
                    <a:path w="5895" h="5702" extrusionOk="0">
                      <a:moveTo>
                        <a:pt x="5716" y="153"/>
                      </a:moveTo>
                      <a:lnTo>
                        <a:pt x="5716" y="153"/>
                      </a:lnTo>
                      <a:cubicBezTo>
                        <a:pt x="5658" y="1661"/>
                        <a:pt x="5567" y="3838"/>
                        <a:pt x="5550" y="5380"/>
                      </a:cubicBezTo>
                      <a:lnTo>
                        <a:pt x="5550" y="5380"/>
                      </a:lnTo>
                      <a:cubicBezTo>
                        <a:pt x="4212" y="5381"/>
                        <a:pt x="2874" y="5392"/>
                        <a:pt x="1525" y="5415"/>
                      </a:cubicBezTo>
                      <a:cubicBezTo>
                        <a:pt x="1102" y="5438"/>
                        <a:pt x="659" y="5449"/>
                        <a:pt x="224" y="5461"/>
                      </a:cubicBezTo>
                      <a:lnTo>
                        <a:pt x="224" y="5461"/>
                      </a:lnTo>
                      <a:cubicBezTo>
                        <a:pt x="201" y="4578"/>
                        <a:pt x="180" y="3716"/>
                        <a:pt x="191" y="2844"/>
                      </a:cubicBezTo>
                      <a:cubicBezTo>
                        <a:pt x="191" y="2100"/>
                        <a:pt x="244" y="1059"/>
                        <a:pt x="260" y="273"/>
                      </a:cubicBezTo>
                      <a:lnTo>
                        <a:pt x="260" y="273"/>
                      </a:lnTo>
                      <a:cubicBezTo>
                        <a:pt x="464" y="275"/>
                        <a:pt x="668" y="276"/>
                        <a:pt x="873" y="276"/>
                      </a:cubicBezTo>
                      <a:cubicBezTo>
                        <a:pt x="2477" y="276"/>
                        <a:pt x="4128" y="215"/>
                        <a:pt x="5716" y="153"/>
                      </a:cubicBezTo>
                      <a:close/>
                      <a:moveTo>
                        <a:pt x="1054" y="0"/>
                      </a:moveTo>
                      <a:cubicBezTo>
                        <a:pt x="701" y="0"/>
                        <a:pt x="350" y="3"/>
                        <a:pt x="1" y="10"/>
                      </a:cubicBezTo>
                      <a:cubicBezTo>
                        <a:pt x="48" y="1367"/>
                        <a:pt x="108" y="2855"/>
                        <a:pt x="72" y="4201"/>
                      </a:cubicBezTo>
                      <a:cubicBezTo>
                        <a:pt x="72" y="4677"/>
                        <a:pt x="60" y="5153"/>
                        <a:pt x="48" y="5630"/>
                      </a:cubicBezTo>
                      <a:lnTo>
                        <a:pt x="132" y="5630"/>
                      </a:lnTo>
                      <a:cubicBezTo>
                        <a:pt x="2049" y="5689"/>
                        <a:pt x="3977" y="5701"/>
                        <a:pt x="5894" y="5701"/>
                      </a:cubicBezTo>
                      <a:cubicBezTo>
                        <a:pt x="5894" y="3856"/>
                        <a:pt x="5823" y="1951"/>
                        <a:pt x="5740" y="117"/>
                      </a:cubicBezTo>
                      <a:cubicBezTo>
                        <a:pt x="4204" y="59"/>
                        <a:pt x="2620" y="0"/>
                        <a:pt x="105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1794550" y="3408350"/>
                  <a:ext cx="147375" cy="142550"/>
                </a:xfrm>
                <a:custGeom>
                  <a:avLst/>
                  <a:gdLst/>
                  <a:ahLst/>
                  <a:cxnLst/>
                  <a:rect l="l" t="t" r="r" b="b"/>
                  <a:pathLst>
                    <a:path w="5895" h="5702" extrusionOk="0">
                      <a:moveTo>
                        <a:pt x="5728" y="153"/>
                      </a:moveTo>
                      <a:lnTo>
                        <a:pt x="5728" y="153"/>
                      </a:lnTo>
                      <a:cubicBezTo>
                        <a:pt x="5670" y="1661"/>
                        <a:pt x="5590" y="3838"/>
                        <a:pt x="5564" y="5380"/>
                      </a:cubicBezTo>
                      <a:lnTo>
                        <a:pt x="5564" y="5380"/>
                      </a:lnTo>
                      <a:cubicBezTo>
                        <a:pt x="4235" y="5381"/>
                        <a:pt x="2886" y="5392"/>
                        <a:pt x="1549" y="5415"/>
                      </a:cubicBezTo>
                      <a:cubicBezTo>
                        <a:pt x="1116" y="5438"/>
                        <a:pt x="672" y="5449"/>
                        <a:pt x="238" y="5461"/>
                      </a:cubicBezTo>
                      <a:lnTo>
                        <a:pt x="238" y="5461"/>
                      </a:lnTo>
                      <a:cubicBezTo>
                        <a:pt x="225" y="4578"/>
                        <a:pt x="192" y="3716"/>
                        <a:pt x="203" y="2844"/>
                      </a:cubicBezTo>
                      <a:cubicBezTo>
                        <a:pt x="203" y="2100"/>
                        <a:pt x="256" y="1059"/>
                        <a:pt x="282" y="273"/>
                      </a:cubicBezTo>
                      <a:lnTo>
                        <a:pt x="282" y="273"/>
                      </a:lnTo>
                      <a:cubicBezTo>
                        <a:pt x="482" y="276"/>
                        <a:pt x="683" y="276"/>
                        <a:pt x="885" y="276"/>
                      </a:cubicBezTo>
                      <a:cubicBezTo>
                        <a:pt x="2489" y="276"/>
                        <a:pt x="4140" y="215"/>
                        <a:pt x="5728" y="153"/>
                      </a:cubicBezTo>
                      <a:close/>
                      <a:moveTo>
                        <a:pt x="1054" y="0"/>
                      </a:moveTo>
                      <a:cubicBezTo>
                        <a:pt x="702" y="0"/>
                        <a:pt x="350" y="3"/>
                        <a:pt x="1" y="10"/>
                      </a:cubicBezTo>
                      <a:cubicBezTo>
                        <a:pt x="48" y="1367"/>
                        <a:pt x="96" y="2855"/>
                        <a:pt x="72" y="4201"/>
                      </a:cubicBezTo>
                      <a:cubicBezTo>
                        <a:pt x="72" y="4677"/>
                        <a:pt x="60" y="5153"/>
                        <a:pt x="48" y="5630"/>
                      </a:cubicBezTo>
                      <a:lnTo>
                        <a:pt x="132" y="5630"/>
                      </a:lnTo>
                      <a:cubicBezTo>
                        <a:pt x="2049" y="5689"/>
                        <a:pt x="3977" y="5701"/>
                        <a:pt x="5894" y="5701"/>
                      </a:cubicBezTo>
                      <a:cubicBezTo>
                        <a:pt x="5894" y="3856"/>
                        <a:pt x="5823" y="1951"/>
                        <a:pt x="5740" y="117"/>
                      </a:cubicBezTo>
                      <a:cubicBezTo>
                        <a:pt x="4204"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8"/>
                <p:cNvSpPr/>
                <p:nvPr/>
              </p:nvSpPr>
              <p:spPr>
                <a:xfrm>
                  <a:off x="1654950" y="3408350"/>
                  <a:ext cx="147375" cy="142550"/>
                </a:xfrm>
                <a:custGeom>
                  <a:avLst/>
                  <a:gdLst/>
                  <a:ahLst/>
                  <a:cxnLst/>
                  <a:rect l="l" t="t" r="r" b="b"/>
                  <a:pathLst>
                    <a:path w="5895" h="5702" extrusionOk="0">
                      <a:moveTo>
                        <a:pt x="5716" y="153"/>
                      </a:moveTo>
                      <a:lnTo>
                        <a:pt x="5716" y="153"/>
                      </a:lnTo>
                      <a:cubicBezTo>
                        <a:pt x="5658" y="1661"/>
                        <a:pt x="5589" y="3838"/>
                        <a:pt x="5553" y="5380"/>
                      </a:cubicBezTo>
                      <a:lnTo>
                        <a:pt x="5553" y="5380"/>
                      </a:lnTo>
                      <a:cubicBezTo>
                        <a:pt x="4224" y="5381"/>
                        <a:pt x="2875" y="5392"/>
                        <a:pt x="1537" y="5415"/>
                      </a:cubicBezTo>
                      <a:cubicBezTo>
                        <a:pt x="1104" y="5438"/>
                        <a:pt x="660" y="5449"/>
                        <a:pt x="226" y="5461"/>
                      </a:cubicBezTo>
                      <a:lnTo>
                        <a:pt x="226" y="5461"/>
                      </a:lnTo>
                      <a:cubicBezTo>
                        <a:pt x="213" y="4578"/>
                        <a:pt x="180" y="3716"/>
                        <a:pt x="191" y="2844"/>
                      </a:cubicBezTo>
                      <a:cubicBezTo>
                        <a:pt x="191" y="2100"/>
                        <a:pt x="245" y="1059"/>
                        <a:pt x="270" y="273"/>
                      </a:cubicBezTo>
                      <a:lnTo>
                        <a:pt x="270" y="273"/>
                      </a:lnTo>
                      <a:cubicBezTo>
                        <a:pt x="470" y="276"/>
                        <a:pt x="671" y="276"/>
                        <a:pt x="873" y="276"/>
                      </a:cubicBezTo>
                      <a:cubicBezTo>
                        <a:pt x="2477" y="276"/>
                        <a:pt x="4128" y="215"/>
                        <a:pt x="5716" y="153"/>
                      </a:cubicBezTo>
                      <a:close/>
                      <a:moveTo>
                        <a:pt x="1054" y="0"/>
                      </a:moveTo>
                      <a:cubicBezTo>
                        <a:pt x="702" y="0"/>
                        <a:pt x="350" y="3"/>
                        <a:pt x="1" y="10"/>
                      </a:cubicBezTo>
                      <a:cubicBezTo>
                        <a:pt x="48" y="1367"/>
                        <a:pt x="108" y="2855"/>
                        <a:pt x="72" y="4201"/>
                      </a:cubicBezTo>
                      <a:cubicBezTo>
                        <a:pt x="72" y="4677"/>
                        <a:pt x="60" y="5153"/>
                        <a:pt x="48" y="5630"/>
                      </a:cubicBezTo>
                      <a:lnTo>
                        <a:pt x="132" y="5630"/>
                      </a:lnTo>
                      <a:cubicBezTo>
                        <a:pt x="2061" y="5689"/>
                        <a:pt x="3977" y="5701"/>
                        <a:pt x="5894" y="5701"/>
                      </a:cubicBezTo>
                      <a:cubicBezTo>
                        <a:pt x="5894" y="3856"/>
                        <a:pt x="5823" y="1951"/>
                        <a:pt x="5751" y="117"/>
                      </a:cubicBezTo>
                      <a:cubicBezTo>
                        <a:pt x="4206"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8"/>
                <p:cNvSpPr/>
                <p:nvPr/>
              </p:nvSpPr>
              <p:spPr>
                <a:xfrm>
                  <a:off x="1515350" y="3408350"/>
                  <a:ext cx="147375" cy="142550"/>
                </a:xfrm>
                <a:custGeom>
                  <a:avLst/>
                  <a:gdLst/>
                  <a:ahLst/>
                  <a:cxnLst/>
                  <a:rect l="l" t="t" r="r" b="b"/>
                  <a:pathLst>
                    <a:path w="5895" h="5702" extrusionOk="0">
                      <a:moveTo>
                        <a:pt x="5716" y="153"/>
                      </a:moveTo>
                      <a:lnTo>
                        <a:pt x="5716" y="153"/>
                      </a:lnTo>
                      <a:cubicBezTo>
                        <a:pt x="5658" y="1661"/>
                        <a:pt x="5578" y="3838"/>
                        <a:pt x="5552" y="5380"/>
                      </a:cubicBezTo>
                      <a:lnTo>
                        <a:pt x="5552" y="5380"/>
                      </a:lnTo>
                      <a:cubicBezTo>
                        <a:pt x="4223" y="5381"/>
                        <a:pt x="2874" y="5392"/>
                        <a:pt x="1537" y="5415"/>
                      </a:cubicBezTo>
                      <a:cubicBezTo>
                        <a:pt x="1104" y="5438"/>
                        <a:pt x="660" y="5449"/>
                        <a:pt x="226" y="5461"/>
                      </a:cubicBezTo>
                      <a:lnTo>
                        <a:pt x="226" y="5461"/>
                      </a:lnTo>
                      <a:cubicBezTo>
                        <a:pt x="213" y="4578"/>
                        <a:pt x="180" y="3716"/>
                        <a:pt x="203" y="2844"/>
                      </a:cubicBezTo>
                      <a:cubicBezTo>
                        <a:pt x="203" y="2100"/>
                        <a:pt x="246" y="1059"/>
                        <a:pt x="270" y="273"/>
                      </a:cubicBezTo>
                      <a:lnTo>
                        <a:pt x="270" y="273"/>
                      </a:lnTo>
                      <a:cubicBezTo>
                        <a:pt x="473" y="275"/>
                        <a:pt x="676" y="276"/>
                        <a:pt x="881" y="276"/>
                      </a:cubicBezTo>
                      <a:cubicBezTo>
                        <a:pt x="2480" y="276"/>
                        <a:pt x="4138" y="215"/>
                        <a:pt x="5716" y="153"/>
                      </a:cubicBezTo>
                      <a:close/>
                      <a:moveTo>
                        <a:pt x="1054" y="0"/>
                      </a:moveTo>
                      <a:cubicBezTo>
                        <a:pt x="701" y="0"/>
                        <a:pt x="350" y="3"/>
                        <a:pt x="1" y="10"/>
                      </a:cubicBezTo>
                      <a:cubicBezTo>
                        <a:pt x="48" y="1367"/>
                        <a:pt x="108" y="2855"/>
                        <a:pt x="72" y="4201"/>
                      </a:cubicBezTo>
                      <a:cubicBezTo>
                        <a:pt x="72" y="4677"/>
                        <a:pt x="60" y="5153"/>
                        <a:pt x="48" y="5630"/>
                      </a:cubicBezTo>
                      <a:lnTo>
                        <a:pt x="144" y="5630"/>
                      </a:lnTo>
                      <a:cubicBezTo>
                        <a:pt x="2061" y="5689"/>
                        <a:pt x="3977" y="5701"/>
                        <a:pt x="5894" y="5701"/>
                      </a:cubicBezTo>
                      <a:cubicBezTo>
                        <a:pt x="5894" y="3856"/>
                        <a:pt x="5823" y="1951"/>
                        <a:pt x="5751" y="117"/>
                      </a:cubicBezTo>
                      <a:cubicBezTo>
                        <a:pt x="4206" y="59"/>
                        <a:pt x="262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1375450" y="3408350"/>
                  <a:ext cx="147375" cy="142550"/>
                </a:xfrm>
                <a:custGeom>
                  <a:avLst/>
                  <a:gdLst/>
                  <a:ahLst/>
                  <a:cxnLst/>
                  <a:rect l="l" t="t" r="r" b="b"/>
                  <a:pathLst>
                    <a:path w="5895" h="5702" extrusionOk="0">
                      <a:moveTo>
                        <a:pt x="5740" y="153"/>
                      </a:moveTo>
                      <a:lnTo>
                        <a:pt x="5740" y="153"/>
                      </a:lnTo>
                      <a:cubicBezTo>
                        <a:pt x="5682" y="1661"/>
                        <a:pt x="5591" y="3838"/>
                        <a:pt x="5574" y="5380"/>
                      </a:cubicBezTo>
                      <a:lnTo>
                        <a:pt x="5574" y="5380"/>
                      </a:lnTo>
                      <a:cubicBezTo>
                        <a:pt x="4243" y="5380"/>
                        <a:pt x="2902" y="5392"/>
                        <a:pt x="1549" y="5415"/>
                      </a:cubicBezTo>
                      <a:cubicBezTo>
                        <a:pt x="1112" y="5438"/>
                        <a:pt x="665" y="5450"/>
                        <a:pt x="238" y="5461"/>
                      </a:cubicBezTo>
                      <a:lnTo>
                        <a:pt x="238" y="5461"/>
                      </a:lnTo>
                      <a:cubicBezTo>
                        <a:pt x="225" y="4578"/>
                        <a:pt x="192" y="3716"/>
                        <a:pt x="215" y="2844"/>
                      </a:cubicBezTo>
                      <a:cubicBezTo>
                        <a:pt x="215" y="2100"/>
                        <a:pt x="268" y="1059"/>
                        <a:pt x="284" y="273"/>
                      </a:cubicBezTo>
                      <a:lnTo>
                        <a:pt x="284" y="273"/>
                      </a:lnTo>
                      <a:cubicBezTo>
                        <a:pt x="487" y="275"/>
                        <a:pt x="692" y="276"/>
                        <a:pt x="897" y="276"/>
                      </a:cubicBezTo>
                      <a:cubicBezTo>
                        <a:pt x="2501" y="276"/>
                        <a:pt x="4152" y="215"/>
                        <a:pt x="5740" y="153"/>
                      </a:cubicBezTo>
                      <a:close/>
                      <a:moveTo>
                        <a:pt x="1055" y="0"/>
                      </a:moveTo>
                      <a:cubicBezTo>
                        <a:pt x="702" y="0"/>
                        <a:pt x="350" y="3"/>
                        <a:pt x="1" y="10"/>
                      </a:cubicBezTo>
                      <a:cubicBezTo>
                        <a:pt x="48" y="1367"/>
                        <a:pt x="108" y="2855"/>
                        <a:pt x="84" y="4201"/>
                      </a:cubicBezTo>
                      <a:cubicBezTo>
                        <a:pt x="84" y="4677"/>
                        <a:pt x="60" y="5153"/>
                        <a:pt x="48" y="5630"/>
                      </a:cubicBezTo>
                      <a:lnTo>
                        <a:pt x="144" y="5630"/>
                      </a:lnTo>
                      <a:cubicBezTo>
                        <a:pt x="2061" y="5689"/>
                        <a:pt x="3977" y="5701"/>
                        <a:pt x="5894" y="5701"/>
                      </a:cubicBezTo>
                      <a:cubicBezTo>
                        <a:pt x="5894" y="3856"/>
                        <a:pt x="5823" y="1951"/>
                        <a:pt x="5752" y="117"/>
                      </a:cubicBezTo>
                      <a:cubicBezTo>
                        <a:pt x="4216" y="59"/>
                        <a:pt x="2624" y="0"/>
                        <a:pt x="10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1236150" y="3408350"/>
                  <a:ext cx="147375" cy="142550"/>
                </a:xfrm>
                <a:custGeom>
                  <a:avLst/>
                  <a:gdLst/>
                  <a:ahLst/>
                  <a:cxnLst/>
                  <a:rect l="l" t="t" r="r" b="b"/>
                  <a:pathLst>
                    <a:path w="5895" h="5702" extrusionOk="0">
                      <a:moveTo>
                        <a:pt x="5728" y="153"/>
                      </a:moveTo>
                      <a:cubicBezTo>
                        <a:pt x="5658" y="1661"/>
                        <a:pt x="5578" y="3838"/>
                        <a:pt x="5562" y="5380"/>
                      </a:cubicBezTo>
                      <a:lnTo>
                        <a:pt x="5562" y="5380"/>
                      </a:lnTo>
                      <a:cubicBezTo>
                        <a:pt x="4224" y="5381"/>
                        <a:pt x="2886" y="5392"/>
                        <a:pt x="1537" y="5415"/>
                      </a:cubicBezTo>
                      <a:cubicBezTo>
                        <a:pt x="1111" y="5438"/>
                        <a:pt x="664" y="5450"/>
                        <a:pt x="226" y="5461"/>
                      </a:cubicBezTo>
                      <a:lnTo>
                        <a:pt x="226" y="5461"/>
                      </a:lnTo>
                      <a:cubicBezTo>
                        <a:pt x="213" y="4578"/>
                        <a:pt x="192" y="3716"/>
                        <a:pt x="203" y="2844"/>
                      </a:cubicBezTo>
                      <a:cubicBezTo>
                        <a:pt x="203" y="2100"/>
                        <a:pt x="256" y="1059"/>
                        <a:pt x="272" y="273"/>
                      </a:cubicBezTo>
                      <a:lnTo>
                        <a:pt x="272" y="273"/>
                      </a:lnTo>
                      <a:cubicBezTo>
                        <a:pt x="475" y="275"/>
                        <a:pt x="680" y="276"/>
                        <a:pt x="885" y="276"/>
                      </a:cubicBezTo>
                      <a:cubicBezTo>
                        <a:pt x="2489" y="276"/>
                        <a:pt x="4140" y="215"/>
                        <a:pt x="5728" y="153"/>
                      </a:cubicBezTo>
                      <a:close/>
                      <a:moveTo>
                        <a:pt x="1052" y="0"/>
                      </a:moveTo>
                      <a:cubicBezTo>
                        <a:pt x="701" y="0"/>
                        <a:pt x="350" y="3"/>
                        <a:pt x="1" y="10"/>
                      </a:cubicBezTo>
                      <a:cubicBezTo>
                        <a:pt x="36" y="1367"/>
                        <a:pt x="96" y="2855"/>
                        <a:pt x="72" y="4201"/>
                      </a:cubicBezTo>
                      <a:cubicBezTo>
                        <a:pt x="72" y="4677"/>
                        <a:pt x="60" y="5153"/>
                        <a:pt x="36" y="5630"/>
                      </a:cubicBezTo>
                      <a:lnTo>
                        <a:pt x="132" y="5630"/>
                      </a:lnTo>
                      <a:cubicBezTo>
                        <a:pt x="2049" y="5689"/>
                        <a:pt x="3965" y="5701"/>
                        <a:pt x="5894" y="5701"/>
                      </a:cubicBezTo>
                      <a:cubicBezTo>
                        <a:pt x="5894" y="3856"/>
                        <a:pt x="5811" y="1951"/>
                        <a:pt x="5739" y="117"/>
                      </a:cubicBezTo>
                      <a:cubicBezTo>
                        <a:pt x="4194" y="59"/>
                        <a:pt x="2616" y="0"/>
                        <a:pt x="1052"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2213350" y="3543775"/>
                  <a:ext cx="147375" cy="142550"/>
                </a:xfrm>
                <a:custGeom>
                  <a:avLst/>
                  <a:gdLst/>
                  <a:ahLst/>
                  <a:cxnLst/>
                  <a:rect l="l" t="t" r="r" b="b"/>
                  <a:pathLst>
                    <a:path w="5895" h="5702" extrusionOk="0">
                      <a:moveTo>
                        <a:pt x="5740" y="141"/>
                      </a:moveTo>
                      <a:cubicBezTo>
                        <a:pt x="5659" y="1657"/>
                        <a:pt x="5590" y="3826"/>
                        <a:pt x="5574" y="5356"/>
                      </a:cubicBezTo>
                      <a:lnTo>
                        <a:pt x="5574" y="5356"/>
                      </a:lnTo>
                      <a:cubicBezTo>
                        <a:pt x="4237" y="5358"/>
                        <a:pt x="2898" y="5381"/>
                        <a:pt x="1549" y="5404"/>
                      </a:cubicBezTo>
                      <a:cubicBezTo>
                        <a:pt x="1112" y="5415"/>
                        <a:pt x="675" y="5437"/>
                        <a:pt x="238" y="5449"/>
                      </a:cubicBezTo>
                      <a:lnTo>
                        <a:pt x="238" y="5449"/>
                      </a:lnTo>
                      <a:cubicBezTo>
                        <a:pt x="225" y="4573"/>
                        <a:pt x="192" y="3708"/>
                        <a:pt x="215" y="2832"/>
                      </a:cubicBezTo>
                      <a:cubicBezTo>
                        <a:pt x="215" y="2077"/>
                        <a:pt x="268" y="1045"/>
                        <a:pt x="284" y="251"/>
                      </a:cubicBezTo>
                      <a:lnTo>
                        <a:pt x="284" y="251"/>
                      </a:lnTo>
                      <a:cubicBezTo>
                        <a:pt x="577" y="256"/>
                        <a:pt x="871" y="258"/>
                        <a:pt x="1168" y="258"/>
                      </a:cubicBezTo>
                      <a:cubicBezTo>
                        <a:pt x="2682" y="258"/>
                        <a:pt x="4243" y="200"/>
                        <a:pt x="5740" y="141"/>
                      </a:cubicBezTo>
                      <a:close/>
                      <a:moveTo>
                        <a:pt x="1479" y="0"/>
                      </a:moveTo>
                      <a:cubicBezTo>
                        <a:pt x="985" y="0"/>
                        <a:pt x="491" y="7"/>
                        <a:pt x="1" y="22"/>
                      </a:cubicBezTo>
                      <a:cubicBezTo>
                        <a:pt x="49" y="1368"/>
                        <a:pt x="108" y="2856"/>
                        <a:pt x="84" y="4201"/>
                      </a:cubicBezTo>
                      <a:cubicBezTo>
                        <a:pt x="84" y="4677"/>
                        <a:pt x="60" y="5154"/>
                        <a:pt x="49" y="5630"/>
                      </a:cubicBezTo>
                      <a:lnTo>
                        <a:pt x="132" y="5630"/>
                      </a:lnTo>
                      <a:cubicBezTo>
                        <a:pt x="2061" y="5689"/>
                        <a:pt x="3978" y="5701"/>
                        <a:pt x="5894" y="5701"/>
                      </a:cubicBezTo>
                      <a:cubicBezTo>
                        <a:pt x="5894" y="3856"/>
                        <a:pt x="5823" y="1951"/>
                        <a:pt x="5752" y="117"/>
                      </a:cubicBezTo>
                      <a:cubicBezTo>
                        <a:pt x="4346" y="55"/>
                        <a:pt x="2907"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2074050" y="3543775"/>
                  <a:ext cx="147375" cy="142550"/>
                </a:xfrm>
                <a:custGeom>
                  <a:avLst/>
                  <a:gdLst/>
                  <a:ahLst/>
                  <a:cxnLst/>
                  <a:rect l="l" t="t" r="r" b="b"/>
                  <a:pathLst>
                    <a:path w="5895" h="5702" extrusionOk="0">
                      <a:moveTo>
                        <a:pt x="5704" y="141"/>
                      </a:moveTo>
                      <a:lnTo>
                        <a:pt x="5704" y="141"/>
                      </a:lnTo>
                      <a:cubicBezTo>
                        <a:pt x="5658" y="1657"/>
                        <a:pt x="5579" y="3826"/>
                        <a:pt x="5552" y="5356"/>
                      </a:cubicBezTo>
                      <a:lnTo>
                        <a:pt x="5552" y="5356"/>
                      </a:lnTo>
                      <a:cubicBezTo>
                        <a:pt x="4221" y="5358"/>
                        <a:pt x="2878" y="5381"/>
                        <a:pt x="1525" y="5404"/>
                      </a:cubicBezTo>
                      <a:cubicBezTo>
                        <a:pt x="1088" y="5415"/>
                        <a:pt x="642" y="5437"/>
                        <a:pt x="214" y="5449"/>
                      </a:cubicBezTo>
                      <a:lnTo>
                        <a:pt x="214" y="5449"/>
                      </a:lnTo>
                      <a:cubicBezTo>
                        <a:pt x="201" y="4573"/>
                        <a:pt x="168" y="3708"/>
                        <a:pt x="191" y="2832"/>
                      </a:cubicBezTo>
                      <a:cubicBezTo>
                        <a:pt x="191" y="2077"/>
                        <a:pt x="245" y="1045"/>
                        <a:pt x="260" y="251"/>
                      </a:cubicBezTo>
                      <a:lnTo>
                        <a:pt x="260" y="251"/>
                      </a:lnTo>
                      <a:cubicBezTo>
                        <a:pt x="555" y="256"/>
                        <a:pt x="851" y="258"/>
                        <a:pt x="1148" y="258"/>
                      </a:cubicBezTo>
                      <a:cubicBezTo>
                        <a:pt x="2666" y="258"/>
                        <a:pt x="4216" y="200"/>
                        <a:pt x="5704" y="141"/>
                      </a:cubicBezTo>
                      <a:close/>
                      <a:moveTo>
                        <a:pt x="1477" y="0"/>
                      </a:moveTo>
                      <a:cubicBezTo>
                        <a:pt x="984" y="0"/>
                        <a:pt x="491" y="7"/>
                        <a:pt x="1" y="22"/>
                      </a:cubicBezTo>
                      <a:cubicBezTo>
                        <a:pt x="36" y="1368"/>
                        <a:pt x="96" y="2856"/>
                        <a:pt x="72" y="4201"/>
                      </a:cubicBezTo>
                      <a:cubicBezTo>
                        <a:pt x="72" y="4677"/>
                        <a:pt x="60" y="5154"/>
                        <a:pt x="36" y="5630"/>
                      </a:cubicBezTo>
                      <a:lnTo>
                        <a:pt x="132" y="5630"/>
                      </a:lnTo>
                      <a:cubicBezTo>
                        <a:pt x="2049" y="5689"/>
                        <a:pt x="3966" y="5701"/>
                        <a:pt x="5894" y="5701"/>
                      </a:cubicBezTo>
                      <a:cubicBezTo>
                        <a:pt x="5894" y="3856"/>
                        <a:pt x="5811" y="1951"/>
                        <a:pt x="5740"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1934450" y="3543775"/>
                  <a:ext cx="147375" cy="142550"/>
                </a:xfrm>
                <a:custGeom>
                  <a:avLst/>
                  <a:gdLst/>
                  <a:ahLst/>
                  <a:cxnLst/>
                  <a:rect l="l" t="t" r="r" b="b"/>
                  <a:pathLst>
                    <a:path w="5895" h="5702" extrusionOk="0">
                      <a:moveTo>
                        <a:pt x="5716" y="141"/>
                      </a:moveTo>
                      <a:lnTo>
                        <a:pt x="5716" y="141"/>
                      </a:lnTo>
                      <a:cubicBezTo>
                        <a:pt x="5658" y="1657"/>
                        <a:pt x="5568" y="3826"/>
                        <a:pt x="5551" y="5356"/>
                      </a:cubicBezTo>
                      <a:lnTo>
                        <a:pt x="5551" y="5356"/>
                      </a:lnTo>
                      <a:cubicBezTo>
                        <a:pt x="4213" y="5358"/>
                        <a:pt x="2874" y="5381"/>
                        <a:pt x="1525" y="5404"/>
                      </a:cubicBezTo>
                      <a:cubicBezTo>
                        <a:pt x="1102" y="5415"/>
                        <a:pt x="659" y="5436"/>
                        <a:pt x="225" y="5449"/>
                      </a:cubicBezTo>
                      <a:lnTo>
                        <a:pt x="225" y="5449"/>
                      </a:lnTo>
                      <a:cubicBezTo>
                        <a:pt x="202" y="4573"/>
                        <a:pt x="180" y="3708"/>
                        <a:pt x="191" y="2832"/>
                      </a:cubicBezTo>
                      <a:cubicBezTo>
                        <a:pt x="191" y="2077"/>
                        <a:pt x="245" y="1045"/>
                        <a:pt x="260" y="251"/>
                      </a:cubicBezTo>
                      <a:lnTo>
                        <a:pt x="260" y="251"/>
                      </a:lnTo>
                      <a:cubicBezTo>
                        <a:pt x="555" y="256"/>
                        <a:pt x="851" y="258"/>
                        <a:pt x="1148" y="258"/>
                      </a:cubicBezTo>
                      <a:cubicBezTo>
                        <a:pt x="2666" y="258"/>
                        <a:pt x="4219" y="200"/>
                        <a:pt x="5716" y="141"/>
                      </a:cubicBezTo>
                      <a:close/>
                      <a:moveTo>
                        <a:pt x="1479" y="0"/>
                      </a:moveTo>
                      <a:cubicBezTo>
                        <a:pt x="985" y="0"/>
                        <a:pt x="491" y="7"/>
                        <a:pt x="1" y="22"/>
                      </a:cubicBezTo>
                      <a:cubicBezTo>
                        <a:pt x="48" y="1368"/>
                        <a:pt x="108"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1794550" y="3543775"/>
                  <a:ext cx="147375" cy="142550"/>
                </a:xfrm>
                <a:custGeom>
                  <a:avLst/>
                  <a:gdLst/>
                  <a:ahLst/>
                  <a:cxnLst/>
                  <a:rect l="l" t="t" r="r" b="b"/>
                  <a:pathLst>
                    <a:path w="5895" h="5702" extrusionOk="0">
                      <a:moveTo>
                        <a:pt x="5728" y="141"/>
                      </a:moveTo>
                      <a:lnTo>
                        <a:pt x="5728" y="141"/>
                      </a:lnTo>
                      <a:cubicBezTo>
                        <a:pt x="5670" y="1657"/>
                        <a:pt x="5591" y="3826"/>
                        <a:pt x="5564" y="5356"/>
                      </a:cubicBezTo>
                      <a:lnTo>
                        <a:pt x="5564" y="5356"/>
                      </a:lnTo>
                      <a:cubicBezTo>
                        <a:pt x="4235" y="5358"/>
                        <a:pt x="2887" y="5381"/>
                        <a:pt x="1549" y="5404"/>
                      </a:cubicBezTo>
                      <a:cubicBezTo>
                        <a:pt x="1116" y="5415"/>
                        <a:pt x="672" y="5436"/>
                        <a:pt x="238" y="5449"/>
                      </a:cubicBezTo>
                      <a:lnTo>
                        <a:pt x="238" y="5449"/>
                      </a:lnTo>
                      <a:cubicBezTo>
                        <a:pt x="225" y="4573"/>
                        <a:pt x="192" y="3708"/>
                        <a:pt x="203" y="2832"/>
                      </a:cubicBezTo>
                      <a:cubicBezTo>
                        <a:pt x="203" y="2077"/>
                        <a:pt x="256" y="1046"/>
                        <a:pt x="282" y="251"/>
                      </a:cubicBezTo>
                      <a:lnTo>
                        <a:pt x="282" y="251"/>
                      </a:lnTo>
                      <a:cubicBezTo>
                        <a:pt x="573" y="256"/>
                        <a:pt x="866" y="258"/>
                        <a:pt x="1160" y="258"/>
                      </a:cubicBezTo>
                      <a:cubicBezTo>
                        <a:pt x="2678" y="258"/>
                        <a:pt x="4231" y="200"/>
                        <a:pt x="5728" y="141"/>
                      </a:cubicBezTo>
                      <a:close/>
                      <a:moveTo>
                        <a:pt x="1479" y="0"/>
                      </a:moveTo>
                      <a:cubicBezTo>
                        <a:pt x="985" y="0"/>
                        <a:pt x="491" y="7"/>
                        <a:pt x="1" y="22"/>
                      </a:cubicBezTo>
                      <a:cubicBezTo>
                        <a:pt x="48" y="1368"/>
                        <a:pt x="96" y="2856"/>
                        <a:pt x="72" y="4201"/>
                      </a:cubicBezTo>
                      <a:cubicBezTo>
                        <a:pt x="72" y="4677"/>
                        <a:pt x="60" y="5154"/>
                        <a:pt x="48" y="5630"/>
                      </a:cubicBezTo>
                      <a:lnTo>
                        <a:pt x="132" y="5630"/>
                      </a:lnTo>
                      <a:cubicBezTo>
                        <a:pt x="2049" y="5689"/>
                        <a:pt x="3977" y="5701"/>
                        <a:pt x="5894" y="5701"/>
                      </a:cubicBezTo>
                      <a:cubicBezTo>
                        <a:pt x="5894" y="3856"/>
                        <a:pt x="5823" y="1951"/>
                        <a:pt x="5740" y="117"/>
                      </a:cubicBezTo>
                      <a:cubicBezTo>
                        <a:pt x="4343" y="55"/>
                        <a:pt x="2906"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1654950" y="3543775"/>
                  <a:ext cx="147375" cy="142550"/>
                </a:xfrm>
                <a:custGeom>
                  <a:avLst/>
                  <a:gdLst/>
                  <a:ahLst/>
                  <a:cxnLst/>
                  <a:rect l="l" t="t" r="r" b="b"/>
                  <a:pathLst>
                    <a:path w="5895" h="5702" extrusionOk="0">
                      <a:moveTo>
                        <a:pt x="5716" y="141"/>
                      </a:moveTo>
                      <a:lnTo>
                        <a:pt x="5716" y="141"/>
                      </a:lnTo>
                      <a:cubicBezTo>
                        <a:pt x="5658" y="1657"/>
                        <a:pt x="5590" y="3826"/>
                        <a:pt x="5553" y="5356"/>
                      </a:cubicBezTo>
                      <a:lnTo>
                        <a:pt x="5553" y="5356"/>
                      </a:lnTo>
                      <a:cubicBezTo>
                        <a:pt x="4224" y="5358"/>
                        <a:pt x="2875" y="5381"/>
                        <a:pt x="1537" y="5404"/>
                      </a:cubicBezTo>
                      <a:cubicBezTo>
                        <a:pt x="1104" y="5415"/>
                        <a:pt x="660" y="5436"/>
                        <a:pt x="226" y="5449"/>
                      </a:cubicBezTo>
                      <a:lnTo>
                        <a:pt x="226" y="5449"/>
                      </a:lnTo>
                      <a:cubicBezTo>
                        <a:pt x="213" y="4573"/>
                        <a:pt x="180" y="3708"/>
                        <a:pt x="191" y="2832"/>
                      </a:cubicBezTo>
                      <a:cubicBezTo>
                        <a:pt x="191" y="2077"/>
                        <a:pt x="245" y="1046"/>
                        <a:pt x="270" y="251"/>
                      </a:cubicBezTo>
                      <a:lnTo>
                        <a:pt x="270" y="251"/>
                      </a:lnTo>
                      <a:cubicBezTo>
                        <a:pt x="561" y="256"/>
                        <a:pt x="854" y="258"/>
                        <a:pt x="1149" y="258"/>
                      </a:cubicBezTo>
                      <a:cubicBezTo>
                        <a:pt x="2666" y="258"/>
                        <a:pt x="4219" y="200"/>
                        <a:pt x="5716" y="141"/>
                      </a:cubicBezTo>
                      <a:close/>
                      <a:moveTo>
                        <a:pt x="1479" y="0"/>
                      </a:moveTo>
                      <a:cubicBezTo>
                        <a:pt x="985" y="0"/>
                        <a:pt x="491" y="7"/>
                        <a:pt x="1" y="22"/>
                      </a:cubicBezTo>
                      <a:cubicBezTo>
                        <a:pt x="48" y="1368"/>
                        <a:pt x="108" y="2856"/>
                        <a:pt x="72" y="4201"/>
                      </a:cubicBezTo>
                      <a:cubicBezTo>
                        <a:pt x="72" y="4677"/>
                        <a:pt x="60" y="5154"/>
                        <a:pt x="48" y="5630"/>
                      </a:cubicBezTo>
                      <a:lnTo>
                        <a:pt x="132" y="5630"/>
                      </a:lnTo>
                      <a:cubicBezTo>
                        <a:pt x="2061" y="5689"/>
                        <a:pt x="3977" y="5701"/>
                        <a:pt x="5894" y="5701"/>
                      </a:cubicBezTo>
                      <a:cubicBezTo>
                        <a:pt x="5894" y="3856"/>
                        <a:pt x="5823" y="1951"/>
                        <a:pt x="5751" y="117"/>
                      </a:cubicBezTo>
                      <a:cubicBezTo>
                        <a:pt x="4346" y="55"/>
                        <a:pt x="2907"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1515350" y="3543775"/>
                  <a:ext cx="147375" cy="142550"/>
                </a:xfrm>
                <a:custGeom>
                  <a:avLst/>
                  <a:gdLst/>
                  <a:ahLst/>
                  <a:cxnLst/>
                  <a:rect l="l" t="t" r="r" b="b"/>
                  <a:pathLst>
                    <a:path w="5895" h="5702" extrusionOk="0">
                      <a:moveTo>
                        <a:pt x="5716" y="141"/>
                      </a:moveTo>
                      <a:cubicBezTo>
                        <a:pt x="5658" y="1657"/>
                        <a:pt x="5579" y="3826"/>
                        <a:pt x="5552" y="5356"/>
                      </a:cubicBezTo>
                      <a:lnTo>
                        <a:pt x="5552" y="5356"/>
                      </a:lnTo>
                      <a:cubicBezTo>
                        <a:pt x="4224" y="5358"/>
                        <a:pt x="2875" y="5381"/>
                        <a:pt x="1537" y="5404"/>
                      </a:cubicBezTo>
                      <a:cubicBezTo>
                        <a:pt x="1104" y="5415"/>
                        <a:pt x="660" y="5436"/>
                        <a:pt x="226" y="5449"/>
                      </a:cubicBezTo>
                      <a:lnTo>
                        <a:pt x="226" y="5449"/>
                      </a:lnTo>
                      <a:cubicBezTo>
                        <a:pt x="213" y="4573"/>
                        <a:pt x="180" y="3708"/>
                        <a:pt x="203" y="2832"/>
                      </a:cubicBezTo>
                      <a:cubicBezTo>
                        <a:pt x="203" y="2077"/>
                        <a:pt x="246" y="1045"/>
                        <a:pt x="271" y="251"/>
                      </a:cubicBezTo>
                      <a:lnTo>
                        <a:pt x="271" y="251"/>
                      </a:lnTo>
                      <a:cubicBezTo>
                        <a:pt x="563" y="256"/>
                        <a:pt x="859" y="258"/>
                        <a:pt x="1156" y="258"/>
                      </a:cubicBezTo>
                      <a:cubicBezTo>
                        <a:pt x="2670" y="258"/>
                        <a:pt x="4228" y="200"/>
                        <a:pt x="5716" y="141"/>
                      </a:cubicBezTo>
                      <a:close/>
                      <a:moveTo>
                        <a:pt x="1479" y="0"/>
                      </a:moveTo>
                      <a:cubicBezTo>
                        <a:pt x="985" y="0"/>
                        <a:pt x="491" y="7"/>
                        <a:pt x="1" y="22"/>
                      </a:cubicBezTo>
                      <a:cubicBezTo>
                        <a:pt x="48" y="1368"/>
                        <a:pt x="108" y="2856"/>
                        <a:pt x="72" y="4201"/>
                      </a:cubicBezTo>
                      <a:cubicBezTo>
                        <a:pt x="72" y="4677"/>
                        <a:pt x="60" y="5154"/>
                        <a:pt x="48" y="5630"/>
                      </a:cubicBezTo>
                      <a:lnTo>
                        <a:pt x="144" y="5630"/>
                      </a:lnTo>
                      <a:cubicBezTo>
                        <a:pt x="2061" y="5689"/>
                        <a:pt x="3977" y="5701"/>
                        <a:pt x="5894" y="5701"/>
                      </a:cubicBezTo>
                      <a:cubicBezTo>
                        <a:pt x="5894" y="3856"/>
                        <a:pt x="5823" y="1951"/>
                        <a:pt x="5751" y="117"/>
                      </a:cubicBezTo>
                      <a:cubicBezTo>
                        <a:pt x="4346" y="55"/>
                        <a:pt x="2907" y="0"/>
                        <a:pt x="147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1375450" y="3543775"/>
                  <a:ext cx="147375" cy="142550"/>
                </a:xfrm>
                <a:custGeom>
                  <a:avLst/>
                  <a:gdLst/>
                  <a:ahLst/>
                  <a:cxnLst/>
                  <a:rect l="l" t="t" r="r" b="b"/>
                  <a:pathLst>
                    <a:path w="5895" h="5702" extrusionOk="0">
                      <a:moveTo>
                        <a:pt x="5740" y="141"/>
                      </a:moveTo>
                      <a:lnTo>
                        <a:pt x="5740" y="141"/>
                      </a:lnTo>
                      <a:cubicBezTo>
                        <a:pt x="5682" y="1657"/>
                        <a:pt x="5592" y="3826"/>
                        <a:pt x="5574" y="5356"/>
                      </a:cubicBezTo>
                      <a:lnTo>
                        <a:pt x="5574" y="5356"/>
                      </a:lnTo>
                      <a:cubicBezTo>
                        <a:pt x="4244" y="5358"/>
                        <a:pt x="2902" y="5381"/>
                        <a:pt x="1549" y="5404"/>
                      </a:cubicBezTo>
                      <a:cubicBezTo>
                        <a:pt x="1112" y="5415"/>
                        <a:pt x="665" y="5437"/>
                        <a:pt x="238" y="5449"/>
                      </a:cubicBezTo>
                      <a:lnTo>
                        <a:pt x="238" y="5449"/>
                      </a:lnTo>
                      <a:cubicBezTo>
                        <a:pt x="225" y="4573"/>
                        <a:pt x="192" y="3708"/>
                        <a:pt x="215" y="2832"/>
                      </a:cubicBezTo>
                      <a:cubicBezTo>
                        <a:pt x="215" y="2077"/>
                        <a:pt x="268" y="1045"/>
                        <a:pt x="284" y="251"/>
                      </a:cubicBezTo>
                      <a:lnTo>
                        <a:pt x="284" y="251"/>
                      </a:lnTo>
                      <a:cubicBezTo>
                        <a:pt x="578" y="256"/>
                        <a:pt x="875" y="258"/>
                        <a:pt x="1172" y="258"/>
                      </a:cubicBezTo>
                      <a:cubicBezTo>
                        <a:pt x="2690" y="258"/>
                        <a:pt x="4242" y="200"/>
                        <a:pt x="5740" y="141"/>
                      </a:cubicBezTo>
                      <a:close/>
                      <a:moveTo>
                        <a:pt x="1481" y="0"/>
                      </a:moveTo>
                      <a:cubicBezTo>
                        <a:pt x="985" y="0"/>
                        <a:pt x="491" y="7"/>
                        <a:pt x="1" y="22"/>
                      </a:cubicBezTo>
                      <a:cubicBezTo>
                        <a:pt x="48" y="1368"/>
                        <a:pt x="108" y="2856"/>
                        <a:pt x="84" y="4201"/>
                      </a:cubicBezTo>
                      <a:cubicBezTo>
                        <a:pt x="84" y="4677"/>
                        <a:pt x="60" y="5154"/>
                        <a:pt x="48" y="5630"/>
                      </a:cubicBezTo>
                      <a:lnTo>
                        <a:pt x="144" y="5630"/>
                      </a:lnTo>
                      <a:cubicBezTo>
                        <a:pt x="2061" y="5689"/>
                        <a:pt x="3977" y="5701"/>
                        <a:pt x="5894" y="5701"/>
                      </a:cubicBezTo>
                      <a:cubicBezTo>
                        <a:pt x="5894" y="3856"/>
                        <a:pt x="5823" y="1951"/>
                        <a:pt x="5752" y="117"/>
                      </a:cubicBezTo>
                      <a:cubicBezTo>
                        <a:pt x="4355" y="55"/>
                        <a:pt x="2912" y="0"/>
                        <a:pt x="148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1236150" y="3543775"/>
                  <a:ext cx="147375" cy="142550"/>
                </a:xfrm>
                <a:custGeom>
                  <a:avLst/>
                  <a:gdLst/>
                  <a:ahLst/>
                  <a:cxnLst/>
                  <a:rect l="l" t="t" r="r" b="b"/>
                  <a:pathLst>
                    <a:path w="5895" h="5702" extrusionOk="0">
                      <a:moveTo>
                        <a:pt x="5728" y="141"/>
                      </a:moveTo>
                      <a:lnTo>
                        <a:pt x="5728" y="141"/>
                      </a:lnTo>
                      <a:cubicBezTo>
                        <a:pt x="5659" y="1657"/>
                        <a:pt x="5579" y="3826"/>
                        <a:pt x="5562" y="5356"/>
                      </a:cubicBezTo>
                      <a:lnTo>
                        <a:pt x="5562" y="5356"/>
                      </a:lnTo>
                      <a:cubicBezTo>
                        <a:pt x="4224" y="5358"/>
                        <a:pt x="2886" y="5381"/>
                        <a:pt x="1537" y="5404"/>
                      </a:cubicBezTo>
                      <a:cubicBezTo>
                        <a:pt x="1111" y="5415"/>
                        <a:pt x="664" y="5437"/>
                        <a:pt x="226" y="5449"/>
                      </a:cubicBezTo>
                      <a:lnTo>
                        <a:pt x="226" y="5449"/>
                      </a:lnTo>
                      <a:cubicBezTo>
                        <a:pt x="214" y="4574"/>
                        <a:pt x="192" y="3708"/>
                        <a:pt x="203" y="2832"/>
                      </a:cubicBezTo>
                      <a:cubicBezTo>
                        <a:pt x="203" y="2077"/>
                        <a:pt x="256" y="1045"/>
                        <a:pt x="272" y="251"/>
                      </a:cubicBezTo>
                      <a:lnTo>
                        <a:pt x="272" y="251"/>
                      </a:lnTo>
                      <a:cubicBezTo>
                        <a:pt x="566" y="256"/>
                        <a:pt x="863" y="258"/>
                        <a:pt x="1160" y="258"/>
                      </a:cubicBezTo>
                      <a:cubicBezTo>
                        <a:pt x="2678" y="258"/>
                        <a:pt x="4230" y="200"/>
                        <a:pt x="5728" y="141"/>
                      </a:cubicBezTo>
                      <a:close/>
                      <a:moveTo>
                        <a:pt x="1477" y="0"/>
                      </a:moveTo>
                      <a:cubicBezTo>
                        <a:pt x="984" y="0"/>
                        <a:pt x="491" y="7"/>
                        <a:pt x="1" y="22"/>
                      </a:cubicBezTo>
                      <a:cubicBezTo>
                        <a:pt x="36" y="1368"/>
                        <a:pt x="96" y="2856"/>
                        <a:pt x="72" y="4201"/>
                      </a:cubicBezTo>
                      <a:cubicBezTo>
                        <a:pt x="72" y="4677"/>
                        <a:pt x="60" y="5154"/>
                        <a:pt x="36" y="5630"/>
                      </a:cubicBezTo>
                      <a:lnTo>
                        <a:pt x="132" y="5630"/>
                      </a:lnTo>
                      <a:cubicBezTo>
                        <a:pt x="2049" y="5689"/>
                        <a:pt x="3965" y="5701"/>
                        <a:pt x="5894" y="5701"/>
                      </a:cubicBezTo>
                      <a:cubicBezTo>
                        <a:pt x="5894" y="3856"/>
                        <a:pt x="5811" y="1951"/>
                        <a:pt x="5739" y="117"/>
                      </a:cubicBezTo>
                      <a:cubicBezTo>
                        <a:pt x="4334" y="55"/>
                        <a:pt x="2902" y="0"/>
                        <a:pt x="147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2213350" y="3678650"/>
                  <a:ext cx="147375" cy="142800"/>
                </a:xfrm>
                <a:custGeom>
                  <a:avLst/>
                  <a:gdLst/>
                  <a:ahLst/>
                  <a:cxnLst/>
                  <a:rect l="l" t="t" r="r" b="b"/>
                  <a:pathLst>
                    <a:path w="5895" h="5712" extrusionOk="0">
                      <a:moveTo>
                        <a:pt x="5740" y="140"/>
                      </a:moveTo>
                      <a:cubicBezTo>
                        <a:pt x="5659" y="1667"/>
                        <a:pt x="5590" y="3836"/>
                        <a:pt x="5574" y="5367"/>
                      </a:cubicBezTo>
                      <a:lnTo>
                        <a:pt x="5574" y="5367"/>
                      </a:lnTo>
                      <a:cubicBezTo>
                        <a:pt x="4237" y="5368"/>
                        <a:pt x="2898" y="5380"/>
                        <a:pt x="1549" y="5414"/>
                      </a:cubicBezTo>
                      <a:cubicBezTo>
                        <a:pt x="1112" y="5425"/>
                        <a:pt x="675" y="5437"/>
                        <a:pt x="238" y="5458"/>
                      </a:cubicBezTo>
                      <a:lnTo>
                        <a:pt x="238" y="5458"/>
                      </a:lnTo>
                      <a:cubicBezTo>
                        <a:pt x="225" y="4583"/>
                        <a:pt x="192" y="3718"/>
                        <a:pt x="215" y="2842"/>
                      </a:cubicBezTo>
                      <a:cubicBezTo>
                        <a:pt x="215" y="2088"/>
                        <a:pt x="268" y="1056"/>
                        <a:pt x="284" y="261"/>
                      </a:cubicBezTo>
                      <a:lnTo>
                        <a:pt x="284" y="261"/>
                      </a:lnTo>
                      <a:cubicBezTo>
                        <a:pt x="572" y="266"/>
                        <a:pt x="863" y="268"/>
                        <a:pt x="1156" y="268"/>
                      </a:cubicBezTo>
                      <a:cubicBezTo>
                        <a:pt x="2673" y="268"/>
                        <a:pt x="4239" y="208"/>
                        <a:pt x="5740" y="140"/>
                      </a:cubicBezTo>
                      <a:close/>
                      <a:moveTo>
                        <a:pt x="1358" y="0"/>
                      </a:moveTo>
                      <a:cubicBezTo>
                        <a:pt x="904" y="0"/>
                        <a:pt x="451" y="7"/>
                        <a:pt x="1" y="21"/>
                      </a:cubicBezTo>
                      <a:cubicBezTo>
                        <a:pt x="49" y="1378"/>
                        <a:pt x="108" y="2866"/>
                        <a:pt x="84" y="4212"/>
                      </a:cubicBezTo>
                      <a:cubicBezTo>
                        <a:pt x="84" y="4688"/>
                        <a:pt x="60" y="5164"/>
                        <a:pt x="49" y="5640"/>
                      </a:cubicBezTo>
                      <a:lnTo>
                        <a:pt x="132" y="5640"/>
                      </a:lnTo>
                      <a:cubicBezTo>
                        <a:pt x="2061" y="5700"/>
                        <a:pt x="3978" y="5712"/>
                        <a:pt x="5894" y="5712"/>
                      </a:cubicBezTo>
                      <a:cubicBezTo>
                        <a:pt x="5894" y="3866"/>
                        <a:pt x="5823" y="1961"/>
                        <a:pt x="5752" y="128"/>
                      </a:cubicBezTo>
                      <a:cubicBezTo>
                        <a:pt x="4306" y="64"/>
                        <a:pt x="2825" y="0"/>
                        <a:pt x="135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2074050" y="3678650"/>
                  <a:ext cx="147375" cy="142800"/>
                </a:xfrm>
                <a:custGeom>
                  <a:avLst/>
                  <a:gdLst/>
                  <a:ahLst/>
                  <a:cxnLst/>
                  <a:rect l="l" t="t" r="r" b="b"/>
                  <a:pathLst>
                    <a:path w="5895" h="5712" extrusionOk="0">
                      <a:moveTo>
                        <a:pt x="5704" y="140"/>
                      </a:moveTo>
                      <a:cubicBezTo>
                        <a:pt x="5658" y="1667"/>
                        <a:pt x="5579" y="3836"/>
                        <a:pt x="5552" y="5367"/>
                      </a:cubicBezTo>
                      <a:lnTo>
                        <a:pt x="5552" y="5367"/>
                      </a:lnTo>
                      <a:cubicBezTo>
                        <a:pt x="4221" y="5367"/>
                        <a:pt x="2878" y="5380"/>
                        <a:pt x="1525" y="5414"/>
                      </a:cubicBezTo>
                      <a:cubicBezTo>
                        <a:pt x="1088" y="5425"/>
                        <a:pt x="642" y="5437"/>
                        <a:pt x="214" y="5458"/>
                      </a:cubicBezTo>
                      <a:lnTo>
                        <a:pt x="214" y="5458"/>
                      </a:lnTo>
                      <a:cubicBezTo>
                        <a:pt x="201" y="4583"/>
                        <a:pt x="168" y="3718"/>
                        <a:pt x="191" y="2842"/>
                      </a:cubicBezTo>
                      <a:cubicBezTo>
                        <a:pt x="191" y="2088"/>
                        <a:pt x="245" y="1056"/>
                        <a:pt x="260" y="261"/>
                      </a:cubicBezTo>
                      <a:lnTo>
                        <a:pt x="260" y="261"/>
                      </a:lnTo>
                      <a:cubicBezTo>
                        <a:pt x="551" y="266"/>
                        <a:pt x="843" y="268"/>
                        <a:pt x="1136" y="268"/>
                      </a:cubicBezTo>
                      <a:cubicBezTo>
                        <a:pt x="2657" y="268"/>
                        <a:pt x="4212" y="208"/>
                        <a:pt x="5704" y="140"/>
                      </a:cubicBezTo>
                      <a:close/>
                      <a:moveTo>
                        <a:pt x="1356" y="0"/>
                      </a:moveTo>
                      <a:cubicBezTo>
                        <a:pt x="903" y="0"/>
                        <a:pt x="451" y="7"/>
                        <a:pt x="1" y="21"/>
                      </a:cubicBezTo>
                      <a:cubicBezTo>
                        <a:pt x="36" y="1378"/>
                        <a:pt x="96" y="2866"/>
                        <a:pt x="72" y="4212"/>
                      </a:cubicBezTo>
                      <a:cubicBezTo>
                        <a:pt x="72" y="4688"/>
                        <a:pt x="60" y="5164"/>
                        <a:pt x="36" y="5640"/>
                      </a:cubicBezTo>
                      <a:lnTo>
                        <a:pt x="132" y="5640"/>
                      </a:lnTo>
                      <a:cubicBezTo>
                        <a:pt x="2049" y="5700"/>
                        <a:pt x="3966" y="5712"/>
                        <a:pt x="5894" y="5712"/>
                      </a:cubicBezTo>
                      <a:cubicBezTo>
                        <a:pt x="5894" y="3866"/>
                        <a:pt x="5811" y="1961"/>
                        <a:pt x="5740" y="128"/>
                      </a:cubicBezTo>
                      <a:cubicBezTo>
                        <a:pt x="4294" y="64"/>
                        <a:pt x="2820" y="0"/>
                        <a:pt x="135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1934450" y="3678650"/>
                  <a:ext cx="147375" cy="142800"/>
                </a:xfrm>
                <a:custGeom>
                  <a:avLst/>
                  <a:gdLst/>
                  <a:ahLst/>
                  <a:cxnLst/>
                  <a:rect l="l" t="t" r="r" b="b"/>
                  <a:pathLst>
                    <a:path w="5895" h="5712" extrusionOk="0">
                      <a:moveTo>
                        <a:pt x="5716" y="140"/>
                      </a:moveTo>
                      <a:lnTo>
                        <a:pt x="5716" y="140"/>
                      </a:lnTo>
                      <a:cubicBezTo>
                        <a:pt x="5658" y="1667"/>
                        <a:pt x="5568" y="3836"/>
                        <a:pt x="5551" y="5367"/>
                      </a:cubicBezTo>
                      <a:lnTo>
                        <a:pt x="5551" y="5367"/>
                      </a:lnTo>
                      <a:cubicBezTo>
                        <a:pt x="4213" y="5368"/>
                        <a:pt x="2874" y="5380"/>
                        <a:pt x="1525" y="5414"/>
                      </a:cubicBezTo>
                      <a:cubicBezTo>
                        <a:pt x="1102" y="5425"/>
                        <a:pt x="659" y="5436"/>
                        <a:pt x="225" y="5457"/>
                      </a:cubicBezTo>
                      <a:lnTo>
                        <a:pt x="225" y="5457"/>
                      </a:lnTo>
                      <a:cubicBezTo>
                        <a:pt x="202" y="4582"/>
                        <a:pt x="180" y="3718"/>
                        <a:pt x="191" y="2842"/>
                      </a:cubicBezTo>
                      <a:cubicBezTo>
                        <a:pt x="191" y="2088"/>
                        <a:pt x="245" y="1056"/>
                        <a:pt x="260" y="261"/>
                      </a:cubicBezTo>
                      <a:lnTo>
                        <a:pt x="260" y="261"/>
                      </a:lnTo>
                      <a:cubicBezTo>
                        <a:pt x="550" y="266"/>
                        <a:pt x="843" y="268"/>
                        <a:pt x="1136" y="268"/>
                      </a:cubicBezTo>
                      <a:cubicBezTo>
                        <a:pt x="2657" y="268"/>
                        <a:pt x="4215" y="208"/>
                        <a:pt x="5716" y="140"/>
                      </a:cubicBezTo>
                      <a:close/>
                      <a:moveTo>
                        <a:pt x="1357" y="0"/>
                      </a:moveTo>
                      <a:cubicBezTo>
                        <a:pt x="903" y="0"/>
                        <a:pt x="451" y="7"/>
                        <a:pt x="1" y="21"/>
                      </a:cubicBezTo>
                      <a:cubicBezTo>
                        <a:pt x="48" y="1378"/>
                        <a:pt x="108" y="2866"/>
                        <a:pt x="72" y="4212"/>
                      </a:cubicBezTo>
                      <a:cubicBezTo>
                        <a:pt x="72" y="4688"/>
                        <a:pt x="60" y="5164"/>
                        <a:pt x="48" y="5640"/>
                      </a:cubicBezTo>
                      <a:lnTo>
                        <a:pt x="132" y="5640"/>
                      </a:lnTo>
                      <a:cubicBezTo>
                        <a:pt x="2049" y="5700"/>
                        <a:pt x="3977" y="5712"/>
                        <a:pt x="5894" y="5712"/>
                      </a:cubicBezTo>
                      <a:cubicBezTo>
                        <a:pt x="5894" y="3866"/>
                        <a:pt x="5823" y="1961"/>
                        <a:pt x="5740" y="128"/>
                      </a:cubicBezTo>
                      <a:cubicBezTo>
                        <a:pt x="4303" y="64"/>
                        <a:pt x="2824"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1794550" y="3678650"/>
                  <a:ext cx="147375" cy="142800"/>
                </a:xfrm>
                <a:custGeom>
                  <a:avLst/>
                  <a:gdLst/>
                  <a:ahLst/>
                  <a:cxnLst/>
                  <a:rect l="l" t="t" r="r" b="b"/>
                  <a:pathLst>
                    <a:path w="5895" h="5712" extrusionOk="0">
                      <a:moveTo>
                        <a:pt x="5728" y="140"/>
                      </a:moveTo>
                      <a:cubicBezTo>
                        <a:pt x="5670" y="1667"/>
                        <a:pt x="5591" y="3836"/>
                        <a:pt x="5564" y="5367"/>
                      </a:cubicBezTo>
                      <a:lnTo>
                        <a:pt x="5564" y="5367"/>
                      </a:lnTo>
                      <a:cubicBezTo>
                        <a:pt x="4235" y="5368"/>
                        <a:pt x="2887" y="5380"/>
                        <a:pt x="1549" y="5414"/>
                      </a:cubicBezTo>
                      <a:cubicBezTo>
                        <a:pt x="1116" y="5425"/>
                        <a:pt x="672" y="5436"/>
                        <a:pt x="238" y="5457"/>
                      </a:cubicBezTo>
                      <a:lnTo>
                        <a:pt x="238" y="5457"/>
                      </a:lnTo>
                      <a:cubicBezTo>
                        <a:pt x="225" y="4582"/>
                        <a:pt x="192" y="3718"/>
                        <a:pt x="203" y="2842"/>
                      </a:cubicBezTo>
                      <a:cubicBezTo>
                        <a:pt x="203" y="2088"/>
                        <a:pt x="256" y="1056"/>
                        <a:pt x="282" y="261"/>
                      </a:cubicBezTo>
                      <a:lnTo>
                        <a:pt x="282" y="261"/>
                      </a:lnTo>
                      <a:cubicBezTo>
                        <a:pt x="569" y="266"/>
                        <a:pt x="858" y="268"/>
                        <a:pt x="1148" y="268"/>
                      </a:cubicBezTo>
                      <a:cubicBezTo>
                        <a:pt x="2669" y="268"/>
                        <a:pt x="4227" y="208"/>
                        <a:pt x="5728" y="140"/>
                      </a:cubicBezTo>
                      <a:close/>
                      <a:moveTo>
                        <a:pt x="1357" y="0"/>
                      </a:moveTo>
                      <a:cubicBezTo>
                        <a:pt x="904" y="0"/>
                        <a:pt x="451" y="7"/>
                        <a:pt x="1" y="21"/>
                      </a:cubicBezTo>
                      <a:cubicBezTo>
                        <a:pt x="48" y="1378"/>
                        <a:pt x="96" y="2866"/>
                        <a:pt x="72" y="4212"/>
                      </a:cubicBezTo>
                      <a:cubicBezTo>
                        <a:pt x="72" y="4688"/>
                        <a:pt x="60" y="5164"/>
                        <a:pt x="48" y="5640"/>
                      </a:cubicBezTo>
                      <a:lnTo>
                        <a:pt x="132" y="5640"/>
                      </a:lnTo>
                      <a:cubicBezTo>
                        <a:pt x="2049" y="5700"/>
                        <a:pt x="3977" y="5712"/>
                        <a:pt x="5894" y="5712"/>
                      </a:cubicBezTo>
                      <a:cubicBezTo>
                        <a:pt x="5894" y="3866"/>
                        <a:pt x="5823" y="1961"/>
                        <a:pt x="5740" y="128"/>
                      </a:cubicBezTo>
                      <a:cubicBezTo>
                        <a:pt x="4303" y="64"/>
                        <a:pt x="2824"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8"/>
                <p:cNvSpPr/>
                <p:nvPr/>
              </p:nvSpPr>
              <p:spPr>
                <a:xfrm>
                  <a:off x="1654950" y="3678650"/>
                  <a:ext cx="147375" cy="142800"/>
                </a:xfrm>
                <a:custGeom>
                  <a:avLst/>
                  <a:gdLst/>
                  <a:ahLst/>
                  <a:cxnLst/>
                  <a:rect l="l" t="t" r="r" b="b"/>
                  <a:pathLst>
                    <a:path w="5895" h="5712" extrusionOk="0">
                      <a:moveTo>
                        <a:pt x="5716" y="140"/>
                      </a:moveTo>
                      <a:cubicBezTo>
                        <a:pt x="5658" y="1667"/>
                        <a:pt x="5590" y="3836"/>
                        <a:pt x="5553" y="5367"/>
                      </a:cubicBezTo>
                      <a:lnTo>
                        <a:pt x="5553" y="5367"/>
                      </a:lnTo>
                      <a:cubicBezTo>
                        <a:pt x="4224" y="5368"/>
                        <a:pt x="2875" y="5380"/>
                        <a:pt x="1537" y="5414"/>
                      </a:cubicBezTo>
                      <a:cubicBezTo>
                        <a:pt x="1104" y="5425"/>
                        <a:pt x="660" y="5436"/>
                        <a:pt x="226" y="5457"/>
                      </a:cubicBezTo>
                      <a:lnTo>
                        <a:pt x="226" y="5457"/>
                      </a:lnTo>
                      <a:cubicBezTo>
                        <a:pt x="213" y="4582"/>
                        <a:pt x="180" y="3718"/>
                        <a:pt x="191" y="2842"/>
                      </a:cubicBezTo>
                      <a:cubicBezTo>
                        <a:pt x="191" y="2088"/>
                        <a:pt x="245" y="1056"/>
                        <a:pt x="270" y="261"/>
                      </a:cubicBezTo>
                      <a:lnTo>
                        <a:pt x="270" y="261"/>
                      </a:lnTo>
                      <a:cubicBezTo>
                        <a:pt x="557" y="266"/>
                        <a:pt x="846" y="268"/>
                        <a:pt x="1136" y="268"/>
                      </a:cubicBezTo>
                      <a:cubicBezTo>
                        <a:pt x="2658" y="268"/>
                        <a:pt x="4215" y="208"/>
                        <a:pt x="5716" y="140"/>
                      </a:cubicBezTo>
                      <a:close/>
                      <a:moveTo>
                        <a:pt x="1357" y="0"/>
                      </a:moveTo>
                      <a:cubicBezTo>
                        <a:pt x="903" y="0"/>
                        <a:pt x="451" y="7"/>
                        <a:pt x="1" y="21"/>
                      </a:cubicBezTo>
                      <a:cubicBezTo>
                        <a:pt x="48" y="1378"/>
                        <a:pt x="108" y="2866"/>
                        <a:pt x="72" y="4212"/>
                      </a:cubicBezTo>
                      <a:cubicBezTo>
                        <a:pt x="72" y="4688"/>
                        <a:pt x="60" y="5164"/>
                        <a:pt x="48" y="5640"/>
                      </a:cubicBezTo>
                      <a:lnTo>
                        <a:pt x="132" y="5640"/>
                      </a:lnTo>
                      <a:cubicBezTo>
                        <a:pt x="2061" y="5700"/>
                        <a:pt x="3977" y="5712"/>
                        <a:pt x="5894" y="5712"/>
                      </a:cubicBezTo>
                      <a:cubicBezTo>
                        <a:pt x="5894" y="3866"/>
                        <a:pt x="5823" y="1961"/>
                        <a:pt x="5751" y="128"/>
                      </a:cubicBezTo>
                      <a:cubicBezTo>
                        <a:pt x="4306" y="64"/>
                        <a:pt x="2825"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8"/>
                <p:cNvSpPr/>
                <p:nvPr/>
              </p:nvSpPr>
              <p:spPr>
                <a:xfrm>
                  <a:off x="1515350" y="3678650"/>
                  <a:ext cx="147375" cy="142800"/>
                </a:xfrm>
                <a:custGeom>
                  <a:avLst/>
                  <a:gdLst/>
                  <a:ahLst/>
                  <a:cxnLst/>
                  <a:rect l="l" t="t" r="r" b="b"/>
                  <a:pathLst>
                    <a:path w="5895" h="5712" extrusionOk="0">
                      <a:moveTo>
                        <a:pt x="5716" y="140"/>
                      </a:moveTo>
                      <a:lnTo>
                        <a:pt x="5716" y="140"/>
                      </a:lnTo>
                      <a:cubicBezTo>
                        <a:pt x="5658" y="1667"/>
                        <a:pt x="5579" y="3836"/>
                        <a:pt x="5552" y="5367"/>
                      </a:cubicBezTo>
                      <a:lnTo>
                        <a:pt x="5552" y="5367"/>
                      </a:lnTo>
                      <a:cubicBezTo>
                        <a:pt x="4224" y="5368"/>
                        <a:pt x="2875" y="5380"/>
                        <a:pt x="1537" y="5414"/>
                      </a:cubicBezTo>
                      <a:cubicBezTo>
                        <a:pt x="1104" y="5425"/>
                        <a:pt x="660" y="5436"/>
                        <a:pt x="226" y="5457"/>
                      </a:cubicBezTo>
                      <a:lnTo>
                        <a:pt x="226" y="5457"/>
                      </a:lnTo>
                      <a:cubicBezTo>
                        <a:pt x="213" y="4582"/>
                        <a:pt x="180" y="3718"/>
                        <a:pt x="203" y="2842"/>
                      </a:cubicBezTo>
                      <a:cubicBezTo>
                        <a:pt x="203" y="2088"/>
                        <a:pt x="246" y="1056"/>
                        <a:pt x="271" y="261"/>
                      </a:cubicBezTo>
                      <a:lnTo>
                        <a:pt x="271" y="261"/>
                      </a:lnTo>
                      <a:cubicBezTo>
                        <a:pt x="559" y="266"/>
                        <a:pt x="851" y="268"/>
                        <a:pt x="1144" y="268"/>
                      </a:cubicBezTo>
                      <a:cubicBezTo>
                        <a:pt x="2661" y="268"/>
                        <a:pt x="4224" y="208"/>
                        <a:pt x="5716" y="140"/>
                      </a:cubicBezTo>
                      <a:close/>
                      <a:moveTo>
                        <a:pt x="1357" y="0"/>
                      </a:moveTo>
                      <a:cubicBezTo>
                        <a:pt x="903" y="0"/>
                        <a:pt x="451" y="7"/>
                        <a:pt x="1" y="21"/>
                      </a:cubicBezTo>
                      <a:cubicBezTo>
                        <a:pt x="48" y="1378"/>
                        <a:pt x="108" y="2866"/>
                        <a:pt x="72" y="4212"/>
                      </a:cubicBezTo>
                      <a:cubicBezTo>
                        <a:pt x="72" y="4688"/>
                        <a:pt x="60" y="5164"/>
                        <a:pt x="48" y="5640"/>
                      </a:cubicBezTo>
                      <a:lnTo>
                        <a:pt x="144" y="5640"/>
                      </a:lnTo>
                      <a:cubicBezTo>
                        <a:pt x="2061" y="5700"/>
                        <a:pt x="3977" y="5712"/>
                        <a:pt x="5894" y="5712"/>
                      </a:cubicBezTo>
                      <a:cubicBezTo>
                        <a:pt x="5894" y="3866"/>
                        <a:pt x="5823" y="1961"/>
                        <a:pt x="5751" y="128"/>
                      </a:cubicBezTo>
                      <a:cubicBezTo>
                        <a:pt x="4306" y="64"/>
                        <a:pt x="2825" y="0"/>
                        <a:pt x="13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1375450" y="3678650"/>
                  <a:ext cx="147375" cy="142800"/>
                </a:xfrm>
                <a:custGeom>
                  <a:avLst/>
                  <a:gdLst/>
                  <a:ahLst/>
                  <a:cxnLst/>
                  <a:rect l="l" t="t" r="r" b="b"/>
                  <a:pathLst>
                    <a:path w="5895" h="5712" extrusionOk="0">
                      <a:moveTo>
                        <a:pt x="5740" y="140"/>
                      </a:moveTo>
                      <a:lnTo>
                        <a:pt x="5740" y="140"/>
                      </a:lnTo>
                      <a:cubicBezTo>
                        <a:pt x="5682" y="1667"/>
                        <a:pt x="5592" y="3836"/>
                        <a:pt x="5574" y="5367"/>
                      </a:cubicBezTo>
                      <a:lnTo>
                        <a:pt x="5574" y="5367"/>
                      </a:lnTo>
                      <a:cubicBezTo>
                        <a:pt x="4244" y="5367"/>
                        <a:pt x="2902" y="5380"/>
                        <a:pt x="1549" y="5414"/>
                      </a:cubicBezTo>
                      <a:cubicBezTo>
                        <a:pt x="1112" y="5425"/>
                        <a:pt x="665" y="5437"/>
                        <a:pt x="238" y="5458"/>
                      </a:cubicBezTo>
                      <a:lnTo>
                        <a:pt x="238" y="5458"/>
                      </a:lnTo>
                      <a:cubicBezTo>
                        <a:pt x="225" y="4583"/>
                        <a:pt x="192" y="3718"/>
                        <a:pt x="215" y="2842"/>
                      </a:cubicBezTo>
                      <a:cubicBezTo>
                        <a:pt x="215" y="2088"/>
                        <a:pt x="268" y="1056"/>
                        <a:pt x="284" y="261"/>
                      </a:cubicBezTo>
                      <a:lnTo>
                        <a:pt x="284" y="261"/>
                      </a:lnTo>
                      <a:cubicBezTo>
                        <a:pt x="574" y="266"/>
                        <a:pt x="866" y="268"/>
                        <a:pt x="1160" y="268"/>
                      </a:cubicBezTo>
                      <a:cubicBezTo>
                        <a:pt x="2681" y="268"/>
                        <a:pt x="4238" y="208"/>
                        <a:pt x="5740" y="140"/>
                      </a:cubicBezTo>
                      <a:close/>
                      <a:moveTo>
                        <a:pt x="1359" y="0"/>
                      </a:moveTo>
                      <a:cubicBezTo>
                        <a:pt x="904" y="0"/>
                        <a:pt x="451" y="7"/>
                        <a:pt x="1" y="21"/>
                      </a:cubicBezTo>
                      <a:cubicBezTo>
                        <a:pt x="48" y="1378"/>
                        <a:pt x="108" y="2866"/>
                        <a:pt x="84" y="4212"/>
                      </a:cubicBezTo>
                      <a:cubicBezTo>
                        <a:pt x="84" y="4688"/>
                        <a:pt x="60" y="5164"/>
                        <a:pt x="48" y="5640"/>
                      </a:cubicBezTo>
                      <a:lnTo>
                        <a:pt x="144" y="5640"/>
                      </a:lnTo>
                      <a:cubicBezTo>
                        <a:pt x="2061" y="5700"/>
                        <a:pt x="3977" y="5712"/>
                        <a:pt x="5894" y="5712"/>
                      </a:cubicBezTo>
                      <a:cubicBezTo>
                        <a:pt x="5894" y="3866"/>
                        <a:pt x="5823" y="1961"/>
                        <a:pt x="5752" y="128"/>
                      </a:cubicBezTo>
                      <a:cubicBezTo>
                        <a:pt x="4315" y="64"/>
                        <a:pt x="2829" y="0"/>
                        <a:pt x="135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1236150" y="3678650"/>
                  <a:ext cx="147375" cy="142800"/>
                </a:xfrm>
                <a:custGeom>
                  <a:avLst/>
                  <a:gdLst/>
                  <a:ahLst/>
                  <a:cxnLst/>
                  <a:rect l="l" t="t" r="r" b="b"/>
                  <a:pathLst>
                    <a:path w="5895" h="5712" extrusionOk="0">
                      <a:moveTo>
                        <a:pt x="5728" y="140"/>
                      </a:moveTo>
                      <a:lnTo>
                        <a:pt x="5728" y="140"/>
                      </a:lnTo>
                      <a:cubicBezTo>
                        <a:pt x="5659" y="1667"/>
                        <a:pt x="5579" y="3836"/>
                        <a:pt x="5562" y="5367"/>
                      </a:cubicBezTo>
                      <a:lnTo>
                        <a:pt x="5562" y="5367"/>
                      </a:lnTo>
                      <a:cubicBezTo>
                        <a:pt x="4224" y="5368"/>
                        <a:pt x="2886" y="5380"/>
                        <a:pt x="1537" y="5414"/>
                      </a:cubicBezTo>
                      <a:cubicBezTo>
                        <a:pt x="1111" y="5425"/>
                        <a:pt x="664" y="5437"/>
                        <a:pt x="226" y="5458"/>
                      </a:cubicBezTo>
                      <a:lnTo>
                        <a:pt x="226" y="5458"/>
                      </a:lnTo>
                      <a:cubicBezTo>
                        <a:pt x="213" y="4583"/>
                        <a:pt x="192" y="3718"/>
                        <a:pt x="203" y="2842"/>
                      </a:cubicBezTo>
                      <a:cubicBezTo>
                        <a:pt x="203" y="2088"/>
                        <a:pt x="256" y="1056"/>
                        <a:pt x="272" y="261"/>
                      </a:cubicBezTo>
                      <a:lnTo>
                        <a:pt x="272" y="261"/>
                      </a:lnTo>
                      <a:cubicBezTo>
                        <a:pt x="562" y="266"/>
                        <a:pt x="854" y="268"/>
                        <a:pt x="1148" y="268"/>
                      </a:cubicBezTo>
                      <a:cubicBezTo>
                        <a:pt x="2669" y="268"/>
                        <a:pt x="4226" y="208"/>
                        <a:pt x="5728" y="140"/>
                      </a:cubicBezTo>
                      <a:close/>
                      <a:moveTo>
                        <a:pt x="1356" y="0"/>
                      </a:moveTo>
                      <a:cubicBezTo>
                        <a:pt x="903" y="0"/>
                        <a:pt x="451" y="7"/>
                        <a:pt x="1" y="21"/>
                      </a:cubicBezTo>
                      <a:cubicBezTo>
                        <a:pt x="36" y="1378"/>
                        <a:pt x="96" y="2866"/>
                        <a:pt x="72" y="4212"/>
                      </a:cubicBezTo>
                      <a:cubicBezTo>
                        <a:pt x="72" y="4688"/>
                        <a:pt x="60" y="5164"/>
                        <a:pt x="36" y="5640"/>
                      </a:cubicBezTo>
                      <a:lnTo>
                        <a:pt x="132" y="5640"/>
                      </a:lnTo>
                      <a:cubicBezTo>
                        <a:pt x="2049" y="5700"/>
                        <a:pt x="3965" y="5712"/>
                        <a:pt x="5894" y="5712"/>
                      </a:cubicBezTo>
                      <a:cubicBezTo>
                        <a:pt x="5894" y="3866"/>
                        <a:pt x="5811" y="1961"/>
                        <a:pt x="5739" y="128"/>
                      </a:cubicBezTo>
                      <a:cubicBezTo>
                        <a:pt x="4294" y="64"/>
                        <a:pt x="2820" y="0"/>
                        <a:pt x="135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2213350" y="3813750"/>
                  <a:ext cx="147375" cy="142850"/>
                </a:xfrm>
                <a:custGeom>
                  <a:avLst/>
                  <a:gdLst/>
                  <a:ahLst/>
                  <a:cxnLst/>
                  <a:rect l="l" t="t" r="r" b="b"/>
                  <a:pathLst>
                    <a:path w="5895" h="5714" extrusionOk="0">
                      <a:moveTo>
                        <a:pt x="5740" y="141"/>
                      </a:moveTo>
                      <a:lnTo>
                        <a:pt x="5740" y="141"/>
                      </a:lnTo>
                      <a:cubicBezTo>
                        <a:pt x="5659" y="1668"/>
                        <a:pt x="5590" y="3838"/>
                        <a:pt x="5574" y="5368"/>
                      </a:cubicBezTo>
                      <a:lnTo>
                        <a:pt x="5574" y="5368"/>
                      </a:lnTo>
                      <a:cubicBezTo>
                        <a:pt x="4237" y="5369"/>
                        <a:pt x="2898" y="5381"/>
                        <a:pt x="1549" y="5416"/>
                      </a:cubicBezTo>
                      <a:cubicBezTo>
                        <a:pt x="1112" y="5427"/>
                        <a:pt x="675" y="5438"/>
                        <a:pt x="238" y="5449"/>
                      </a:cubicBezTo>
                      <a:lnTo>
                        <a:pt x="238" y="5449"/>
                      </a:lnTo>
                      <a:cubicBezTo>
                        <a:pt x="225" y="4578"/>
                        <a:pt x="192" y="3716"/>
                        <a:pt x="215" y="2832"/>
                      </a:cubicBezTo>
                      <a:cubicBezTo>
                        <a:pt x="215" y="2089"/>
                        <a:pt x="268" y="1048"/>
                        <a:pt x="284" y="263"/>
                      </a:cubicBezTo>
                      <a:lnTo>
                        <a:pt x="284" y="263"/>
                      </a:lnTo>
                      <a:cubicBezTo>
                        <a:pt x="543" y="267"/>
                        <a:pt x="803" y="269"/>
                        <a:pt x="1065" y="269"/>
                      </a:cubicBezTo>
                      <a:cubicBezTo>
                        <a:pt x="2611" y="269"/>
                        <a:pt x="4209" y="201"/>
                        <a:pt x="5740" y="141"/>
                      </a:cubicBezTo>
                      <a:close/>
                      <a:moveTo>
                        <a:pt x="1458" y="0"/>
                      </a:moveTo>
                      <a:cubicBezTo>
                        <a:pt x="970" y="0"/>
                        <a:pt x="484" y="7"/>
                        <a:pt x="1" y="22"/>
                      </a:cubicBezTo>
                      <a:cubicBezTo>
                        <a:pt x="49" y="1379"/>
                        <a:pt x="108" y="2868"/>
                        <a:pt x="84" y="4201"/>
                      </a:cubicBezTo>
                      <a:cubicBezTo>
                        <a:pt x="84" y="4677"/>
                        <a:pt x="60" y="5154"/>
                        <a:pt x="49" y="5630"/>
                      </a:cubicBezTo>
                      <a:lnTo>
                        <a:pt x="132" y="5630"/>
                      </a:lnTo>
                      <a:cubicBezTo>
                        <a:pt x="2061" y="5689"/>
                        <a:pt x="3978" y="5713"/>
                        <a:pt x="5894" y="5713"/>
                      </a:cubicBezTo>
                      <a:cubicBezTo>
                        <a:pt x="5894" y="3868"/>
                        <a:pt x="5823" y="1951"/>
                        <a:pt x="5752" y="129"/>
                      </a:cubicBezTo>
                      <a:cubicBezTo>
                        <a:pt x="4339" y="58"/>
                        <a:pt x="2892" y="0"/>
                        <a:pt x="145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2074050" y="3813750"/>
                  <a:ext cx="147375" cy="142850"/>
                </a:xfrm>
                <a:custGeom>
                  <a:avLst/>
                  <a:gdLst/>
                  <a:ahLst/>
                  <a:cxnLst/>
                  <a:rect l="l" t="t" r="r" b="b"/>
                  <a:pathLst>
                    <a:path w="5895" h="5714" extrusionOk="0">
                      <a:moveTo>
                        <a:pt x="5704" y="141"/>
                      </a:moveTo>
                      <a:lnTo>
                        <a:pt x="5704" y="141"/>
                      </a:lnTo>
                      <a:cubicBezTo>
                        <a:pt x="5658" y="1668"/>
                        <a:pt x="5579" y="3838"/>
                        <a:pt x="5552" y="5368"/>
                      </a:cubicBezTo>
                      <a:lnTo>
                        <a:pt x="5552" y="5368"/>
                      </a:lnTo>
                      <a:cubicBezTo>
                        <a:pt x="4221" y="5369"/>
                        <a:pt x="2878" y="5381"/>
                        <a:pt x="1525" y="5416"/>
                      </a:cubicBezTo>
                      <a:cubicBezTo>
                        <a:pt x="1088" y="5427"/>
                        <a:pt x="641" y="5438"/>
                        <a:pt x="214" y="5449"/>
                      </a:cubicBezTo>
                      <a:lnTo>
                        <a:pt x="214" y="5449"/>
                      </a:lnTo>
                      <a:cubicBezTo>
                        <a:pt x="201" y="4578"/>
                        <a:pt x="168" y="3716"/>
                        <a:pt x="191" y="2832"/>
                      </a:cubicBezTo>
                      <a:cubicBezTo>
                        <a:pt x="191" y="2089"/>
                        <a:pt x="244" y="1048"/>
                        <a:pt x="260" y="263"/>
                      </a:cubicBezTo>
                      <a:lnTo>
                        <a:pt x="260" y="263"/>
                      </a:lnTo>
                      <a:cubicBezTo>
                        <a:pt x="521" y="267"/>
                        <a:pt x="782" y="269"/>
                        <a:pt x="1045" y="269"/>
                      </a:cubicBezTo>
                      <a:cubicBezTo>
                        <a:pt x="2595" y="269"/>
                        <a:pt x="4183" y="201"/>
                        <a:pt x="5704" y="141"/>
                      </a:cubicBezTo>
                      <a:close/>
                      <a:moveTo>
                        <a:pt x="1455" y="0"/>
                      </a:moveTo>
                      <a:cubicBezTo>
                        <a:pt x="969" y="0"/>
                        <a:pt x="484" y="7"/>
                        <a:pt x="1" y="22"/>
                      </a:cubicBezTo>
                      <a:cubicBezTo>
                        <a:pt x="36" y="1379"/>
                        <a:pt x="96" y="2868"/>
                        <a:pt x="72" y="4201"/>
                      </a:cubicBezTo>
                      <a:cubicBezTo>
                        <a:pt x="72" y="4677"/>
                        <a:pt x="60" y="5154"/>
                        <a:pt x="36" y="5630"/>
                      </a:cubicBezTo>
                      <a:lnTo>
                        <a:pt x="132" y="5630"/>
                      </a:lnTo>
                      <a:cubicBezTo>
                        <a:pt x="2049" y="5689"/>
                        <a:pt x="3966" y="5713"/>
                        <a:pt x="5894" y="5713"/>
                      </a:cubicBezTo>
                      <a:cubicBezTo>
                        <a:pt x="5894" y="3868"/>
                        <a:pt x="5811" y="1951"/>
                        <a:pt x="5740" y="129"/>
                      </a:cubicBezTo>
                      <a:cubicBezTo>
                        <a:pt x="4327" y="58"/>
                        <a:pt x="2887" y="0"/>
                        <a:pt x="14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1934450" y="3813750"/>
                  <a:ext cx="147375" cy="142850"/>
                </a:xfrm>
                <a:custGeom>
                  <a:avLst/>
                  <a:gdLst/>
                  <a:ahLst/>
                  <a:cxnLst/>
                  <a:rect l="l" t="t" r="r" b="b"/>
                  <a:pathLst>
                    <a:path w="5895" h="5714" extrusionOk="0">
                      <a:moveTo>
                        <a:pt x="5716" y="141"/>
                      </a:moveTo>
                      <a:lnTo>
                        <a:pt x="5716" y="141"/>
                      </a:lnTo>
                      <a:cubicBezTo>
                        <a:pt x="5658" y="1668"/>
                        <a:pt x="5568" y="3838"/>
                        <a:pt x="5551" y="5368"/>
                      </a:cubicBezTo>
                      <a:lnTo>
                        <a:pt x="5551" y="5368"/>
                      </a:lnTo>
                      <a:cubicBezTo>
                        <a:pt x="4213" y="5369"/>
                        <a:pt x="2874" y="5381"/>
                        <a:pt x="1525" y="5416"/>
                      </a:cubicBezTo>
                      <a:cubicBezTo>
                        <a:pt x="1102" y="5427"/>
                        <a:pt x="659" y="5438"/>
                        <a:pt x="224" y="5449"/>
                      </a:cubicBezTo>
                      <a:lnTo>
                        <a:pt x="224" y="5449"/>
                      </a:lnTo>
                      <a:cubicBezTo>
                        <a:pt x="201" y="4577"/>
                        <a:pt x="180" y="3716"/>
                        <a:pt x="191" y="2832"/>
                      </a:cubicBezTo>
                      <a:cubicBezTo>
                        <a:pt x="191" y="2089"/>
                        <a:pt x="244" y="1048"/>
                        <a:pt x="260" y="263"/>
                      </a:cubicBezTo>
                      <a:lnTo>
                        <a:pt x="260" y="263"/>
                      </a:lnTo>
                      <a:cubicBezTo>
                        <a:pt x="520" y="267"/>
                        <a:pt x="782" y="269"/>
                        <a:pt x="1045" y="269"/>
                      </a:cubicBezTo>
                      <a:cubicBezTo>
                        <a:pt x="2595" y="269"/>
                        <a:pt x="4185" y="201"/>
                        <a:pt x="5716" y="141"/>
                      </a:cubicBezTo>
                      <a:close/>
                      <a:moveTo>
                        <a:pt x="1457" y="0"/>
                      </a:moveTo>
                      <a:cubicBezTo>
                        <a:pt x="970" y="0"/>
                        <a:pt x="484" y="7"/>
                        <a:pt x="1" y="22"/>
                      </a:cubicBezTo>
                      <a:cubicBezTo>
                        <a:pt x="48" y="1379"/>
                        <a:pt x="108" y="2868"/>
                        <a:pt x="72" y="4201"/>
                      </a:cubicBezTo>
                      <a:cubicBezTo>
                        <a:pt x="72" y="4677"/>
                        <a:pt x="60" y="5154"/>
                        <a:pt x="48" y="5630"/>
                      </a:cubicBezTo>
                      <a:lnTo>
                        <a:pt x="132" y="5630"/>
                      </a:lnTo>
                      <a:cubicBezTo>
                        <a:pt x="2049" y="5689"/>
                        <a:pt x="3977" y="5713"/>
                        <a:pt x="5894" y="5713"/>
                      </a:cubicBezTo>
                      <a:cubicBezTo>
                        <a:pt x="5894" y="3868"/>
                        <a:pt x="5823" y="1951"/>
                        <a:pt x="5740" y="129"/>
                      </a:cubicBezTo>
                      <a:cubicBezTo>
                        <a:pt x="4335" y="58"/>
                        <a:pt x="2891"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1794550" y="3813750"/>
                  <a:ext cx="147375" cy="142850"/>
                </a:xfrm>
                <a:custGeom>
                  <a:avLst/>
                  <a:gdLst/>
                  <a:ahLst/>
                  <a:cxnLst/>
                  <a:rect l="l" t="t" r="r" b="b"/>
                  <a:pathLst>
                    <a:path w="5895" h="5714" extrusionOk="0">
                      <a:moveTo>
                        <a:pt x="5728" y="141"/>
                      </a:moveTo>
                      <a:lnTo>
                        <a:pt x="5728" y="141"/>
                      </a:lnTo>
                      <a:cubicBezTo>
                        <a:pt x="5670" y="1668"/>
                        <a:pt x="5591" y="3838"/>
                        <a:pt x="5564" y="5368"/>
                      </a:cubicBezTo>
                      <a:lnTo>
                        <a:pt x="5564" y="5368"/>
                      </a:lnTo>
                      <a:cubicBezTo>
                        <a:pt x="4235" y="5369"/>
                        <a:pt x="2887" y="5381"/>
                        <a:pt x="1549" y="5416"/>
                      </a:cubicBezTo>
                      <a:cubicBezTo>
                        <a:pt x="1115" y="5427"/>
                        <a:pt x="672" y="5438"/>
                        <a:pt x="238" y="5449"/>
                      </a:cubicBezTo>
                      <a:lnTo>
                        <a:pt x="238" y="5449"/>
                      </a:lnTo>
                      <a:cubicBezTo>
                        <a:pt x="224" y="4577"/>
                        <a:pt x="192" y="3716"/>
                        <a:pt x="203" y="2832"/>
                      </a:cubicBezTo>
                      <a:cubicBezTo>
                        <a:pt x="203" y="2089"/>
                        <a:pt x="256" y="1048"/>
                        <a:pt x="282" y="263"/>
                      </a:cubicBezTo>
                      <a:lnTo>
                        <a:pt x="282" y="263"/>
                      </a:lnTo>
                      <a:cubicBezTo>
                        <a:pt x="539" y="267"/>
                        <a:pt x="798" y="269"/>
                        <a:pt x="1057" y="269"/>
                      </a:cubicBezTo>
                      <a:cubicBezTo>
                        <a:pt x="2607" y="269"/>
                        <a:pt x="4197" y="201"/>
                        <a:pt x="5728" y="141"/>
                      </a:cubicBezTo>
                      <a:close/>
                      <a:moveTo>
                        <a:pt x="1457" y="0"/>
                      </a:moveTo>
                      <a:cubicBezTo>
                        <a:pt x="970" y="0"/>
                        <a:pt x="484" y="7"/>
                        <a:pt x="1" y="22"/>
                      </a:cubicBezTo>
                      <a:cubicBezTo>
                        <a:pt x="48" y="1379"/>
                        <a:pt x="96" y="2868"/>
                        <a:pt x="72" y="4201"/>
                      </a:cubicBezTo>
                      <a:cubicBezTo>
                        <a:pt x="72" y="4677"/>
                        <a:pt x="60" y="5154"/>
                        <a:pt x="48" y="5630"/>
                      </a:cubicBezTo>
                      <a:lnTo>
                        <a:pt x="132" y="5630"/>
                      </a:lnTo>
                      <a:cubicBezTo>
                        <a:pt x="2049" y="5689"/>
                        <a:pt x="3977" y="5713"/>
                        <a:pt x="5894" y="5713"/>
                      </a:cubicBezTo>
                      <a:cubicBezTo>
                        <a:pt x="5894" y="3868"/>
                        <a:pt x="5823" y="1951"/>
                        <a:pt x="5740" y="129"/>
                      </a:cubicBezTo>
                      <a:cubicBezTo>
                        <a:pt x="4335" y="58"/>
                        <a:pt x="2891"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8"/>
                <p:cNvSpPr/>
                <p:nvPr/>
              </p:nvSpPr>
              <p:spPr>
                <a:xfrm>
                  <a:off x="1654950" y="3813750"/>
                  <a:ext cx="147375" cy="142850"/>
                </a:xfrm>
                <a:custGeom>
                  <a:avLst/>
                  <a:gdLst/>
                  <a:ahLst/>
                  <a:cxnLst/>
                  <a:rect l="l" t="t" r="r" b="b"/>
                  <a:pathLst>
                    <a:path w="5895" h="5714" extrusionOk="0">
                      <a:moveTo>
                        <a:pt x="5716" y="141"/>
                      </a:moveTo>
                      <a:lnTo>
                        <a:pt x="5716" y="141"/>
                      </a:lnTo>
                      <a:cubicBezTo>
                        <a:pt x="5658" y="1668"/>
                        <a:pt x="5590" y="3838"/>
                        <a:pt x="5553" y="5368"/>
                      </a:cubicBezTo>
                      <a:lnTo>
                        <a:pt x="5553" y="5368"/>
                      </a:lnTo>
                      <a:cubicBezTo>
                        <a:pt x="4224" y="5369"/>
                        <a:pt x="2875" y="5381"/>
                        <a:pt x="1537" y="5416"/>
                      </a:cubicBezTo>
                      <a:cubicBezTo>
                        <a:pt x="1104" y="5427"/>
                        <a:pt x="660" y="5438"/>
                        <a:pt x="226" y="5449"/>
                      </a:cubicBezTo>
                      <a:lnTo>
                        <a:pt x="226" y="5449"/>
                      </a:lnTo>
                      <a:cubicBezTo>
                        <a:pt x="213" y="4577"/>
                        <a:pt x="180" y="3716"/>
                        <a:pt x="191" y="2832"/>
                      </a:cubicBezTo>
                      <a:cubicBezTo>
                        <a:pt x="191" y="2089"/>
                        <a:pt x="244" y="1048"/>
                        <a:pt x="270" y="263"/>
                      </a:cubicBezTo>
                      <a:lnTo>
                        <a:pt x="270" y="263"/>
                      </a:lnTo>
                      <a:cubicBezTo>
                        <a:pt x="527" y="267"/>
                        <a:pt x="786" y="269"/>
                        <a:pt x="1045" y="269"/>
                      </a:cubicBezTo>
                      <a:cubicBezTo>
                        <a:pt x="2595" y="269"/>
                        <a:pt x="4185" y="201"/>
                        <a:pt x="5716" y="141"/>
                      </a:cubicBezTo>
                      <a:close/>
                      <a:moveTo>
                        <a:pt x="1457" y="0"/>
                      </a:moveTo>
                      <a:cubicBezTo>
                        <a:pt x="970" y="0"/>
                        <a:pt x="484" y="7"/>
                        <a:pt x="1" y="22"/>
                      </a:cubicBezTo>
                      <a:cubicBezTo>
                        <a:pt x="48" y="1379"/>
                        <a:pt x="108" y="2868"/>
                        <a:pt x="72" y="4201"/>
                      </a:cubicBezTo>
                      <a:cubicBezTo>
                        <a:pt x="72" y="4677"/>
                        <a:pt x="60" y="5154"/>
                        <a:pt x="48" y="5630"/>
                      </a:cubicBezTo>
                      <a:lnTo>
                        <a:pt x="132" y="5630"/>
                      </a:lnTo>
                      <a:cubicBezTo>
                        <a:pt x="2061" y="5689"/>
                        <a:pt x="3977" y="5713"/>
                        <a:pt x="5894" y="5713"/>
                      </a:cubicBezTo>
                      <a:cubicBezTo>
                        <a:pt x="5894" y="3868"/>
                        <a:pt x="5823" y="1951"/>
                        <a:pt x="5751" y="129"/>
                      </a:cubicBezTo>
                      <a:cubicBezTo>
                        <a:pt x="4338" y="58"/>
                        <a:pt x="2892" y="0"/>
                        <a:pt x="145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8"/>
                <p:cNvSpPr/>
                <p:nvPr/>
              </p:nvSpPr>
              <p:spPr>
                <a:xfrm>
                  <a:off x="1515350" y="3813750"/>
                  <a:ext cx="147375" cy="142850"/>
                </a:xfrm>
                <a:custGeom>
                  <a:avLst/>
                  <a:gdLst/>
                  <a:ahLst/>
                  <a:cxnLst/>
                  <a:rect l="l" t="t" r="r" b="b"/>
                  <a:pathLst>
                    <a:path w="5895" h="5714" extrusionOk="0">
                      <a:moveTo>
                        <a:pt x="5716" y="141"/>
                      </a:moveTo>
                      <a:lnTo>
                        <a:pt x="5716" y="141"/>
                      </a:lnTo>
                      <a:cubicBezTo>
                        <a:pt x="5658" y="1668"/>
                        <a:pt x="5579" y="3838"/>
                        <a:pt x="5552" y="5368"/>
                      </a:cubicBezTo>
                      <a:lnTo>
                        <a:pt x="5552" y="5368"/>
                      </a:lnTo>
                      <a:cubicBezTo>
                        <a:pt x="4224" y="5369"/>
                        <a:pt x="2875" y="5381"/>
                        <a:pt x="1537" y="5416"/>
                      </a:cubicBezTo>
                      <a:cubicBezTo>
                        <a:pt x="1104" y="5427"/>
                        <a:pt x="660" y="5438"/>
                        <a:pt x="226" y="5449"/>
                      </a:cubicBezTo>
                      <a:lnTo>
                        <a:pt x="226" y="5449"/>
                      </a:lnTo>
                      <a:cubicBezTo>
                        <a:pt x="213" y="4577"/>
                        <a:pt x="180" y="3716"/>
                        <a:pt x="203" y="2832"/>
                      </a:cubicBezTo>
                      <a:cubicBezTo>
                        <a:pt x="203" y="2089"/>
                        <a:pt x="246" y="1048"/>
                        <a:pt x="270" y="262"/>
                      </a:cubicBezTo>
                      <a:lnTo>
                        <a:pt x="270" y="262"/>
                      </a:lnTo>
                      <a:cubicBezTo>
                        <a:pt x="529" y="267"/>
                        <a:pt x="790" y="269"/>
                        <a:pt x="1053" y="269"/>
                      </a:cubicBezTo>
                      <a:cubicBezTo>
                        <a:pt x="2599" y="269"/>
                        <a:pt x="4195" y="201"/>
                        <a:pt x="5716" y="141"/>
                      </a:cubicBezTo>
                      <a:close/>
                      <a:moveTo>
                        <a:pt x="1457" y="0"/>
                      </a:moveTo>
                      <a:cubicBezTo>
                        <a:pt x="970" y="0"/>
                        <a:pt x="484" y="7"/>
                        <a:pt x="1" y="22"/>
                      </a:cubicBezTo>
                      <a:cubicBezTo>
                        <a:pt x="48" y="1379"/>
                        <a:pt x="108" y="2868"/>
                        <a:pt x="72" y="4201"/>
                      </a:cubicBezTo>
                      <a:cubicBezTo>
                        <a:pt x="72" y="4677"/>
                        <a:pt x="60" y="5154"/>
                        <a:pt x="48" y="5630"/>
                      </a:cubicBezTo>
                      <a:lnTo>
                        <a:pt x="144" y="5630"/>
                      </a:lnTo>
                      <a:cubicBezTo>
                        <a:pt x="2061" y="5689"/>
                        <a:pt x="3977" y="5713"/>
                        <a:pt x="5894" y="5713"/>
                      </a:cubicBezTo>
                      <a:cubicBezTo>
                        <a:pt x="5894" y="3868"/>
                        <a:pt x="5823" y="1951"/>
                        <a:pt x="5751" y="129"/>
                      </a:cubicBezTo>
                      <a:cubicBezTo>
                        <a:pt x="4338" y="58"/>
                        <a:pt x="2892"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1375450" y="3813750"/>
                  <a:ext cx="147375" cy="142850"/>
                </a:xfrm>
                <a:custGeom>
                  <a:avLst/>
                  <a:gdLst/>
                  <a:ahLst/>
                  <a:cxnLst/>
                  <a:rect l="l" t="t" r="r" b="b"/>
                  <a:pathLst>
                    <a:path w="5895" h="5714" extrusionOk="0">
                      <a:moveTo>
                        <a:pt x="5740" y="141"/>
                      </a:moveTo>
                      <a:lnTo>
                        <a:pt x="5740" y="141"/>
                      </a:lnTo>
                      <a:cubicBezTo>
                        <a:pt x="5682" y="1668"/>
                        <a:pt x="5592" y="3838"/>
                        <a:pt x="5574" y="5368"/>
                      </a:cubicBezTo>
                      <a:lnTo>
                        <a:pt x="5574" y="5368"/>
                      </a:lnTo>
                      <a:cubicBezTo>
                        <a:pt x="4244" y="5369"/>
                        <a:pt x="2902" y="5381"/>
                        <a:pt x="1549" y="5416"/>
                      </a:cubicBezTo>
                      <a:cubicBezTo>
                        <a:pt x="1112" y="5427"/>
                        <a:pt x="665" y="5438"/>
                        <a:pt x="238" y="5449"/>
                      </a:cubicBezTo>
                      <a:lnTo>
                        <a:pt x="238" y="5449"/>
                      </a:lnTo>
                      <a:cubicBezTo>
                        <a:pt x="225" y="4578"/>
                        <a:pt x="192" y="3716"/>
                        <a:pt x="215" y="2832"/>
                      </a:cubicBezTo>
                      <a:cubicBezTo>
                        <a:pt x="215" y="2089"/>
                        <a:pt x="268" y="1048"/>
                        <a:pt x="284" y="263"/>
                      </a:cubicBezTo>
                      <a:lnTo>
                        <a:pt x="284" y="263"/>
                      </a:lnTo>
                      <a:cubicBezTo>
                        <a:pt x="544" y="267"/>
                        <a:pt x="806" y="269"/>
                        <a:pt x="1069" y="269"/>
                      </a:cubicBezTo>
                      <a:cubicBezTo>
                        <a:pt x="2619" y="269"/>
                        <a:pt x="4209" y="201"/>
                        <a:pt x="5740" y="141"/>
                      </a:cubicBezTo>
                      <a:close/>
                      <a:moveTo>
                        <a:pt x="1459" y="0"/>
                      </a:moveTo>
                      <a:cubicBezTo>
                        <a:pt x="971" y="0"/>
                        <a:pt x="484" y="7"/>
                        <a:pt x="1" y="22"/>
                      </a:cubicBezTo>
                      <a:cubicBezTo>
                        <a:pt x="48" y="1379"/>
                        <a:pt x="108" y="2868"/>
                        <a:pt x="84" y="4201"/>
                      </a:cubicBezTo>
                      <a:cubicBezTo>
                        <a:pt x="84" y="4677"/>
                        <a:pt x="60" y="5154"/>
                        <a:pt x="48" y="5630"/>
                      </a:cubicBezTo>
                      <a:lnTo>
                        <a:pt x="144" y="5630"/>
                      </a:lnTo>
                      <a:cubicBezTo>
                        <a:pt x="2061" y="5689"/>
                        <a:pt x="3977" y="5713"/>
                        <a:pt x="5894" y="5713"/>
                      </a:cubicBezTo>
                      <a:cubicBezTo>
                        <a:pt x="5894" y="3868"/>
                        <a:pt x="5823" y="1951"/>
                        <a:pt x="5752" y="129"/>
                      </a:cubicBezTo>
                      <a:cubicBezTo>
                        <a:pt x="4347" y="58"/>
                        <a:pt x="2897" y="0"/>
                        <a:pt x="145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8"/>
                <p:cNvSpPr/>
                <p:nvPr/>
              </p:nvSpPr>
              <p:spPr>
                <a:xfrm>
                  <a:off x="1236150" y="3813750"/>
                  <a:ext cx="147375" cy="142850"/>
                </a:xfrm>
                <a:custGeom>
                  <a:avLst/>
                  <a:gdLst/>
                  <a:ahLst/>
                  <a:cxnLst/>
                  <a:rect l="l" t="t" r="r" b="b"/>
                  <a:pathLst>
                    <a:path w="5895" h="5714" extrusionOk="0">
                      <a:moveTo>
                        <a:pt x="5728" y="141"/>
                      </a:moveTo>
                      <a:cubicBezTo>
                        <a:pt x="5659" y="1668"/>
                        <a:pt x="5579" y="3838"/>
                        <a:pt x="5562" y="5368"/>
                      </a:cubicBezTo>
                      <a:lnTo>
                        <a:pt x="5562" y="5368"/>
                      </a:lnTo>
                      <a:cubicBezTo>
                        <a:pt x="4224" y="5369"/>
                        <a:pt x="2886" y="5381"/>
                        <a:pt x="1537" y="5416"/>
                      </a:cubicBezTo>
                      <a:cubicBezTo>
                        <a:pt x="1111" y="5427"/>
                        <a:pt x="664" y="5438"/>
                        <a:pt x="226" y="5449"/>
                      </a:cubicBezTo>
                      <a:lnTo>
                        <a:pt x="226" y="5449"/>
                      </a:lnTo>
                      <a:cubicBezTo>
                        <a:pt x="213" y="4578"/>
                        <a:pt x="192" y="3716"/>
                        <a:pt x="203" y="2832"/>
                      </a:cubicBezTo>
                      <a:cubicBezTo>
                        <a:pt x="203" y="2089"/>
                        <a:pt x="256" y="1048"/>
                        <a:pt x="272" y="263"/>
                      </a:cubicBezTo>
                      <a:lnTo>
                        <a:pt x="272" y="263"/>
                      </a:lnTo>
                      <a:cubicBezTo>
                        <a:pt x="532" y="267"/>
                        <a:pt x="794" y="269"/>
                        <a:pt x="1057" y="269"/>
                      </a:cubicBezTo>
                      <a:cubicBezTo>
                        <a:pt x="2607" y="269"/>
                        <a:pt x="4196" y="201"/>
                        <a:pt x="5728" y="141"/>
                      </a:cubicBezTo>
                      <a:close/>
                      <a:moveTo>
                        <a:pt x="1455" y="0"/>
                      </a:moveTo>
                      <a:cubicBezTo>
                        <a:pt x="969" y="0"/>
                        <a:pt x="484" y="7"/>
                        <a:pt x="1" y="22"/>
                      </a:cubicBezTo>
                      <a:cubicBezTo>
                        <a:pt x="36" y="1379"/>
                        <a:pt x="96" y="2868"/>
                        <a:pt x="72" y="4201"/>
                      </a:cubicBezTo>
                      <a:cubicBezTo>
                        <a:pt x="72" y="4677"/>
                        <a:pt x="60" y="5154"/>
                        <a:pt x="36" y="5630"/>
                      </a:cubicBezTo>
                      <a:lnTo>
                        <a:pt x="132" y="5630"/>
                      </a:lnTo>
                      <a:cubicBezTo>
                        <a:pt x="2049" y="5689"/>
                        <a:pt x="3965" y="5713"/>
                        <a:pt x="5894" y="5713"/>
                      </a:cubicBezTo>
                      <a:cubicBezTo>
                        <a:pt x="5894" y="3868"/>
                        <a:pt x="5811" y="1951"/>
                        <a:pt x="5739" y="129"/>
                      </a:cubicBezTo>
                      <a:cubicBezTo>
                        <a:pt x="4326" y="58"/>
                        <a:pt x="2887" y="0"/>
                        <a:pt x="1455"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8"/>
                <p:cNvSpPr/>
                <p:nvPr/>
              </p:nvSpPr>
              <p:spPr>
                <a:xfrm>
                  <a:off x="2213350" y="3948875"/>
                  <a:ext cx="147375" cy="142550"/>
                </a:xfrm>
                <a:custGeom>
                  <a:avLst/>
                  <a:gdLst/>
                  <a:ahLst/>
                  <a:cxnLst/>
                  <a:rect l="l" t="t" r="r" b="b"/>
                  <a:pathLst>
                    <a:path w="5895" h="5702" extrusionOk="0">
                      <a:moveTo>
                        <a:pt x="5740" y="153"/>
                      </a:moveTo>
                      <a:lnTo>
                        <a:pt x="5740" y="153"/>
                      </a:lnTo>
                      <a:cubicBezTo>
                        <a:pt x="5659" y="1658"/>
                        <a:pt x="5590" y="3839"/>
                        <a:pt x="5574" y="5380"/>
                      </a:cubicBezTo>
                      <a:lnTo>
                        <a:pt x="5574" y="5380"/>
                      </a:lnTo>
                      <a:cubicBezTo>
                        <a:pt x="4236" y="5381"/>
                        <a:pt x="2898" y="5394"/>
                        <a:pt x="1549" y="5428"/>
                      </a:cubicBezTo>
                      <a:cubicBezTo>
                        <a:pt x="1112" y="5439"/>
                        <a:pt x="675" y="5450"/>
                        <a:pt x="238" y="5462"/>
                      </a:cubicBezTo>
                      <a:lnTo>
                        <a:pt x="238" y="5462"/>
                      </a:lnTo>
                      <a:cubicBezTo>
                        <a:pt x="225" y="4590"/>
                        <a:pt x="192" y="3728"/>
                        <a:pt x="215" y="2844"/>
                      </a:cubicBezTo>
                      <a:cubicBezTo>
                        <a:pt x="215" y="2101"/>
                        <a:pt x="268" y="1060"/>
                        <a:pt x="284" y="275"/>
                      </a:cubicBezTo>
                      <a:lnTo>
                        <a:pt x="284" y="275"/>
                      </a:lnTo>
                      <a:cubicBezTo>
                        <a:pt x="543" y="279"/>
                        <a:pt x="803" y="281"/>
                        <a:pt x="1065" y="281"/>
                      </a:cubicBezTo>
                      <a:cubicBezTo>
                        <a:pt x="2611" y="281"/>
                        <a:pt x="4209" y="213"/>
                        <a:pt x="5740" y="153"/>
                      </a:cubicBezTo>
                      <a:close/>
                      <a:moveTo>
                        <a:pt x="1458" y="1"/>
                      </a:moveTo>
                      <a:cubicBezTo>
                        <a:pt x="970" y="1"/>
                        <a:pt x="484" y="7"/>
                        <a:pt x="1" y="22"/>
                      </a:cubicBezTo>
                      <a:cubicBezTo>
                        <a:pt x="49" y="1380"/>
                        <a:pt x="108" y="2868"/>
                        <a:pt x="84" y="4202"/>
                      </a:cubicBezTo>
                      <a:cubicBezTo>
                        <a:pt x="84" y="4678"/>
                        <a:pt x="60" y="5154"/>
                        <a:pt x="49" y="5630"/>
                      </a:cubicBezTo>
                      <a:lnTo>
                        <a:pt x="132" y="5630"/>
                      </a:lnTo>
                      <a:cubicBezTo>
                        <a:pt x="2061" y="5690"/>
                        <a:pt x="3978" y="5702"/>
                        <a:pt x="5894" y="5702"/>
                      </a:cubicBezTo>
                      <a:cubicBezTo>
                        <a:pt x="5894" y="3856"/>
                        <a:pt x="5823" y="1951"/>
                        <a:pt x="5752" y="130"/>
                      </a:cubicBezTo>
                      <a:cubicBezTo>
                        <a:pt x="4339" y="59"/>
                        <a:pt x="2892" y="1"/>
                        <a:pt x="145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2074050" y="3948875"/>
                  <a:ext cx="147375" cy="142550"/>
                </a:xfrm>
                <a:custGeom>
                  <a:avLst/>
                  <a:gdLst/>
                  <a:ahLst/>
                  <a:cxnLst/>
                  <a:rect l="l" t="t" r="r" b="b"/>
                  <a:pathLst>
                    <a:path w="5895" h="5702" extrusionOk="0">
                      <a:moveTo>
                        <a:pt x="5704" y="153"/>
                      </a:moveTo>
                      <a:lnTo>
                        <a:pt x="5704" y="153"/>
                      </a:lnTo>
                      <a:cubicBezTo>
                        <a:pt x="5658" y="1658"/>
                        <a:pt x="5579" y="3839"/>
                        <a:pt x="5552" y="5380"/>
                      </a:cubicBezTo>
                      <a:lnTo>
                        <a:pt x="5552" y="5380"/>
                      </a:lnTo>
                      <a:cubicBezTo>
                        <a:pt x="4220" y="5381"/>
                        <a:pt x="2878" y="5394"/>
                        <a:pt x="1525" y="5428"/>
                      </a:cubicBezTo>
                      <a:cubicBezTo>
                        <a:pt x="1088" y="5439"/>
                        <a:pt x="641" y="5450"/>
                        <a:pt x="214" y="5461"/>
                      </a:cubicBezTo>
                      <a:lnTo>
                        <a:pt x="214" y="5461"/>
                      </a:lnTo>
                      <a:cubicBezTo>
                        <a:pt x="201" y="4590"/>
                        <a:pt x="168" y="3728"/>
                        <a:pt x="191" y="2844"/>
                      </a:cubicBezTo>
                      <a:cubicBezTo>
                        <a:pt x="191" y="2101"/>
                        <a:pt x="244" y="1060"/>
                        <a:pt x="260" y="275"/>
                      </a:cubicBezTo>
                      <a:lnTo>
                        <a:pt x="260" y="275"/>
                      </a:lnTo>
                      <a:cubicBezTo>
                        <a:pt x="521" y="279"/>
                        <a:pt x="782" y="281"/>
                        <a:pt x="1045" y="281"/>
                      </a:cubicBezTo>
                      <a:cubicBezTo>
                        <a:pt x="2595" y="281"/>
                        <a:pt x="4183" y="213"/>
                        <a:pt x="5704" y="153"/>
                      </a:cubicBezTo>
                      <a:close/>
                      <a:moveTo>
                        <a:pt x="1455" y="1"/>
                      </a:moveTo>
                      <a:cubicBezTo>
                        <a:pt x="969" y="1"/>
                        <a:pt x="484" y="7"/>
                        <a:pt x="1" y="22"/>
                      </a:cubicBezTo>
                      <a:cubicBezTo>
                        <a:pt x="36" y="1380"/>
                        <a:pt x="96" y="2868"/>
                        <a:pt x="72" y="4202"/>
                      </a:cubicBezTo>
                      <a:cubicBezTo>
                        <a:pt x="72" y="4678"/>
                        <a:pt x="60" y="5154"/>
                        <a:pt x="36" y="5630"/>
                      </a:cubicBezTo>
                      <a:lnTo>
                        <a:pt x="132" y="5630"/>
                      </a:lnTo>
                      <a:cubicBezTo>
                        <a:pt x="2049" y="5690"/>
                        <a:pt x="3966" y="5702"/>
                        <a:pt x="5894" y="5702"/>
                      </a:cubicBezTo>
                      <a:cubicBezTo>
                        <a:pt x="5894" y="3856"/>
                        <a:pt x="5811" y="1951"/>
                        <a:pt x="5740" y="130"/>
                      </a:cubicBezTo>
                      <a:cubicBezTo>
                        <a:pt x="4327"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1934450" y="3948875"/>
                  <a:ext cx="147375" cy="142550"/>
                </a:xfrm>
                <a:custGeom>
                  <a:avLst/>
                  <a:gdLst/>
                  <a:ahLst/>
                  <a:cxnLst/>
                  <a:rect l="l" t="t" r="r" b="b"/>
                  <a:pathLst>
                    <a:path w="5895" h="5702" extrusionOk="0">
                      <a:moveTo>
                        <a:pt x="5716" y="153"/>
                      </a:moveTo>
                      <a:lnTo>
                        <a:pt x="5716" y="153"/>
                      </a:lnTo>
                      <a:cubicBezTo>
                        <a:pt x="5658" y="1658"/>
                        <a:pt x="5568" y="3839"/>
                        <a:pt x="5551" y="5380"/>
                      </a:cubicBezTo>
                      <a:lnTo>
                        <a:pt x="5551" y="5380"/>
                      </a:lnTo>
                      <a:cubicBezTo>
                        <a:pt x="4213" y="5381"/>
                        <a:pt x="2874" y="5394"/>
                        <a:pt x="1525" y="5428"/>
                      </a:cubicBezTo>
                      <a:cubicBezTo>
                        <a:pt x="1102" y="5439"/>
                        <a:pt x="659" y="5450"/>
                        <a:pt x="224" y="5461"/>
                      </a:cubicBezTo>
                      <a:lnTo>
                        <a:pt x="224" y="5461"/>
                      </a:lnTo>
                      <a:cubicBezTo>
                        <a:pt x="201" y="4590"/>
                        <a:pt x="180" y="3728"/>
                        <a:pt x="191" y="2844"/>
                      </a:cubicBezTo>
                      <a:cubicBezTo>
                        <a:pt x="191" y="2101"/>
                        <a:pt x="244" y="1060"/>
                        <a:pt x="260" y="275"/>
                      </a:cubicBezTo>
                      <a:lnTo>
                        <a:pt x="260" y="275"/>
                      </a:lnTo>
                      <a:cubicBezTo>
                        <a:pt x="520" y="279"/>
                        <a:pt x="782" y="281"/>
                        <a:pt x="1045" y="281"/>
                      </a:cubicBezTo>
                      <a:cubicBezTo>
                        <a:pt x="2595" y="281"/>
                        <a:pt x="4185" y="213"/>
                        <a:pt x="5716" y="153"/>
                      </a:cubicBezTo>
                      <a:close/>
                      <a:moveTo>
                        <a:pt x="1457" y="1"/>
                      </a:moveTo>
                      <a:cubicBezTo>
                        <a:pt x="970" y="1"/>
                        <a:pt x="484" y="7"/>
                        <a:pt x="1" y="22"/>
                      </a:cubicBezTo>
                      <a:cubicBezTo>
                        <a:pt x="48" y="1380"/>
                        <a:pt x="108" y="2868"/>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1794550" y="3948875"/>
                  <a:ext cx="147375" cy="142550"/>
                </a:xfrm>
                <a:custGeom>
                  <a:avLst/>
                  <a:gdLst/>
                  <a:ahLst/>
                  <a:cxnLst/>
                  <a:rect l="l" t="t" r="r" b="b"/>
                  <a:pathLst>
                    <a:path w="5895" h="5702" extrusionOk="0">
                      <a:moveTo>
                        <a:pt x="5728" y="153"/>
                      </a:moveTo>
                      <a:lnTo>
                        <a:pt x="5728" y="153"/>
                      </a:lnTo>
                      <a:cubicBezTo>
                        <a:pt x="5670" y="1658"/>
                        <a:pt x="5591" y="3839"/>
                        <a:pt x="5564" y="5380"/>
                      </a:cubicBezTo>
                      <a:lnTo>
                        <a:pt x="5564" y="5380"/>
                      </a:lnTo>
                      <a:cubicBezTo>
                        <a:pt x="4235" y="5381"/>
                        <a:pt x="2887" y="5394"/>
                        <a:pt x="1549" y="5428"/>
                      </a:cubicBezTo>
                      <a:cubicBezTo>
                        <a:pt x="1115" y="5439"/>
                        <a:pt x="672" y="5450"/>
                        <a:pt x="238" y="5461"/>
                      </a:cubicBezTo>
                      <a:lnTo>
                        <a:pt x="238" y="5461"/>
                      </a:lnTo>
                      <a:cubicBezTo>
                        <a:pt x="224" y="4590"/>
                        <a:pt x="192" y="3728"/>
                        <a:pt x="203" y="2844"/>
                      </a:cubicBezTo>
                      <a:cubicBezTo>
                        <a:pt x="203" y="2101"/>
                        <a:pt x="256" y="1061"/>
                        <a:pt x="282" y="275"/>
                      </a:cubicBezTo>
                      <a:lnTo>
                        <a:pt x="282" y="275"/>
                      </a:lnTo>
                      <a:cubicBezTo>
                        <a:pt x="539" y="279"/>
                        <a:pt x="798" y="281"/>
                        <a:pt x="1057" y="281"/>
                      </a:cubicBezTo>
                      <a:cubicBezTo>
                        <a:pt x="2607" y="281"/>
                        <a:pt x="4197" y="213"/>
                        <a:pt x="5728" y="153"/>
                      </a:cubicBezTo>
                      <a:close/>
                      <a:moveTo>
                        <a:pt x="1457" y="1"/>
                      </a:moveTo>
                      <a:cubicBezTo>
                        <a:pt x="970" y="1"/>
                        <a:pt x="484" y="7"/>
                        <a:pt x="1" y="22"/>
                      </a:cubicBezTo>
                      <a:cubicBezTo>
                        <a:pt x="48" y="1380"/>
                        <a:pt x="96" y="2868"/>
                        <a:pt x="72" y="4202"/>
                      </a:cubicBezTo>
                      <a:cubicBezTo>
                        <a:pt x="72" y="4678"/>
                        <a:pt x="60" y="5154"/>
                        <a:pt x="48" y="5630"/>
                      </a:cubicBezTo>
                      <a:lnTo>
                        <a:pt x="132" y="5630"/>
                      </a:lnTo>
                      <a:cubicBezTo>
                        <a:pt x="2049" y="5690"/>
                        <a:pt x="3977" y="5702"/>
                        <a:pt x="5894" y="5702"/>
                      </a:cubicBezTo>
                      <a:cubicBezTo>
                        <a:pt x="5894" y="3856"/>
                        <a:pt x="5823" y="1951"/>
                        <a:pt x="5740" y="130"/>
                      </a:cubicBezTo>
                      <a:cubicBezTo>
                        <a:pt x="4335" y="59"/>
                        <a:pt x="2891"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1654950" y="3948875"/>
                  <a:ext cx="147375" cy="142550"/>
                </a:xfrm>
                <a:custGeom>
                  <a:avLst/>
                  <a:gdLst/>
                  <a:ahLst/>
                  <a:cxnLst/>
                  <a:rect l="l" t="t" r="r" b="b"/>
                  <a:pathLst>
                    <a:path w="5895" h="5702" extrusionOk="0">
                      <a:moveTo>
                        <a:pt x="5716" y="153"/>
                      </a:moveTo>
                      <a:lnTo>
                        <a:pt x="5716" y="153"/>
                      </a:lnTo>
                      <a:cubicBezTo>
                        <a:pt x="5658" y="1658"/>
                        <a:pt x="5590" y="3839"/>
                        <a:pt x="5553" y="5380"/>
                      </a:cubicBezTo>
                      <a:lnTo>
                        <a:pt x="5553" y="5380"/>
                      </a:lnTo>
                      <a:cubicBezTo>
                        <a:pt x="4224" y="5381"/>
                        <a:pt x="2875" y="5394"/>
                        <a:pt x="1537" y="5428"/>
                      </a:cubicBezTo>
                      <a:cubicBezTo>
                        <a:pt x="1104" y="5439"/>
                        <a:pt x="660" y="5450"/>
                        <a:pt x="226" y="5461"/>
                      </a:cubicBezTo>
                      <a:lnTo>
                        <a:pt x="226" y="5461"/>
                      </a:lnTo>
                      <a:cubicBezTo>
                        <a:pt x="213" y="4590"/>
                        <a:pt x="180" y="3728"/>
                        <a:pt x="191" y="2844"/>
                      </a:cubicBezTo>
                      <a:cubicBezTo>
                        <a:pt x="191" y="2101"/>
                        <a:pt x="244" y="1061"/>
                        <a:pt x="270" y="275"/>
                      </a:cubicBezTo>
                      <a:lnTo>
                        <a:pt x="270" y="275"/>
                      </a:lnTo>
                      <a:cubicBezTo>
                        <a:pt x="527" y="279"/>
                        <a:pt x="786" y="281"/>
                        <a:pt x="1045" y="281"/>
                      </a:cubicBezTo>
                      <a:cubicBezTo>
                        <a:pt x="2595" y="281"/>
                        <a:pt x="4185" y="213"/>
                        <a:pt x="5716" y="153"/>
                      </a:cubicBezTo>
                      <a:close/>
                      <a:moveTo>
                        <a:pt x="1457" y="1"/>
                      </a:moveTo>
                      <a:cubicBezTo>
                        <a:pt x="970" y="1"/>
                        <a:pt x="484" y="7"/>
                        <a:pt x="1" y="22"/>
                      </a:cubicBezTo>
                      <a:cubicBezTo>
                        <a:pt x="48" y="1380"/>
                        <a:pt x="108" y="2868"/>
                        <a:pt x="72" y="4202"/>
                      </a:cubicBezTo>
                      <a:cubicBezTo>
                        <a:pt x="72" y="4678"/>
                        <a:pt x="60" y="5154"/>
                        <a:pt x="48" y="5630"/>
                      </a:cubicBezTo>
                      <a:lnTo>
                        <a:pt x="132" y="5630"/>
                      </a:lnTo>
                      <a:cubicBezTo>
                        <a:pt x="2061" y="5690"/>
                        <a:pt x="3977" y="5702"/>
                        <a:pt x="5894" y="5702"/>
                      </a:cubicBezTo>
                      <a:cubicBezTo>
                        <a:pt x="5894" y="3856"/>
                        <a:pt x="5823" y="1951"/>
                        <a:pt x="5751" y="130"/>
                      </a:cubicBezTo>
                      <a:cubicBezTo>
                        <a:pt x="4338" y="59"/>
                        <a:pt x="2892" y="1"/>
                        <a:pt x="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1515350" y="3948875"/>
                  <a:ext cx="147375" cy="142550"/>
                </a:xfrm>
                <a:custGeom>
                  <a:avLst/>
                  <a:gdLst/>
                  <a:ahLst/>
                  <a:cxnLst/>
                  <a:rect l="l" t="t" r="r" b="b"/>
                  <a:pathLst>
                    <a:path w="5895" h="5702" extrusionOk="0">
                      <a:moveTo>
                        <a:pt x="5716" y="153"/>
                      </a:moveTo>
                      <a:lnTo>
                        <a:pt x="5716" y="153"/>
                      </a:lnTo>
                      <a:cubicBezTo>
                        <a:pt x="5658" y="1658"/>
                        <a:pt x="5579" y="3839"/>
                        <a:pt x="5552" y="5380"/>
                      </a:cubicBezTo>
                      <a:lnTo>
                        <a:pt x="5552" y="5380"/>
                      </a:lnTo>
                      <a:cubicBezTo>
                        <a:pt x="4223" y="5381"/>
                        <a:pt x="2875" y="5394"/>
                        <a:pt x="1537" y="5428"/>
                      </a:cubicBezTo>
                      <a:cubicBezTo>
                        <a:pt x="1104" y="5439"/>
                        <a:pt x="660" y="5450"/>
                        <a:pt x="226" y="5461"/>
                      </a:cubicBezTo>
                      <a:lnTo>
                        <a:pt x="226" y="5461"/>
                      </a:lnTo>
                      <a:cubicBezTo>
                        <a:pt x="213" y="4590"/>
                        <a:pt x="180" y="3728"/>
                        <a:pt x="203" y="2844"/>
                      </a:cubicBezTo>
                      <a:cubicBezTo>
                        <a:pt x="203" y="2101"/>
                        <a:pt x="246" y="1060"/>
                        <a:pt x="270" y="275"/>
                      </a:cubicBezTo>
                      <a:lnTo>
                        <a:pt x="270" y="275"/>
                      </a:lnTo>
                      <a:cubicBezTo>
                        <a:pt x="529" y="279"/>
                        <a:pt x="790" y="281"/>
                        <a:pt x="1053" y="281"/>
                      </a:cubicBezTo>
                      <a:cubicBezTo>
                        <a:pt x="2599" y="281"/>
                        <a:pt x="4195" y="213"/>
                        <a:pt x="5716" y="153"/>
                      </a:cubicBezTo>
                      <a:close/>
                      <a:moveTo>
                        <a:pt x="1457" y="1"/>
                      </a:moveTo>
                      <a:cubicBezTo>
                        <a:pt x="970" y="1"/>
                        <a:pt x="484" y="7"/>
                        <a:pt x="1" y="22"/>
                      </a:cubicBezTo>
                      <a:cubicBezTo>
                        <a:pt x="48" y="1380"/>
                        <a:pt x="108" y="2868"/>
                        <a:pt x="72" y="4202"/>
                      </a:cubicBezTo>
                      <a:cubicBezTo>
                        <a:pt x="72" y="4678"/>
                        <a:pt x="60" y="5154"/>
                        <a:pt x="48" y="5630"/>
                      </a:cubicBezTo>
                      <a:lnTo>
                        <a:pt x="144" y="5630"/>
                      </a:lnTo>
                      <a:cubicBezTo>
                        <a:pt x="2061" y="5690"/>
                        <a:pt x="3977" y="5702"/>
                        <a:pt x="5894" y="5702"/>
                      </a:cubicBezTo>
                      <a:cubicBezTo>
                        <a:pt x="5894" y="3856"/>
                        <a:pt x="5823" y="1951"/>
                        <a:pt x="5751" y="130"/>
                      </a:cubicBezTo>
                      <a:cubicBezTo>
                        <a:pt x="4338" y="59"/>
                        <a:pt x="2892" y="1"/>
                        <a:pt x="145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8"/>
                <p:cNvSpPr/>
                <p:nvPr/>
              </p:nvSpPr>
              <p:spPr>
                <a:xfrm>
                  <a:off x="1375450" y="3948875"/>
                  <a:ext cx="147375" cy="142550"/>
                </a:xfrm>
                <a:custGeom>
                  <a:avLst/>
                  <a:gdLst/>
                  <a:ahLst/>
                  <a:cxnLst/>
                  <a:rect l="l" t="t" r="r" b="b"/>
                  <a:pathLst>
                    <a:path w="5895" h="5702" extrusionOk="0">
                      <a:moveTo>
                        <a:pt x="5740" y="153"/>
                      </a:moveTo>
                      <a:lnTo>
                        <a:pt x="5740" y="153"/>
                      </a:lnTo>
                      <a:cubicBezTo>
                        <a:pt x="5682" y="1658"/>
                        <a:pt x="5591" y="3839"/>
                        <a:pt x="5574" y="5380"/>
                      </a:cubicBezTo>
                      <a:lnTo>
                        <a:pt x="5574" y="5380"/>
                      </a:lnTo>
                      <a:cubicBezTo>
                        <a:pt x="4244" y="5381"/>
                        <a:pt x="2902" y="5394"/>
                        <a:pt x="1549" y="5428"/>
                      </a:cubicBezTo>
                      <a:cubicBezTo>
                        <a:pt x="1112" y="5439"/>
                        <a:pt x="665" y="5450"/>
                        <a:pt x="238" y="5461"/>
                      </a:cubicBezTo>
                      <a:lnTo>
                        <a:pt x="238" y="5461"/>
                      </a:lnTo>
                      <a:cubicBezTo>
                        <a:pt x="225" y="4590"/>
                        <a:pt x="192" y="3728"/>
                        <a:pt x="215" y="2844"/>
                      </a:cubicBezTo>
                      <a:cubicBezTo>
                        <a:pt x="215" y="2101"/>
                        <a:pt x="268" y="1060"/>
                        <a:pt x="284" y="275"/>
                      </a:cubicBezTo>
                      <a:lnTo>
                        <a:pt x="284" y="275"/>
                      </a:lnTo>
                      <a:cubicBezTo>
                        <a:pt x="544" y="279"/>
                        <a:pt x="806" y="281"/>
                        <a:pt x="1069" y="281"/>
                      </a:cubicBezTo>
                      <a:cubicBezTo>
                        <a:pt x="2619" y="281"/>
                        <a:pt x="4209" y="213"/>
                        <a:pt x="5740" y="153"/>
                      </a:cubicBezTo>
                      <a:close/>
                      <a:moveTo>
                        <a:pt x="1459" y="1"/>
                      </a:moveTo>
                      <a:cubicBezTo>
                        <a:pt x="971" y="1"/>
                        <a:pt x="484" y="7"/>
                        <a:pt x="1" y="22"/>
                      </a:cubicBezTo>
                      <a:cubicBezTo>
                        <a:pt x="48" y="1380"/>
                        <a:pt x="108" y="2868"/>
                        <a:pt x="84" y="4202"/>
                      </a:cubicBezTo>
                      <a:cubicBezTo>
                        <a:pt x="84" y="4678"/>
                        <a:pt x="60" y="5154"/>
                        <a:pt x="48" y="5630"/>
                      </a:cubicBezTo>
                      <a:lnTo>
                        <a:pt x="144" y="5630"/>
                      </a:lnTo>
                      <a:cubicBezTo>
                        <a:pt x="2061" y="5690"/>
                        <a:pt x="3977" y="5702"/>
                        <a:pt x="5894" y="5702"/>
                      </a:cubicBezTo>
                      <a:cubicBezTo>
                        <a:pt x="5894" y="3856"/>
                        <a:pt x="5823" y="1951"/>
                        <a:pt x="5752" y="130"/>
                      </a:cubicBezTo>
                      <a:cubicBezTo>
                        <a:pt x="4347" y="59"/>
                        <a:pt x="2897" y="1"/>
                        <a:pt x="1459"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8"/>
                <p:cNvSpPr/>
                <p:nvPr/>
              </p:nvSpPr>
              <p:spPr>
                <a:xfrm>
                  <a:off x="1236150" y="3948875"/>
                  <a:ext cx="147375" cy="142550"/>
                </a:xfrm>
                <a:custGeom>
                  <a:avLst/>
                  <a:gdLst/>
                  <a:ahLst/>
                  <a:cxnLst/>
                  <a:rect l="l" t="t" r="r" b="b"/>
                  <a:pathLst>
                    <a:path w="5895" h="5702" extrusionOk="0">
                      <a:moveTo>
                        <a:pt x="5728" y="153"/>
                      </a:moveTo>
                      <a:cubicBezTo>
                        <a:pt x="5659" y="1658"/>
                        <a:pt x="5579" y="3839"/>
                        <a:pt x="5562" y="5380"/>
                      </a:cubicBezTo>
                      <a:lnTo>
                        <a:pt x="5562" y="5380"/>
                      </a:lnTo>
                      <a:cubicBezTo>
                        <a:pt x="4224" y="5381"/>
                        <a:pt x="2886" y="5394"/>
                        <a:pt x="1537" y="5428"/>
                      </a:cubicBezTo>
                      <a:cubicBezTo>
                        <a:pt x="1111" y="5439"/>
                        <a:pt x="664" y="5450"/>
                        <a:pt x="226" y="5462"/>
                      </a:cubicBezTo>
                      <a:lnTo>
                        <a:pt x="226" y="5462"/>
                      </a:lnTo>
                      <a:cubicBezTo>
                        <a:pt x="213" y="4590"/>
                        <a:pt x="192" y="3728"/>
                        <a:pt x="203" y="2844"/>
                      </a:cubicBezTo>
                      <a:cubicBezTo>
                        <a:pt x="203" y="2101"/>
                        <a:pt x="256" y="1060"/>
                        <a:pt x="272" y="275"/>
                      </a:cubicBezTo>
                      <a:lnTo>
                        <a:pt x="272" y="275"/>
                      </a:lnTo>
                      <a:cubicBezTo>
                        <a:pt x="532" y="279"/>
                        <a:pt x="794" y="281"/>
                        <a:pt x="1057" y="281"/>
                      </a:cubicBezTo>
                      <a:cubicBezTo>
                        <a:pt x="2607" y="281"/>
                        <a:pt x="4196" y="213"/>
                        <a:pt x="5728" y="153"/>
                      </a:cubicBezTo>
                      <a:close/>
                      <a:moveTo>
                        <a:pt x="1455" y="1"/>
                      </a:moveTo>
                      <a:cubicBezTo>
                        <a:pt x="969" y="1"/>
                        <a:pt x="484" y="7"/>
                        <a:pt x="1" y="22"/>
                      </a:cubicBezTo>
                      <a:cubicBezTo>
                        <a:pt x="36" y="1380"/>
                        <a:pt x="96" y="2868"/>
                        <a:pt x="72" y="4202"/>
                      </a:cubicBezTo>
                      <a:cubicBezTo>
                        <a:pt x="72" y="4678"/>
                        <a:pt x="60" y="5154"/>
                        <a:pt x="36" y="5630"/>
                      </a:cubicBezTo>
                      <a:lnTo>
                        <a:pt x="132" y="5630"/>
                      </a:lnTo>
                      <a:cubicBezTo>
                        <a:pt x="2049" y="5690"/>
                        <a:pt x="3965" y="5702"/>
                        <a:pt x="5894" y="5702"/>
                      </a:cubicBezTo>
                      <a:cubicBezTo>
                        <a:pt x="5894" y="3856"/>
                        <a:pt x="5811" y="1951"/>
                        <a:pt x="5739" y="130"/>
                      </a:cubicBezTo>
                      <a:cubicBezTo>
                        <a:pt x="4326" y="59"/>
                        <a:pt x="2887" y="1"/>
                        <a:pt x="145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8"/>
                <p:cNvSpPr/>
                <p:nvPr/>
              </p:nvSpPr>
              <p:spPr>
                <a:xfrm>
                  <a:off x="909025" y="2705225"/>
                  <a:ext cx="752800" cy="1382325"/>
                </a:xfrm>
                <a:custGeom>
                  <a:avLst/>
                  <a:gdLst/>
                  <a:ahLst/>
                  <a:cxnLst/>
                  <a:rect l="l" t="t" r="r" b="b"/>
                  <a:pathLst>
                    <a:path w="30112" h="55293" extrusionOk="0">
                      <a:moveTo>
                        <a:pt x="9716" y="0"/>
                      </a:moveTo>
                      <a:lnTo>
                        <a:pt x="1" y="55293"/>
                      </a:lnTo>
                      <a:lnTo>
                        <a:pt x="30112" y="55293"/>
                      </a:lnTo>
                      <a:lnTo>
                        <a:pt x="23516" y="1429"/>
                      </a:lnTo>
                      <a:lnTo>
                        <a:pt x="9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8"/>
                <p:cNvSpPr/>
                <p:nvPr/>
              </p:nvSpPr>
              <p:spPr>
                <a:xfrm>
                  <a:off x="1889500" y="2736175"/>
                  <a:ext cx="820675" cy="1351375"/>
                </a:xfrm>
                <a:custGeom>
                  <a:avLst/>
                  <a:gdLst/>
                  <a:ahLst/>
                  <a:cxnLst/>
                  <a:rect l="l" t="t" r="r" b="b"/>
                  <a:pathLst>
                    <a:path w="32827" h="54055" extrusionOk="0">
                      <a:moveTo>
                        <a:pt x="1" y="1"/>
                      </a:moveTo>
                      <a:lnTo>
                        <a:pt x="7383" y="54055"/>
                      </a:lnTo>
                      <a:lnTo>
                        <a:pt x="32826" y="54055"/>
                      </a:lnTo>
                      <a:lnTo>
                        <a:pt x="13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8"/>
                <p:cNvSpPr/>
                <p:nvPr/>
              </p:nvSpPr>
              <p:spPr>
                <a:xfrm>
                  <a:off x="1596625" y="2753450"/>
                  <a:ext cx="132175" cy="250350"/>
                </a:xfrm>
                <a:custGeom>
                  <a:avLst/>
                  <a:gdLst/>
                  <a:ahLst/>
                  <a:cxnLst/>
                  <a:rect l="l" t="t" r="r" b="b"/>
                  <a:pathLst>
                    <a:path w="5287" h="10014" extrusionOk="0">
                      <a:moveTo>
                        <a:pt x="0" y="0"/>
                      </a:moveTo>
                      <a:lnTo>
                        <a:pt x="976" y="10013"/>
                      </a:lnTo>
                      <a:lnTo>
                        <a:pt x="5287" y="464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8"/>
                <p:cNvSpPr/>
                <p:nvPr/>
              </p:nvSpPr>
              <p:spPr>
                <a:xfrm>
                  <a:off x="1728775" y="2736175"/>
                  <a:ext cx="107775" cy="267625"/>
                </a:xfrm>
                <a:custGeom>
                  <a:avLst/>
                  <a:gdLst/>
                  <a:ahLst/>
                  <a:cxnLst/>
                  <a:rect l="l" t="t" r="r" b="b"/>
                  <a:pathLst>
                    <a:path w="4311" h="10705" extrusionOk="0">
                      <a:moveTo>
                        <a:pt x="2691" y="1"/>
                      </a:moveTo>
                      <a:lnTo>
                        <a:pt x="1" y="5335"/>
                      </a:lnTo>
                      <a:lnTo>
                        <a:pt x="4311" y="10704"/>
                      </a:lnTo>
                      <a:lnTo>
                        <a:pt x="26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p:nvPr/>
              </p:nvSpPr>
              <p:spPr>
                <a:xfrm>
                  <a:off x="2411000" y="2833800"/>
                  <a:ext cx="665300" cy="849850"/>
                </a:xfrm>
                <a:custGeom>
                  <a:avLst/>
                  <a:gdLst/>
                  <a:ahLst/>
                  <a:cxnLst/>
                  <a:rect l="l" t="t" r="r" b="b"/>
                  <a:pathLst>
                    <a:path w="26612" h="33994" extrusionOk="0">
                      <a:moveTo>
                        <a:pt x="14407" y="1"/>
                      </a:moveTo>
                      <a:lnTo>
                        <a:pt x="1" y="5275"/>
                      </a:lnTo>
                      <a:lnTo>
                        <a:pt x="10311" y="33993"/>
                      </a:lnTo>
                      <a:lnTo>
                        <a:pt x="17277" y="33505"/>
                      </a:lnTo>
                      <a:cubicBezTo>
                        <a:pt x="23027" y="33100"/>
                        <a:pt x="26611" y="27088"/>
                        <a:pt x="24242" y="21837"/>
                      </a:cubicBezTo>
                      <a:lnTo>
                        <a:pt x="144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8"/>
                <p:cNvSpPr/>
                <p:nvPr/>
              </p:nvSpPr>
              <p:spPr>
                <a:xfrm>
                  <a:off x="2238375" y="2751100"/>
                  <a:ext cx="287550" cy="165475"/>
                </a:xfrm>
                <a:custGeom>
                  <a:avLst/>
                  <a:gdLst/>
                  <a:ahLst/>
                  <a:cxnLst/>
                  <a:rect l="l" t="t" r="r" b="b"/>
                  <a:pathLst>
                    <a:path w="11502" h="6619" extrusionOk="0">
                      <a:moveTo>
                        <a:pt x="1754" y="0"/>
                      </a:moveTo>
                      <a:cubicBezTo>
                        <a:pt x="1140" y="0"/>
                        <a:pt x="556" y="372"/>
                        <a:pt x="310" y="975"/>
                      </a:cubicBezTo>
                      <a:cubicBezTo>
                        <a:pt x="0" y="1761"/>
                        <a:pt x="393" y="2654"/>
                        <a:pt x="1179" y="2964"/>
                      </a:cubicBezTo>
                      <a:lnTo>
                        <a:pt x="10370" y="6619"/>
                      </a:lnTo>
                      <a:lnTo>
                        <a:pt x="11501" y="3761"/>
                      </a:lnTo>
                      <a:lnTo>
                        <a:pt x="2310" y="106"/>
                      </a:lnTo>
                      <a:cubicBezTo>
                        <a:pt x="2127" y="34"/>
                        <a:pt x="1939"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8"/>
                <p:cNvSpPr/>
                <p:nvPr/>
              </p:nvSpPr>
              <p:spPr>
                <a:xfrm>
                  <a:off x="2341350" y="2628125"/>
                  <a:ext cx="381925" cy="322700"/>
                </a:xfrm>
                <a:custGeom>
                  <a:avLst/>
                  <a:gdLst/>
                  <a:ahLst/>
                  <a:cxnLst/>
                  <a:rect l="l" t="t" r="r" b="b"/>
                  <a:pathLst>
                    <a:path w="15277" h="12908" extrusionOk="0">
                      <a:moveTo>
                        <a:pt x="11347" y="1"/>
                      </a:moveTo>
                      <a:lnTo>
                        <a:pt x="1" y="4466"/>
                      </a:lnTo>
                      <a:lnTo>
                        <a:pt x="4394" y="12907"/>
                      </a:lnTo>
                      <a:lnTo>
                        <a:pt x="15276" y="8930"/>
                      </a:lnTo>
                      <a:lnTo>
                        <a:pt x="113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2235100" y="2529500"/>
                  <a:ext cx="208075" cy="268025"/>
                </a:xfrm>
                <a:custGeom>
                  <a:avLst/>
                  <a:gdLst/>
                  <a:ahLst/>
                  <a:cxnLst/>
                  <a:rect l="l" t="t" r="r" b="b"/>
                  <a:pathLst>
                    <a:path w="8323" h="10721" extrusionOk="0">
                      <a:moveTo>
                        <a:pt x="1751" y="0"/>
                      </a:moveTo>
                      <a:cubicBezTo>
                        <a:pt x="1467" y="0"/>
                        <a:pt x="1179" y="78"/>
                        <a:pt x="917" y="243"/>
                      </a:cubicBezTo>
                      <a:cubicBezTo>
                        <a:pt x="202" y="683"/>
                        <a:pt x="0" y="1636"/>
                        <a:pt x="441" y="2350"/>
                      </a:cubicBezTo>
                      <a:lnTo>
                        <a:pt x="5715" y="10720"/>
                      </a:lnTo>
                      <a:lnTo>
                        <a:pt x="8323" y="9077"/>
                      </a:lnTo>
                      <a:lnTo>
                        <a:pt x="3048" y="719"/>
                      </a:lnTo>
                      <a:cubicBezTo>
                        <a:pt x="2764" y="258"/>
                        <a:pt x="2266" y="0"/>
                        <a:pt x="1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2299375" y="2452350"/>
                  <a:ext cx="190225" cy="276425"/>
                </a:xfrm>
                <a:custGeom>
                  <a:avLst/>
                  <a:gdLst/>
                  <a:ahLst/>
                  <a:cxnLst/>
                  <a:rect l="l" t="t" r="r" b="b"/>
                  <a:pathLst>
                    <a:path w="7609" h="11057" extrusionOk="0">
                      <a:moveTo>
                        <a:pt x="1768" y="0"/>
                      </a:moveTo>
                      <a:cubicBezTo>
                        <a:pt x="1530" y="0"/>
                        <a:pt x="1288" y="56"/>
                        <a:pt x="1060" y="174"/>
                      </a:cubicBezTo>
                      <a:cubicBezTo>
                        <a:pt x="298" y="543"/>
                        <a:pt x="1" y="1483"/>
                        <a:pt x="394" y="2245"/>
                      </a:cubicBezTo>
                      <a:lnTo>
                        <a:pt x="4870" y="11056"/>
                      </a:lnTo>
                      <a:lnTo>
                        <a:pt x="7609" y="9651"/>
                      </a:lnTo>
                      <a:lnTo>
                        <a:pt x="3132" y="841"/>
                      </a:lnTo>
                      <a:cubicBezTo>
                        <a:pt x="2857" y="306"/>
                        <a:pt x="2324" y="0"/>
                        <a:pt x="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2397600" y="2419000"/>
                  <a:ext cx="162550" cy="284475"/>
                </a:xfrm>
                <a:custGeom>
                  <a:avLst/>
                  <a:gdLst/>
                  <a:ahLst/>
                  <a:cxnLst/>
                  <a:rect l="l" t="t" r="r" b="b"/>
                  <a:pathLst>
                    <a:path w="6502" h="11379" extrusionOk="0">
                      <a:moveTo>
                        <a:pt x="1737" y="1"/>
                      </a:moveTo>
                      <a:cubicBezTo>
                        <a:pt x="1564" y="1"/>
                        <a:pt x="1388" y="30"/>
                        <a:pt x="1215" y="91"/>
                      </a:cubicBezTo>
                      <a:cubicBezTo>
                        <a:pt x="418" y="377"/>
                        <a:pt x="1" y="1270"/>
                        <a:pt x="287" y="2055"/>
                      </a:cubicBezTo>
                      <a:lnTo>
                        <a:pt x="3597" y="11378"/>
                      </a:lnTo>
                      <a:lnTo>
                        <a:pt x="6502" y="10342"/>
                      </a:lnTo>
                      <a:lnTo>
                        <a:pt x="3180" y="1032"/>
                      </a:lnTo>
                      <a:cubicBezTo>
                        <a:pt x="2964" y="395"/>
                        <a:pt x="2373" y="1"/>
                        <a:pt x="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8"/>
                <p:cNvSpPr/>
                <p:nvPr/>
              </p:nvSpPr>
              <p:spPr>
                <a:xfrm>
                  <a:off x="2524400" y="2470725"/>
                  <a:ext cx="120575" cy="288700"/>
                </a:xfrm>
                <a:custGeom>
                  <a:avLst/>
                  <a:gdLst/>
                  <a:ahLst/>
                  <a:cxnLst/>
                  <a:rect l="l" t="t" r="r" b="b"/>
                  <a:pathLst>
                    <a:path w="4823" h="11548" extrusionOk="0">
                      <a:moveTo>
                        <a:pt x="1662" y="0"/>
                      </a:moveTo>
                      <a:cubicBezTo>
                        <a:pt x="1578" y="0"/>
                        <a:pt x="1492" y="7"/>
                        <a:pt x="1406" y="22"/>
                      </a:cubicBezTo>
                      <a:cubicBezTo>
                        <a:pt x="572" y="165"/>
                        <a:pt x="1" y="975"/>
                        <a:pt x="144" y="1808"/>
                      </a:cubicBezTo>
                      <a:lnTo>
                        <a:pt x="1787" y="11547"/>
                      </a:lnTo>
                      <a:lnTo>
                        <a:pt x="4823" y="11035"/>
                      </a:lnTo>
                      <a:lnTo>
                        <a:pt x="3168" y="1284"/>
                      </a:lnTo>
                      <a:cubicBezTo>
                        <a:pt x="3040" y="537"/>
                        <a:pt x="2395" y="0"/>
                        <a:pt x="1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8"/>
                <p:cNvSpPr/>
                <p:nvPr/>
              </p:nvSpPr>
              <p:spPr>
                <a:xfrm>
                  <a:off x="2433325" y="2851375"/>
                  <a:ext cx="289950" cy="99450"/>
                </a:xfrm>
                <a:custGeom>
                  <a:avLst/>
                  <a:gdLst/>
                  <a:ahLst/>
                  <a:cxnLst/>
                  <a:rect l="l" t="t" r="r" b="b"/>
                  <a:pathLst>
                    <a:path w="11598" h="3978" extrusionOk="0">
                      <a:moveTo>
                        <a:pt x="11597" y="0"/>
                      </a:moveTo>
                      <a:lnTo>
                        <a:pt x="1" y="2608"/>
                      </a:lnTo>
                      <a:lnTo>
                        <a:pt x="715" y="3977"/>
                      </a:lnTo>
                      <a:lnTo>
                        <a:pt x="11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2410700" y="2965375"/>
                  <a:ext cx="139625" cy="386075"/>
                </a:xfrm>
                <a:custGeom>
                  <a:avLst/>
                  <a:gdLst/>
                  <a:ahLst/>
                  <a:cxnLst/>
                  <a:rect l="l" t="t" r="r" b="b"/>
                  <a:pathLst>
                    <a:path w="5585" h="15443" extrusionOk="0">
                      <a:moveTo>
                        <a:pt x="25" y="1"/>
                      </a:moveTo>
                      <a:cubicBezTo>
                        <a:pt x="25" y="1"/>
                        <a:pt x="1" y="12"/>
                        <a:pt x="13" y="12"/>
                      </a:cubicBezTo>
                      <a:cubicBezTo>
                        <a:pt x="667" y="1941"/>
                        <a:pt x="2001" y="5835"/>
                        <a:pt x="2680" y="7763"/>
                      </a:cubicBezTo>
                      <a:cubicBezTo>
                        <a:pt x="3120" y="9061"/>
                        <a:pt x="3549" y="10359"/>
                        <a:pt x="4025" y="11633"/>
                      </a:cubicBezTo>
                      <a:cubicBezTo>
                        <a:pt x="4525" y="12919"/>
                        <a:pt x="5001" y="14193"/>
                        <a:pt x="5549" y="15443"/>
                      </a:cubicBezTo>
                      <a:lnTo>
                        <a:pt x="5585" y="15431"/>
                      </a:lnTo>
                      <a:cubicBezTo>
                        <a:pt x="4061" y="10359"/>
                        <a:pt x="1858" y="5001"/>
                        <a:pt x="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8"/>
                <p:cNvSpPr/>
                <p:nvPr/>
              </p:nvSpPr>
              <p:spPr>
                <a:xfrm>
                  <a:off x="2318725" y="3003775"/>
                  <a:ext cx="282500" cy="679875"/>
                </a:xfrm>
                <a:custGeom>
                  <a:avLst/>
                  <a:gdLst/>
                  <a:ahLst/>
                  <a:cxnLst/>
                  <a:rect l="l" t="t" r="r" b="b"/>
                  <a:pathLst>
                    <a:path w="11300" h="27195" extrusionOk="0">
                      <a:moveTo>
                        <a:pt x="1" y="0"/>
                      </a:moveTo>
                      <a:lnTo>
                        <a:pt x="9823" y="27194"/>
                      </a:lnTo>
                      <a:lnTo>
                        <a:pt x="11300" y="2719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8"/>
                <p:cNvSpPr/>
                <p:nvPr/>
              </p:nvSpPr>
              <p:spPr>
                <a:xfrm>
                  <a:off x="1596625" y="3557700"/>
                  <a:ext cx="270575" cy="356625"/>
                </a:xfrm>
                <a:custGeom>
                  <a:avLst/>
                  <a:gdLst/>
                  <a:ahLst/>
                  <a:cxnLst/>
                  <a:rect l="l" t="t" r="r" b="b"/>
                  <a:pathLst>
                    <a:path w="10823" h="14265" extrusionOk="0">
                      <a:moveTo>
                        <a:pt x="3643" y="1"/>
                      </a:moveTo>
                      <a:lnTo>
                        <a:pt x="0" y="11919"/>
                      </a:lnTo>
                      <a:lnTo>
                        <a:pt x="6668" y="14265"/>
                      </a:lnTo>
                      <a:lnTo>
                        <a:pt x="10823" y="2989"/>
                      </a:lnTo>
                      <a:lnTo>
                        <a:pt x="36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1790700" y="3346975"/>
                  <a:ext cx="670625" cy="726000"/>
                </a:xfrm>
                <a:custGeom>
                  <a:avLst/>
                  <a:gdLst/>
                  <a:ahLst/>
                  <a:cxnLst/>
                  <a:rect l="l" t="t" r="r" b="b"/>
                  <a:pathLst>
                    <a:path w="26825" h="29040" extrusionOk="0">
                      <a:moveTo>
                        <a:pt x="5858" y="0"/>
                      </a:moveTo>
                      <a:lnTo>
                        <a:pt x="0" y="24539"/>
                      </a:lnTo>
                      <a:lnTo>
                        <a:pt x="11525" y="26789"/>
                      </a:lnTo>
                      <a:lnTo>
                        <a:pt x="23039" y="29040"/>
                      </a:lnTo>
                      <a:lnTo>
                        <a:pt x="26825" y="4096"/>
                      </a:lnTo>
                      <a:lnTo>
                        <a:pt x="16347" y="2060"/>
                      </a:lnTo>
                      <a:lnTo>
                        <a:pt x="5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2094000" y="3307675"/>
                  <a:ext cx="228025" cy="107775"/>
                </a:xfrm>
                <a:custGeom>
                  <a:avLst/>
                  <a:gdLst/>
                  <a:ahLst/>
                  <a:cxnLst/>
                  <a:rect l="l" t="t" r="r" b="b"/>
                  <a:pathLst>
                    <a:path w="9121" h="4311" extrusionOk="0">
                      <a:moveTo>
                        <a:pt x="393" y="1"/>
                      </a:moveTo>
                      <a:cubicBezTo>
                        <a:pt x="239" y="894"/>
                        <a:pt x="96" y="1787"/>
                        <a:pt x="0" y="2680"/>
                      </a:cubicBezTo>
                      <a:lnTo>
                        <a:pt x="36" y="2680"/>
                      </a:lnTo>
                      <a:cubicBezTo>
                        <a:pt x="260" y="1908"/>
                        <a:pt x="452" y="1125"/>
                        <a:pt x="623" y="342"/>
                      </a:cubicBezTo>
                      <a:lnTo>
                        <a:pt x="623" y="342"/>
                      </a:lnTo>
                      <a:cubicBezTo>
                        <a:pt x="1979" y="636"/>
                        <a:pt x="3336" y="865"/>
                        <a:pt x="4715" y="1072"/>
                      </a:cubicBezTo>
                      <a:cubicBezTo>
                        <a:pt x="6100" y="1222"/>
                        <a:pt x="7429" y="1652"/>
                        <a:pt x="8799" y="1917"/>
                      </a:cubicBezTo>
                      <a:lnTo>
                        <a:pt x="8799" y="1917"/>
                      </a:lnTo>
                      <a:cubicBezTo>
                        <a:pt x="8654" y="2708"/>
                        <a:pt x="8522" y="3509"/>
                        <a:pt x="8454" y="4311"/>
                      </a:cubicBezTo>
                      <a:lnTo>
                        <a:pt x="8490" y="4311"/>
                      </a:lnTo>
                      <a:cubicBezTo>
                        <a:pt x="8561" y="4120"/>
                        <a:pt x="8609" y="3906"/>
                        <a:pt x="8668" y="3704"/>
                      </a:cubicBezTo>
                      <a:cubicBezTo>
                        <a:pt x="8847" y="3049"/>
                        <a:pt x="8990" y="2382"/>
                        <a:pt x="9121" y="1703"/>
                      </a:cubicBezTo>
                      <a:cubicBezTo>
                        <a:pt x="7668" y="1394"/>
                        <a:pt x="6180" y="1310"/>
                        <a:pt x="4751" y="906"/>
                      </a:cubicBezTo>
                      <a:cubicBezTo>
                        <a:pt x="3310" y="548"/>
                        <a:pt x="1858" y="239"/>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2055300" y="3343100"/>
                  <a:ext cx="285775" cy="122650"/>
                </a:xfrm>
                <a:custGeom>
                  <a:avLst/>
                  <a:gdLst/>
                  <a:ahLst/>
                  <a:cxnLst/>
                  <a:rect l="l" t="t" r="r" b="b"/>
                  <a:pathLst>
                    <a:path w="11431" h="4906" extrusionOk="0">
                      <a:moveTo>
                        <a:pt x="536" y="1"/>
                      </a:moveTo>
                      <a:lnTo>
                        <a:pt x="1" y="2775"/>
                      </a:lnTo>
                      <a:lnTo>
                        <a:pt x="10895" y="4906"/>
                      </a:lnTo>
                      <a:lnTo>
                        <a:pt x="11431" y="2120"/>
                      </a:lnTo>
                      <a:lnTo>
                        <a:pt x="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8"/>
                <p:cNvSpPr/>
                <p:nvPr/>
              </p:nvSpPr>
              <p:spPr>
                <a:xfrm>
                  <a:off x="1764500" y="3603850"/>
                  <a:ext cx="288150" cy="162050"/>
                </a:xfrm>
                <a:custGeom>
                  <a:avLst/>
                  <a:gdLst/>
                  <a:ahLst/>
                  <a:cxnLst/>
                  <a:rect l="l" t="t" r="r" b="b"/>
                  <a:pathLst>
                    <a:path w="11526" h="6482" extrusionOk="0">
                      <a:moveTo>
                        <a:pt x="1096" y="0"/>
                      </a:moveTo>
                      <a:lnTo>
                        <a:pt x="0" y="2870"/>
                      </a:lnTo>
                      <a:lnTo>
                        <a:pt x="9240" y="6382"/>
                      </a:lnTo>
                      <a:cubicBezTo>
                        <a:pt x="9417" y="6449"/>
                        <a:pt x="9600" y="6481"/>
                        <a:pt x="9781" y="6481"/>
                      </a:cubicBezTo>
                      <a:cubicBezTo>
                        <a:pt x="10399" y="6481"/>
                        <a:pt x="10986" y="6106"/>
                        <a:pt x="11216" y="5489"/>
                      </a:cubicBezTo>
                      <a:cubicBezTo>
                        <a:pt x="11526" y="4715"/>
                        <a:pt x="11133" y="3822"/>
                        <a:pt x="10335" y="3525"/>
                      </a:cubicBezTo>
                      <a:lnTo>
                        <a:pt x="1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8"/>
                <p:cNvSpPr/>
                <p:nvPr/>
              </p:nvSpPr>
              <p:spPr>
                <a:xfrm>
                  <a:off x="1596625" y="3557700"/>
                  <a:ext cx="91100" cy="313475"/>
                </a:xfrm>
                <a:custGeom>
                  <a:avLst/>
                  <a:gdLst/>
                  <a:ahLst/>
                  <a:cxnLst/>
                  <a:rect l="l" t="t" r="r" b="b"/>
                  <a:pathLst>
                    <a:path w="3644" h="12539" extrusionOk="0">
                      <a:moveTo>
                        <a:pt x="3643" y="1"/>
                      </a:moveTo>
                      <a:lnTo>
                        <a:pt x="0" y="11919"/>
                      </a:lnTo>
                      <a:lnTo>
                        <a:pt x="1738" y="12538"/>
                      </a:lnTo>
                      <a:lnTo>
                        <a:pt x="36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a:off x="1766875" y="3687200"/>
                  <a:ext cx="288450" cy="162050"/>
                </a:xfrm>
                <a:custGeom>
                  <a:avLst/>
                  <a:gdLst/>
                  <a:ahLst/>
                  <a:cxnLst/>
                  <a:rect l="l" t="t" r="r" b="b"/>
                  <a:pathLst>
                    <a:path w="11538" h="6482" extrusionOk="0">
                      <a:moveTo>
                        <a:pt x="1108" y="0"/>
                      </a:moveTo>
                      <a:lnTo>
                        <a:pt x="1" y="2870"/>
                      </a:lnTo>
                      <a:lnTo>
                        <a:pt x="9252" y="6382"/>
                      </a:lnTo>
                      <a:cubicBezTo>
                        <a:pt x="9429" y="6449"/>
                        <a:pt x="9612" y="6481"/>
                        <a:pt x="9793" y="6481"/>
                      </a:cubicBezTo>
                      <a:cubicBezTo>
                        <a:pt x="10411" y="6481"/>
                        <a:pt x="10998" y="6106"/>
                        <a:pt x="11228" y="5489"/>
                      </a:cubicBezTo>
                      <a:cubicBezTo>
                        <a:pt x="11538" y="4703"/>
                        <a:pt x="11157" y="3822"/>
                        <a:pt x="10347" y="3512"/>
                      </a:cubicBezTo>
                      <a:lnTo>
                        <a:pt x="1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8"/>
                <p:cNvSpPr/>
                <p:nvPr/>
              </p:nvSpPr>
              <p:spPr>
                <a:xfrm>
                  <a:off x="1712700" y="3748800"/>
                  <a:ext cx="288750" cy="162100"/>
                </a:xfrm>
                <a:custGeom>
                  <a:avLst/>
                  <a:gdLst/>
                  <a:ahLst/>
                  <a:cxnLst/>
                  <a:rect l="l" t="t" r="r" b="b"/>
                  <a:pathLst>
                    <a:path w="11550" h="6484" extrusionOk="0">
                      <a:moveTo>
                        <a:pt x="1096" y="1"/>
                      </a:moveTo>
                      <a:lnTo>
                        <a:pt x="1" y="2870"/>
                      </a:lnTo>
                      <a:lnTo>
                        <a:pt x="9240" y="6382"/>
                      </a:lnTo>
                      <a:cubicBezTo>
                        <a:pt x="9420" y="6451"/>
                        <a:pt x="9605" y="6483"/>
                        <a:pt x="9788" y="6483"/>
                      </a:cubicBezTo>
                      <a:cubicBezTo>
                        <a:pt x="10403" y="6483"/>
                        <a:pt x="10987" y="6114"/>
                        <a:pt x="11216" y="5489"/>
                      </a:cubicBezTo>
                      <a:cubicBezTo>
                        <a:pt x="11550" y="4716"/>
                        <a:pt x="11145" y="3823"/>
                        <a:pt x="10347" y="3525"/>
                      </a:cubicBezTo>
                      <a:lnTo>
                        <a:pt x="10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8"/>
                <p:cNvSpPr/>
                <p:nvPr/>
              </p:nvSpPr>
              <p:spPr>
                <a:xfrm>
                  <a:off x="1653775" y="3800900"/>
                  <a:ext cx="288450" cy="162075"/>
                </a:xfrm>
                <a:custGeom>
                  <a:avLst/>
                  <a:gdLst/>
                  <a:ahLst/>
                  <a:cxnLst/>
                  <a:rect l="l" t="t" r="r" b="b"/>
                  <a:pathLst>
                    <a:path w="11538" h="6483" extrusionOk="0">
                      <a:moveTo>
                        <a:pt x="1107" y="0"/>
                      </a:moveTo>
                      <a:lnTo>
                        <a:pt x="0" y="2870"/>
                      </a:lnTo>
                      <a:lnTo>
                        <a:pt x="9251" y="6382"/>
                      </a:lnTo>
                      <a:cubicBezTo>
                        <a:pt x="9431" y="6450"/>
                        <a:pt x="9617" y="6483"/>
                        <a:pt x="9799" y="6483"/>
                      </a:cubicBezTo>
                      <a:cubicBezTo>
                        <a:pt x="10415" y="6483"/>
                        <a:pt x="10998" y="6113"/>
                        <a:pt x="11228" y="5489"/>
                      </a:cubicBezTo>
                      <a:cubicBezTo>
                        <a:pt x="11537" y="4703"/>
                        <a:pt x="11132" y="3810"/>
                        <a:pt x="10347" y="3513"/>
                      </a:cubicBezTo>
                      <a:lnTo>
                        <a:pt x="1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1751400" y="3575575"/>
                  <a:ext cx="131300" cy="57475"/>
                </a:xfrm>
                <a:custGeom>
                  <a:avLst/>
                  <a:gdLst/>
                  <a:ahLst/>
                  <a:cxnLst/>
                  <a:rect l="l" t="t" r="r" b="b"/>
                  <a:pathLst>
                    <a:path w="5252" h="2299" extrusionOk="0">
                      <a:moveTo>
                        <a:pt x="5251" y="0"/>
                      </a:moveTo>
                      <a:lnTo>
                        <a:pt x="0" y="334"/>
                      </a:lnTo>
                      <a:lnTo>
                        <a:pt x="4787" y="2298"/>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1840400" y="3704450"/>
                  <a:ext cx="155400" cy="59550"/>
                </a:xfrm>
                <a:custGeom>
                  <a:avLst/>
                  <a:gdLst/>
                  <a:ahLst/>
                  <a:cxnLst/>
                  <a:rect l="l" t="t" r="r" b="b"/>
                  <a:pathLst>
                    <a:path w="6216" h="2382" extrusionOk="0">
                      <a:moveTo>
                        <a:pt x="12" y="1"/>
                      </a:moveTo>
                      <a:lnTo>
                        <a:pt x="0" y="36"/>
                      </a:lnTo>
                      <a:cubicBezTo>
                        <a:pt x="977" y="584"/>
                        <a:pt x="2001" y="977"/>
                        <a:pt x="3060" y="1310"/>
                      </a:cubicBezTo>
                      <a:cubicBezTo>
                        <a:pt x="3846" y="1584"/>
                        <a:pt x="5418" y="2120"/>
                        <a:pt x="6204" y="2382"/>
                      </a:cubicBezTo>
                      <a:lnTo>
                        <a:pt x="6215" y="2358"/>
                      </a:lnTo>
                      <a:cubicBezTo>
                        <a:pt x="5453" y="2025"/>
                        <a:pt x="3906" y="1394"/>
                        <a:pt x="3156" y="1072"/>
                      </a:cubicBezTo>
                      <a:cubicBezTo>
                        <a:pt x="2143" y="644"/>
                        <a:pt x="1096" y="239"/>
                        <a:pt x="12"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1816000" y="3777675"/>
                  <a:ext cx="155675" cy="59850"/>
                </a:xfrm>
                <a:custGeom>
                  <a:avLst/>
                  <a:gdLst/>
                  <a:ahLst/>
                  <a:cxnLst/>
                  <a:rect l="l" t="t" r="r" b="b"/>
                  <a:pathLst>
                    <a:path w="6227" h="2394" extrusionOk="0">
                      <a:moveTo>
                        <a:pt x="24" y="1"/>
                      </a:moveTo>
                      <a:lnTo>
                        <a:pt x="0" y="36"/>
                      </a:lnTo>
                      <a:cubicBezTo>
                        <a:pt x="988" y="584"/>
                        <a:pt x="2012" y="977"/>
                        <a:pt x="3072" y="1310"/>
                      </a:cubicBezTo>
                      <a:cubicBezTo>
                        <a:pt x="3858" y="1584"/>
                        <a:pt x="5417" y="2120"/>
                        <a:pt x="6215" y="2394"/>
                      </a:cubicBezTo>
                      <a:lnTo>
                        <a:pt x="6227" y="2358"/>
                      </a:lnTo>
                      <a:cubicBezTo>
                        <a:pt x="5465" y="2025"/>
                        <a:pt x="3917" y="1394"/>
                        <a:pt x="3155" y="1072"/>
                      </a:cubicBezTo>
                      <a:cubicBezTo>
                        <a:pt x="2143" y="644"/>
                        <a:pt x="1107" y="239"/>
                        <a:pt x="2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1774625" y="3844650"/>
                  <a:ext cx="155700" cy="59850"/>
                </a:xfrm>
                <a:custGeom>
                  <a:avLst/>
                  <a:gdLst/>
                  <a:ahLst/>
                  <a:cxnLst/>
                  <a:rect l="l" t="t" r="r" b="b"/>
                  <a:pathLst>
                    <a:path w="6228" h="2394" extrusionOk="0">
                      <a:moveTo>
                        <a:pt x="24" y="1"/>
                      </a:moveTo>
                      <a:lnTo>
                        <a:pt x="0" y="36"/>
                      </a:lnTo>
                      <a:cubicBezTo>
                        <a:pt x="988" y="584"/>
                        <a:pt x="2012" y="977"/>
                        <a:pt x="3072" y="1310"/>
                      </a:cubicBezTo>
                      <a:cubicBezTo>
                        <a:pt x="3858" y="1584"/>
                        <a:pt x="5429" y="2120"/>
                        <a:pt x="6215" y="2394"/>
                      </a:cubicBezTo>
                      <a:lnTo>
                        <a:pt x="6227" y="2358"/>
                      </a:lnTo>
                      <a:cubicBezTo>
                        <a:pt x="5465" y="2025"/>
                        <a:pt x="3917" y="1394"/>
                        <a:pt x="3167" y="1072"/>
                      </a:cubicBezTo>
                      <a:cubicBezTo>
                        <a:pt x="2155" y="643"/>
                        <a:pt x="1107" y="239"/>
                        <a:pt x="2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603050" y="2705175"/>
                  <a:ext cx="1096275" cy="1238625"/>
                </a:xfrm>
                <a:custGeom>
                  <a:avLst/>
                  <a:gdLst/>
                  <a:ahLst/>
                  <a:cxnLst/>
                  <a:rect l="l" t="t" r="r" b="b"/>
                  <a:pathLst>
                    <a:path w="43851" h="49545" extrusionOk="0">
                      <a:moveTo>
                        <a:pt x="21775" y="0"/>
                      </a:moveTo>
                      <a:cubicBezTo>
                        <a:pt x="18583" y="0"/>
                        <a:pt x="15668" y="1855"/>
                        <a:pt x="14347" y="4777"/>
                      </a:cubicBezTo>
                      <a:lnTo>
                        <a:pt x="2012" y="28875"/>
                      </a:lnTo>
                      <a:cubicBezTo>
                        <a:pt x="0" y="32804"/>
                        <a:pt x="2000" y="37614"/>
                        <a:pt x="6203" y="38936"/>
                      </a:cubicBezTo>
                      <a:lnTo>
                        <a:pt x="39684" y="49544"/>
                      </a:lnTo>
                      <a:lnTo>
                        <a:pt x="43851" y="33364"/>
                      </a:lnTo>
                      <a:lnTo>
                        <a:pt x="20384" y="24553"/>
                      </a:lnTo>
                      <a:lnTo>
                        <a:pt x="21955" y="2"/>
                      </a:lnTo>
                      <a:cubicBezTo>
                        <a:pt x="21895" y="1"/>
                        <a:pt x="21835" y="0"/>
                        <a:pt x="2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1112625" y="2797800"/>
                  <a:ext cx="86350" cy="553650"/>
                </a:xfrm>
                <a:custGeom>
                  <a:avLst/>
                  <a:gdLst/>
                  <a:ahLst/>
                  <a:cxnLst/>
                  <a:rect l="l" t="t" r="r" b="b"/>
                  <a:pathLst>
                    <a:path w="3454" h="22146" extrusionOk="0">
                      <a:moveTo>
                        <a:pt x="1334" y="0"/>
                      </a:moveTo>
                      <a:lnTo>
                        <a:pt x="1" y="20848"/>
                      </a:lnTo>
                      <a:lnTo>
                        <a:pt x="3453" y="22146"/>
                      </a:lnTo>
                      <a:lnTo>
                        <a:pt x="13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968275" y="3748800"/>
                  <a:ext cx="647725" cy="197375"/>
                </a:xfrm>
                <a:custGeom>
                  <a:avLst/>
                  <a:gdLst/>
                  <a:ahLst/>
                  <a:cxnLst/>
                  <a:rect l="l" t="t" r="r" b="b"/>
                  <a:pathLst>
                    <a:path w="25909" h="7895" extrusionOk="0">
                      <a:moveTo>
                        <a:pt x="0" y="1"/>
                      </a:moveTo>
                      <a:lnTo>
                        <a:pt x="0" y="1"/>
                      </a:lnTo>
                      <a:cubicBezTo>
                        <a:pt x="6191" y="2084"/>
                        <a:pt x="12514" y="4061"/>
                        <a:pt x="18764" y="5990"/>
                      </a:cubicBezTo>
                      <a:cubicBezTo>
                        <a:pt x="20574" y="6549"/>
                        <a:pt x="23182" y="7323"/>
                        <a:pt x="25039" y="7871"/>
                      </a:cubicBezTo>
                      <a:lnTo>
                        <a:pt x="25122" y="7895"/>
                      </a:lnTo>
                      <a:cubicBezTo>
                        <a:pt x="25384" y="6787"/>
                        <a:pt x="25658" y="5668"/>
                        <a:pt x="25908" y="4561"/>
                      </a:cubicBezTo>
                      <a:lnTo>
                        <a:pt x="25908" y="4561"/>
                      </a:lnTo>
                      <a:cubicBezTo>
                        <a:pt x="25616" y="5613"/>
                        <a:pt x="25324" y="6676"/>
                        <a:pt x="25020" y="7706"/>
                      </a:cubicBezTo>
                      <a:lnTo>
                        <a:pt x="25020" y="7706"/>
                      </a:lnTo>
                      <a:cubicBezTo>
                        <a:pt x="23179" y="7112"/>
                        <a:pt x="20636" y="6269"/>
                        <a:pt x="18836" y="5716"/>
                      </a:cubicBezTo>
                      <a:cubicBezTo>
                        <a:pt x="12597" y="3751"/>
                        <a:pt x="6275" y="178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1198350" y="3351425"/>
                  <a:ext cx="391450" cy="147375"/>
                </a:xfrm>
                <a:custGeom>
                  <a:avLst/>
                  <a:gdLst/>
                  <a:ahLst/>
                  <a:cxnLst/>
                  <a:rect l="l" t="t" r="r" b="b"/>
                  <a:pathLst>
                    <a:path w="15658" h="5895" extrusionOk="0">
                      <a:moveTo>
                        <a:pt x="24" y="1"/>
                      </a:moveTo>
                      <a:lnTo>
                        <a:pt x="1" y="37"/>
                      </a:lnTo>
                      <a:cubicBezTo>
                        <a:pt x="4942" y="2204"/>
                        <a:pt x="10573" y="4025"/>
                        <a:pt x="15645" y="5894"/>
                      </a:cubicBezTo>
                      <a:lnTo>
                        <a:pt x="15657" y="5859"/>
                      </a:lnTo>
                      <a:cubicBezTo>
                        <a:pt x="13728" y="5109"/>
                        <a:pt x="9811" y="3573"/>
                        <a:pt x="7883" y="2835"/>
                      </a:cubicBezTo>
                      <a:cubicBezTo>
                        <a:pt x="5287" y="1799"/>
                        <a:pt x="2679" y="822"/>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8"/>
                <p:cNvSpPr/>
                <p:nvPr/>
              </p:nvSpPr>
              <p:spPr>
                <a:xfrm>
                  <a:off x="2187750" y="2478400"/>
                  <a:ext cx="38125" cy="202450"/>
                </a:xfrm>
                <a:custGeom>
                  <a:avLst/>
                  <a:gdLst/>
                  <a:ahLst/>
                  <a:cxnLst/>
                  <a:rect l="l" t="t" r="r" b="b"/>
                  <a:pathLst>
                    <a:path w="1525" h="8098" extrusionOk="0">
                      <a:moveTo>
                        <a:pt x="311" y="1"/>
                      </a:moveTo>
                      <a:lnTo>
                        <a:pt x="1" y="49"/>
                      </a:lnTo>
                      <a:lnTo>
                        <a:pt x="1215" y="8097"/>
                      </a:lnTo>
                      <a:lnTo>
                        <a:pt x="1525" y="8050"/>
                      </a:lnTo>
                      <a:lnTo>
                        <a:pt x="3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8"/>
                <p:cNvSpPr/>
                <p:nvPr/>
              </p:nvSpPr>
              <p:spPr>
                <a:xfrm>
                  <a:off x="2115425" y="2582825"/>
                  <a:ext cx="213150" cy="194225"/>
                </a:xfrm>
                <a:custGeom>
                  <a:avLst/>
                  <a:gdLst/>
                  <a:ahLst/>
                  <a:cxnLst/>
                  <a:rect l="l" t="t" r="r" b="b"/>
                  <a:pathLst>
                    <a:path w="8526" h="7769" extrusionOk="0">
                      <a:moveTo>
                        <a:pt x="4263" y="0"/>
                      </a:moveTo>
                      <a:cubicBezTo>
                        <a:pt x="3269" y="0"/>
                        <a:pt x="2275" y="378"/>
                        <a:pt x="1513" y="1134"/>
                      </a:cubicBezTo>
                      <a:cubicBezTo>
                        <a:pt x="1" y="2658"/>
                        <a:pt x="1" y="5111"/>
                        <a:pt x="1513" y="6635"/>
                      </a:cubicBezTo>
                      <a:cubicBezTo>
                        <a:pt x="2275" y="7391"/>
                        <a:pt x="3269" y="7769"/>
                        <a:pt x="4263" y="7769"/>
                      </a:cubicBezTo>
                      <a:cubicBezTo>
                        <a:pt x="5257" y="7769"/>
                        <a:pt x="6252" y="7391"/>
                        <a:pt x="7014" y="6635"/>
                      </a:cubicBezTo>
                      <a:cubicBezTo>
                        <a:pt x="8526" y="5111"/>
                        <a:pt x="8526" y="2658"/>
                        <a:pt x="7014" y="1134"/>
                      </a:cubicBezTo>
                      <a:cubicBezTo>
                        <a:pt x="6252" y="378"/>
                        <a:pt x="5257" y="0"/>
                        <a:pt x="4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2185675" y="2341200"/>
                  <a:ext cx="188750" cy="101825"/>
                </a:xfrm>
                <a:custGeom>
                  <a:avLst/>
                  <a:gdLst/>
                  <a:ahLst/>
                  <a:cxnLst/>
                  <a:rect l="l" t="t" r="r" b="b"/>
                  <a:pathLst>
                    <a:path w="7550" h="4073" extrusionOk="0">
                      <a:moveTo>
                        <a:pt x="7406" y="0"/>
                      </a:moveTo>
                      <a:lnTo>
                        <a:pt x="1" y="3798"/>
                      </a:lnTo>
                      <a:lnTo>
                        <a:pt x="143" y="4072"/>
                      </a:lnTo>
                      <a:lnTo>
                        <a:pt x="7549" y="286"/>
                      </a:lnTo>
                      <a:lnTo>
                        <a:pt x="7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2070775" y="2298025"/>
                  <a:ext cx="119700" cy="143800"/>
                </a:xfrm>
                <a:custGeom>
                  <a:avLst/>
                  <a:gdLst/>
                  <a:ahLst/>
                  <a:cxnLst/>
                  <a:rect l="l" t="t" r="r" b="b"/>
                  <a:pathLst>
                    <a:path w="4788" h="5752" extrusionOk="0">
                      <a:moveTo>
                        <a:pt x="239" y="1"/>
                      </a:moveTo>
                      <a:lnTo>
                        <a:pt x="1" y="203"/>
                      </a:lnTo>
                      <a:lnTo>
                        <a:pt x="4549" y="5751"/>
                      </a:lnTo>
                      <a:lnTo>
                        <a:pt x="4787" y="5549"/>
                      </a:lnTo>
                      <a:lnTo>
                        <a:pt x="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2370825" y="2218250"/>
                  <a:ext cx="243500" cy="129800"/>
                </a:xfrm>
                <a:custGeom>
                  <a:avLst/>
                  <a:gdLst/>
                  <a:ahLst/>
                  <a:cxnLst/>
                  <a:rect l="l" t="t" r="r" b="b"/>
                  <a:pathLst>
                    <a:path w="9740" h="5192" extrusionOk="0">
                      <a:moveTo>
                        <a:pt x="9597" y="1"/>
                      </a:moveTo>
                      <a:lnTo>
                        <a:pt x="0" y="4918"/>
                      </a:lnTo>
                      <a:lnTo>
                        <a:pt x="143" y="5192"/>
                      </a:lnTo>
                      <a:lnTo>
                        <a:pt x="9740" y="275"/>
                      </a:lnTo>
                      <a:lnTo>
                        <a:pt x="95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2545850" y="2151600"/>
                  <a:ext cx="132775" cy="119850"/>
                </a:xfrm>
                <a:custGeom>
                  <a:avLst/>
                  <a:gdLst/>
                  <a:ahLst/>
                  <a:cxnLst/>
                  <a:rect l="l" t="t" r="r" b="b"/>
                  <a:pathLst>
                    <a:path w="5311" h="4794" extrusionOk="0">
                      <a:moveTo>
                        <a:pt x="2664" y="1"/>
                      </a:moveTo>
                      <a:cubicBezTo>
                        <a:pt x="2460" y="1"/>
                        <a:pt x="2254" y="27"/>
                        <a:pt x="2048" y="83"/>
                      </a:cubicBezTo>
                      <a:cubicBezTo>
                        <a:pt x="762" y="417"/>
                        <a:pt x="0" y="1726"/>
                        <a:pt x="334" y="3012"/>
                      </a:cubicBezTo>
                      <a:cubicBezTo>
                        <a:pt x="624" y="4084"/>
                        <a:pt x="1597" y="4793"/>
                        <a:pt x="2656" y="4793"/>
                      </a:cubicBezTo>
                      <a:cubicBezTo>
                        <a:pt x="2857" y="4793"/>
                        <a:pt x="3060" y="4768"/>
                        <a:pt x="3262" y="4715"/>
                      </a:cubicBezTo>
                      <a:cubicBezTo>
                        <a:pt x="4548" y="4381"/>
                        <a:pt x="5310" y="3072"/>
                        <a:pt x="4977" y="1786"/>
                      </a:cubicBezTo>
                      <a:cubicBezTo>
                        <a:pt x="4687" y="718"/>
                        <a:pt x="3720" y="1"/>
                        <a:pt x="2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2127625" y="2379600"/>
                  <a:ext cx="119700" cy="119975"/>
                </a:xfrm>
                <a:custGeom>
                  <a:avLst/>
                  <a:gdLst/>
                  <a:ahLst/>
                  <a:cxnLst/>
                  <a:rect l="l" t="t" r="r" b="b"/>
                  <a:pathLst>
                    <a:path w="4788" h="4799" extrusionOk="0">
                      <a:moveTo>
                        <a:pt x="2394" y="0"/>
                      </a:moveTo>
                      <a:cubicBezTo>
                        <a:pt x="1072" y="0"/>
                        <a:pt x="1" y="1072"/>
                        <a:pt x="1" y="2393"/>
                      </a:cubicBezTo>
                      <a:cubicBezTo>
                        <a:pt x="1" y="3715"/>
                        <a:pt x="1072" y="4798"/>
                        <a:pt x="2394" y="4798"/>
                      </a:cubicBezTo>
                      <a:cubicBezTo>
                        <a:pt x="3716" y="4798"/>
                        <a:pt x="4787" y="3715"/>
                        <a:pt x="4787" y="2393"/>
                      </a:cubicBezTo>
                      <a:cubicBezTo>
                        <a:pt x="4787" y="1072"/>
                        <a:pt x="3716" y="0"/>
                        <a:pt x="2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8"/>
                <p:cNvSpPr/>
                <p:nvPr/>
              </p:nvSpPr>
              <p:spPr>
                <a:xfrm>
                  <a:off x="2304150" y="2215800"/>
                  <a:ext cx="213450" cy="194250"/>
                </a:xfrm>
                <a:custGeom>
                  <a:avLst/>
                  <a:gdLst/>
                  <a:ahLst/>
                  <a:cxnLst/>
                  <a:rect l="l" t="t" r="r" b="b"/>
                  <a:pathLst>
                    <a:path w="8538" h="7770" extrusionOk="0">
                      <a:moveTo>
                        <a:pt x="4269" y="1"/>
                      </a:moveTo>
                      <a:cubicBezTo>
                        <a:pt x="3275" y="1"/>
                        <a:pt x="2280" y="379"/>
                        <a:pt x="1524" y="1135"/>
                      </a:cubicBezTo>
                      <a:cubicBezTo>
                        <a:pt x="0" y="2659"/>
                        <a:pt x="0" y="5111"/>
                        <a:pt x="1524" y="6635"/>
                      </a:cubicBezTo>
                      <a:cubicBezTo>
                        <a:pt x="2280" y="7391"/>
                        <a:pt x="3275" y="7769"/>
                        <a:pt x="4269" y="7769"/>
                      </a:cubicBezTo>
                      <a:cubicBezTo>
                        <a:pt x="5263" y="7769"/>
                        <a:pt x="6257" y="7391"/>
                        <a:pt x="7013" y="6635"/>
                      </a:cubicBezTo>
                      <a:cubicBezTo>
                        <a:pt x="8537" y="5111"/>
                        <a:pt x="8537" y="2659"/>
                        <a:pt x="7013" y="1135"/>
                      </a:cubicBezTo>
                      <a:cubicBezTo>
                        <a:pt x="6257" y="379"/>
                        <a:pt x="5263" y="1"/>
                        <a:pt x="4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8"/>
                <p:cNvSpPr/>
                <p:nvPr/>
              </p:nvSpPr>
              <p:spPr>
                <a:xfrm>
                  <a:off x="2006200" y="2240575"/>
                  <a:ext cx="119675" cy="119700"/>
                </a:xfrm>
                <a:custGeom>
                  <a:avLst/>
                  <a:gdLst/>
                  <a:ahLst/>
                  <a:cxnLst/>
                  <a:rect l="l" t="t" r="r" b="b"/>
                  <a:pathLst>
                    <a:path w="4787" h="4788" extrusionOk="0">
                      <a:moveTo>
                        <a:pt x="2393" y="1"/>
                      </a:moveTo>
                      <a:cubicBezTo>
                        <a:pt x="1072" y="1"/>
                        <a:pt x="0" y="1072"/>
                        <a:pt x="0" y="2394"/>
                      </a:cubicBezTo>
                      <a:cubicBezTo>
                        <a:pt x="0" y="3716"/>
                        <a:pt x="1072" y="4787"/>
                        <a:pt x="2393" y="4787"/>
                      </a:cubicBezTo>
                      <a:cubicBezTo>
                        <a:pt x="3715" y="4787"/>
                        <a:pt x="4786" y="3716"/>
                        <a:pt x="4786" y="2394"/>
                      </a:cubicBezTo>
                      <a:cubicBezTo>
                        <a:pt x="4786" y="1072"/>
                        <a:pt x="3715" y="1"/>
                        <a:pt x="2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8"/>
                <p:cNvSpPr/>
                <p:nvPr/>
              </p:nvSpPr>
              <p:spPr>
                <a:xfrm>
                  <a:off x="3706100" y="3543425"/>
                  <a:ext cx="249475" cy="403650"/>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8"/>
                <p:cNvSpPr/>
                <p:nvPr/>
              </p:nvSpPr>
              <p:spPr>
                <a:xfrm>
                  <a:off x="3653725" y="3128200"/>
                  <a:ext cx="302150" cy="414950"/>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8"/>
                <p:cNvSpPr/>
                <p:nvPr/>
              </p:nvSpPr>
              <p:spPr>
                <a:xfrm>
                  <a:off x="3221525" y="4016400"/>
                  <a:ext cx="750400" cy="71150"/>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a:off x="3684675" y="3783325"/>
                  <a:ext cx="200950" cy="233400"/>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a:off x="3714450" y="3837475"/>
                  <a:ext cx="50625" cy="47725"/>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a:off x="3664125" y="3197525"/>
                  <a:ext cx="102725" cy="95325"/>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a:off x="3691225" y="3217500"/>
                  <a:ext cx="58075" cy="5397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a:off x="3742425" y="3302025"/>
                  <a:ext cx="67575" cy="67600"/>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a:off x="3499825" y="3070750"/>
                  <a:ext cx="161050" cy="360475"/>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a:off x="3499825" y="3431500"/>
                  <a:ext cx="161350" cy="2830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a:off x="3500125" y="3427275"/>
                  <a:ext cx="160750" cy="8375"/>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3485250" y="3039800"/>
                  <a:ext cx="190525" cy="30975"/>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3500125" y="3070750"/>
                  <a:ext cx="161050" cy="22050"/>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3499825" y="2828150"/>
                  <a:ext cx="161050" cy="211950"/>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3500125" y="3035800"/>
                  <a:ext cx="160750" cy="8425"/>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3485250" y="2797200"/>
                  <a:ext cx="190525" cy="30975"/>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3500125" y="2827850"/>
                  <a:ext cx="161050" cy="1877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3333450" y="3708625"/>
                  <a:ext cx="372975" cy="3067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3401300" y="3428825"/>
                  <a:ext cx="248275" cy="94075"/>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3528400" y="3501450"/>
                  <a:ext cx="89925" cy="13545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3531375" y="3624075"/>
                  <a:ext cx="45575" cy="31875"/>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3532875" y="3605325"/>
                  <a:ext cx="57775" cy="15225"/>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3468275" y="3482100"/>
                  <a:ext cx="77725" cy="90825"/>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3471550" y="3559800"/>
                  <a:ext cx="45575" cy="31875"/>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3470950" y="3547300"/>
                  <a:ext cx="57775" cy="15200"/>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3390600" y="3463050"/>
                  <a:ext cx="83350" cy="11165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3393575" y="3561275"/>
                  <a:ext cx="45550" cy="32175"/>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3394150" y="3546100"/>
                  <a:ext cx="57475" cy="15225"/>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3439100" y="3739575"/>
                  <a:ext cx="161075" cy="77425"/>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3411725" y="3816675"/>
                  <a:ext cx="216425" cy="3067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3439100" y="3961625"/>
                  <a:ext cx="161075" cy="54800"/>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3439400" y="3975250"/>
                  <a:ext cx="160775" cy="8500"/>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3439400" y="3993950"/>
                  <a:ext cx="160775" cy="8375"/>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3439400" y="3812375"/>
                  <a:ext cx="160775" cy="8400"/>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2842300" y="3736600"/>
                  <a:ext cx="322400" cy="350675"/>
                </a:xfrm>
                <a:custGeom>
                  <a:avLst/>
                  <a:gdLst/>
                  <a:ahLst/>
                  <a:cxnLst/>
                  <a:rect l="l" t="t" r="r" b="b"/>
                  <a:pathLst>
                    <a:path w="12896" h="14027" extrusionOk="0">
                      <a:moveTo>
                        <a:pt x="1" y="1"/>
                      </a:moveTo>
                      <a:lnTo>
                        <a:pt x="1" y="14026"/>
                      </a:lnTo>
                      <a:lnTo>
                        <a:pt x="12895" y="14026"/>
                      </a:lnTo>
                      <a:lnTo>
                        <a:pt x="12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2757475" y="3736900"/>
                  <a:ext cx="84550" cy="83375"/>
                </a:xfrm>
                <a:custGeom>
                  <a:avLst/>
                  <a:gdLst/>
                  <a:ahLst/>
                  <a:cxnLst/>
                  <a:rect l="l" t="t" r="r" b="b"/>
                  <a:pathLst>
                    <a:path w="3382" h="3335" extrusionOk="0">
                      <a:moveTo>
                        <a:pt x="1" y="0"/>
                      </a:moveTo>
                      <a:lnTo>
                        <a:pt x="3382" y="3334"/>
                      </a:lnTo>
                      <a:lnTo>
                        <a:pt x="33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3037875" y="3846900"/>
                  <a:ext cx="126525" cy="7900"/>
                </a:xfrm>
                <a:custGeom>
                  <a:avLst/>
                  <a:gdLst/>
                  <a:ahLst/>
                  <a:cxnLst/>
                  <a:rect l="l" t="t" r="r" b="b"/>
                  <a:pathLst>
                    <a:path w="5061" h="316" extrusionOk="0">
                      <a:moveTo>
                        <a:pt x="1568" y="1"/>
                      </a:moveTo>
                      <a:cubicBezTo>
                        <a:pt x="1034" y="1"/>
                        <a:pt x="506" y="33"/>
                        <a:pt x="0" y="137"/>
                      </a:cubicBezTo>
                      <a:lnTo>
                        <a:pt x="0" y="172"/>
                      </a:lnTo>
                      <a:cubicBezTo>
                        <a:pt x="537" y="277"/>
                        <a:pt x="1064" y="316"/>
                        <a:pt x="1591" y="316"/>
                      </a:cubicBezTo>
                      <a:cubicBezTo>
                        <a:pt x="1905" y="316"/>
                        <a:pt x="2220" y="302"/>
                        <a:pt x="2536" y="280"/>
                      </a:cubicBezTo>
                      <a:cubicBezTo>
                        <a:pt x="3179" y="256"/>
                        <a:pt x="4441" y="196"/>
                        <a:pt x="5060" y="172"/>
                      </a:cubicBezTo>
                      <a:lnTo>
                        <a:pt x="5060" y="137"/>
                      </a:lnTo>
                      <a:lnTo>
                        <a:pt x="3798" y="77"/>
                      </a:lnTo>
                      <a:cubicBezTo>
                        <a:pt x="3076" y="63"/>
                        <a:pt x="2317" y="1"/>
                        <a:pt x="156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3079550" y="3896125"/>
                  <a:ext cx="84850" cy="7800"/>
                </a:xfrm>
                <a:custGeom>
                  <a:avLst/>
                  <a:gdLst/>
                  <a:ahLst/>
                  <a:cxnLst/>
                  <a:rect l="l" t="t" r="r" b="b"/>
                  <a:pathLst>
                    <a:path w="3394" h="312" extrusionOk="0">
                      <a:moveTo>
                        <a:pt x="1050" y="0"/>
                      </a:moveTo>
                      <a:cubicBezTo>
                        <a:pt x="701" y="0"/>
                        <a:pt x="353" y="37"/>
                        <a:pt x="0" y="132"/>
                      </a:cubicBezTo>
                      <a:lnTo>
                        <a:pt x="0" y="168"/>
                      </a:lnTo>
                      <a:cubicBezTo>
                        <a:pt x="358" y="272"/>
                        <a:pt x="711" y="311"/>
                        <a:pt x="1065" y="311"/>
                      </a:cubicBezTo>
                      <a:cubicBezTo>
                        <a:pt x="1277" y="311"/>
                        <a:pt x="1489" y="297"/>
                        <a:pt x="1703" y="275"/>
                      </a:cubicBezTo>
                      <a:cubicBezTo>
                        <a:pt x="2191" y="251"/>
                        <a:pt x="2905" y="216"/>
                        <a:pt x="3393" y="168"/>
                      </a:cubicBezTo>
                      <a:lnTo>
                        <a:pt x="3393" y="132"/>
                      </a:lnTo>
                      <a:cubicBezTo>
                        <a:pt x="3120" y="120"/>
                        <a:pt x="2834" y="97"/>
                        <a:pt x="2548" y="73"/>
                      </a:cubicBezTo>
                      <a:lnTo>
                        <a:pt x="1703" y="37"/>
                      </a:lnTo>
                      <a:cubicBezTo>
                        <a:pt x="1484" y="14"/>
                        <a:pt x="1267" y="0"/>
                        <a:pt x="1050"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3037875" y="3945500"/>
                  <a:ext cx="126525" cy="7825"/>
                </a:xfrm>
                <a:custGeom>
                  <a:avLst/>
                  <a:gdLst/>
                  <a:ahLst/>
                  <a:cxnLst/>
                  <a:rect l="l" t="t" r="r" b="b"/>
                  <a:pathLst>
                    <a:path w="5061" h="313" extrusionOk="0">
                      <a:moveTo>
                        <a:pt x="1588" y="1"/>
                      </a:moveTo>
                      <a:cubicBezTo>
                        <a:pt x="1047" y="1"/>
                        <a:pt x="512" y="35"/>
                        <a:pt x="0" y="146"/>
                      </a:cubicBezTo>
                      <a:lnTo>
                        <a:pt x="0" y="169"/>
                      </a:lnTo>
                      <a:cubicBezTo>
                        <a:pt x="537" y="274"/>
                        <a:pt x="1064" y="313"/>
                        <a:pt x="1591" y="313"/>
                      </a:cubicBezTo>
                      <a:cubicBezTo>
                        <a:pt x="1905" y="313"/>
                        <a:pt x="2220" y="299"/>
                        <a:pt x="2536" y="277"/>
                      </a:cubicBezTo>
                      <a:cubicBezTo>
                        <a:pt x="3179" y="265"/>
                        <a:pt x="4441" y="205"/>
                        <a:pt x="5060" y="169"/>
                      </a:cubicBezTo>
                      <a:lnTo>
                        <a:pt x="5060" y="146"/>
                      </a:lnTo>
                      <a:lnTo>
                        <a:pt x="3798" y="86"/>
                      </a:lnTo>
                      <a:cubicBezTo>
                        <a:pt x="3082" y="65"/>
                        <a:pt x="2330" y="1"/>
                        <a:pt x="1588"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3079550" y="3994650"/>
                  <a:ext cx="84850" cy="7800"/>
                </a:xfrm>
                <a:custGeom>
                  <a:avLst/>
                  <a:gdLst/>
                  <a:ahLst/>
                  <a:cxnLst/>
                  <a:rect l="l" t="t" r="r" b="b"/>
                  <a:pathLst>
                    <a:path w="3394" h="312" extrusionOk="0">
                      <a:moveTo>
                        <a:pt x="1065" y="1"/>
                      </a:moveTo>
                      <a:cubicBezTo>
                        <a:pt x="711" y="1"/>
                        <a:pt x="358" y="40"/>
                        <a:pt x="0" y="144"/>
                      </a:cubicBezTo>
                      <a:lnTo>
                        <a:pt x="0" y="168"/>
                      </a:lnTo>
                      <a:cubicBezTo>
                        <a:pt x="358" y="272"/>
                        <a:pt x="711" y="311"/>
                        <a:pt x="1065" y="311"/>
                      </a:cubicBezTo>
                      <a:cubicBezTo>
                        <a:pt x="1277" y="311"/>
                        <a:pt x="1489" y="297"/>
                        <a:pt x="1703" y="275"/>
                      </a:cubicBezTo>
                      <a:cubicBezTo>
                        <a:pt x="2191" y="263"/>
                        <a:pt x="2905" y="216"/>
                        <a:pt x="3393" y="168"/>
                      </a:cubicBezTo>
                      <a:lnTo>
                        <a:pt x="3393" y="132"/>
                      </a:lnTo>
                      <a:cubicBezTo>
                        <a:pt x="3120" y="120"/>
                        <a:pt x="2834" y="96"/>
                        <a:pt x="2548" y="73"/>
                      </a:cubicBezTo>
                      <a:lnTo>
                        <a:pt x="1703" y="37"/>
                      </a:lnTo>
                      <a:cubicBezTo>
                        <a:pt x="1489" y="15"/>
                        <a:pt x="1277" y="1"/>
                        <a:pt x="1065"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561975" y="2754925"/>
                  <a:ext cx="291125" cy="264650"/>
                </a:xfrm>
                <a:custGeom>
                  <a:avLst/>
                  <a:gdLst/>
                  <a:ahLst/>
                  <a:cxnLst/>
                  <a:rect l="l" t="t" r="r" b="b"/>
                  <a:pathLst>
                    <a:path w="11645" h="10586" extrusionOk="0">
                      <a:moveTo>
                        <a:pt x="202" y="1"/>
                      </a:moveTo>
                      <a:lnTo>
                        <a:pt x="0" y="239"/>
                      </a:lnTo>
                      <a:lnTo>
                        <a:pt x="11442" y="10585"/>
                      </a:lnTo>
                      <a:lnTo>
                        <a:pt x="11644" y="10359"/>
                      </a:lnTo>
                      <a:lnTo>
                        <a:pt x="2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846825" y="2638550"/>
                  <a:ext cx="88725" cy="378950"/>
                </a:xfrm>
                <a:custGeom>
                  <a:avLst/>
                  <a:gdLst/>
                  <a:ahLst/>
                  <a:cxnLst/>
                  <a:rect l="l" t="t" r="r" b="b"/>
                  <a:pathLst>
                    <a:path w="3549" h="15158" extrusionOk="0">
                      <a:moveTo>
                        <a:pt x="3239" y="0"/>
                      </a:moveTo>
                      <a:lnTo>
                        <a:pt x="0" y="15086"/>
                      </a:lnTo>
                      <a:lnTo>
                        <a:pt x="310" y="15157"/>
                      </a:lnTo>
                      <a:lnTo>
                        <a:pt x="3548" y="60"/>
                      </a:lnTo>
                      <a:lnTo>
                        <a:pt x="3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563150" y="2635875"/>
                  <a:ext cx="369725" cy="125625"/>
                </a:xfrm>
                <a:custGeom>
                  <a:avLst/>
                  <a:gdLst/>
                  <a:ahLst/>
                  <a:cxnLst/>
                  <a:rect l="l" t="t" r="r" b="b"/>
                  <a:pathLst>
                    <a:path w="14789" h="5025" extrusionOk="0">
                      <a:moveTo>
                        <a:pt x="14693" y="0"/>
                      </a:moveTo>
                      <a:lnTo>
                        <a:pt x="1" y="4727"/>
                      </a:lnTo>
                      <a:lnTo>
                        <a:pt x="96" y="5025"/>
                      </a:lnTo>
                      <a:lnTo>
                        <a:pt x="14788" y="298"/>
                      </a:lnTo>
                      <a:lnTo>
                        <a:pt x="14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859925" y="2569975"/>
                  <a:ext cx="143475" cy="139275"/>
                </a:xfrm>
                <a:custGeom>
                  <a:avLst/>
                  <a:gdLst/>
                  <a:ahLst/>
                  <a:cxnLst/>
                  <a:rect l="l" t="t" r="r" b="b"/>
                  <a:pathLst>
                    <a:path w="5739" h="5571" extrusionOk="0">
                      <a:moveTo>
                        <a:pt x="2882" y="1"/>
                      </a:moveTo>
                      <a:cubicBezTo>
                        <a:pt x="1413" y="1"/>
                        <a:pt x="187" y="1140"/>
                        <a:pt x="95" y="2624"/>
                      </a:cubicBezTo>
                      <a:cubicBezTo>
                        <a:pt x="0" y="4148"/>
                        <a:pt x="1179" y="5470"/>
                        <a:pt x="2715" y="5565"/>
                      </a:cubicBezTo>
                      <a:cubicBezTo>
                        <a:pt x="2773" y="5569"/>
                        <a:pt x="2830" y="5571"/>
                        <a:pt x="2887" y="5571"/>
                      </a:cubicBezTo>
                      <a:cubicBezTo>
                        <a:pt x="4337" y="5571"/>
                        <a:pt x="5564" y="4424"/>
                        <a:pt x="5656" y="2946"/>
                      </a:cubicBezTo>
                      <a:cubicBezTo>
                        <a:pt x="5739" y="1422"/>
                        <a:pt x="4572" y="100"/>
                        <a:pt x="3036" y="5"/>
                      </a:cubicBezTo>
                      <a:cubicBezTo>
                        <a:pt x="2984" y="2"/>
                        <a:pt x="2933" y="1"/>
                        <a:pt x="2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486950" y="2688350"/>
                  <a:ext cx="155400" cy="139175"/>
                </a:xfrm>
                <a:custGeom>
                  <a:avLst/>
                  <a:gdLst/>
                  <a:ahLst/>
                  <a:cxnLst/>
                  <a:rect l="l" t="t" r="r" b="b"/>
                  <a:pathLst>
                    <a:path w="6216" h="5567" extrusionOk="0">
                      <a:moveTo>
                        <a:pt x="3105" y="1"/>
                      </a:moveTo>
                      <a:cubicBezTo>
                        <a:pt x="2329" y="1"/>
                        <a:pt x="1558" y="325"/>
                        <a:pt x="1013" y="961"/>
                      </a:cubicBezTo>
                      <a:cubicBezTo>
                        <a:pt x="1" y="2116"/>
                        <a:pt x="120" y="3878"/>
                        <a:pt x="1275" y="4878"/>
                      </a:cubicBezTo>
                      <a:cubicBezTo>
                        <a:pt x="1807" y="5340"/>
                        <a:pt x="2463" y="5566"/>
                        <a:pt x="3114" y="5566"/>
                      </a:cubicBezTo>
                      <a:cubicBezTo>
                        <a:pt x="3890" y="5566"/>
                        <a:pt x="4660" y="5245"/>
                        <a:pt x="5204" y="4616"/>
                      </a:cubicBezTo>
                      <a:cubicBezTo>
                        <a:pt x="6216" y="3450"/>
                        <a:pt x="6097" y="1699"/>
                        <a:pt x="4930" y="687"/>
                      </a:cubicBezTo>
                      <a:cubicBezTo>
                        <a:pt x="4404" y="227"/>
                        <a:pt x="3753" y="1"/>
                        <a:pt x="31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779250" y="2947125"/>
                  <a:ext cx="142900" cy="139200"/>
                </a:xfrm>
                <a:custGeom>
                  <a:avLst/>
                  <a:gdLst/>
                  <a:ahLst/>
                  <a:cxnLst/>
                  <a:rect l="l" t="t" r="r" b="b"/>
                  <a:pathLst>
                    <a:path w="5716" h="5568" extrusionOk="0">
                      <a:moveTo>
                        <a:pt x="2867" y="0"/>
                      </a:moveTo>
                      <a:cubicBezTo>
                        <a:pt x="2817" y="0"/>
                        <a:pt x="2766" y="1"/>
                        <a:pt x="2715" y="4"/>
                      </a:cubicBezTo>
                      <a:cubicBezTo>
                        <a:pt x="1179" y="76"/>
                        <a:pt x="1" y="1385"/>
                        <a:pt x="72" y="2921"/>
                      </a:cubicBezTo>
                      <a:cubicBezTo>
                        <a:pt x="153" y="4413"/>
                        <a:pt x="1379" y="5568"/>
                        <a:pt x="2857" y="5568"/>
                      </a:cubicBezTo>
                      <a:cubicBezTo>
                        <a:pt x="2901" y="5568"/>
                        <a:pt x="2945" y="5566"/>
                        <a:pt x="2989" y="5564"/>
                      </a:cubicBezTo>
                      <a:cubicBezTo>
                        <a:pt x="4525" y="5481"/>
                        <a:pt x="5716" y="4183"/>
                        <a:pt x="5632" y="2647"/>
                      </a:cubicBezTo>
                      <a:cubicBezTo>
                        <a:pt x="5563" y="1162"/>
                        <a:pt x="4336" y="0"/>
                        <a:pt x="2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1115000" y="2223625"/>
                  <a:ext cx="107775" cy="75025"/>
                </a:xfrm>
                <a:custGeom>
                  <a:avLst/>
                  <a:gdLst/>
                  <a:ahLst/>
                  <a:cxnLst/>
                  <a:rect l="l" t="t" r="r" b="b"/>
                  <a:pathLst>
                    <a:path w="4311" h="3001" extrusionOk="0">
                      <a:moveTo>
                        <a:pt x="3775" y="0"/>
                      </a:moveTo>
                      <a:lnTo>
                        <a:pt x="1" y="2000"/>
                      </a:lnTo>
                      <a:lnTo>
                        <a:pt x="537" y="3001"/>
                      </a:lnTo>
                      <a:lnTo>
                        <a:pt x="4311" y="1000"/>
                      </a:lnTo>
                      <a:lnTo>
                        <a:pt x="37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1143000" y="2256950"/>
                  <a:ext cx="227425" cy="342825"/>
                </a:xfrm>
                <a:custGeom>
                  <a:avLst/>
                  <a:gdLst/>
                  <a:ahLst/>
                  <a:cxnLst/>
                  <a:rect l="l" t="t" r="r" b="b"/>
                  <a:pathLst>
                    <a:path w="9097" h="13713" extrusionOk="0">
                      <a:moveTo>
                        <a:pt x="2572" y="1"/>
                      </a:moveTo>
                      <a:lnTo>
                        <a:pt x="0" y="1370"/>
                      </a:lnTo>
                      <a:lnTo>
                        <a:pt x="6156" y="12978"/>
                      </a:lnTo>
                      <a:cubicBezTo>
                        <a:pt x="6403" y="13448"/>
                        <a:pt x="6889" y="13712"/>
                        <a:pt x="7386" y="13712"/>
                      </a:cubicBezTo>
                      <a:cubicBezTo>
                        <a:pt x="7608" y="13712"/>
                        <a:pt x="7831" y="13660"/>
                        <a:pt x="8037" y="13550"/>
                      </a:cubicBezTo>
                      <a:lnTo>
                        <a:pt x="8156" y="13490"/>
                      </a:lnTo>
                      <a:cubicBezTo>
                        <a:pt x="8846" y="13133"/>
                        <a:pt x="9096" y="12288"/>
                        <a:pt x="8739" y="11621"/>
                      </a:cubicBezTo>
                      <a:lnTo>
                        <a:pt x="2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1181675" y="2363225"/>
                  <a:ext cx="184275" cy="235700"/>
                </a:xfrm>
                <a:custGeom>
                  <a:avLst/>
                  <a:gdLst/>
                  <a:ahLst/>
                  <a:cxnLst/>
                  <a:rect l="l" t="t" r="r" b="b"/>
                  <a:pathLst>
                    <a:path w="7371" h="9428" extrusionOk="0">
                      <a:moveTo>
                        <a:pt x="1" y="0"/>
                      </a:moveTo>
                      <a:lnTo>
                        <a:pt x="4585" y="8644"/>
                      </a:lnTo>
                      <a:cubicBezTo>
                        <a:pt x="4843" y="9143"/>
                        <a:pt x="5350" y="9427"/>
                        <a:pt x="5877" y="9427"/>
                      </a:cubicBezTo>
                      <a:cubicBezTo>
                        <a:pt x="6104" y="9427"/>
                        <a:pt x="6334" y="9374"/>
                        <a:pt x="6549" y="9263"/>
                      </a:cubicBezTo>
                      <a:cubicBezTo>
                        <a:pt x="6906" y="9061"/>
                        <a:pt x="7156" y="8751"/>
                        <a:pt x="7264" y="8394"/>
                      </a:cubicBezTo>
                      <a:cubicBezTo>
                        <a:pt x="7371" y="8049"/>
                        <a:pt x="7359" y="7656"/>
                        <a:pt x="7156" y="7299"/>
                      </a:cubicBezTo>
                      <a:lnTo>
                        <a:pt x="4347" y="2000"/>
                      </a:lnTo>
                      <a:cubicBezTo>
                        <a:pt x="4277" y="2033"/>
                        <a:pt x="4199" y="2048"/>
                        <a:pt x="4113" y="2048"/>
                      </a:cubicBezTo>
                      <a:cubicBezTo>
                        <a:pt x="3313" y="2048"/>
                        <a:pt x="1817" y="75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1187925" y="2289100"/>
                  <a:ext cx="36950" cy="19975"/>
                </a:xfrm>
                <a:custGeom>
                  <a:avLst/>
                  <a:gdLst/>
                  <a:ahLst/>
                  <a:cxnLst/>
                  <a:rect l="l" t="t" r="r" b="b"/>
                  <a:pathLst>
                    <a:path w="1478" h="799" extrusionOk="0">
                      <a:moveTo>
                        <a:pt x="1453" y="1"/>
                      </a:moveTo>
                      <a:cubicBezTo>
                        <a:pt x="1191" y="84"/>
                        <a:pt x="930" y="179"/>
                        <a:pt x="680" y="286"/>
                      </a:cubicBezTo>
                      <a:cubicBezTo>
                        <a:pt x="406" y="358"/>
                        <a:pt x="168" y="501"/>
                        <a:pt x="1" y="763"/>
                      </a:cubicBezTo>
                      <a:lnTo>
                        <a:pt x="25" y="798"/>
                      </a:lnTo>
                      <a:cubicBezTo>
                        <a:pt x="179" y="798"/>
                        <a:pt x="322" y="763"/>
                        <a:pt x="453" y="715"/>
                      </a:cubicBezTo>
                      <a:cubicBezTo>
                        <a:pt x="810" y="524"/>
                        <a:pt x="1132" y="263"/>
                        <a:pt x="1477" y="24"/>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1215025" y="2316775"/>
                  <a:ext cx="24725" cy="14500"/>
                </a:xfrm>
                <a:custGeom>
                  <a:avLst/>
                  <a:gdLst/>
                  <a:ahLst/>
                  <a:cxnLst/>
                  <a:rect l="l" t="t" r="r" b="b"/>
                  <a:pathLst>
                    <a:path w="989" h="580" extrusionOk="0">
                      <a:moveTo>
                        <a:pt x="977" y="1"/>
                      </a:moveTo>
                      <a:cubicBezTo>
                        <a:pt x="798" y="48"/>
                        <a:pt x="619" y="108"/>
                        <a:pt x="441" y="168"/>
                      </a:cubicBezTo>
                      <a:cubicBezTo>
                        <a:pt x="227" y="203"/>
                        <a:pt x="84" y="299"/>
                        <a:pt x="0" y="525"/>
                      </a:cubicBezTo>
                      <a:lnTo>
                        <a:pt x="24" y="549"/>
                      </a:lnTo>
                      <a:cubicBezTo>
                        <a:pt x="79" y="571"/>
                        <a:pt x="132" y="580"/>
                        <a:pt x="181" y="580"/>
                      </a:cubicBezTo>
                      <a:cubicBezTo>
                        <a:pt x="238" y="580"/>
                        <a:pt x="289" y="568"/>
                        <a:pt x="334" y="549"/>
                      </a:cubicBezTo>
                      <a:cubicBezTo>
                        <a:pt x="429" y="525"/>
                        <a:pt x="488" y="441"/>
                        <a:pt x="560" y="382"/>
                      </a:cubicBezTo>
                      <a:cubicBezTo>
                        <a:pt x="703" y="263"/>
                        <a:pt x="858" y="144"/>
                        <a:pt x="989" y="25"/>
                      </a:cubicBezTo>
                      <a:lnTo>
                        <a:pt x="977"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1217700" y="2345350"/>
                  <a:ext cx="36925" cy="19675"/>
                </a:xfrm>
                <a:custGeom>
                  <a:avLst/>
                  <a:gdLst/>
                  <a:ahLst/>
                  <a:cxnLst/>
                  <a:rect l="l" t="t" r="r" b="b"/>
                  <a:pathLst>
                    <a:path w="1477" h="787" extrusionOk="0">
                      <a:moveTo>
                        <a:pt x="1453" y="1"/>
                      </a:moveTo>
                      <a:cubicBezTo>
                        <a:pt x="1191" y="72"/>
                        <a:pt x="929" y="179"/>
                        <a:pt x="679" y="287"/>
                      </a:cubicBezTo>
                      <a:cubicBezTo>
                        <a:pt x="405" y="358"/>
                        <a:pt x="167" y="489"/>
                        <a:pt x="0" y="763"/>
                      </a:cubicBezTo>
                      <a:lnTo>
                        <a:pt x="24" y="787"/>
                      </a:lnTo>
                      <a:cubicBezTo>
                        <a:pt x="179" y="787"/>
                        <a:pt x="322" y="763"/>
                        <a:pt x="453" y="715"/>
                      </a:cubicBezTo>
                      <a:cubicBezTo>
                        <a:pt x="810" y="525"/>
                        <a:pt x="1132" y="251"/>
                        <a:pt x="1477" y="13"/>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1244775" y="2373050"/>
                  <a:ext cx="24750" cy="14400"/>
                </a:xfrm>
                <a:custGeom>
                  <a:avLst/>
                  <a:gdLst/>
                  <a:ahLst/>
                  <a:cxnLst/>
                  <a:rect l="l" t="t" r="r" b="b"/>
                  <a:pathLst>
                    <a:path w="990" h="576" extrusionOk="0">
                      <a:moveTo>
                        <a:pt x="977" y="0"/>
                      </a:moveTo>
                      <a:cubicBezTo>
                        <a:pt x="799" y="36"/>
                        <a:pt x="620" y="95"/>
                        <a:pt x="441" y="155"/>
                      </a:cubicBezTo>
                      <a:cubicBezTo>
                        <a:pt x="227" y="203"/>
                        <a:pt x="84" y="298"/>
                        <a:pt x="1" y="512"/>
                      </a:cubicBezTo>
                      <a:lnTo>
                        <a:pt x="25" y="548"/>
                      </a:lnTo>
                      <a:cubicBezTo>
                        <a:pt x="75" y="568"/>
                        <a:pt x="123" y="575"/>
                        <a:pt x="168" y="575"/>
                      </a:cubicBezTo>
                      <a:cubicBezTo>
                        <a:pt x="230" y="575"/>
                        <a:pt x="286" y="562"/>
                        <a:pt x="334" y="548"/>
                      </a:cubicBezTo>
                      <a:cubicBezTo>
                        <a:pt x="430" y="512"/>
                        <a:pt x="489" y="441"/>
                        <a:pt x="561" y="381"/>
                      </a:cubicBezTo>
                      <a:cubicBezTo>
                        <a:pt x="703" y="262"/>
                        <a:pt x="858" y="143"/>
                        <a:pt x="989" y="24"/>
                      </a:cubicBezTo>
                      <a:lnTo>
                        <a:pt x="977"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1247475" y="2401625"/>
                  <a:ext cx="36925" cy="19650"/>
                </a:xfrm>
                <a:custGeom>
                  <a:avLst/>
                  <a:gdLst/>
                  <a:ahLst/>
                  <a:cxnLst/>
                  <a:rect l="l" t="t" r="r" b="b"/>
                  <a:pathLst>
                    <a:path w="1477" h="786" extrusionOk="0">
                      <a:moveTo>
                        <a:pt x="1453" y="0"/>
                      </a:moveTo>
                      <a:cubicBezTo>
                        <a:pt x="1191" y="72"/>
                        <a:pt x="929" y="179"/>
                        <a:pt x="679" y="286"/>
                      </a:cubicBezTo>
                      <a:cubicBezTo>
                        <a:pt x="405" y="357"/>
                        <a:pt x="167" y="488"/>
                        <a:pt x="0" y="762"/>
                      </a:cubicBezTo>
                      <a:lnTo>
                        <a:pt x="24" y="786"/>
                      </a:lnTo>
                      <a:cubicBezTo>
                        <a:pt x="179" y="786"/>
                        <a:pt x="322" y="762"/>
                        <a:pt x="453" y="714"/>
                      </a:cubicBezTo>
                      <a:cubicBezTo>
                        <a:pt x="810" y="524"/>
                        <a:pt x="1131" y="250"/>
                        <a:pt x="1476" y="12"/>
                      </a:cubicBezTo>
                      <a:lnTo>
                        <a:pt x="1453"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1274550" y="2429000"/>
                  <a:ext cx="24725" cy="14575"/>
                </a:xfrm>
                <a:custGeom>
                  <a:avLst/>
                  <a:gdLst/>
                  <a:ahLst/>
                  <a:cxnLst/>
                  <a:rect l="l" t="t" r="r" b="b"/>
                  <a:pathLst>
                    <a:path w="989" h="583" extrusionOk="0">
                      <a:moveTo>
                        <a:pt x="977" y="0"/>
                      </a:moveTo>
                      <a:cubicBezTo>
                        <a:pt x="798" y="48"/>
                        <a:pt x="620" y="108"/>
                        <a:pt x="441" y="167"/>
                      </a:cubicBezTo>
                      <a:cubicBezTo>
                        <a:pt x="227" y="215"/>
                        <a:pt x="84" y="298"/>
                        <a:pt x="1" y="524"/>
                      </a:cubicBezTo>
                      <a:lnTo>
                        <a:pt x="24" y="560"/>
                      </a:lnTo>
                      <a:cubicBezTo>
                        <a:pt x="78" y="576"/>
                        <a:pt x="129" y="583"/>
                        <a:pt x="177" y="583"/>
                      </a:cubicBezTo>
                      <a:cubicBezTo>
                        <a:pt x="235" y="583"/>
                        <a:pt x="288" y="573"/>
                        <a:pt x="334" y="560"/>
                      </a:cubicBezTo>
                      <a:cubicBezTo>
                        <a:pt x="429" y="524"/>
                        <a:pt x="489" y="453"/>
                        <a:pt x="560" y="393"/>
                      </a:cubicBezTo>
                      <a:cubicBezTo>
                        <a:pt x="703" y="274"/>
                        <a:pt x="858" y="155"/>
                        <a:pt x="989" y="36"/>
                      </a:cubicBezTo>
                      <a:lnTo>
                        <a:pt x="977" y="0"/>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1277225" y="2457275"/>
                  <a:ext cx="36950" cy="19975"/>
                </a:xfrm>
                <a:custGeom>
                  <a:avLst/>
                  <a:gdLst/>
                  <a:ahLst/>
                  <a:cxnLst/>
                  <a:rect l="l" t="t" r="r" b="b"/>
                  <a:pathLst>
                    <a:path w="1478" h="799" extrusionOk="0">
                      <a:moveTo>
                        <a:pt x="1453" y="1"/>
                      </a:moveTo>
                      <a:cubicBezTo>
                        <a:pt x="1191" y="84"/>
                        <a:pt x="929" y="179"/>
                        <a:pt x="679" y="286"/>
                      </a:cubicBezTo>
                      <a:cubicBezTo>
                        <a:pt x="406" y="358"/>
                        <a:pt x="167" y="501"/>
                        <a:pt x="1" y="763"/>
                      </a:cubicBezTo>
                      <a:lnTo>
                        <a:pt x="25" y="798"/>
                      </a:lnTo>
                      <a:cubicBezTo>
                        <a:pt x="179" y="798"/>
                        <a:pt x="322" y="763"/>
                        <a:pt x="453" y="715"/>
                      </a:cubicBezTo>
                      <a:cubicBezTo>
                        <a:pt x="810" y="524"/>
                        <a:pt x="1132" y="263"/>
                        <a:pt x="1477" y="24"/>
                      </a:cubicBezTo>
                      <a:lnTo>
                        <a:pt x="1453"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1304325" y="2485250"/>
                  <a:ext cx="24725" cy="14500"/>
                </a:xfrm>
                <a:custGeom>
                  <a:avLst/>
                  <a:gdLst/>
                  <a:ahLst/>
                  <a:cxnLst/>
                  <a:rect l="l" t="t" r="r" b="b"/>
                  <a:pathLst>
                    <a:path w="989" h="580" extrusionOk="0">
                      <a:moveTo>
                        <a:pt x="977" y="1"/>
                      </a:moveTo>
                      <a:cubicBezTo>
                        <a:pt x="798" y="48"/>
                        <a:pt x="619" y="108"/>
                        <a:pt x="441" y="167"/>
                      </a:cubicBezTo>
                      <a:cubicBezTo>
                        <a:pt x="226" y="215"/>
                        <a:pt x="84" y="298"/>
                        <a:pt x="0" y="525"/>
                      </a:cubicBezTo>
                      <a:lnTo>
                        <a:pt x="24" y="548"/>
                      </a:lnTo>
                      <a:cubicBezTo>
                        <a:pt x="79" y="571"/>
                        <a:pt x="132" y="580"/>
                        <a:pt x="181" y="580"/>
                      </a:cubicBezTo>
                      <a:cubicBezTo>
                        <a:pt x="238" y="580"/>
                        <a:pt x="289" y="568"/>
                        <a:pt x="334" y="548"/>
                      </a:cubicBezTo>
                      <a:cubicBezTo>
                        <a:pt x="429" y="525"/>
                        <a:pt x="488" y="453"/>
                        <a:pt x="560" y="394"/>
                      </a:cubicBezTo>
                      <a:cubicBezTo>
                        <a:pt x="703" y="275"/>
                        <a:pt x="857" y="156"/>
                        <a:pt x="988" y="36"/>
                      </a:cubicBezTo>
                      <a:lnTo>
                        <a:pt x="977" y="1"/>
                      </a:ln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1121850" y="2236425"/>
                  <a:ext cx="94100" cy="49725"/>
                </a:xfrm>
                <a:custGeom>
                  <a:avLst/>
                  <a:gdLst/>
                  <a:ahLst/>
                  <a:cxnLst/>
                  <a:rect l="l" t="t" r="r" b="b"/>
                  <a:pathLst>
                    <a:path w="3764" h="1989" extrusionOk="0">
                      <a:moveTo>
                        <a:pt x="3763" y="0"/>
                      </a:moveTo>
                      <a:lnTo>
                        <a:pt x="3763" y="0"/>
                      </a:lnTo>
                      <a:cubicBezTo>
                        <a:pt x="2406" y="476"/>
                        <a:pt x="1144" y="1143"/>
                        <a:pt x="1" y="1989"/>
                      </a:cubicBezTo>
                      <a:cubicBezTo>
                        <a:pt x="1334" y="1536"/>
                        <a:pt x="2620" y="846"/>
                        <a:pt x="3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687275" y="2166175"/>
                  <a:ext cx="208375" cy="324475"/>
                </a:xfrm>
                <a:custGeom>
                  <a:avLst/>
                  <a:gdLst/>
                  <a:ahLst/>
                  <a:cxnLst/>
                  <a:rect l="l" t="t" r="r" b="b"/>
                  <a:pathLst>
                    <a:path w="8335" h="12979" extrusionOk="0">
                      <a:moveTo>
                        <a:pt x="6513" y="0"/>
                      </a:moveTo>
                      <a:lnTo>
                        <a:pt x="1" y="11216"/>
                      </a:lnTo>
                      <a:lnTo>
                        <a:pt x="1810" y="12097"/>
                      </a:lnTo>
                      <a:lnTo>
                        <a:pt x="3632" y="12978"/>
                      </a:lnTo>
                      <a:lnTo>
                        <a:pt x="8335" y="869"/>
                      </a:lnTo>
                      <a:lnTo>
                        <a:pt x="7430" y="441"/>
                      </a:lnTo>
                      <a:lnTo>
                        <a:pt x="6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734600" y="1851225"/>
                  <a:ext cx="406625" cy="379650"/>
                </a:xfrm>
                <a:custGeom>
                  <a:avLst/>
                  <a:gdLst/>
                  <a:ahLst/>
                  <a:cxnLst/>
                  <a:rect l="l" t="t" r="r" b="b"/>
                  <a:pathLst>
                    <a:path w="16265" h="15186" extrusionOk="0">
                      <a:moveTo>
                        <a:pt x="8132" y="1"/>
                      </a:moveTo>
                      <a:cubicBezTo>
                        <a:pt x="7759" y="1"/>
                        <a:pt x="7381" y="28"/>
                        <a:pt x="7002" y="85"/>
                      </a:cubicBezTo>
                      <a:cubicBezTo>
                        <a:pt x="2858" y="716"/>
                        <a:pt x="1" y="4574"/>
                        <a:pt x="632" y="8729"/>
                      </a:cubicBezTo>
                      <a:cubicBezTo>
                        <a:pt x="1193" y="12486"/>
                        <a:pt x="4427" y="15186"/>
                        <a:pt x="8115" y="15186"/>
                      </a:cubicBezTo>
                      <a:cubicBezTo>
                        <a:pt x="8494" y="15186"/>
                        <a:pt x="8878" y="15157"/>
                        <a:pt x="9264" y="15099"/>
                      </a:cubicBezTo>
                      <a:cubicBezTo>
                        <a:pt x="13407" y="14479"/>
                        <a:pt x="16265" y="10610"/>
                        <a:pt x="15645" y="6467"/>
                      </a:cubicBezTo>
                      <a:cubicBezTo>
                        <a:pt x="15072" y="2703"/>
                        <a:pt x="11827" y="1"/>
                        <a:pt x="8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732225" y="1869875"/>
                  <a:ext cx="414950" cy="342600"/>
                </a:xfrm>
                <a:custGeom>
                  <a:avLst/>
                  <a:gdLst/>
                  <a:ahLst/>
                  <a:cxnLst/>
                  <a:rect l="l" t="t" r="r" b="b"/>
                  <a:pathLst>
                    <a:path w="16598" h="13704" extrusionOk="0">
                      <a:moveTo>
                        <a:pt x="8191" y="89"/>
                      </a:moveTo>
                      <a:cubicBezTo>
                        <a:pt x="10966" y="89"/>
                        <a:pt x="13620" y="1913"/>
                        <a:pt x="14526" y="4649"/>
                      </a:cubicBezTo>
                      <a:cubicBezTo>
                        <a:pt x="16096" y="9241"/>
                        <a:pt x="12450" y="13623"/>
                        <a:pt x="8121" y="13623"/>
                      </a:cubicBezTo>
                      <a:cubicBezTo>
                        <a:pt x="7196" y="13623"/>
                        <a:pt x="6241" y="13423"/>
                        <a:pt x="5299" y="12983"/>
                      </a:cubicBezTo>
                      <a:cubicBezTo>
                        <a:pt x="0" y="10388"/>
                        <a:pt x="477" y="2470"/>
                        <a:pt x="6013" y="482"/>
                      </a:cubicBezTo>
                      <a:cubicBezTo>
                        <a:pt x="6728" y="215"/>
                        <a:pt x="7463" y="89"/>
                        <a:pt x="8191" y="89"/>
                      </a:cubicBezTo>
                      <a:close/>
                      <a:moveTo>
                        <a:pt x="8338" y="0"/>
                      </a:moveTo>
                      <a:cubicBezTo>
                        <a:pt x="5738" y="0"/>
                        <a:pt x="3184" y="1425"/>
                        <a:pt x="2001" y="3851"/>
                      </a:cubicBezTo>
                      <a:cubicBezTo>
                        <a:pt x="286" y="7256"/>
                        <a:pt x="1882" y="11400"/>
                        <a:pt x="5287" y="13007"/>
                      </a:cubicBezTo>
                      <a:cubicBezTo>
                        <a:pt x="6237" y="13473"/>
                        <a:pt x="7293" y="13704"/>
                        <a:pt x="8349" y="13704"/>
                      </a:cubicBezTo>
                      <a:cubicBezTo>
                        <a:pt x="9994" y="13704"/>
                        <a:pt x="11641" y="13145"/>
                        <a:pt x="12895" y="12043"/>
                      </a:cubicBezTo>
                      <a:cubicBezTo>
                        <a:pt x="16598" y="8780"/>
                        <a:pt x="15717" y="2708"/>
                        <a:pt x="11240" y="637"/>
                      </a:cubicBezTo>
                      <a:cubicBezTo>
                        <a:pt x="10314" y="205"/>
                        <a:pt x="932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766450" y="1890425"/>
                  <a:ext cx="343525" cy="301500"/>
                </a:xfrm>
                <a:custGeom>
                  <a:avLst/>
                  <a:gdLst/>
                  <a:ahLst/>
                  <a:cxnLst/>
                  <a:rect l="l" t="t" r="r" b="b"/>
                  <a:pathLst>
                    <a:path w="13741" h="12060" extrusionOk="0">
                      <a:moveTo>
                        <a:pt x="6882" y="0"/>
                      </a:moveTo>
                      <a:cubicBezTo>
                        <a:pt x="4631" y="0"/>
                        <a:pt x="2468" y="1260"/>
                        <a:pt x="1429" y="3422"/>
                      </a:cubicBezTo>
                      <a:cubicBezTo>
                        <a:pt x="1" y="6423"/>
                        <a:pt x="1263" y="10030"/>
                        <a:pt x="4263" y="11471"/>
                      </a:cubicBezTo>
                      <a:cubicBezTo>
                        <a:pt x="5098" y="11870"/>
                        <a:pt x="5983" y="12059"/>
                        <a:pt x="6855" y="12059"/>
                      </a:cubicBezTo>
                      <a:cubicBezTo>
                        <a:pt x="9104" y="12059"/>
                        <a:pt x="11274" y="10802"/>
                        <a:pt x="12312" y="8649"/>
                      </a:cubicBezTo>
                      <a:cubicBezTo>
                        <a:pt x="13740" y="5637"/>
                        <a:pt x="12478" y="2041"/>
                        <a:pt x="9478" y="589"/>
                      </a:cubicBezTo>
                      <a:cubicBezTo>
                        <a:pt x="8640" y="189"/>
                        <a:pt x="7755" y="0"/>
                        <a:pt x="6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993850" y="1925675"/>
                  <a:ext cx="96775" cy="171175"/>
                </a:xfrm>
                <a:custGeom>
                  <a:avLst/>
                  <a:gdLst/>
                  <a:ahLst/>
                  <a:cxnLst/>
                  <a:rect l="l" t="t" r="r" b="b"/>
                  <a:pathLst>
                    <a:path w="3871" h="6847" extrusionOk="0">
                      <a:moveTo>
                        <a:pt x="1" y="0"/>
                      </a:moveTo>
                      <a:lnTo>
                        <a:pt x="1" y="0"/>
                      </a:lnTo>
                      <a:cubicBezTo>
                        <a:pt x="2370" y="1381"/>
                        <a:pt x="3382" y="4274"/>
                        <a:pt x="2394" y="6846"/>
                      </a:cubicBezTo>
                      <a:cubicBezTo>
                        <a:pt x="3871" y="4417"/>
                        <a:pt x="2668" y="96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556000" y="3823225"/>
                  <a:ext cx="344725" cy="264325"/>
                </a:xfrm>
                <a:custGeom>
                  <a:avLst/>
                  <a:gdLst/>
                  <a:ahLst/>
                  <a:cxnLst/>
                  <a:rect l="l" t="t" r="r" b="b"/>
                  <a:pathLst>
                    <a:path w="13789" h="10573" extrusionOk="0">
                      <a:moveTo>
                        <a:pt x="1" y="0"/>
                      </a:moveTo>
                      <a:lnTo>
                        <a:pt x="1037" y="10573"/>
                      </a:lnTo>
                      <a:lnTo>
                        <a:pt x="12752" y="10573"/>
                      </a:lnTo>
                      <a:lnTo>
                        <a:pt x="13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522675" y="3360650"/>
                  <a:ext cx="423575" cy="462600"/>
                </a:xfrm>
                <a:custGeom>
                  <a:avLst/>
                  <a:gdLst/>
                  <a:ahLst/>
                  <a:cxnLst/>
                  <a:rect l="l" t="t" r="r" b="b"/>
                  <a:pathLst>
                    <a:path w="16943" h="18504" extrusionOk="0">
                      <a:moveTo>
                        <a:pt x="10813" y="1"/>
                      </a:moveTo>
                      <a:cubicBezTo>
                        <a:pt x="10809" y="1"/>
                        <a:pt x="10804" y="1"/>
                        <a:pt x="10799" y="1"/>
                      </a:cubicBezTo>
                      <a:cubicBezTo>
                        <a:pt x="9037" y="96"/>
                        <a:pt x="8513" y="13193"/>
                        <a:pt x="8513" y="13193"/>
                      </a:cubicBezTo>
                      <a:cubicBezTo>
                        <a:pt x="8513" y="13193"/>
                        <a:pt x="7262" y="1810"/>
                        <a:pt x="5853" y="1810"/>
                      </a:cubicBezTo>
                      <a:cubicBezTo>
                        <a:pt x="5807" y="1810"/>
                        <a:pt x="5761" y="1822"/>
                        <a:pt x="5715" y="1846"/>
                      </a:cubicBezTo>
                      <a:cubicBezTo>
                        <a:pt x="4263" y="2656"/>
                        <a:pt x="6204" y="15574"/>
                        <a:pt x="6204" y="15574"/>
                      </a:cubicBezTo>
                      <a:cubicBezTo>
                        <a:pt x="6204" y="15574"/>
                        <a:pt x="2866" y="5771"/>
                        <a:pt x="1468" y="5771"/>
                      </a:cubicBezTo>
                      <a:cubicBezTo>
                        <a:pt x="1379" y="5771"/>
                        <a:pt x="1298" y="5811"/>
                        <a:pt x="1227" y="5895"/>
                      </a:cubicBezTo>
                      <a:cubicBezTo>
                        <a:pt x="0" y="7311"/>
                        <a:pt x="4513" y="18503"/>
                        <a:pt x="4513" y="18503"/>
                      </a:cubicBezTo>
                      <a:lnTo>
                        <a:pt x="12621" y="18503"/>
                      </a:lnTo>
                      <a:cubicBezTo>
                        <a:pt x="12621" y="18503"/>
                        <a:pt x="16943" y="5716"/>
                        <a:pt x="14919" y="5716"/>
                      </a:cubicBezTo>
                      <a:cubicBezTo>
                        <a:pt x="12895" y="5716"/>
                        <a:pt x="11192" y="15574"/>
                        <a:pt x="11192" y="15574"/>
                      </a:cubicBezTo>
                      <a:cubicBezTo>
                        <a:pt x="11192" y="15574"/>
                        <a:pt x="12542" y="1"/>
                        <a:pt x="108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1960050" y="1997100"/>
                  <a:ext cx="128025" cy="128025"/>
                </a:xfrm>
                <a:custGeom>
                  <a:avLst/>
                  <a:gdLst/>
                  <a:ahLst/>
                  <a:cxnLst/>
                  <a:rect l="l" t="t" r="r" b="b"/>
                  <a:pathLst>
                    <a:path w="5121" h="5121" extrusionOk="0">
                      <a:moveTo>
                        <a:pt x="2561" y="1"/>
                      </a:moveTo>
                      <a:cubicBezTo>
                        <a:pt x="2263" y="2013"/>
                        <a:pt x="2025" y="2263"/>
                        <a:pt x="1" y="2560"/>
                      </a:cubicBezTo>
                      <a:cubicBezTo>
                        <a:pt x="2013" y="2858"/>
                        <a:pt x="2263" y="3096"/>
                        <a:pt x="2561" y="5120"/>
                      </a:cubicBezTo>
                      <a:cubicBezTo>
                        <a:pt x="2858" y="3108"/>
                        <a:pt x="3096" y="2858"/>
                        <a:pt x="5120" y="2560"/>
                      </a:cubicBezTo>
                      <a:cubicBezTo>
                        <a:pt x="3108" y="2263"/>
                        <a:pt x="2858" y="2025"/>
                        <a:pt x="2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2126750" y="1820300"/>
                  <a:ext cx="174150" cy="174150"/>
                </a:xfrm>
                <a:custGeom>
                  <a:avLst/>
                  <a:gdLst/>
                  <a:ahLst/>
                  <a:cxnLst/>
                  <a:rect l="l" t="t" r="r" b="b"/>
                  <a:pathLst>
                    <a:path w="6966" h="6966" extrusionOk="0">
                      <a:moveTo>
                        <a:pt x="3489" y="0"/>
                      </a:moveTo>
                      <a:cubicBezTo>
                        <a:pt x="3084" y="2739"/>
                        <a:pt x="2751" y="3072"/>
                        <a:pt x="0" y="3489"/>
                      </a:cubicBezTo>
                      <a:cubicBezTo>
                        <a:pt x="2751" y="3894"/>
                        <a:pt x="3084" y="4227"/>
                        <a:pt x="3489" y="6965"/>
                      </a:cubicBezTo>
                      <a:cubicBezTo>
                        <a:pt x="3882" y="4215"/>
                        <a:pt x="4227" y="3894"/>
                        <a:pt x="6965" y="3489"/>
                      </a:cubicBezTo>
                      <a:cubicBezTo>
                        <a:pt x="4215" y="3084"/>
                        <a:pt x="3882" y="2739"/>
                        <a:pt x="3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TextBox 2"/>
          <p:cNvSpPr txBox="1"/>
          <p:nvPr/>
        </p:nvSpPr>
        <p:spPr>
          <a:xfrm>
            <a:off x="4201760" y="2089921"/>
            <a:ext cx="4593857" cy="1998176"/>
          </a:xfrm>
          <a:prstGeom prst="rect">
            <a:avLst/>
          </a:prstGeom>
          <a:noFill/>
        </p:spPr>
        <p:txBody>
          <a:bodyPr wrap="square" rtlCol="0">
            <a:spAutoFit/>
          </a:bodyPr>
          <a:lstStyle/>
          <a:p>
            <a:pPr algn="ctr">
              <a:lnSpc>
                <a:spcPct val="150000"/>
              </a:lnSpc>
            </a:pPr>
            <a:r>
              <a:rPr lang="vi-VN" sz="4400" b="1">
                <a:solidFill>
                  <a:srgbClr val="C00000"/>
                </a:solidFill>
              </a:rPr>
              <a:t>KHÁI NIỆM, DANH PHÁP</a:t>
            </a:r>
            <a:endParaRPr lang="en-US" sz="4400" b="1">
              <a:solidFill>
                <a:srgbClr val="C00000"/>
              </a:solidFill>
            </a:endParaRPr>
          </a:p>
        </p:txBody>
      </p:sp>
    </p:spTree>
  </p:cSld>
  <p:clrMapOvr>
    <a:masterClrMapping/>
  </p:clrMapOvr>
  <p:transition spd="med">
    <p:wheel spokes="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63"/>
        <p:cNvGrpSpPr/>
        <p:nvPr/>
      </p:nvGrpSpPr>
      <p:grpSpPr>
        <a:xfrm>
          <a:off x="0" y="0"/>
          <a:ext cx="0" cy="0"/>
          <a:chOff x="0" y="0"/>
          <a:chExt cx="0" cy="0"/>
        </a:xfrm>
      </p:grpSpPr>
      <p:sp>
        <p:nvSpPr>
          <p:cNvPr id="3" name="Rectangle 2"/>
          <p:cNvSpPr/>
          <p:nvPr/>
        </p:nvSpPr>
        <p:spPr>
          <a:xfrm>
            <a:off x="574203" y="386459"/>
            <a:ext cx="5322291" cy="400110"/>
          </a:xfrm>
          <a:prstGeom prst="rect">
            <a:avLst/>
          </a:prstGeom>
        </p:spPr>
        <p:txBody>
          <a:bodyPr wrap="none">
            <a:spAutoFit/>
          </a:bodyPr>
          <a:lstStyle/>
          <a:p>
            <a:r>
              <a:rPr lang="vi-VN" sz="2000" b="1" u="sng">
                <a:solidFill>
                  <a:srgbClr val="C00000"/>
                </a:solidFill>
              </a:rPr>
              <a:t>Bài 3</a:t>
            </a:r>
            <a:r>
              <a:rPr lang="vi-VN" sz="2000" b="1">
                <a:solidFill>
                  <a:srgbClr val="C00000"/>
                </a:solidFill>
              </a:rPr>
              <a:t>. </a:t>
            </a:r>
            <a:r>
              <a:rPr lang="vi-VN" sz="2000"/>
              <a:t>Hoàn thành các phương trình hóa học:</a:t>
            </a:r>
            <a:endParaRPr lang="en-US" sz="2000"/>
          </a:p>
        </p:txBody>
      </p:sp>
      <mc:AlternateContent xmlns:mc="http://schemas.openxmlformats.org/markup-compatibility/2006" xmlns:a14="http://schemas.microsoft.com/office/drawing/2010/main">
        <mc:Choice Requires="a14">
          <p:sp>
            <p:nvSpPr>
              <p:cNvPr id="5" name="Rectangle 4"/>
              <p:cNvSpPr/>
              <p:nvPr/>
            </p:nvSpPr>
            <p:spPr>
              <a:xfrm>
                <a:off x="603387" y="991433"/>
                <a:ext cx="2383006" cy="400110"/>
              </a:xfrm>
              <a:prstGeom prst="rect">
                <a:avLst/>
              </a:prstGeom>
            </p:spPr>
            <p:txBody>
              <a:bodyPr wrap="squar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a) CH</a:t>
                </a:r>
                <a:r>
                  <a:rPr lang="en-US" sz="2000" baseline="-25000">
                    <a:latin typeface="Arial" panose="020B0604020202020204" pitchFamily="34" charset="0"/>
                    <a:ea typeface="Times New Roman" panose="02020603050405020304" pitchFamily="18" charset="0"/>
                    <a:cs typeface="Arial" panose="020B0604020202020204" pitchFamily="34" charset="0"/>
                  </a:rPr>
                  <a:t>3</a:t>
                </a:r>
                <a:r>
                  <a:rPr lang="en-US" sz="2000">
                    <a:latin typeface="Arial" panose="020B0604020202020204" pitchFamily="34" charset="0"/>
                    <a:ea typeface="Times New Roman" panose="02020603050405020304" pitchFamily="18" charset="0"/>
                    <a:cs typeface="Arial" panose="020B0604020202020204" pitchFamily="34" charset="0"/>
                  </a:rPr>
                  <a:t>Cl + KOH</a:t>
                </a:r>
                <a:r>
                  <a:rPr lang="vi-VN" sz="2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20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3387" y="991433"/>
                <a:ext cx="2383006" cy="400110"/>
              </a:xfrm>
              <a:prstGeom prst="rect">
                <a:avLst/>
              </a:prstGeom>
              <a:blipFill rotWithShape="0">
                <a:blip r:embed="rId3"/>
                <a:stretch>
                  <a:fillRect l="-2813" t="-7692"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614646" y="1569630"/>
                <a:ext cx="3054213" cy="400110"/>
              </a:xfrm>
              <a:prstGeom prst="rect">
                <a:avLst/>
              </a:prstGeom>
            </p:spPr>
            <p:txBody>
              <a:bodyPr wrap="square">
                <a:spAutoFit/>
              </a:bodyPr>
              <a:lstStyle/>
              <a:p>
                <a:r>
                  <a:rPr lang="en-US" sz="2000"/>
                  <a:t>b) CH</a:t>
                </a:r>
                <a:r>
                  <a:rPr lang="en-US" sz="2000" baseline="-25000"/>
                  <a:t>3</a:t>
                </a:r>
                <a:r>
                  <a:rPr lang="en-US" sz="2000"/>
                  <a:t>CH</a:t>
                </a:r>
                <a:r>
                  <a:rPr lang="en-US" sz="2000" baseline="-25000"/>
                  <a:t>2</a:t>
                </a:r>
                <a:r>
                  <a:rPr lang="en-US" sz="2000"/>
                  <a:t>Br + NaOH </a:t>
                </a:r>
                <a14:m>
                  <m:oMath xmlns:m="http://schemas.openxmlformats.org/officeDocument/2006/math">
                    <m:r>
                      <a:rPr lang="vi-VN" sz="20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614646" y="1569630"/>
                <a:ext cx="3054213" cy="400110"/>
              </a:xfrm>
              <a:prstGeom prst="rect">
                <a:avLst/>
              </a:prstGeom>
              <a:blipFill rotWithShape="0">
                <a:blip r:embed="rId4"/>
                <a:stretch>
                  <a:fillRect l="-2196"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3386" y="2156968"/>
                <a:ext cx="3598963" cy="400110"/>
              </a:xfrm>
              <a:prstGeom prst="rect">
                <a:avLst/>
              </a:prstGeom>
            </p:spPr>
            <p:txBody>
              <a:bodyPr wrap="square">
                <a:spAutoFit/>
              </a:bodyPr>
              <a:lstStyle/>
              <a:p>
                <a:r>
                  <a:rPr lang="en-US" sz="2000">
                    <a:latin typeface="Arial" panose="020B0604020202020204" pitchFamily="34" charset="0"/>
                    <a:ea typeface="Times New Roman" panose="02020603050405020304" pitchFamily="18" charset="0"/>
                    <a:cs typeface="Arial" panose="020B0604020202020204" pitchFamily="34" charset="0"/>
                  </a:rPr>
                  <a:t>c) CH</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=CH-CH</a:t>
                </a:r>
                <a:r>
                  <a:rPr lang="en-US" sz="2000" baseline="-25000">
                    <a:latin typeface="Arial" panose="020B0604020202020204" pitchFamily="34" charset="0"/>
                    <a:ea typeface="Times New Roman" panose="02020603050405020304" pitchFamily="18" charset="0"/>
                    <a:cs typeface="Arial" panose="020B0604020202020204" pitchFamily="34" charset="0"/>
                  </a:rPr>
                  <a:t>2</a:t>
                </a:r>
                <a:r>
                  <a:rPr lang="en-US" sz="2000">
                    <a:latin typeface="Arial" panose="020B0604020202020204" pitchFamily="34" charset="0"/>
                    <a:ea typeface="Times New Roman" panose="02020603050405020304" pitchFamily="18" charset="0"/>
                    <a:cs typeface="Arial" panose="020B0604020202020204" pitchFamily="34" charset="0"/>
                  </a:rPr>
                  <a:t>Cl + NaOH</a:t>
                </a:r>
                <a:r>
                  <a:rPr lang="vi-VN" sz="2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2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latin typeface="Arial" panose="020B0604020202020204" pitchFamily="34" charset="0"/>
                    <a:ea typeface="Times New Roman" panose="02020603050405020304" pitchFamily="18" charset="0"/>
                    <a:cs typeface="Arial" panose="020B0604020202020204" pitchFamily="34" charset="0"/>
                  </a:rPr>
                  <a:t> </a:t>
                </a:r>
                <a:endParaRPr lang="en-US" sz="2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3386" y="2156968"/>
                <a:ext cx="3598963" cy="400110"/>
              </a:xfrm>
              <a:prstGeom prst="rect">
                <a:avLst/>
              </a:prstGeom>
              <a:blipFill rotWithShape="0">
                <a:blip r:embed="rId5"/>
                <a:stretch>
                  <a:fillRect l="-1864" t="-7692" b="-29231"/>
                </a:stretch>
              </a:blipFill>
            </p:spPr>
            <p:txBody>
              <a:bodyPr/>
              <a:lstStyle/>
              <a:p>
                <a:r>
                  <a:rPr lang="en-US">
                    <a:noFill/>
                  </a:rPr>
                  <a:t> </a:t>
                </a:r>
              </a:p>
            </p:txBody>
          </p:sp>
        </mc:Fallback>
      </mc:AlternateContent>
      <p:grpSp>
        <p:nvGrpSpPr>
          <p:cNvPr id="8" name="Group 7"/>
          <p:cNvGrpSpPr/>
          <p:nvPr/>
        </p:nvGrpSpPr>
        <p:grpSpPr>
          <a:xfrm>
            <a:off x="615635" y="2819218"/>
            <a:ext cx="4706227" cy="439997"/>
            <a:chOff x="574203" y="3730798"/>
            <a:chExt cx="4706227" cy="439997"/>
          </a:xfrm>
        </p:grpSpPr>
        <p:sp>
          <p:nvSpPr>
            <p:cNvPr id="53" name="TextBox 52"/>
            <p:cNvSpPr txBox="1"/>
            <p:nvPr/>
          </p:nvSpPr>
          <p:spPr>
            <a:xfrm>
              <a:off x="574203" y="3770685"/>
              <a:ext cx="2418585" cy="400110"/>
            </a:xfrm>
            <a:prstGeom prst="rect">
              <a:avLst/>
            </a:prstGeom>
            <a:noFill/>
          </p:spPr>
          <p:txBody>
            <a:bodyPr wrap="square" rtlCol="0">
              <a:spAutoFit/>
            </a:bodyPr>
            <a:lstStyle/>
            <a:p>
              <a:pPr algn="just"/>
              <a:r>
                <a:rPr lang="vi-VN" sz="2000"/>
                <a:t>d) CH</a:t>
              </a:r>
              <a:r>
                <a:rPr lang="vi-VN" sz="2000" baseline="-25000"/>
                <a:t>3</a:t>
              </a:r>
              <a:r>
                <a:rPr lang="vi-VN" sz="2000"/>
                <a:t> - CH</a:t>
              </a:r>
              <a:r>
                <a:rPr lang="vi-VN" sz="2000" baseline="-25000"/>
                <a:t>2</a:t>
              </a:r>
              <a:r>
                <a:rPr lang="vi-VN" sz="2000"/>
                <a:t> - Br</a:t>
              </a:r>
              <a:endParaRPr lang="en-US" sz="2000"/>
            </a:p>
          </p:txBody>
        </p:sp>
        <p:cxnSp>
          <p:nvCxnSpPr>
            <p:cNvPr id="50" name="Straight Arrow Connector 49"/>
            <p:cNvCxnSpPr/>
            <p:nvPr/>
          </p:nvCxnSpPr>
          <p:spPr>
            <a:xfrm>
              <a:off x="2949103" y="4066031"/>
              <a:ext cx="2331327" cy="656"/>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944961" y="3730798"/>
              <a:ext cx="2212320" cy="338554"/>
            </a:xfrm>
            <a:prstGeom prst="rect">
              <a:avLst/>
            </a:prstGeom>
            <a:noFill/>
          </p:spPr>
          <p:txBody>
            <a:bodyPr wrap="square" rtlCol="0">
              <a:spAutoFit/>
            </a:bodyPr>
            <a:lstStyle/>
            <a:p>
              <a:pPr algn="ctr"/>
              <a:r>
                <a:rPr lang="vi-VN" sz="1600"/>
                <a:t>NaOH/ C</a:t>
              </a:r>
              <a:r>
                <a:rPr lang="vi-VN" sz="1600" baseline="-25000"/>
                <a:t>2</a:t>
              </a:r>
              <a:r>
                <a:rPr lang="vi-VN" sz="1600"/>
                <a:t>H</a:t>
              </a:r>
              <a:r>
                <a:rPr lang="vi-VN" sz="1600" baseline="-25000"/>
                <a:t>5</a:t>
              </a:r>
              <a:r>
                <a:rPr lang="vi-VN" sz="1600"/>
                <a:t>OH, t</a:t>
              </a:r>
              <a:r>
                <a:rPr lang="vi-VN" sz="1600" baseline="30000"/>
                <a:t>o</a:t>
              </a:r>
              <a:endParaRPr lang="en-US" sz="1600"/>
            </a:p>
          </p:txBody>
        </p:sp>
      </p:grpSp>
      <p:sp>
        <p:nvSpPr>
          <p:cNvPr id="52" name="TextBox 51"/>
          <p:cNvSpPr txBox="1"/>
          <p:nvPr/>
        </p:nvSpPr>
        <p:spPr>
          <a:xfrm>
            <a:off x="5312515" y="2859105"/>
            <a:ext cx="2412969"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2</a:t>
            </a:r>
            <a:r>
              <a:rPr lang="vi-VN" sz="2000">
                <a:solidFill>
                  <a:srgbClr val="0070C0"/>
                </a:solidFill>
              </a:rPr>
              <a:t> = CH</a:t>
            </a:r>
            <a:r>
              <a:rPr lang="vi-VN" sz="2000" baseline="-25000">
                <a:solidFill>
                  <a:srgbClr val="0070C0"/>
                </a:solidFill>
              </a:rPr>
              <a:t>2 </a:t>
            </a:r>
            <a:r>
              <a:rPr lang="vi-VN" sz="2000">
                <a:solidFill>
                  <a:srgbClr val="0070C0"/>
                </a:solidFill>
              </a:rPr>
              <a:t>+ HBr</a:t>
            </a:r>
            <a:endParaRPr lang="en-US" sz="2000">
              <a:solidFill>
                <a:srgbClr val="0070C0"/>
              </a:solidFill>
            </a:endParaRPr>
          </a:p>
        </p:txBody>
      </p:sp>
      <p:sp>
        <p:nvSpPr>
          <p:cNvPr id="58" name="TextBox 57"/>
          <p:cNvSpPr txBox="1"/>
          <p:nvPr/>
        </p:nvSpPr>
        <p:spPr>
          <a:xfrm>
            <a:off x="4156198" y="2156968"/>
            <a:ext cx="3022815" cy="400110"/>
          </a:xfrm>
          <a:prstGeom prst="rect">
            <a:avLst/>
          </a:prstGeom>
          <a:noFill/>
        </p:spPr>
        <p:txBody>
          <a:bodyPr wrap="square" rtlCol="0">
            <a:spAutoFit/>
          </a:bodyPr>
          <a:lstStyle/>
          <a:p>
            <a:pPr algn="ctr"/>
            <a:r>
              <a:rPr lang="en-US" sz="2000">
                <a:solidFill>
                  <a:srgbClr val="0070C0"/>
                </a:solidFill>
              </a:rPr>
              <a:t>CH</a:t>
            </a:r>
            <a:r>
              <a:rPr lang="en-US" sz="2000" baseline="-25000">
                <a:solidFill>
                  <a:srgbClr val="0070C0"/>
                </a:solidFill>
              </a:rPr>
              <a:t>2</a:t>
            </a:r>
            <a:r>
              <a:rPr lang="en-US" sz="2000">
                <a:solidFill>
                  <a:srgbClr val="0070C0"/>
                </a:solidFill>
              </a:rPr>
              <a:t>=CH-CH</a:t>
            </a:r>
            <a:r>
              <a:rPr lang="en-US" sz="2000" baseline="-25000">
                <a:solidFill>
                  <a:srgbClr val="0070C0"/>
                </a:solidFill>
              </a:rPr>
              <a:t>2</a:t>
            </a:r>
            <a:r>
              <a:rPr lang="en-US" sz="2000">
                <a:solidFill>
                  <a:srgbClr val="0070C0"/>
                </a:solidFill>
              </a:rPr>
              <a:t>OH + NaCl</a:t>
            </a:r>
          </a:p>
        </p:txBody>
      </p:sp>
      <p:sp>
        <p:nvSpPr>
          <p:cNvPr id="9" name="Rectangle 8"/>
          <p:cNvSpPr/>
          <p:nvPr/>
        </p:nvSpPr>
        <p:spPr>
          <a:xfrm>
            <a:off x="3668859" y="1569630"/>
            <a:ext cx="2377574" cy="400110"/>
          </a:xfrm>
          <a:prstGeom prst="rect">
            <a:avLst/>
          </a:prstGeom>
        </p:spPr>
        <p:txBody>
          <a:bodyPr wrap="none">
            <a:spAutoFit/>
          </a:bodyPr>
          <a:lstStyle/>
          <a:p>
            <a:r>
              <a:rPr lang="en-US" sz="2000">
                <a:solidFill>
                  <a:srgbClr val="0070C0"/>
                </a:solidFill>
              </a:rPr>
              <a:t>CH</a:t>
            </a:r>
            <a:r>
              <a:rPr lang="en-US" sz="2000" baseline="-25000">
                <a:solidFill>
                  <a:srgbClr val="0070C0"/>
                </a:solidFill>
              </a:rPr>
              <a:t>3</a:t>
            </a:r>
            <a:r>
              <a:rPr lang="en-US" sz="2000">
                <a:solidFill>
                  <a:srgbClr val="0070C0"/>
                </a:solidFill>
              </a:rPr>
              <a:t>CH</a:t>
            </a:r>
            <a:r>
              <a:rPr lang="en-US" sz="2000" baseline="-25000">
                <a:solidFill>
                  <a:srgbClr val="0070C0"/>
                </a:solidFill>
              </a:rPr>
              <a:t>2</a:t>
            </a:r>
            <a:r>
              <a:rPr lang="en-US" sz="2000">
                <a:solidFill>
                  <a:srgbClr val="0070C0"/>
                </a:solidFill>
              </a:rPr>
              <a:t>OH + NaBr</a:t>
            </a:r>
            <a:endParaRPr lang="en-US" sz="200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3045569" y="986959"/>
            <a:ext cx="1741182" cy="400110"/>
          </a:xfrm>
          <a:prstGeom prst="rect">
            <a:avLst/>
          </a:prstGeom>
        </p:spPr>
        <p:txBody>
          <a:bodyPr wrap="none">
            <a:spAutoFit/>
          </a:bodyPr>
          <a:lstStyle/>
          <a:p>
            <a:r>
              <a:rPr lang="en-US" sz="2000">
                <a:solidFill>
                  <a:srgbClr val="0070C0"/>
                </a:solidFill>
                <a:latin typeface="Arial" panose="020B0604020202020204" pitchFamily="34" charset="0"/>
                <a:ea typeface="Times New Roman" panose="02020603050405020304" pitchFamily="18" charset="0"/>
                <a:cs typeface="Arial" panose="020B0604020202020204" pitchFamily="34" charset="0"/>
              </a:rPr>
              <a:t>CH</a:t>
            </a:r>
            <a:r>
              <a:rPr lang="en-US" sz="2000" baseline="-25000">
                <a:solidFill>
                  <a:srgbClr val="0070C0"/>
                </a:solidFill>
                <a:latin typeface="Arial" panose="020B0604020202020204" pitchFamily="34" charset="0"/>
                <a:ea typeface="Times New Roman" panose="02020603050405020304" pitchFamily="18" charset="0"/>
                <a:cs typeface="Arial" panose="020B0604020202020204" pitchFamily="34" charset="0"/>
              </a:rPr>
              <a:t>3</a:t>
            </a:r>
            <a:r>
              <a:rPr lang="en-US" sz="2000">
                <a:solidFill>
                  <a:srgbClr val="0070C0"/>
                </a:solidFill>
                <a:latin typeface="Arial" panose="020B0604020202020204" pitchFamily="34" charset="0"/>
                <a:ea typeface="Times New Roman" panose="02020603050405020304" pitchFamily="18" charset="0"/>
                <a:cs typeface="Arial" panose="020B0604020202020204" pitchFamily="34" charset="0"/>
              </a:rPr>
              <a:t>OH + KCl</a:t>
            </a:r>
            <a:endParaRPr lang="en-US" sz="2000">
              <a:solidFill>
                <a:srgbClr val="0070C0"/>
              </a:solidFill>
              <a:latin typeface="Arial" panose="020B0604020202020204" pitchFamily="34" charset="0"/>
              <a:cs typeface="Arial" panose="020B0604020202020204" pitchFamily="34" charset="0"/>
            </a:endParaRPr>
          </a:p>
        </p:txBody>
      </p:sp>
      <p:sp>
        <p:nvSpPr>
          <p:cNvPr id="11" name="Rectangle 10"/>
          <p:cNvSpPr/>
          <p:nvPr/>
        </p:nvSpPr>
        <p:spPr>
          <a:xfrm>
            <a:off x="466134" y="3561241"/>
            <a:ext cx="1084418" cy="10676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15635" y="3680579"/>
            <a:ext cx="4822127" cy="1008269"/>
            <a:chOff x="586452" y="3747874"/>
            <a:chExt cx="4822127" cy="1008269"/>
          </a:xfrm>
        </p:grpSpPr>
        <p:cxnSp>
          <p:nvCxnSpPr>
            <p:cNvPr id="65" name="Straight Arrow Connector 64"/>
            <p:cNvCxnSpPr/>
            <p:nvPr/>
          </p:nvCxnSpPr>
          <p:spPr>
            <a:xfrm>
              <a:off x="3501958" y="4112042"/>
              <a:ext cx="1906621"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474355" y="3747874"/>
              <a:ext cx="1934224" cy="338554"/>
            </a:xfrm>
            <a:prstGeom prst="rect">
              <a:avLst/>
            </a:prstGeom>
            <a:noFill/>
          </p:spPr>
          <p:txBody>
            <a:bodyPr wrap="square" rtlCol="0">
              <a:spAutoFit/>
            </a:bodyPr>
            <a:lstStyle/>
            <a:p>
              <a:pPr algn="ctr"/>
              <a:r>
                <a:rPr lang="vi-VN" sz="1600"/>
                <a:t>NaOH/ C</a:t>
              </a:r>
              <a:r>
                <a:rPr lang="vi-VN" sz="1600" baseline="-25000"/>
                <a:t>2</a:t>
              </a:r>
              <a:r>
                <a:rPr lang="vi-VN" sz="1600"/>
                <a:t>H</a:t>
              </a:r>
              <a:r>
                <a:rPr lang="vi-VN" sz="1600" baseline="-25000"/>
                <a:t>5</a:t>
              </a:r>
              <a:r>
                <a:rPr lang="vi-VN" sz="1600"/>
                <a:t>OH, t</a:t>
              </a:r>
              <a:r>
                <a:rPr lang="vi-VN" sz="1600" baseline="30000"/>
                <a:t>o</a:t>
              </a:r>
              <a:endParaRPr lang="en-US" sz="1600"/>
            </a:p>
          </p:txBody>
        </p:sp>
        <p:grpSp>
          <p:nvGrpSpPr>
            <p:cNvPr id="16" name="Group 15"/>
            <p:cNvGrpSpPr/>
            <p:nvPr/>
          </p:nvGrpSpPr>
          <p:grpSpPr>
            <a:xfrm>
              <a:off x="586452" y="3851982"/>
              <a:ext cx="2934961" cy="904161"/>
              <a:chOff x="586452" y="3851982"/>
              <a:chExt cx="2934961" cy="904161"/>
            </a:xfrm>
          </p:grpSpPr>
          <p:sp>
            <p:nvSpPr>
              <p:cNvPr id="64" name="TextBox 63"/>
              <p:cNvSpPr txBox="1"/>
              <p:nvPr/>
            </p:nvSpPr>
            <p:spPr>
              <a:xfrm>
                <a:off x="586452" y="3851982"/>
                <a:ext cx="2934961" cy="400110"/>
              </a:xfrm>
              <a:prstGeom prst="rect">
                <a:avLst/>
              </a:prstGeom>
              <a:noFill/>
            </p:spPr>
            <p:txBody>
              <a:bodyPr wrap="square" rtlCol="0">
                <a:spAutoFit/>
              </a:bodyPr>
              <a:lstStyle/>
              <a:p>
                <a:pPr algn="just"/>
                <a:r>
                  <a:rPr lang="vi-VN" sz="2000"/>
                  <a:t>e) CH</a:t>
                </a:r>
                <a:r>
                  <a:rPr lang="vi-VN" sz="2000" baseline="-25000"/>
                  <a:t>3</a:t>
                </a:r>
                <a:r>
                  <a:rPr lang="vi-VN" sz="2000"/>
                  <a:t> - CH</a:t>
                </a:r>
                <a:r>
                  <a:rPr lang="vi-VN" sz="2000" baseline="-25000"/>
                  <a:t>2</a:t>
                </a:r>
                <a:r>
                  <a:rPr lang="vi-VN" sz="2000"/>
                  <a:t> - CH - CH</a:t>
                </a:r>
                <a:r>
                  <a:rPr lang="vi-VN" sz="2000" baseline="-25000"/>
                  <a:t>3</a:t>
                </a:r>
                <a:endParaRPr lang="en-US" sz="2000"/>
              </a:p>
            </p:txBody>
          </p:sp>
          <p:sp>
            <p:nvSpPr>
              <p:cNvPr id="70" name="TextBox 69"/>
              <p:cNvSpPr txBox="1"/>
              <p:nvPr/>
            </p:nvSpPr>
            <p:spPr>
              <a:xfrm>
                <a:off x="2133060" y="4356033"/>
                <a:ext cx="610101" cy="400110"/>
              </a:xfrm>
              <a:prstGeom prst="rect">
                <a:avLst/>
              </a:prstGeom>
              <a:noFill/>
            </p:spPr>
            <p:txBody>
              <a:bodyPr wrap="square" rtlCol="0">
                <a:spAutoFit/>
              </a:bodyPr>
              <a:lstStyle/>
              <a:p>
                <a:pPr algn="ctr"/>
                <a:r>
                  <a:rPr lang="vi-VN" sz="2000"/>
                  <a:t>Cl</a:t>
                </a:r>
                <a:endParaRPr lang="en-US" sz="2000"/>
              </a:p>
            </p:txBody>
          </p:sp>
          <p:cxnSp>
            <p:nvCxnSpPr>
              <p:cNvPr id="71" name="Straight Connector 70"/>
              <p:cNvCxnSpPr/>
              <p:nvPr/>
            </p:nvCxnSpPr>
            <p:spPr>
              <a:xfrm>
                <a:off x="2438111" y="4229060"/>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579622" y="4354075"/>
                <a:ext cx="651215" cy="400110"/>
              </a:xfrm>
              <a:prstGeom prst="rect">
                <a:avLst/>
              </a:prstGeom>
              <a:noFill/>
            </p:spPr>
            <p:txBody>
              <a:bodyPr wrap="square" rtlCol="0">
                <a:spAutoFit/>
              </a:bodyPr>
              <a:lstStyle/>
              <a:p>
                <a:pPr algn="ctr"/>
                <a:r>
                  <a:rPr lang="vi-VN" sz="2000"/>
                  <a:t>CH</a:t>
                </a:r>
                <a:r>
                  <a:rPr lang="vi-VN" sz="2000" baseline="-25000"/>
                  <a:t>3</a:t>
                </a:r>
                <a:endParaRPr lang="en-US" sz="2000"/>
              </a:p>
            </p:txBody>
          </p:sp>
          <p:cxnSp>
            <p:nvCxnSpPr>
              <p:cNvPr id="73" name="Straight Connector 72"/>
              <p:cNvCxnSpPr/>
              <p:nvPr/>
            </p:nvCxnSpPr>
            <p:spPr>
              <a:xfrm>
                <a:off x="1738257" y="4229060"/>
                <a:ext cx="0" cy="154695"/>
              </a:xfrm>
              <a:prstGeom prst="line">
                <a:avLst/>
              </a:prstGeom>
              <a:ln w="19050">
                <a:solidFill>
                  <a:schemeClr val="tx1">
                    <a:lumMod val="1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5437762" y="3452568"/>
            <a:ext cx="3473666" cy="1690932"/>
            <a:chOff x="5408579" y="3519863"/>
            <a:chExt cx="3473666" cy="1690932"/>
          </a:xfrm>
        </p:grpSpPr>
        <p:grpSp>
          <p:nvGrpSpPr>
            <p:cNvPr id="80" name="Group 79"/>
            <p:cNvGrpSpPr/>
            <p:nvPr/>
          </p:nvGrpSpPr>
          <p:grpSpPr>
            <a:xfrm>
              <a:off x="5470147" y="3519863"/>
              <a:ext cx="2428713" cy="827040"/>
              <a:chOff x="890774" y="3851982"/>
              <a:chExt cx="2428713" cy="827040"/>
            </a:xfrm>
          </p:grpSpPr>
          <p:sp>
            <p:nvSpPr>
              <p:cNvPr id="81" name="TextBox 80"/>
              <p:cNvSpPr txBox="1"/>
              <p:nvPr/>
            </p:nvSpPr>
            <p:spPr>
              <a:xfrm>
                <a:off x="890774" y="3851982"/>
                <a:ext cx="2428713" cy="400110"/>
              </a:xfrm>
              <a:prstGeom prst="rect">
                <a:avLst/>
              </a:prstGeom>
              <a:noFill/>
            </p:spPr>
            <p:txBody>
              <a:bodyPr wrap="square" rtlCol="0">
                <a:spAutoFit/>
              </a:bodyPr>
              <a:lstStyle/>
              <a:p>
                <a:pPr algn="just"/>
                <a:r>
                  <a:rPr lang="vi-VN" sz="2000">
                    <a:solidFill>
                      <a:srgbClr val="0070C0"/>
                    </a:solidFill>
                  </a:rPr>
                  <a:t>CH</a:t>
                </a:r>
                <a:r>
                  <a:rPr lang="vi-VN" sz="2000" baseline="-25000">
                    <a:solidFill>
                      <a:srgbClr val="0070C0"/>
                    </a:solidFill>
                  </a:rPr>
                  <a:t>3</a:t>
                </a:r>
                <a:r>
                  <a:rPr lang="vi-VN" sz="2000">
                    <a:solidFill>
                      <a:srgbClr val="0070C0"/>
                    </a:solidFill>
                  </a:rPr>
                  <a:t> - C = CH - CH</a:t>
                </a:r>
                <a:r>
                  <a:rPr lang="vi-VN" sz="2000" baseline="-25000">
                    <a:solidFill>
                      <a:srgbClr val="0070C0"/>
                    </a:solidFill>
                  </a:rPr>
                  <a:t>3</a:t>
                </a:r>
                <a:endParaRPr lang="en-US" sz="2000">
                  <a:solidFill>
                    <a:srgbClr val="0070C0"/>
                  </a:solidFill>
                </a:endParaRPr>
              </a:p>
            </p:txBody>
          </p:sp>
          <p:sp>
            <p:nvSpPr>
              <p:cNvPr id="84" name="TextBox 83"/>
              <p:cNvSpPr txBox="1"/>
              <p:nvPr/>
            </p:nvSpPr>
            <p:spPr>
              <a:xfrm>
                <a:off x="1617703" y="4278912"/>
                <a:ext cx="651215"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endParaRPr lang="en-US" sz="2000">
                  <a:solidFill>
                    <a:srgbClr val="0070C0"/>
                  </a:solidFill>
                </a:endParaRPr>
              </a:p>
            </p:txBody>
          </p:sp>
          <p:cxnSp>
            <p:nvCxnSpPr>
              <p:cNvPr id="85" name="Straight Connector 84"/>
              <p:cNvCxnSpPr/>
              <p:nvPr/>
            </p:nvCxnSpPr>
            <p:spPr>
              <a:xfrm>
                <a:off x="1786896" y="4183759"/>
                <a:ext cx="0" cy="1546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5469742" y="4383755"/>
              <a:ext cx="2665824" cy="827040"/>
              <a:chOff x="890775" y="3851982"/>
              <a:chExt cx="2665824" cy="827040"/>
            </a:xfrm>
          </p:grpSpPr>
          <p:sp>
            <p:nvSpPr>
              <p:cNvPr id="88" name="TextBox 87"/>
              <p:cNvSpPr txBox="1"/>
              <p:nvPr/>
            </p:nvSpPr>
            <p:spPr>
              <a:xfrm>
                <a:off x="890775" y="3851982"/>
                <a:ext cx="2665824" cy="400110"/>
              </a:xfrm>
              <a:prstGeom prst="rect">
                <a:avLst/>
              </a:prstGeom>
              <a:noFill/>
            </p:spPr>
            <p:txBody>
              <a:bodyPr wrap="square" rtlCol="0">
                <a:spAutoFit/>
              </a:bodyPr>
              <a:lstStyle/>
              <a:p>
                <a:pPr algn="just"/>
                <a:r>
                  <a:rPr lang="vi-VN" sz="2000">
                    <a:solidFill>
                      <a:srgbClr val="0070C0"/>
                    </a:solidFill>
                  </a:rPr>
                  <a:t>CH</a:t>
                </a:r>
                <a:r>
                  <a:rPr lang="vi-VN" sz="2000" baseline="-25000">
                    <a:solidFill>
                      <a:srgbClr val="0070C0"/>
                    </a:solidFill>
                  </a:rPr>
                  <a:t>3</a:t>
                </a:r>
                <a:r>
                  <a:rPr lang="vi-VN" sz="2000">
                    <a:solidFill>
                      <a:srgbClr val="0070C0"/>
                    </a:solidFill>
                  </a:rPr>
                  <a:t> - CH - CH = CH</a:t>
                </a:r>
                <a:r>
                  <a:rPr lang="vi-VN" sz="2000" baseline="-25000">
                    <a:solidFill>
                      <a:srgbClr val="0070C0"/>
                    </a:solidFill>
                  </a:rPr>
                  <a:t>2</a:t>
                </a:r>
                <a:endParaRPr lang="en-US" sz="2000">
                  <a:solidFill>
                    <a:srgbClr val="0070C0"/>
                  </a:solidFill>
                </a:endParaRPr>
              </a:p>
            </p:txBody>
          </p:sp>
          <p:sp>
            <p:nvSpPr>
              <p:cNvPr id="89" name="TextBox 88"/>
              <p:cNvSpPr txBox="1"/>
              <p:nvPr/>
            </p:nvSpPr>
            <p:spPr>
              <a:xfrm>
                <a:off x="1617703" y="4278912"/>
                <a:ext cx="651215" cy="400110"/>
              </a:xfrm>
              <a:prstGeom prst="rect">
                <a:avLst/>
              </a:prstGeom>
              <a:noFill/>
            </p:spPr>
            <p:txBody>
              <a:bodyPr wrap="square" rtlCol="0">
                <a:spAutoFit/>
              </a:bodyPr>
              <a:lstStyle/>
              <a:p>
                <a:pPr algn="ctr"/>
                <a:r>
                  <a:rPr lang="vi-VN" sz="2000">
                    <a:solidFill>
                      <a:srgbClr val="0070C0"/>
                    </a:solidFill>
                  </a:rPr>
                  <a:t>CH</a:t>
                </a:r>
                <a:r>
                  <a:rPr lang="vi-VN" sz="2000" baseline="-25000">
                    <a:solidFill>
                      <a:srgbClr val="0070C0"/>
                    </a:solidFill>
                  </a:rPr>
                  <a:t>3</a:t>
                </a:r>
                <a:endParaRPr lang="en-US" sz="2000">
                  <a:solidFill>
                    <a:srgbClr val="0070C0"/>
                  </a:solidFill>
                </a:endParaRPr>
              </a:p>
            </p:txBody>
          </p:sp>
          <p:cxnSp>
            <p:nvCxnSpPr>
              <p:cNvPr id="90" name="Straight Connector 89"/>
              <p:cNvCxnSpPr/>
              <p:nvPr/>
            </p:nvCxnSpPr>
            <p:spPr>
              <a:xfrm>
                <a:off x="1786896" y="4183759"/>
                <a:ext cx="0" cy="15469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790320" y="3909941"/>
              <a:ext cx="824265" cy="338554"/>
            </a:xfrm>
            <a:prstGeom prst="rect">
              <a:avLst/>
            </a:prstGeom>
            <a:noFill/>
          </p:spPr>
          <p:txBody>
            <a:bodyPr wrap="none" rtlCol="0">
              <a:spAutoFit/>
            </a:bodyPr>
            <a:lstStyle/>
            <a:p>
              <a:r>
                <a:rPr lang="vi-VN" sz="1600">
                  <a:solidFill>
                    <a:srgbClr val="FF0000"/>
                  </a:solidFill>
                </a:rPr>
                <a:t>(chính)</a:t>
              </a:r>
              <a:endParaRPr lang="en-US" sz="1600">
                <a:solidFill>
                  <a:srgbClr val="FF0000"/>
                </a:solidFill>
              </a:endParaRPr>
            </a:p>
          </p:txBody>
        </p:sp>
        <p:sp>
          <p:nvSpPr>
            <p:cNvPr id="92" name="TextBox 91"/>
            <p:cNvSpPr txBox="1"/>
            <p:nvPr/>
          </p:nvSpPr>
          <p:spPr>
            <a:xfrm>
              <a:off x="6802654" y="4760990"/>
              <a:ext cx="663964" cy="338554"/>
            </a:xfrm>
            <a:prstGeom prst="rect">
              <a:avLst/>
            </a:prstGeom>
            <a:noFill/>
          </p:spPr>
          <p:txBody>
            <a:bodyPr wrap="none" rtlCol="0">
              <a:spAutoFit/>
            </a:bodyPr>
            <a:lstStyle/>
            <a:p>
              <a:r>
                <a:rPr lang="vi-VN" sz="1600">
                  <a:solidFill>
                    <a:srgbClr val="FF0000"/>
                  </a:solidFill>
                </a:rPr>
                <a:t>(phụ)</a:t>
              </a:r>
              <a:endParaRPr lang="en-US" sz="1600">
                <a:solidFill>
                  <a:srgbClr val="FF0000"/>
                </a:solidFill>
              </a:endParaRPr>
            </a:p>
          </p:txBody>
        </p:sp>
        <p:sp>
          <p:nvSpPr>
            <p:cNvPr id="19" name="Rectangle 18"/>
            <p:cNvSpPr/>
            <p:nvPr/>
          </p:nvSpPr>
          <p:spPr>
            <a:xfrm>
              <a:off x="8048362" y="3919973"/>
              <a:ext cx="833883" cy="400110"/>
            </a:xfrm>
            <a:prstGeom prst="rect">
              <a:avLst/>
            </a:prstGeom>
          </p:spPr>
          <p:txBody>
            <a:bodyPr wrap="none">
              <a:spAutoFit/>
            </a:bodyPr>
            <a:lstStyle/>
            <a:p>
              <a:pPr lvl="0" algn="ctr"/>
              <a:r>
                <a:rPr lang="vi-VN" sz="2000">
                  <a:solidFill>
                    <a:srgbClr val="0070C0"/>
                  </a:solidFill>
                </a:rPr>
                <a:t>+ HCl</a:t>
              </a:r>
              <a:endParaRPr lang="en-US" sz="2000">
                <a:solidFill>
                  <a:srgbClr val="0070C0"/>
                </a:solidFill>
              </a:endParaRPr>
            </a:p>
          </p:txBody>
        </p:sp>
        <p:sp>
          <p:nvSpPr>
            <p:cNvPr id="20" name="Left Bracket 19"/>
            <p:cNvSpPr/>
            <p:nvPr/>
          </p:nvSpPr>
          <p:spPr>
            <a:xfrm>
              <a:off x="5408579" y="3747874"/>
              <a:ext cx="88643" cy="806256"/>
            </a:xfrm>
            <a:prstGeom prst="leftBracket">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randombar(horizontal)">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randombar(horizontal)">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randombar(horizont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6" grpId="0"/>
      <p:bldP spid="6" grpId="0"/>
      <p:bldP spid="52" grpId="0"/>
      <p:bldP spid="5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1438" y="260200"/>
            <a:ext cx="7704000" cy="572700"/>
          </a:xfrm>
        </p:spPr>
        <p:txBody>
          <a:bodyPr/>
          <a:lstStyle/>
          <a:p>
            <a:pPr algn="ctr"/>
            <a:r>
              <a:rPr lang="vi-VN" sz="2800" b="1">
                <a:solidFill>
                  <a:srgbClr val="C00000"/>
                </a:solidFill>
                <a:latin typeface="Arial" panose="020B0604020202020204" pitchFamily="34" charset="0"/>
                <a:cs typeface="Arial" panose="020B0604020202020204" pitchFamily="34" charset="0"/>
              </a:rPr>
              <a:t>TỔNG KẾT</a:t>
            </a:r>
            <a:endParaRPr lang="en-US" sz="2800" b="1">
              <a:solidFill>
                <a:srgbClr val="C00000"/>
              </a:solidFill>
              <a:latin typeface="Arial" panose="020B0604020202020204" pitchFamily="34" charset="0"/>
              <a:cs typeface="Arial" panose="020B0604020202020204" pitchFamily="34" charset="0"/>
            </a:endParaRPr>
          </a:p>
        </p:txBody>
      </p:sp>
      <p:sp>
        <p:nvSpPr>
          <p:cNvPr id="11" name="Rounded Rectangle 10"/>
          <p:cNvSpPr/>
          <p:nvPr/>
        </p:nvSpPr>
        <p:spPr>
          <a:xfrm>
            <a:off x="671438" y="1050586"/>
            <a:ext cx="7704000" cy="3599235"/>
          </a:xfrm>
          <a:prstGeom prst="roundRect">
            <a:avLst>
              <a:gd name="adj" fmla="val 6827"/>
            </a:avLst>
          </a:prstGeom>
          <a:solidFill>
            <a:schemeClr val="accent4">
              <a:lumMod val="10000"/>
              <a:lumOff val="90000"/>
            </a:schemeClr>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81748" y="1213217"/>
            <a:ext cx="7083380" cy="3159263"/>
          </a:xfrm>
          <a:prstGeom prst="rect">
            <a:avLst/>
          </a:prstGeom>
          <a:noFill/>
        </p:spPr>
        <p:txBody>
          <a:bodyPr wrap="square" rtlCol="0">
            <a:spAutoFit/>
          </a:bodyPr>
          <a:lstStyle/>
          <a:p>
            <a:pPr marL="342900" indent="-342900" algn="just">
              <a:lnSpc>
                <a:spcPct val="170000"/>
              </a:lnSpc>
              <a:buFont typeface="Arial" panose="020B0604020202020204" pitchFamily="34" charset="0"/>
              <a:buChar char="•"/>
            </a:pPr>
            <a:r>
              <a:rPr lang="vi-VN" sz="2000"/>
              <a:t>Công thức tổng quát của dẫn xuất halogen: RX</a:t>
            </a:r>
            <a:r>
              <a:rPr lang="vi-VN" sz="2000" baseline="-25000"/>
              <a:t>n</a:t>
            </a:r>
            <a:r>
              <a:rPr lang="vi-VN" sz="2000"/>
              <a:t>.</a:t>
            </a:r>
          </a:p>
          <a:p>
            <a:pPr marL="342900" indent="-342900" algn="just">
              <a:lnSpc>
                <a:spcPct val="170000"/>
              </a:lnSpc>
              <a:buFont typeface="Arial" panose="020B0604020202020204" pitchFamily="34" charset="0"/>
              <a:buChar char="•"/>
            </a:pPr>
            <a:r>
              <a:rPr lang="vi-VN" sz="2000"/>
              <a:t>Danh pháp thay thế:</a:t>
            </a:r>
          </a:p>
          <a:p>
            <a:pPr algn="ctr">
              <a:lnSpc>
                <a:spcPct val="170000"/>
              </a:lnSpc>
            </a:pPr>
            <a:r>
              <a:rPr lang="vi-VN" sz="2000">
                <a:solidFill>
                  <a:srgbClr val="C00000"/>
                </a:solidFill>
              </a:rPr>
              <a:t>Vị trí của halogen - halogeno + tên hydrocarbon</a:t>
            </a:r>
          </a:p>
          <a:p>
            <a:pPr marL="342900" indent="-342900" algn="just">
              <a:lnSpc>
                <a:spcPct val="170000"/>
              </a:lnSpc>
              <a:buFont typeface="Arial" panose="020B0604020202020204" pitchFamily="34" charset="0"/>
              <a:buChar char="•"/>
            </a:pPr>
            <a:r>
              <a:rPr lang="vi-VN" sz="2000"/>
              <a:t>Dẫn xuất halogen có nhiệt độ nhóng chảy và nhiệt độ sôi cao hơn hydrocarbon có phân tử khối tương đương; khó tan trong nước, tan tốt trong các dung môi hữu cơ.</a:t>
            </a:r>
            <a:endParaRPr lang="en-US" sz="2000"/>
          </a:p>
        </p:txBody>
      </p:sp>
    </p:spTree>
    <p:extLst>
      <p:ext uri="{BB962C8B-B14F-4D97-AF65-F5344CB8AC3E}">
        <p14:creationId xmlns:p14="http://schemas.microsoft.com/office/powerpoint/2010/main" val="310949918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1438" y="260200"/>
            <a:ext cx="7704000" cy="572700"/>
          </a:xfrm>
        </p:spPr>
        <p:txBody>
          <a:bodyPr/>
          <a:lstStyle/>
          <a:p>
            <a:pPr algn="ctr"/>
            <a:r>
              <a:rPr lang="vi-VN" sz="2800" b="1">
                <a:solidFill>
                  <a:srgbClr val="C00000"/>
                </a:solidFill>
                <a:latin typeface="Arial" panose="020B0604020202020204" pitchFamily="34" charset="0"/>
                <a:cs typeface="Arial" panose="020B0604020202020204" pitchFamily="34" charset="0"/>
              </a:rPr>
              <a:t>TỔNG KẾT</a:t>
            </a:r>
            <a:endParaRPr lang="en-US" sz="2800" b="1">
              <a:solidFill>
                <a:srgbClr val="C00000"/>
              </a:solidFill>
              <a:latin typeface="Arial" panose="020B0604020202020204" pitchFamily="34" charset="0"/>
              <a:cs typeface="Arial" panose="020B0604020202020204" pitchFamily="34" charset="0"/>
            </a:endParaRPr>
          </a:p>
        </p:txBody>
      </p:sp>
      <p:sp>
        <p:nvSpPr>
          <p:cNvPr id="11" name="Rounded Rectangle 10"/>
          <p:cNvSpPr/>
          <p:nvPr/>
        </p:nvSpPr>
        <p:spPr>
          <a:xfrm>
            <a:off x="671438" y="1050586"/>
            <a:ext cx="7704000" cy="3599235"/>
          </a:xfrm>
          <a:prstGeom prst="roundRect">
            <a:avLst>
              <a:gd name="adj" fmla="val 6827"/>
            </a:avLst>
          </a:prstGeom>
          <a:solidFill>
            <a:schemeClr val="accent4">
              <a:lumMod val="10000"/>
              <a:lumOff val="90000"/>
            </a:schemeClr>
          </a:solidFill>
          <a:ln>
            <a:solidFill>
              <a:schemeClr val="accent4">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43286" y="1125668"/>
            <a:ext cx="7160303" cy="3387511"/>
            <a:chOff x="981747" y="1213217"/>
            <a:chExt cx="7160303" cy="3387511"/>
          </a:xfrm>
        </p:grpSpPr>
        <p:sp>
          <p:nvSpPr>
            <p:cNvPr id="12" name="TextBox 11"/>
            <p:cNvSpPr txBox="1"/>
            <p:nvPr/>
          </p:nvSpPr>
          <p:spPr>
            <a:xfrm>
              <a:off x="981747" y="1213217"/>
              <a:ext cx="7160303" cy="2185214"/>
            </a:xfrm>
            <a:prstGeom prst="rect">
              <a:avLst/>
            </a:prstGeom>
            <a:noFill/>
          </p:spPr>
          <p:txBody>
            <a:bodyPr wrap="square" rtlCol="0">
              <a:spAutoFit/>
            </a:bodyPr>
            <a:lstStyle/>
            <a:p>
              <a:pPr marL="342900" indent="-342900" algn="just">
                <a:lnSpc>
                  <a:spcPct val="170000"/>
                </a:lnSpc>
                <a:buFont typeface="Arial" panose="020B0604020202020204" pitchFamily="34" charset="0"/>
                <a:buChar char="•"/>
              </a:pPr>
              <a:r>
                <a:rPr lang="vi-VN" sz="2000"/>
                <a:t>Dẫn xuất halogen có khả năng bị thế nguyên tử halogen:</a:t>
              </a:r>
            </a:p>
            <a:p>
              <a:pPr marL="342900" indent="-342900" algn="just">
                <a:lnSpc>
                  <a:spcPct val="170000"/>
                </a:lnSpc>
                <a:buFont typeface="Arial" panose="020B0604020202020204" pitchFamily="34" charset="0"/>
                <a:buChar char="•"/>
              </a:pPr>
              <a:endParaRPr lang="vi-VN" sz="2000"/>
            </a:p>
            <a:p>
              <a:pPr marL="342900" indent="-342900" algn="just">
                <a:lnSpc>
                  <a:spcPct val="170000"/>
                </a:lnSpc>
                <a:buFont typeface="Arial" panose="020B0604020202020204" pitchFamily="34" charset="0"/>
                <a:buChar char="•"/>
              </a:pPr>
              <a:r>
                <a:rPr lang="vi-VN" sz="2000"/>
                <a:t>Phản ứng tách HX theo nguyên tắc Zaitsev:</a:t>
              </a:r>
            </a:p>
            <a:p>
              <a:pPr marL="342900" indent="-342900" algn="just">
                <a:lnSpc>
                  <a:spcPct val="170000"/>
                </a:lnSpc>
                <a:buFont typeface="Arial" panose="020B0604020202020204" pitchFamily="34" charset="0"/>
                <a:buChar char="•"/>
              </a:pPr>
              <a:endParaRPr lang="vi-VN" sz="2000"/>
            </a:p>
          </p:txBody>
        </p:sp>
        <p:pic>
          <p:nvPicPr>
            <p:cNvPr id="5" name="Picture 4"/>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621555" y="2893091"/>
              <a:ext cx="4075237" cy="723026"/>
            </a:xfrm>
            <a:prstGeom prst="rect">
              <a:avLst/>
            </a:prstGeom>
          </p:spPr>
        </p:pic>
        <p:pic>
          <p:nvPicPr>
            <p:cNvPr id="4" name="Picture 3"/>
            <p:cNvPicPr>
              <a:picLocks noChangeAspect="1"/>
            </p:cNvPicPr>
            <p:nvPr/>
          </p:nvPicPr>
          <p:blipFill>
            <a:blip r:embed="rId4"/>
            <a:stretch>
              <a:fillRect/>
            </a:stretch>
          </p:blipFill>
          <p:spPr>
            <a:xfrm>
              <a:off x="2871279" y="1824575"/>
              <a:ext cx="3304318" cy="481626"/>
            </a:xfrm>
            <a:prstGeom prst="rect">
              <a:avLst/>
            </a:prstGeom>
          </p:spPr>
        </p:pic>
        <p:sp>
          <p:nvSpPr>
            <p:cNvPr id="6" name="Rectangle 5"/>
            <p:cNvSpPr/>
            <p:nvPr/>
          </p:nvSpPr>
          <p:spPr>
            <a:xfrm>
              <a:off x="981747" y="3585065"/>
              <a:ext cx="7160303"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vi-VN" sz="2000"/>
                <a:t>Ứng dụng: dung môi, vât liệu polymer, chất làm lạnh, dược phẩm, thuốc bảo vệ thực vật, kích thích tăng trưởng,...</a:t>
              </a:r>
              <a:endParaRPr lang="en-US" sz="2000"/>
            </a:p>
          </p:txBody>
        </p:sp>
      </p:grpSp>
    </p:spTree>
    <p:extLst>
      <p:ext uri="{BB962C8B-B14F-4D97-AF65-F5344CB8AC3E}">
        <p14:creationId xmlns:p14="http://schemas.microsoft.com/office/powerpoint/2010/main" val="16322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sp>
        <p:nvSpPr>
          <p:cNvPr id="2869" name="Google Shape;2869;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solidFill>
                  <a:schemeClr val="accent2">
                    <a:lumMod val="75000"/>
                  </a:schemeClr>
                </a:solidFill>
                <a:latin typeface="Arial" panose="020B0604020202020204" pitchFamily="34" charset="0"/>
                <a:cs typeface="Arial" panose="020B0604020202020204" pitchFamily="34" charset="0"/>
              </a:rPr>
              <a:t>HƯỚNG DẪN VỀ NHÀ</a:t>
            </a:r>
            <a:endParaRPr b="1">
              <a:solidFill>
                <a:schemeClr val="accent2">
                  <a:lumMod val="75000"/>
                </a:schemeClr>
              </a:solidFill>
              <a:latin typeface="Arial" panose="020B0604020202020204" pitchFamily="34" charset="0"/>
              <a:cs typeface="Arial" panose="020B0604020202020204" pitchFamily="34" charset="0"/>
            </a:endParaRPr>
          </a:p>
        </p:txBody>
      </p:sp>
      <p:cxnSp>
        <p:nvCxnSpPr>
          <p:cNvPr id="2875" name="Google Shape;2875;p63"/>
          <p:cNvCxnSpPr>
            <a:stCxn id="2874" idx="6"/>
          </p:cNvCxnSpPr>
          <p:nvPr/>
        </p:nvCxnSpPr>
        <p:spPr>
          <a:xfrm>
            <a:off x="7801800" y="1928083"/>
            <a:ext cx="600" cy="1977300"/>
          </a:xfrm>
          <a:prstGeom prst="bentConnector3">
            <a:avLst>
              <a:gd name="adj1" fmla="val 39687500"/>
            </a:avLst>
          </a:prstGeom>
          <a:noFill/>
          <a:ln w="28575" cap="flat" cmpd="sng">
            <a:solidFill>
              <a:schemeClr val="dk2"/>
            </a:solidFill>
            <a:prstDash val="solid"/>
            <a:round/>
            <a:headEnd type="none" w="med" len="med"/>
            <a:tailEnd type="none" w="med" len="med"/>
          </a:ln>
        </p:spPr>
      </p:cxnSp>
      <p:grpSp>
        <p:nvGrpSpPr>
          <p:cNvPr id="3" name="Group 2"/>
          <p:cNvGrpSpPr/>
          <p:nvPr/>
        </p:nvGrpSpPr>
        <p:grpSpPr>
          <a:xfrm>
            <a:off x="1426200" y="1544383"/>
            <a:ext cx="6375600" cy="767448"/>
            <a:chOff x="1426200" y="1544383"/>
            <a:chExt cx="6375600" cy="767448"/>
          </a:xfrm>
        </p:grpSpPr>
        <p:cxnSp>
          <p:nvCxnSpPr>
            <p:cNvPr id="2870" name="Google Shape;2870;p63"/>
            <p:cNvCxnSpPr>
              <a:stCxn id="2871" idx="6"/>
              <a:endCxn id="2872" idx="2"/>
            </p:cNvCxnSpPr>
            <p:nvPr/>
          </p:nvCxnSpPr>
          <p:spPr>
            <a:xfrm>
              <a:off x="2193600" y="1928131"/>
              <a:ext cx="2036700" cy="0"/>
            </a:xfrm>
            <a:prstGeom prst="straightConnector1">
              <a:avLst/>
            </a:prstGeom>
            <a:noFill/>
            <a:ln w="28575" cap="flat" cmpd="sng">
              <a:solidFill>
                <a:schemeClr val="dk2"/>
              </a:solidFill>
              <a:prstDash val="solid"/>
              <a:round/>
              <a:headEnd type="none" w="med" len="med"/>
              <a:tailEnd type="none" w="med" len="med"/>
            </a:ln>
          </p:spPr>
        </p:cxnSp>
        <p:cxnSp>
          <p:nvCxnSpPr>
            <p:cNvPr id="2873" name="Google Shape;2873;p63"/>
            <p:cNvCxnSpPr>
              <a:stCxn id="2872" idx="6"/>
              <a:endCxn id="2874" idx="2"/>
            </p:cNvCxnSpPr>
            <p:nvPr/>
          </p:nvCxnSpPr>
          <p:spPr>
            <a:xfrm>
              <a:off x="4997700" y="1928083"/>
              <a:ext cx="2036700" cy="0"/>
            </a:xfrm>
            <a:prstGeom prst="straightConnector1">
              <a:avLst/>
            </a:prstGeom>
            <a:noFill/>
            <a:ln w="28575" cap="flat" cmpd="sng">
              <a:solidFill>
                <a:schemeClr val="dk2"/>
              </a:solidFill>
              <a:prstDash val="solid"/>
              <a:round/>
              <a:headEnd type="none" w="med" len="med"/>
              <a:tailEnd type="none" w="med" len="med"/>
            </a:ln>
          </p:spPr>
        </p:cxnSp>
        <p:sp>
          <p:nvSpPr>
            <p:cNvPr id="2871" name="Google Shape;2871;p63"/>
            <p:cNvSpPr/>
            <p:nvPr/>
          </p:nvSpPr>
          <p:spPr>
            <a:xfrm>
              <a:off x="1426200" y="1544431"/>
              <a:ext cx="767400" cy="767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Arial" panose="020B0604020202020204" pitchFamily="34" charset="0"/>
                  <a:ea typeface="Montserrat SemiBold"/>
                  <a:cs typeface="Arial" panose="020B0604020202020204" pitchFamily="34" charset="0"/>
                  <a:sym typeface="Montserrat SemiBold"/>
                </a:rPr>
                <a:t>01</a:t>
              </a:r>
              <a:endParaRPr sz="2400" b="1">
                <a:solidFill>
                  <a:schemeClr val="dk2"/>
                </a:solidFill>
                <a:latin typeface="Arial" panose="020B0604020202020204" pitchFamily="34" charset="0"/>
                <a:ea typeface="Montserrat SemiBold"/>
                <a:cs typeface="Arial" panose="020B0604020202020204" pitchFamily="34" charset="0"/>
                <a:sym typeface="Montserrat SemiBold"/>
              </a:endParaRPr>
            </a:p>
          </p:txBody>
        </p:sp>
        <p:sp>
          <p:nvSpPr>
            <p:cNvPr id="2874" name="Google Shape;2874;p63"/>
            <p:cNvSpPr/>
            <p:nvPr/>
          </p:nvSpPr>
          <p:spPr>
            <a:xfrm>
              <a:off x="7034400" y="1544383"/>
              <a:ext cx="767400" cy="767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Arial" panose="020B0604020202020204" pitchFamily="34" charset="0"/>
                  <a:ea typeface="Montserrat SemiBold"/>
                  <a:cs typeface="Arial" panose="020B0604020202020204" pitchFamily="34" charset="0"/>
                  <a:sym typeface="Montserrat SemiBold"/>
                </a:rPr>
                <a:t>03</a:t>
              </a:r>
              <a:endParaRPr sz="2400" b="1">
                <a:solidFill>
                  <a:schemeClr val="dk2"/>
                </a:solidFill>
                <a:latin typeface="Arial" panose="020B0604020202020204" pitchFamily="34" charset="0"/>
                <a:ea typeface="Montserrat SemiBold"/>
                <a:cs typeface="Arial" panose="020B0604020202020204" pitchFamily="34" charset="0"/>
                <a:sym typeface="Montserrat SemiBold"/>
              </a:endParaRPr>
            </a:p>
          </p:txBody>
        </p:sp>
        <p:sp>
          <p:nvSpPr>
            <p:cNvPr id="2872" name="Google Shape;2872;p63"/>
            <p:cNvSpPr/>
            <p:nvPr/>
          </p:nvSpPr>
          <p:spPr>
            <a:xfrm>
              <a:off x="4230300" y="1544383"/>
              <a:ext cx="767400" cy="767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Arial" panose="020B0604020202020204" pitchFamily="34" charset="0"/>
                  <a:ea typeface="Montserrat SemiBold"/>
                  <a:cs typeface="Arial" panose="020B0604020202020204" pitchFamily="34" charset="0"/>
                  <a:sym typeface="Montserrat SemiBold"/>
                </a:rPr>
                <a:t>02</a:t>
              </a:r>
              <a:endParaRPr sz="2400" b="1">
                <a:solidFill>
                  <a:schemeClr val="dk2"/>
                </a:solidFill>
                <a:latin typeface="Arial" panose="020B0604020202020204" pitchFamily="34" charset="0"/>
                <a:ea typeface="Montserrat SemiBold"/>
                <a:cs typeface="Arial" panose="020B0604020202020204" pitchFamily="34" charset="0"/>
                <a:sym typeface="Montserrat SemiBold"/>
              </a:endParaRPr>
            </a:p>
          </p:txBody>
        </p:sp>
        <p:cxnSp>
          <p:nvCxnSpPr>
            <p:cNvPr id="2887" name="Google Shape;2887;p63"/>
            <p:cNvCxnSpPr>
              <a:stCxn id="2871" idx="6"/>
              <a:endCxn id="2872" idx="2"/>
            </p:cNvCxnSpPr>
            <p:nvPr/>
          </p:nvCxnSpPr>
          <p:spPr>
            <a:xfrm>
              <a:off x="2193600" y="1928131"/>
              <a:ext cx="2036700" cy="0"/>
            </a:xfrm>
            <a:prstGeom prst="straightConnector1">
              <a:avLst/>
            </a:prstGeom>
            <a:noFill/>
            <a:ln w="19050" cap="flat" cmpd="sng">
              <a:solidFill>
                <a:schemeClr val="lt1"/>
              </a:solidFill>
              <a:prstDash val="solid"/>
              <a:round/>
              <a:headEnd type="none" w="med" len="med"/>
              <a:tailEnd type="none" w="med" len="med"/>
            </a:ln>
          </p:spPr>
        </p:cxnSp>
        <p:cxnSp>
          <p:nvCxnSpPr>
            <p:cNvPr id="2888" name="Google Shape;2888;p63"/>
            <p:cNvCxnSpPr>
              <a:stCxn id="2872" idx="6"/>
              <a:endCxn id="2874" idx="2"/>
            </p:cNvCxnSpPr>
            <p:nvPr/>
          </p:nvCxnSpPr>
          <p:spPr>
            <a:xfrm>
              <a:off x="4997700" y="1928083"/>
              <a:ext cx="2036700" cy="0"/>
            </a:xfrm>
            <a:prstGeom prst="straightConnector1">
              <a:avLst/>
            </a:prstGeom>
            <a:noFill/>
            <a:ln w="19050" cap="flat" cmpd="sng">
              <a:solidFill>
                <a:schemeClr val="lt1"/>
              </a:solidFill>
              <a:prstDash val="solid"/>
              <a:round/>
              <a:headEnd type="none" w="med" len="med"/>
              <a:tailEnd type="none" w="med" len="med"/>
            </a:ln>
          </p:spPr>
        </p:cxnSp>
      </p:grpSp>
      <p:sp>
        <p:nvSpPr>
          <p:cNvPr id="2" name="Folded Corner 1"/>
          <p:cNvSpPr/>
          <p:nvPr/>
        </p:nvSpPr>
        <p:spPr>
          <a:xfrm>
            <a:off x="704495" y="2674291"/>
            <a:ext cx="2198298" cy="1614792"/>
          </a:xfrm>
          <a:prstGeom prst="foldedCorner">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Ôn tập kiến thức đã học trong bài</a:t>
            </a:r>
            <a:endParaRPr lang="en-US" sz="2000">
              <a:solidFill>
                <a:srgbClr val="000000"/>
              </a:solidFill>
              <a:latin typeface="Arial" panose="020B0604020202020204" pitchFamily="34" charset="0"/>
              <a:cs typeface="Arial" panose="020B0604020202020204" pitchFamily="34" charset="0"/>
            </a:endParaRPr>
          </a:p>
        </p:txBody>
      </p:sp>
      <p:sp>
        <p:nvSpPr>
          <p:cNvPr id="26" name="Folded Corner 25"/>
          <p:cNvSpPr/>
          <p:nvPr/>
        </p:nvSpPr>
        <p:spPr>
          <a:xfrm>
            <a:off x="3472851" y="2674291"/>
            <a:ext cx="2198298" cy="1614792"/>
          </a:xfrm>
          <a:prstGeom prst="foldedCorner">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Hoàn thành bài tập trong SBT</a:t>
            </a:r>
            <a:endParaRPr lang="en-US" sz="2000">
              <a:solidFill>
                <a:srgbClr val="000000"/>
              </a:solidFill>
              <a:latin typeface="Arial" panose="020B0604020202020204" pitchFamily="34" charset="0"/>
              <a:cs typeface="Arial" panose="020B0604020202020204" pitchFamily="34" charset="0"/>
            </a:endParaRPr>
          </a:p>
        </p:txBody>
      </p:sp>
      <p:sp>
        <p:nvSpPr>
          <p:cNvPr id="27" name="Folded Corner 26"/>
          <p:cNvSpPr/>
          <p:nvPr/>
        </p:nvSpPr>
        <p:spPr>
          <a:xfrm>
            <a:off x="6318951" y="2674291"/>
            <a:ext cx="2198298" cy="1614792"/>
          </a:xfrm>
          <a:prstGeom prst="foldedCorner">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Chuẩn bị bài sau - </a:t>
            </a:r>
            <a:r>
              <a:rPr lang="vi-VN" sz="2000" b="1">
                <a:solidFill>
                  <a:srgbClr val="000000"/>
                </a:solidFill>
                <a:latin typeface="Arial" panose="020B0604020202020204" pitchFamily="34" charset="0"/>
                <a:cs typeface="Arial" panose="020B0604020202020204" pitchFamily="34" charset="0"/>
              </a:rPr>
              <a:t>Bài 20: Alcohol</a:t>
            </a:r>
            <a:endParaRPr lang="en-US" sz="2000" b="1">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87"/>
        <p:cNvGrpSpPr/>
        <p:nvPr/>
      </p:nvGrpSpPr>
      <p:grpSpPr>
        <a:xfrm>
          <a:off x="0" y="0"/>
          <a:ext cx="0" cy="0"/>
          <a:chOff x="0" y="0"/>
          <a:chExt cx="0" cy="0"/>
        </a:xfrm>
      </p:grpSpPr>
      <p:grpSp>
        <p:nvGrpSpPr>
          <p:cNvPr id="6" name="Google Shape;3042;p70"/>
          <p:cNvGrpSpPr/>
          <p:nvPr/>
        </p:nvGrpSpPr>
        <p:grpSpPr>
          <a:xfrm>
            <a:off x="1552791" y="3244497"/>
            <a:ext cx="1974710" cy="1899003"/>
            <a:chOff x="93163" y="1794623"/>
            <a:chExt cx="1974710" cy="1899003"/>
          </a:xfrm>
        </p:grpSpPr>
        <p:sp>
          <p:nvSpPr>
            <p:cNvPr id="7" name="Google Shape;3043;p70"/>
            <p:cNvSpPr/>
            <p:nvPr/>
          </p:nvSpPr>
          <p:spPr>
            <a:xfrm>
              <a:off x="1311115" y="1794623"/>
              <a:ext cx="109702" cy="21132"/>
            </a:xfrm>
            <a:custGeom>
              <a:avLst/>
              <a:gdLst/>
              <a:ahLst/>
              <a:cxnLst/>
              <a:rect l="l" t="t" r="r" b="b"/>
              <a:pathLst>
                <a:path w="7974" h="1536" extrusionOk="0">
                  <a:moveTo>
                    <a:pt x="1" y="1"/>
                  </a:moveTo>
                  <a:lnTo>
                    <a:pt x="568" y="1535"/>
                  </a:lnTo>
                  <a:lnTo>
                    <a:pt x="7373" y="1535"/>
                  </a:lnTo>
                  <a:lnTo>
                    <a:pt x="79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4;p70"/>
            <p:cNvSpPr/>
            <p:nvPr/>
          </p:nvSpPr>
          <p:spPr>
            <a:xfrm>
              <a:off x="1330857" y="1816195"/>
              <a:ext cx="70686" cy="355219"/>
            </a:xfrm>
            <a:custGeom>
              <a:avLst/>
              <a:gdLst/>
              <a:ahLst/>
              <a:cxnLst/>
              <a:rect l="l" t="t" r="r" b="b"/>
              <a:pathLst>
                <a:path w="5138" h="25820" extrusionOk="0">
                  <a:moveTo>
                    <a:pt x="0" y="1"/>
                  </a:moveTo>
                  <a:lnTo>
                    <a:pt x="0" y="25819"/>
                  </a:lnTo>
                  <a:lnTo>
                    <a:pt x="5137" y="25819"/>
                  </a:lnTo>
                  <a:lnTo>
                    <a:pt x="5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45;p70"/>
            <p:cNvSpPr/>
            <p:nvPr/>
          </p:nvSpPr>
          <p:spPr>
            <a:xfrm>
              <a:off x="1189044" y="2170932"/>
              <a:ext cx="353843" cy="298772"/>
            </a:xfrm>
            <a:custGeom>
              <a:avLst/>
              <a:gdLst/>
              <a:ahLst/>
              <a:cxnLst/>
              <a:rect l="l" t="t" r="r" b="b"/>
              <a:pathLst>
                <a:path w="25720" h="21717" extrusionOk="0">
                  <a:moveTo>
                    <a:pt x="10275" y="1"/>
                  </a:moveTo>
                  <a:lnTo>
                    <a:pt x="1" y="21716"/>
                  </a:lnTo>
                  <a:lnTo>
                    <a:pt x="25719" y="21716"/>
                  </a:lnTo>
                  <a:lnTo>
                    <a:pt x="154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46;p70"/>
            <p:cNvSpPr/>
            <p:nvPr/>
          </p:nvSpPr>
          <p:spPr>
            <a:xfrm>
              <a:off x="1330389" y="1812302"/>
              <a:ext cx="70686" cy="6893"/>
            </a:xfrm>
            <a:custGeom>
              <a:avLst/>
              <a:gdLst/>
              <a:ahLst/>
              <a:cxnLst/>
              <a:rect l="l" t="t" r="r" b="b"/>
              <a:pathLst>
                <a:path w="5138" h="501" extrusionOk="0">
                  <a:moveTo>
                    <a:pt x="2594" y="0"/>
                  </a:moveTo>
                  <a:cubicBezTo>
                    <a:pt x="1735" y="0"/>
                    <a:pt x="868" y="84"/>
                    <a:pt x="1" y="250"/>
                  </a:cubicBezTo>
                  <a:cubicBezTo>
                    <a:pt x="835" y="417"/>
                    <a:pt x="1694" y="501"/>
                    <a:pt x="2557" y="501"/>
                  </a:cubicBezTo>
                  <a:cubicBezTo>
                    <a:pt x="3420" y="501"/>
                    <a:pt x="4287" y="417"/>
                    <a:pt x="5138" y="250"/>
                  </a:cubicBezTo>
                  <a:cubicBezTo>
                    <a:pt x="4304" y="84"/>
                    <a:pt x="3453" y="0"/>
                    <a:pt x="2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47;p70"/>
            <p:cNvSpPr/>
            <p:nvPr/>
          </p:nvSpPr>
          <p:spPr>
            <a:xfrm>
              <a:off x="1189044" y="2293924"/>
              <a:ext cx="353843" cy="175780"/>
            </a:xfrm>
            <a:custGeom>
              <a:avLst/>
              <a:gdLst/>
              <a:ahLst/>
              <a:cxnLst/>
              <a:rect l="l" t="t" r="r" b="b"/>
              <a:pathLst>
                <a:path w="25720" h="12777" extrusionOk="0">
                  <a:moveTo>
                    <a:pt x="19681" y="1"/>
                  </a:moveTo>
                  <a:cubicBezTo>
                    <a:pt x="14044" y="935"/>
                    <a:pt x="12376" y="5004"/>
                    <a:pt x="10275" y="5004"/>
                  </a:cubicBezTo>
                  <a:cubicBezTo>
                    <a:pt x="8307" y="5004"/>
                    <a:pt x="8240" y="3069"/>
                    <a:pt x="4871" y="2536"/>
                  </a:cubicBezTo>
                  <a:lnTo>
                    <a:pt x="1" y="12776"/>
                  </a:lnTo>
                  <a:lnTo>
                    <a:pt x="25719" y="12776"/>
                  </a:lnTo>
                  <a:lnTo>
                    <a:pt x="19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48;p70"/>
            <p:cNvSpPr/>
            <p:nvPr/>
          </p:nvSpPr>
          <p:spPr>
            <a:xfrm>
              <a:off x="1312972" y="2264057"/>
              <a:ext cx="64248" cy="58951"/>
            </a:xfrm>
            <a:custGeom>
              <a:avLst/>
              <a:gdLst/>
              <a:ahLst/>
              <a:cxnLst/>
              <a:rect l="l" t="t" r="r" b="b"/>
              <a:pathLst>
                <a:path w="4670" h="4285" extrusionOk="0">
                  <a:moveTo>
                    <a:pt x="1921" y="550"/>
                  </a:moveTo>
                  <a:cubicBezTo>
                    <a:pt x="2352" y="550"/>
                    <a:pt x="2779" y="692"/>
                    <a:pt x="3101" y="1004"/>
                  </a:cubicBezTo>
                  <a:cubicBezTo>
                    <a:pt x="4222" y="2029"/>
                    <a:pt x="3652" y="3883"/>
                    <a:pt x="2130" y="3883"/>
                  </a:cubicBezTo>
                  <a:cubicBezTo>
                    <a:pt x="2066" y="3883"/>
                    <a:pt x="2001" y="3880"/>
                    <a:pt x="1934" y="3873"/>
                  </a:cubicBezTo>
                  <a:cubicBezTo>
                    <a:pt x="1067" y="3773"/>
                    <a:pt x="66" y="3172"/>
                    <a:pt x="66" y="2172"/>
                  </a:cubicBezTo>
                  <a:cubicBezTo>
                    <a:pt x="89" y="1177"/>
                    <a:pt x="1015" y="550"/>
                    <a:pt x="1921" y="550"/>
                  </a:cubicBezTo>
                  <a:close/>
                  <a:moveTo>
                    <a:pt x="1836" y="1"/>
                  </a:moveTo>
                  <a:cubicBezTo>
                    <a:pt x="724" y="1"/>
                    <a:pt x="0" y="1102"/>
                    <a:pt x="33" y="2172"/>
                  </a:cubicBezTo>
                  <a:cubicBezTo>
                    <a:pt x="10" y="3434"/>
                    <a:pt x="900" y="4284"/>
                    <a:pt x="1890" y="4284"/>
                  </a:cubicBezTo>
                  <a:cubicBezTo>
                    <a:pt x="2392" y="4284"/>
                    <a:pt x="2920" y="4066"/>
                    <a:pt x="3368" y="3573"/>
                  </a:cubicBezTo>
                  <a:cubicBezTo>
                    <a:pt x="4669" y="2238"/>
                    <a:pt x="3869" y="37"/>
                    <a:pt x="1934" y="3"/>
                  </a:cubicBezTo>
                  <a:cubicBezTo>
                    <a:pt x="1901" y="2"/>
                    <a:pt x="1868" y="1"/>
                    <a:pt x="18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49;p70"/>
            <p:cNvSpPr/>
            <p:nvPr/>
          </p:nvSpPr>
          <p:spPr>
            <a:xfrm>
              <a:off x="1396948" y="2356328"/>
              <a:ext cx="55993" cy="50806"/>
            </a:xfrm>
            <a:custGeom>
              <a:avLst/>
              <a:gdLst/>
              <a:ahLst/>
              <a:cxnLst/>
              <a:rect l="l" t="t" r="r" b="b"/>
              <a:pathLst>
                <a:path w="4070" h="3693" extrusionOk="0">
                  <a:moveTo>
                    <a:pt x="1666" y="533"/>
                  </a:moveTo>
                  <a:cubicBezTo>
                    <a:pt x="1689" y="533"/>
                    <a:pt x="1711" y="534"/>
                    <a:pt x="1734" y="535"/>
                  </a:cubicBezTo>
                  <a:cubicBezTo>
                    <a:pt x="1753" y="534"/>
                    <a:pt x="1771" y="534"/>
                    <a:pt x="1790" y="534"/>
                  </a:cubicBezTo>
                  <a:cubicBezTo>
                    <a:pt x="2501" y="534"/>
                    <a:pt x="3138" y="1154"/>
                    <a:pt x="3235" y="1869"/>
                  </a:cubicBezTo>
                  <a:cubicBezTo>
                    <a:pt x="3297" y="2678"/>
                    <a:pt x="2663" y="3314"/>
                    <a:pt x="1900" y="3314"/>
                  </a:cubicBezTo>
                  <a:cubicBezTo>
                    <a:pt x="1845" y="3314"/>
                    <a:pt x="1790" y="3310"/>
                    <a:pt x="1734" y="3304"/>
                  </a:cubicBezTo>
                  <a:cubicBezTo>
                    <a:pt x="1000" y="3203"/>
                    <a:pt x="133" y="2703"/>
                    <a:pt x="133" y="1869"/>
                  </a:cubicBezTo>
                  <a:cubicBezTo>
                    <a:pt x="133" y="1060"/>
                    <a:pt x="918" y="533"/>
                    <a:pt x="1666" y="533"/>
                  </a:cubicBezTo>
                  <a:close/>
                  <a:moveTo>
                    <a:pt x="1682" y="0"/>
                  </a:moveTo>
                  <a:cubicBezTo>
                    <a:pt x="645" y="0"/>
                    <a:pt x="1" y="983"/>
                    <a:pt x="66" y="1869"/>
                  </a:cubicBezTo>
                  <a:cubicBezTo>
                    <a:pt x="66" y="2970"/>
                    <a:pt x="807" y="3693"/>
                    <a:pt x="1647" y="3693"/>
                  </a:cubicBezTo>
                  <a:cubicBezTo>
                    <a:pt x="2079" y="3693"/>
                    <a:pt x="2538" y="3501"/>
                    <a:pt x="2935" y="3070"/>
                  </a:cubicBezTo>
                  <a:cubicBezTo>
                    <a:pt x="4069" y="1969"/>
                    <a:pt x="3402" y="1"/>
                    <a:pt x="1734" y="1"/>
                  </a:cubicBezTo>
                  <a:cubicBezTo>
                    <a:pt x="1717" y="1"/>
                    <a:pt x="1699" y="0"/>
                    <a:pt x="16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50;p70"/>
            <p:cNvSpPr/>
            <p:nvPr/>
          </p:nvSpPr>
          <p:spPr>
            <a:xfrm>
              <a:off x="1265234" y="2399940"/>
              <a:ext cx="41314" cy="39044"/>
            </a:xfrm>
            <a:custGeom>
              <a:avLst/>
              <a:gdLst/>
              <a:ahLst/>
              <a:cxnLst/>
              <a:rect l="l" t="t" r="r" b="b"/>
              <a:pathLst>
                <a:path w="3003" h="2838" extrusionOk="0">
                  <a:moveTo>
                    <a:pt x="1301" y="534"/>
                  </a:moveTo>
                  <a:cubicBezTo>
                    <a:pt x="1801" y="534"/>
                    <a:pt x="2235" y="901"/>
                    <a:pt x="2335" y="1468"/>
                  </a:cubicBezTo>
                  <a:cubicBezTo>
                    <a:pt x="2453" y="1998"/>
                    <a:pt x="1998" y="2425"/>
                    <a:pt x="1499" y="2425"/>
                  </a:cubicBezTo>
                  <a:cubicBezTo>
                    <a:pt x="1433" y="2425"/>
                    <a:pt x="1367" y="2417"/>
                    <a:pt x="1301" y="2402"/>
                  </a:cubicBezTo>
                  <a:cubicBezTo>
                    <a:pt x="801" y="2368"/>
                    <a:pt x="133" y="2068"/>
                    <a:pt x="133" y="1468"/>
                  </a:cubicBezTo>
                  <a:cubicBezTo>
                    <a:pt x="133" y="834"/>
                    <a:pt x="734" y="534"/>
                    <a:pt x="1301" y="534"/>
                  </a:cubicBezTo>
                  <a:close/>
                  <a:moveTo>
                    <a:pt x="1234" y="0"/>
                  </a:moveTo>
                  <a:cubicBezTo>
                    <a:pt x="467" y="0"/>
                    <a:pt x="0" y="734"/>
                    <a:pt x="33" y="1468"/>
                  </a:cubicBezTo>
                  <a:cubicBezTo>
                    <a:pt x="12" y="2295"/>
                    <a:pt x="557" y="2838"/>
                    <a:pt x="1171" y="2838"/>
                  </a:cubicBezTo>
                  <a:cubicBezTo>
                    <a:pt x="1498" y="2838"/>
                    <a:pt x="1845" y="2683"/>
                    <a:pt x="2135" y="2335"/>
                  </a:cubicBezTo>
                  <a:cubicBezTo>
                    <a:pt x="3002" y="1468"/>
                    <a:pt x="2535" y="33"/>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51;p70"/>
            <p:cNvSpPr/>
            <p:nvPr/>
          </p:nvSpPr>
          <p:spPr>
            <a:xfrm>
              <a:off x="840278" y="2387090"/>
              <a:ext cx="214782" cy="284079"/>
            </a:xfrm>
            <a:custGeom>
              <a:avLst/>
              <a:gdLst/>
              <a:ahLst/>
              <a:cxnLst/>
              <a:rect l="l" t="t" r="r" b="b"/>
              <a:pathLst>
                <a:path w="15612" h="20649" extrusionOk="0">
                  <a:moveTo>
                    <a:pt x="4037" y="0"/>
                  </a:moveTo>
                  <a:lnTo>
                    <a:pt x="0" y="20648"/>
                  </a:lnTo>
                  <a:lnTo>
                    <a:pt x="15611" y="20648"/>
                  </a:lnTo>
                  <a:lnTo>
                    <a:pt x="13610" y="3403"/>
                  </a:lnTo>
                  <a:lnTo>
                    <a:pt x="4037"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52;p70"/>
            <p:cNvSpPr/>
            <p:nvPr/>
          </p:nvSpPr>
          <p:spPr>
            <a:xfrm>
              <a:off x="872856" y="2387090"/>
              <a:ext cx="160179" cy="117943"/>
            </a:xfrm>
            <a:custGeom>
              <a:avLst/>
              <a:gdLst/>
              <a:ahLst/>
              <a:cxnLst/>
              <a:rect l="l" t="t" r="r" b="b"/>
              <a:pathLst>
                <a:path w="11643" h="8573" extrusionOk="0">
                  <a:moveTo>
                    <a:pt x="1669" y="0"/>
                  </a:moveTo>
                  <a:lnTo>
                    <a:pt x="1" y="8573"/>
                  </a:lnTo>
                  <a:lnTo>
                    <a:pt x="11642" y="6571"/>
                  </a:lnTo>
                  <a:lnTo>
                    <a:pt x="11242" y="3403"/>
                  </a:lnTo>
                  <a:lnTo>
                    <a:pt x="16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53;p70"/>
            <p:cNvSpPr/>
            <p:nvPr/>
          </p:nvSpPr>
          <p:spPr>
            <a:xfrm>
              <a:off x="834775" y="2080986"/>
              <a:ext cx="295552" cy="383710"/>
            </a:xfrm>
            <a:custGeom>
              <a:avLst/>
              <a:gdLst/>
              <a:ahLst/>
              <a:cxnLst/>
              <a:rect l="l" t="t" r="r" b="b"/>
              <a:pathLst>
                <a:path w="21483" h="27891" extrusionOk="0">
                  <a:moveTo>
                    <a:pt x="19948" y="1"/>
                  </a:moveTo>
                  <a:lnTo>
                    <a:pt x="0" y="568"/>
                  </a:lnTo>
                  <a:cubicBezTo>
                    <a:pt x="0" y="568"/>
                    <a:pt x="167" y="6572"/>
                    <a:pt x="400" y="14011"/>
                  </a:cubicBezTo>
                  <a:cubicBezTo>
                    <a:pt x="598" y="21325"/>
                    <a:pt x="8540" y="27891"/>
                    <a:pt x="14875" y="27891"/>
                  </a:cubicBezTo>
                  <a:cubicBezTo>
                    <a:pt x="14954" y="27891"/>
                    <a:pt x="15032" y="27890"/>
                    <a:pt x="15111" y="27887"/>
                  </a:cubicBezTo>
                  <a:cubicBezTo>
                    <a:pt x="21482" y="27721"/>
                    <a:pt x="20615" y="22917"/>
                    <a:pt x="20481" y="19648"/>
                  </a:cubicBezTo>
                  <a:cubicBezTo>
                    <a:pt x="20348" y="16346"/>
                    <a:pt x="19948" y="1"/>
                    <a:pt x="19948"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54;p70"/>
            <p:cNvSpPr/>
            <p:nvPr/>
          </p:nvSpPr>
          <p:spPr>
            <a:xfrm>
              <a:off x="759962" y="2210430"/>
              <a:ext cx="129885" cy="119278"/>
            </a:xfrm>
            <a:custGeom>
              <a:avLst/>
              <a:gdLst/>
              <a:ahLst/>
              <a:cxnLst/>
              <a:rect l="l" t="t" r="r" b="b"/>
              <a:pathLst>
                <a:path w="9441" h="8670" extrusionOk="0">
                  <a:moveTo>
                    <a:pt x="4731" y="1"/>
                  </a:moveTo>
                  <a:cubicBezTo>
                    <a:pt x="2702" y="1"/>
                    <a:pt x="936" y="1374"/>
                    <a:pt x="501" y="3401"/>
                  </a:cubicBezTo>
                  <a:cubicBezTo>
                    <a:pt x="1" y="5736"/>
                    <a:pt x="1435" y="8071"/>
                    <a:pt x="3770" y="8571"/>
                  </a:cubicBezTo>
                  <a:cubicBezTo>
                    <a:pt x="4078" y="8637"/>
                    <a:pt x="4387" y="8669"/>
                    <a:pt x="4691" y="8669"/>
                  </a:cubicBezTo>
                  <a:cubicBezTo>
                    <a:pt x="6690" y="8669"/>
                    <a:pt x="8506" y="7296"/>
                    <a:pt x="8941" y="5269"/>
                  </a:cubicBezTo>
                  <a:cubicBezTo>
                    <a:pt x="9441" y="2934"/>
                    <a:pt x="8007" y="599"/>
                    <a:pt x="5672" y="99"/>
                  </a:cubicBezTo>
                  <a:cubicBezTo>
                    <a:pt x="5355" y="33"/>
                    <a:pt x="5040" y="1"/>
                    <a:pt x="4731"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55;p70"/>
            <p:cNvSpPr/>
            <p:nvPr/>
          </p:nvSpPr>
          <p:spPr>
            <a:xfrm>
              <a:off x="1013279" y="2185900"/>
              <a:ext cx="53255" cy="170909"/>
            </a:xfrm>
            <a:custGeom>
              <a:avLst/>
              <a:gdLst/>
              <a:ahLst/>
              <a:cxnLst/>
              <a:rect l="l" t="t" r="r" b="b"/>
              <a:pathLst>
                <a:path w="3871" h="12423" extrusionOk="0">
                  <a:moveTo>
                    <a:pt x="1658" y="0"/>
                  </a:moveTo>
                  <a:cubicBezTo>
                    <a:pt x="1060" y="0"/>
                    <a:pt x="483" y="368"/>
                    <a:pt x="268" y="1014"/>
                  </a:cubicBezTo>
                  <a:cubicBezTo>
                    <a:pt x="1" y="2182"/>
                    <a:pt x="468" y="3383"/>
                    <a:pt x="701" y="4517"/>
                  </a:cubicBezTo>
                  <a:cubicBezTo>
                    <a:pt x="1255" y="6886"/>
                    <a:pt x="1979" y="9284"/>
                    <a:pt x="3005" y="11500"/>
                  </a:cubicBezTo>
                  <a:lnTo>
                    <a:pt x="3005" y="11500"/>
                  </a:lnTo>
                  <a:cubicBezTo>
                    <a:pt x="2084" y="11087"/>
                    <a:pt x="1148" y="10686"/>
                    <a:pt x="234" y="10354"/>
                  </a:cubicBezTo>
                  <a:lnTo>
                    <a:pt x="168" y="10388"/>
                  </a:lnTo>
                  <a:cubicBezTo>
                    <a:pt x="435" y="10555"/>
                    <a:pt x="701" y="10688"/>
                    <a:pt x="968" y="10855"/>
                  </a:cubicBezTo>
                  <a:cubicBezTo>
                    <a:pt x="1936" y="11388"/>
                    <a:pt x="2870" y="11922"/>
                    <a:pt x="3870" y="12423"/>
                  </a:cubicBezTo>
                  <a:cubicBezTo>
                    <a:pt x="3437" y="11255"/>
                    <a:pt x="2670" y="9354"/>
                    <a:pt x="2169" y="8186"/>
                  </a:cubicBezTo>
                  <a:cubicBezTo>
                    <a:pt x="1469" y="6352"/>
                    <a:pt x="601" y="4517"/>
                    <a:pt x="501" y="2515"/>
                  </a:cubicBezTo>
                  <a:cubicBezTo>
                    <a:pt x="468" y="1682"/>
                    <a:pt x="535" y="514"/>
                    <a:pt x="1535" y="381"/>
                  </a:cubicBezTo>
                  <a:cubicBezTo>
                    <a:pt x="2469" y="381"/>
                    <a:pt x="3170" y="1281"/>
                    <a:pt x="3770" y="1948"/>
                  </a:cubicBezTo>
                  <a:lnTo>
                    <a:pt x="3837" y="1915"/>
                  </a:lnTo>
                  <a:cubicBezTo>
                    <a:pt x="3537" y="1348"/>
                    <a:pt x="3170" y="748"/>
                    <a:pt x="2603" y="347"/>
                  </a:cubicBezTo>
                  <a:cubicBezTo>
                    <a:pt x="2319" y="111"/>
                    <a:pt x="1985"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56;p70"/>
            <p:cNvSpPr/>
            <p:nvPr/>
          </p:nvSpPr>
          <p:spPr>
            <a:xfrm>
              <a:off x="732887" y="2510536"/>
              <a:ext cx="688838" cy="1183090"/>
            </a:xfrm>
            <a:custGeom>
              <a:avLst/>
              <a:gdLst/>
              <a:ahLst/>
              <a:cxnLst/>
              <a:rect l="l" t="t" r="r" b="b"/>
              <a:pathLst>
                <a:path w="50070" h="85996" extrusionOk="0">
                  <a:moveTo>
                    <a:pt x="22050" y="0"/>
                  </a:moveTo>
                  <a:cubicBezTo>
                    <a:pt x="22050" y="0"/>
                    <a:pt x="22750" y="5838"/>
                    <a:pt x="16579" y="6838"/>
                  </a:cubicBezTo>
                  <a:cubicBezTo>
                    <a:pt x="16126" y="6912"/>
                    <a:pt x="15702" y="6946"/>
                    <a:pt x="15305" y="6946"/>
                  </a:cubicBezTo>
                  <a:cubicBezTo>
                    <a:pt x="10314" y="6946"/>
                    <a:pt x="9741" y="1535"/>
                    <a:pt x="9741" y="1535"/>
                  </a:cubicBezTo>
                  <a:lnTo>
                    <a:pt x="2336" y="2669"/>
                  </a:lnTo>
                  <a:lnTo>
                    <a:pt x="1" y="85995"/>
                  </a:lnTo>
                  <a:lnTo>
                    <a:pt x="50070" y="85995"/>
                  </a:lnTo>
                  <a:lnTo>
                    <a:pt x="26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7;p70"/>
            <p:cNvSpPr/>
            <p:nvPr/>
          </p:nvSpPr>
          <p:spPr>
            <a:xfrm>
              <a:off x="824856" y="2510536"/>
              <a:ext cx="272426" cy="131604"/>
            </a:xfrm>
            <a:custGeom>
              <a:avLst/>
              <a:gdLst/>
              <a:ahLst/>
              <a:cxnLst/>
              <a:rect l="l" t="t" r="r" b="b"/>
              <a:pathLst>
                <a:path w="19802" h="9566" extrusionOk="0">
                  <a:moveTo>
                    <a:pt x="15365" y="0"/>
                  </a:moveTo>
                  <a:cubicBezTo>
                    <a:pt x="15365" y="0"/>
                    <a:pt x="16099" y="5838"/>
                    <a:pt x="9894" y="6838"/>
                  </a:cubicBezTo>
                  <a:cubicBezTo>
                    <a:pt x="9443" y="6912"/>
                    <a:pt x="9021" y="6946"/>
                    <a:pt x="8627" y="6946"/>
                  </a:cubicBezTo>
                  <a:cubicBezTo>
                    <a:pt x="3662" y="6946"/>
                    <a:pt x="3089" y="1535"/>
                    <a:pt x="3089" y="1535"/>
                  </a:cubicBezTo>
                  <a:lnTo>
                    <a:pt x="421" y="1968"/>
                  </a:lnTo>
                  <a:cubicBezTo>
                    <a:pt x="453" y="1968"/>
                    <a:pt x="0" y="9565"/>
                    <a:pt x="8520" y="9565"/>
                  </a:cubicBezTo>
                  <a:cubicBezTo>
                    <a:pt x="8944" y="9565"/>
                    <a:pt x="9391" y="9547"/>
                    <a:pt x="9861" y="9507"/>
                  </a:cubicBezTo>
                  <a:cubicBezTo>
                    <a:pt x="19801" y="8640"/>
                    <a:pt x="17800" y="0"/>
                    <a:pt x="17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58;p70"/>
            <p:cNvSpPr/>
            <p:nvPr/>
          </p:nvSpPr>
          <p:spPr>
            <a:xfrm>
              <a:off x="174855" y="2547241"/>
              <a:ext cx="698014" cy="1146385"/>
            </a:xfrm>
            <a:custGeom>
              <a:avLst/>
              <a:gdLst/>
              <a:ahLst/>
              <a:cxnLst/>
              <a:rect l="l" t="t" r="r" b="b"/>
              <a:pathLst>
                <a:path w="50737" h="83328" extrusionOk="0">
                  <a:moveTo>
                    <a:pt x="43031" y="1"/>
                  </a:moveTo>
                  <a:lnTo>
                    <a:pt x="18113" y="3503"/>
                  </a:lnTo>
                  <a:lnTo>
                    <a:pt x="0" y="83327"/>
                  </a:lnTo>
                  <a:lnTo>
                    <a:pt x="50737" y="83327"/>
                  </a:lnTo>
                  <a:lnTo>
                    <a:pt x="430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9;p70"/>
            <p:cNvSpPr/>
            <p:nvPr/>
          </p:nvSpPr>
          <p:spPr>
            <a:xfrm>
              <a:off x="1091297" y="2486667"/>
              <a:ext cx="767311" cy="1206959"/>
            </a:xfrm>
            <a:custGeom>
              <a:avLst/>
              <a:gdLst/>
              <a:ahLst/>
              <a:cxnLst/>
              <a:rect l="l" t="t" r="r" b="b"/>
              <a:pathLst>
                <a:path w="55774" h="87731" extrusionOk="0">
                  <a:moveTo>
                    <a:pt x="22016" y="1"/>
                  </a:moveTo>
                  <a:lnTo>
                    <a:pt x="1" y="1735"/>
                  </a:lnTo>
                  <a:lnTo>
                    <a:pt x="18814" y="87730"/>
                  </a:lnTo>
                  <a:lnTo>
                    <a:pt x="55774" y="87730"/>
                  </a:lnTo>
                  <a:lnTo>
                    <a:pt x="220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0;p70"/>
            <p:cNvSpPr/>
            <p:nvPr/>
          </p:nvSpPr>
          <p:spPr>
            <a:xfrm>
              <a:off x="93163" y="2595434"/>
              <a:ext cx="926100" cy="1039448"/>
            </a:xfrm>
            <a:custGeom>
              <a:avLst/>
              <a:gdLst/>
              <a:ahLst/>
              <a:cxnLst/>
              <a:rect l="l" t="t" r="r" b="b"/>
              <a:pathLst>
                <a:path w="67316" h="75555" extrusionOk="0">
                  <a:moveTo>
                    <a:pt x="24051" y="0"/>
                  </a:moveTo>
                  <a:cubicBezTo>
                    <a:pt x="18781" y="667"/>
                    <a:pt x="14445" y="4437"/>
                    <a:pt x="12977" y="9507"/>
                  </a:cubicBezTo>
                  <a:lnTo>
                    <a:pt x="1369" y="50503"/>
                  </a:lnTo>
                  <a:cubicBezTo>
                    <a:pt x="1" y="55373"/>
                    <a:pt x="2970" y="60444"/>
                    <a:pt x="7940" y="61578"/>
                  </a:cubicBezTo>
                  <a:lnTo>
                    <a:pt x="64480" y="75554"/>
                  </a:lnTo>
                  <a:lnTo>
                    <a:pt x="67316" y="48502"/>
                  </a:lnTo>
                  <a:lnTo>
                    <a:pt x="27387" y="39896"/>
                  </a:lnTo>
                  <a:lnTo>
                    <a:pt x="24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61;p70"/>
            <p:cNvSpPr/>
            <p:nvPr/>
          </p:nvSpPr>
          <p:spPr>
            <a:xfrm>
              <a:off x="1393729" y="2047032"/>
              <a:ext cx="674145" cy="971981"/>
            </a:xfrm>
            <a:custGeom>
              <a:avLst/>
              <a:gdLst/>
              <a:ahLst/>
              <a:cxnLst/>
              <a:rect l="l" t="t" r="r" b="b"/>
              <a:pathLst>
                <a:path w="49002" h="70651" extrusionOk="0">
                  <a:moveTo>
                    <a:pt x="33057" y="0"/>
                  </a:moveTo>
                  <a:lnTo>
                    <a:pt x="7906" y="10341"/>
                  </a:lnTo>
                  <a:lnTo>
                    <a:pt x="13877" y="30722"/>
                  </a:lnTo>
                  <a:lnTo>
                    <a:pt x="0" y="31957"/>
                  </a:lnTo>
                  <a:lnTo>
                    <a:pt x="14844" y="70651"/>
                  </a:lnTo>
                  <a:lnTo>
                    <a:pt x="40996" y="67382"/>
                  </a:lnTo>
                  <a:cubicBezTo>
                    <a:pt x="45933" y="66315"/>
                    <a:pt x="49002" y="61311"/>
                    <a:pt x="47667" y="56374"/>
                  </a:cubicBezTo>
                  <a:lnTo>
                    <a:pt x="330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62;p70"/>
            <p:cNvSpPr/>
            <p:nvPr/>
          </p:nvSpPr>
          <p:spPr>
            <a:xfrm>
              <a:off x="1454303" y="2641783"/>
              <a:ext cx="215704" cy="376323"/>
            </a:xfrm>
            <a:custGeom>
              <a:avLst/>
              <a:gdLst/>
              <a:ahLst/>
              <a:cxnLst/>
              <a:rect l="l" t="t" r="r" b="b"/>
              <a:pathLst>
                <a:path w="15679" h="27354" extrusionOk="0">
                  <a:moveTo>
                    <a:pt x="0" y="0"/>
                  </a:moveTo>
                  <a:lnTo>
                    <a:pt x="10508" y="27353"/>
                  </a:lnTo>
                  <a:lnTo>
                    <a:pt x="15678" y="2692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63;p70"/>
            <p:cNvSpPr/>
            <p:nvPr/>
          </p:nvSpPr>
          <p:spPr>
            <a:xfrm>
              <a:off x="435051" y="2721631"/>
              <a:ext cx="103732" cy="438273"/>
            </a:xfrm>
            <a:custGeom>
              <a:avLst/>
              <a:gdLst/>
              <a:ahLst/>
              <a:cxnLst/>
              <a:rect l="l" t="t" r="r" b="b"/>
              <a:pathLst>
                <a:path w="7540" h="31857" extrusionOk="0">
                  <a:moveTo>
                    <a:pt x="1" y="1"/>
                  </a:moveTo>
                  <a:lnTo>
                    <a:pt x="2536" y="30789"/>
                  </a:lnTo>
                  <a:lnTo>
                    <a:pt x="7540" y="3185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64;p70"/>
            <p:cNvSpPr/>
            <p:nvPr/>
          </p:nvSpPr>
          <p:spPr>
            <a:xfrm>
              <a:off x="629637" y="2566061"/>
              <a:ext cx="135855" cy="642035"/>
            </a:xfrm>
            <a:custGeom>
              <a:avLst/>
              <a:gdLst/>
              <a:ahLst/>
              <a:cxnLst/>
              <a:rect l="l" t="t" r="r" b="b"/>
              <a:pathLst>
                <a:path w="9875" h="46668" extrusionOk="0">
                  <a:moveTo>
                    <a:pt x="134" y="0"/>
                  </a:moveTo>
                  <a:lnTo>
                    <a:pt x="67" y="67"/>
                  </a:lnTo>
                  <a:cubicBezTo>
                    <a:pt x="401" y="1702"/>
                    <a:pt x="801" y="3303"/>
                    <a:pt x="1168" y="4904"/>
                  </a:cubicBezTo>
                  <a:cubicBezTo>
                    <a:pt x="2226" y="9665"/>
                    <a:pt x="3546" y="14394"/>
                    <a:pt x="4836" y="19122"/>
                  </a:cubicBezTo>
                  <a:lnTo>
                    <a:pt x="4836" y="19122"/>
                  </a:lnTo>
                  <a:cubicBezTo>
                    <a:pt x="3248" y="19216"/>
                    <a:pt x="1691" y="19248"/>
                    <a:pt x="134" y="19281"/>
                  </a:cubicBezTo>
                  <a:lnTo>
                    <a:pt x="0" y="19281"/>
                  </a:lnTo>
                  <a:lnTo>
                    <a:pt x="34" y="19414"/>
                  </a:lnTo>
                  <a:cubicBezTo>
                    <a:pt x="1568" y="23984"/>
                    <a:pt x="3136" y="28588"/>
                    <a:pt x="4737" y="33124"/>
                  </a:cubicBezTo>
                  <a:cubicBezTo>
                    <a:pt x="5471" y="35126"/>
                    <a:pt x="6505" y="37861"/>
                    <a:pt x="7239" y="39929"/>
                  </a:cubicBezTo>
                  <a:cubicBezTo>
                    <a:pt x="8073" y="42164"/>
                    <a:pt x="8973" y="44432"/>
                    <a:pt x="9841" y="46667"/>
                  </a:cubicBezTo>
                  <a:lnTo>
                    <a:pt x="9874" y="46667"/>
                  </a:lnTo>
                  <a:cubicBezTo>
                    <a:pt x="8473" y="42131"/>
                    <a:pt x="6839" y="37427"/>
                    <a:pt x="5237" y="32924"/>
                  </a:cubicBezTo>
                  <a:cubicBezTo>
                    <a:pt x="3651" y="28397"/>
                    <a:pt x="1934" y="23902"/>
                    <a:pt x="248" y="19441"/>
                  </a:cubicBezTo>
                  <a:lnTo>
                    <a:pt x="248" y="19441"/>
                  </a:lnTo>
                  <a:cubicBezTo>
                    <a:pt x="1811" y="19344"/>
                    <a:pt x="3375" y="19280"/>
                    <a:pt x="4971" y="19248"/>
                  </a:cubicBezTo>
                  <a:lnTo>
                    <a:pt x="5037" y="19248"/>
                  </a:lnTo>
                  <a:lnTo>
                    <a:pt x="5004" y="19147"/>
                  </a:lnTo>
                  <a:cubicBezTo>
                    <a:pt x="3536" y="12743"/>
                    <a:pt x="2002" y="6338"/>
                    <a:pt x="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5;p70"/>
            <p:cNvSpPr/>
            <p:nvPr/>
          </p:nvSpPr>
          <p:spPr>
            <a:xfrm>
              <a:off x="1222544" y="2499516"/>
              <a:ext cx="95477" cy="749880"/>
            </a:xfrm>
            <a:custGeom>
              <a:avLst/>
              <a:gdLst/>
              <a:ahLst/>
              <a:cxnLst/>
              <a:rect l="l" t="t" r="r" b="b"/>
              <a:pathLst>
                <a:path w="6940" h="54507" extrusionOk="0">
                  <a:moveTo>
                    <a:pt x="1" y="1"/>
                  </a:moveTo>
                  <a:cubicBezTo>
                    <a:pt x="46" y="371"/>
                    <a:pt x="90" y="742"/>
                    <a:pt x="133" y="1112"/>
                  </a:cubicBezTo>
                  <a:lnTo>
                    <a:pt x="133" y="1112"/>
                  </a:lnTo>
                  <a:cubicBezTo>
                    <a:pt x="119" y="763"/>
                    <a:pt x="108" y="414"/>
                    <a:pt x="101" y="67"/>
                  </a:cubicBezTo>
                  <a:lnTo>
                    <a:pt x="1" y="1"/>
                  </a:lnTo>
                  <a:close/>
                  <a:moveTo>
                    <a:pt x="133" y="1112"/>
                  </a:moveTo>
                  <a:lnTo>
                    <a:pt x="133" y="1112"/>
                  </a:lnTo>
                  <a:cubicBezTo>
                    <a:pt x="181" y="2310"/>
                    <a:pt x="264" y="3524"/>
                    <a:pt x="368" y="4737"/>
                  </a:cubicBezTo>
                  <a:cubicBezTo>
                    <a:pt x="635" y="9441"/>
                    <a:pt x="1068" y="14144"/>
                    <a:pt x="1569" y="18847"/>
                  </a:cubicBezTo>
                  <a:lnTo>
                    <a:pt x="1702" y="18847"/>
                  </a:lnTo>
                  <a:lnTo>
                    <a:pt x="4304" y="18814"/>
                  </a:lnTo>
                  <a:lnTo>
                    <a:pt x="6830" y="18814"/>
                  </a:lnTo>
                  <a:cubicBezTo>
                    <a:pt x="5498" y="28465"/>
                    <a:pt x="4068" y="38117"/>
                    <a:pt x="3003" y="47802"/>
                  </a:cubicBezTo>
                  <a:cubicBezTo>
                    <a:pt x="2769" y="49936"/>
                    <a:pt x="2503" y="52338"/>
                    <a:pt x="2302" y="54506"/>
                  </a:cubicBezTo>
                  <a:lnTo>
                    <a:pt x="2336" y="54506"/>
                  </a:lnTo>
                  <a:cubicBezTo>
                    <a:pt x="2669" y="52371"/>
                    <a:pt x="3003" y="49970"/>
                    <a:pt x="3337" y="47835"/>
                  </a:cubicBezTo>
                  <a:cubicBezTo>
                    <a:pt x="4768" y="38183"/>
                    <a:pt x="5800" y="28499"/>
                    <a:pt x="6931" y="18814"/>
                  </a:cubicBezTo>
                  <a:lnTo>
                    <a:pt x="6939" y="18814"/>
                  </a:lnTo>
                  <a:lnTo>
                    <a:pt x="6932" y="18809"/>
                  </a:lnTo>
                  <a:lnTo>
                    <a:pt x="6932" y="18809"/>
                  </a:lnTo>
                  <a:cubicBezTo>
                    <a:pt x="6934" y="18789"/>
                    <a:pt x="6937" y="18768"/>
                    <a:pt x="6939" y="18747"/>
                  </a:cubicBezTo>
                  <a:lnTo>
                    <a:pt x="6939" y="18647"/>
                  </a:lnTo>
                  <a:lnTo>
                    <a:pt x="6839" y="18647"/>
                  </a:lnTo>
                  <a:cubicBezTo>
                    <a:pt x="5346" y="18615"/>
                    <a:pt x="3252" y="18614"/>
                    <a:pt x="1727" y="18583"/>
                  </a:cubicBezTo>
                  <a:lnTo>
                    <a:pt x="1727" y="18583"/>
                  </a:lnTo>
                  <a:cubicBezTo>
                    <a:pt x="1598" y="17080"/>
                    <a:pt x="1500" y="15546"/>
                    <a:pt x="1402" y="14044"/>
                  </a:cubicBezTo>
                  <a:cubicBezTo>
                    <a:pt x="1033" y="9714"/>
                    <a:pt x="637" y="5412"/>
                    <a:pt x="133" y="11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66;p70"/>
            <p:cNvSpPr/>
            <p:nvPr/>
          </p:nvSpPr>
          <p:spPr>
            <a:xfrm>
              <a:off x="469940" y="3144289"/>
              <a:ext cx="359332" cy="78033"/>
            </a:xfrm>
            <a:custGeom>
              <a:avLst/>
              <a:gdLst/>
              <a:ahLst/>
              <a:cxnLst/>
              <a:rect l="l" t="t" r="r" b="b"/>
              <a:pathLst>
                <a:path w="26119" h="5672" extrusionOk="0">
                  <a:moveTo>
                    <a:pt x="0" y="1"/>
                  </a:moveTo>
                  <a:lnTo>
                    <a:pt x="0" y="67"/>
                  </a:lnTo>
                  <a:cubicBezTo>
                    <a:pt x="8339" y="2336"/>
                    <a:pt x="17646" y="3937"/>
                    <a:pt x="26119" y="5671"/>
                  </a:cubicBezTo>
                  <a:lnTo>
                    <a:pt x="26119" y="5638"/>
                  </a:lnTo>
                  <a:cubicBezTo>
                    <a:pt x="22916" y="4871"/>
                    <a:pt x="16345" y="3403"/>
                    <a:pt x="13109" y="2636"/>
                  </a:cubicBezTo>
                  <a:cubicBezTo>
                    <a:pt x="10941" y="2135"/>
                    <a:pt x="8773" y="1602"/>
                    <a:pt x="6605" y="1168"/>
                  </a:cubicBezTo>
                  <a:cubicBezTo>
                    <a:pt x="4403" y="768"/>
                    <a:pt x="2235" y="3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67;p70"/>
            <p:cNvSpPr/>
            <p:nvPr/>
          </p:nvSpPr>
          <p:spPr>
            <a:xfrm>
              <a:off x="229927" y="3450380"/>
              <a:ext cx="634689" cy="156959"/>
            </a:xfrm>
            <a:custGeom>
              <a:avLst/>
              <a:gdLst/>
              <a:ahLst/>
              <a:cxnLst/>
              <a:rect l="l" t="t" r="r" b="b"/>
              <a:pathLst>
                <a:path w="46134" h="11409" extrusionOk="0">
                  <a:moveTo>
                    <a:pt x="0" y="1"/>
                  </a:moveTo>
                  <a:lnTo>
                    <a:pt x="0" y="34"/>
                  </a:lnTo>
                  <a:cubicBezTo>
                    <a:pt x="14778" y="4170"/>
                    <a:pt x="31189" y="7773"/>
                    <a:pt x="46133" y="11409"/>
                  </a:cubicBezTo>
                  <a:cubicBezTo>
                    <a:pt x="31389" y="7540"/>
                    <a:pt x="14944" y="3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68;p70"/>
            <p:cNvSpPr/>
            <p:nvPr/>
          </p:nvSpPr>
          <p:spPr>
            <a:xfrm>
              <a:off x="1584628" y="2469690"/>
              <a:ext cx="72984" cy="214782"/>
            </a:xfrm>
            <a:custGeom>
              <a:avLst/>
              <a:gdLst/>
              <a:ahLst/>
              <a:cxnLst/>
              <a:rect l="l" t="t" r="r" b="b"/>
              <a:pathLst>
                <a:path w="5305" h="15612" extrusionOk="0">
                  <a:moveTo>
                    <a:pt x="34" y="0"/>
                  </a:moveTo>
                  <a:lnTo>
                    <a:pt x="1" y="34"/>
                  </a:lnTo>
                  <a:cubicBezTo>
                    <a:pt x="634" y="1968"/>
                    <a:pt x="1835" y="5905"/>
                    <a:pt x="2469" y="7873"/>
                  </a:cubicBezTo>
                  <a:cubicBezTo>
                    <a:pt x="2869" y="9207"/>
                    <a:pt x="3270" y="10475"/>
                    <a:pt x="3703" y="11776"/>
                  </a:cubicBezTo>
                  <a:cubicBezTo>
                    <a:pt x="4204" y="13076"/>
                    <a:pt x="4671" y="14377"/>
                    <a:pt x="5271" y="15612"/>
                  </a:cubicBezTo>
                  <a:lnTo>
                    <a:pt x="5304" y="15612"/>
                  </a:lnTo>
                  <a:cubicBezTo>
                    <a:pt x="4671" y="12943"/>
                    <a:pt x="3803" y="10341"/>
                    <a:pt x="2836" y="7773"/>
                  </a:cubicBezTo>
                  <a:cubicBezTo>
                    <a:pt x="2135" y="5805"/>
                    <a:pt x="768" y="1935"/>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9;p70"/>
            <p:cNvSpPr/>
            <p:nvPr/>
          </p:nvSpPr>
          <p:spPr>
            <a:xfrm>
              <a:off x="1430888" y="1885959"/>
              <a:ext cx="350624" cy="303353"/>
            </a:xfrm>
            <a:custGeom>
              <a:avLst/>
              <a:gdLst/>
              <a:ahLst/>
              <a:cxnLst/>
              <a:rect l="l" t="t" r="r" b="b"/>
              <a:pathLst>
                <a:path w="25486" h="22050" extrusionOk="0">
                  <a:moveTo>
                    <a:pt x="1" y="0"/>
                  </a:moveTo>
                  <a:lnTo>
                    <a:pt x="535" y="19180"/>
                  </a:lnTo>
                  <a:lnTo>
                    <a:pt x="5205" y="22049"/>
                  </a:lnTo>
                  <a:lnTo>
                    <a:pt x="25486" y="13710"/>
                  </a:lnTo>
                  <a:lnTo>
                    <a:pt x="21116" y="6138"/>
                  </a:lnTo>
                  <a:cubicBezTo>
                    <a:pt x="19548" y="3469"/>
                    <a:pt x="16813" y="1668"/>
                    <a:pt x="13711" y="1368"/>
                  </a:cubicBezTo>
                  <a:lnTo>
                    <a:pt x="1"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0;p70"/>
            <p:cNvSpPr/>
            <p:nvPr/>
          </p:nvSpPr>
          <p:spPr>
            <a:xfrm>
              <a:off x="1286338" y="1871927"/>
              <a:ext cx="260677" cy="97100"/>
            </a:xfrm>
            <a:custGeom>
              <a:avLst/>
              <a:gdLst/>
              <a:ahLst/>
              <a:cxnLst/>
              <a:rect l="l" t="t" r="r" b="b"/>
              <a:pathLst>
                <a:path w="18948" h="7058" extrusionOk="0">
                  <a:moveTo>
                    <a:pt x="2662" y="1"/>
                  </a:moveTo>
                  <a:cubicBezTo>
                    <a:pt x="1417" y="1"/>
                    <a:pt x="321" y="923"/>
                    <a:pt x="167" y="2188"/>
                  </a:cubicBezTo>
                  <a:cubicBezTo>
                    <a:pt x="0" y="3555"/>
                    <a:pt x="968" y="4823"/>
                    <a:pt x="2335" y="4990"/>
                  </a:cubicBezTo>
                  <a:lnTo>
                    <a:pt x="18314" y="7058"/>
                  </a:lnTo>
                  <a:lnTo>
                    <a:pt x="18947" y="2087"/>
                  </a:lnTo>
                  <a:lnTo>
                    <a:pt x="2969" y="19"/>
                  </a:lnTo>
                  <a:cubicBezTo>
                    <a:pt x="2866" y="7"/>
                    <a:pt x="2764" y="1"/>
                    <a:pt x="2662"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71;p70"/>
            <p:cNvSpPr/>
            <p:nvPr/>
          </p:nvSpPr>
          <p:spPr>
            <a:xfrm>
              <a:off x="1264766" y="1938004"/>
              <a:ext cx="260223" cy="97114"/>
            </a:xfrm>
            <a:custGeom>
              <a:avLst/>
              <a:gdLst/>
              <a:ahLst/>
              <a:cxnLst/>
              <a:rect l="l" t="t" r="r" b="b"/>
              <a:pathLst>
                <a:path w="18915" h="7059" extrusionOk="0">
                  <a:moveTo>
                    <a:pt x="2621" y="1"/>
                  </a:moveTo>
                  <a:cubicBezTo>
                    <a:pt x="1384" y="1"/>
                    <a:pt x="321" y="896"/>
                    <a:pt x="167" y="2188"/>
                  </a:cubicBezTo>
                  <a:cubicBezTo>
                    <a:pt x="1" y="3556"/>
                    <a:pt x="935" y="4790"/>
                    <a:pt x="2336" y="4957"/>
                  </a:cubicBezTo>
                  <a:lnTo>
                    <a:pt x="18280" y="7058"/>
                  </a:lnTo>
                  <a:lnTo>
                    <a:pt x="18914" y="2088"/>
                  </a:lnTo>
                  <a:lnTo>
                    <a:pt x="2936" y="20"/>
                  </a:lnTo>
                  <a:cubicBezTo>
                    <a:pt x="2830" y="7"/>
                    <a:pt x="2725" y="1"/>
                    <a:pt x="2621"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72;p70"/>
            <p:cNvSpPr/>
            <p:nvPr/>
          </p:nvSpPr>
          <p:spPr>
            <a:xfrm>
              <a:off x="1274410" y="2002252"/>
              <a:ext cx="260209" cy="97114"/>
            </a:xfrm>
            <a:custGeom>
              <a:avLst/>
              <a:gdLst/>
              <a:ahLst/>
              <a:cxnLst/>
              <a:rect l="l" t="t" r="r" b="b"/>
              <a:pathLst>
                <a:path w="18914" h="7059" extrusionOk="0">
                  <a:moveTo>
                    <a:pt x="2647" y="1"/>
                  </a:moveTo>
                  <a:cubicBezTo>
                    <a:pt x="1383" y="1"/>
                    <a:pt x="321" y="896"/>
                    <a:pt x="167" y="2188"/>
                  </a:cubicBezTo>
                  <a:cubicBezTo>
                    <a:pt x="0" y="3522"/>
                    <a:pt x="1001" y="4756"/>
                    <a:pt x="2335" y="4957"/>
                  </a:cubicBezTo>
                  <a:lnTo>
                    <a:pt x="18313" y="7058"/>
                  </a:lnTo>
                  <a:lnTo>
                    <a:pt x="18914" y="2088"/>
                  </a:lnTo>
                  <a:lnTo>
                    <a:pt x="2969" y="20"/>
                  </a:lnTo>
                  <a:cubicBezTo>
                    <a:pt x="2860" y="7"/>
                    <a:pt x="2753" y="1"/>
                    <a:pt x="2647" y="1"/>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73;p70"/>
            <p:cNvSpPr/>
            <p:nvPr/>
          </p:nvSpPr>
          <p:spPr>
            <a:xfrm>
              <a:off x="1299641" y="2066967"/>
              <a:ext cx="260223" cy="97100"/>
            </a:xfrm>
            <a:custGeom>
              <a:avLst/>
              <a:gdLst/>
              <a:ahLst/>
              <a:cxnLst/>
              <a:rect l="l" t="t" r="r" b="b"/>
              <a:pathLst>
                <a:path w="18915" h="7058" extrusionOk="0">
                  <a:moveTo>
                    <a:pt x="2656" y="0"/>
                  </a:moveTo>
                  <a:cubicBezTo>
                    <a:pt x="1389" y="0"/>
                    <a:pt x="322" y="923"/>
                    <a:pt x="168" y="2187"/>
                  </a:cubicBezTo>
                  <a:cubicBezTo>
                    <a:pt x="1" y="3555"/>
                    <a:pt x="968" y="4823"/>
                    <a:pt x="2336" y="4989"/>
                  </a:cubicBezTo>
                  <a:lnTo>
                    <a:pt x="18314" y="7058"/>
                  </a:lnTo>
                  <a:lnTo>
                    <a:pt x="18914" y="2087"/>
                  </a:lnTo>
                  <a:lnTo>
                    <a:pt x="2970" y="19"/>
                  </a:lnTo>
                  <a:cubicBezTo>
                    <a:pt x="2864" y="7"/>
                    <a:pt x="2759" y="0"/>
                    <a:pt x="2656" y="0"/>
                  </a:cubicBez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74;p70"/>
            <p:cNvSpPr/>
            <p:nvPr/>
          </p:nvSpPr>
          <p:spPr>
            <a:xfrm>
              <a:off x="1478626" y="2074561"/>
              <a:ext cx="302885" cy="114751"/>
            </a:xfrm>
            <a:custGeom>
              <a:avLst/>
              <a:gdLst/>
              <a:ahLst/>
              <a:cxnLst/>
              <a:rect l="l" t="t" r="r" b="b"/>
              <a:pathLst>
                <a:path w="22016" h="8341" extrusionOk="0">
                  <a:moveTo>
                    <a:pt x="22016" y="1"/>
                  </a:moveTo>
                  <a:lnTo>
                    <a:pt x="0" y="7206"/>
                  </a:lnTo>
                  <a:lnTo>
                    <a:pt x="1801" y="8340"/>
                  </a:lnTo>
                  <a:lnTo>
                    <a:pt x="220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75;p70"/>
            <p:cNvSpPr/>
            <p:nvPr/>
          </p:nvSpPr>
          <p:spPr>
            <a:xfrm>
              <a:off x="1305158" y="1937357"/>
              <a:ext cx="178985" cy="24791"/>
            </a:xfrm>
            <a:custGeom>
              <a:avLst/>
              <a:gdLst/>
              <a:ahLst/>
              <a:cxnLst/>
              <a:rect l="l" t="t" r="r" b="b"/>
              <a:pathLst>
                <a:path w="13010" h="1802" extrusionOk="0">
                  <a:moveTo>
                    <a:pt x="0" y="0"/>
                  </a:moveTo>
                  <a:lnTo>
                    <a:pt x="0" y="67"/>
                  </a:lnTo>
                  <a:cubicBezTo>
                    <a:pt x="1601" y="300"/>
                    <a:pt x="4837" y="834"/>
                    <a:pt x="6471" y="1101"/>
                  </a:cubicBezTo>
                  <a:cubicBezTo>
                    <a:pt x="8640" y="1468"/>
                    <a:pt x="10808" y="1801"/>
                    <a:pt x="13009" y="1801"/>
                  </a:cubicBezTo>
                  <a:lnTo>
                    <a:pt x="13009" y="1768"/>
                  </a:lnTo>
                  <a:cubicBezTo>
                    <a:pt x="10908" y="1234"/>
                    <a:pt x="8740" y="934"/>
                    <a:pt x="6571" y="734"/>
                  </a:cubicBezTo>
                  <a:cubicBezTo>
                    <a:pt x="4937" y="500"/>
                    <a:pt x="1635"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76;p70"/>
            <p:cNvSpPr/>
            <p:nvPr/>
          </p:nvSpPr>
          <p:spPr>
            <a:xfrm>
              <a:off x="1296890" y="2005732"/>
              <a:ext cx="178985" cy="24791"/>
            </a:xfrm>
            <a:custGeom>
              <a:avLst/>
              <a:gdLst/>
              <a:ahLst/>
              <a:cxnLst/>
              <a:rect l="l" t="t" r="r" b="b"/>
              <a:pathLst>
                <a:path w="13010" h="1802" extrusionOk="0">
                  <a:moveTo>
                    <a:pt x="1" y="0"/>
                  </a:moveTo>
                  <a:lnTo>
                    <a:pt x="1" y="34"/>
                  </a:lnTo>
                  <a:cubicBezTo>
                    <a:pt x="1568" y="300"/>
                    <a:pt x="4837" y="834"/>
                    <a:pt x="6439" y="1101"/>
                  </a:cubicBezTo>
                  <a:cubicBezTo>
                    <a:pt x="8607" y="1468"/>
                    <a:pt x="10775" y="1802"/>
                    <a:pt x="13010" y="1802"/>
                  </a:cubicBezTo>
                  <a:lnTo>
                    <a:pt x="13010" y="1768"/>
                  </a:lnTo>
                  <a:cubicBezTo>
                    <a:pt x="10875" y="1201"/>
                    <a:pt x="8707" y="934"/>
                    <a:pt x="6539" y="701"/>
                  </a:cubicBezTo>
                  <a:cubicBezTo>
                    <a:pt x="4904" y="501"/>
                    <a:pt x="1602" y="16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77;p70"/>
            <p:cNvSpPr/>
            <p:nvPr/>
          </p:nvSpPr>
          <p:spPr>
            <a:xfrm>
              <a:off x="1306988" y="2069980"/>
              <a:ext cx="158335" cy="22040"/>
            </a:xfrm>
            <a:custGeom>
              <a:avLst/>
              <a:gdLst/>
              <a:ahLst/>
              <a:cxnLst/>
              <a:rect l="l" t="t" r="r" b="b"/>
              <a:pathLst>
                <a:path w="11509" h="1602" extrusionOk="0">
                  <a:moveTo>
                    <a:pt x="1" y="0"/>
                  </a:moveTo>
                  <a:lnTo>
                    <a:pt x="1" y="67"/>
                  </a:lnTo>
                  <a:cubicBezTo>
                    <a:pt x="1435" y="301"/>
                    <a:pt x="4304" y="801"/>
                    <a:pt x="5705" y="1001"/>
                  </a:cubicBezTo>
                  <a:cubicBezTo>
                    <a:pt x="7639" y="1335"/>
                    <a:pt x="9541" y="1601"/>
                    <a:pt x="11509" y="1601"/>
                  </a:cubicBezTo>
                  <a:lnTo>
                    <a:pt x="11509" y="1535"/>
                  </a:lnTo>
                  <a:cubicBezTo>
                    <a:pt x="9641" y="1001"/>
                    <a:pt x="7706" y="768"/>
                    <a:pt x="5805" y="601"/>
                  </a:cubicBezTo>
                  <a:cubicBezTo>
                    <a:pt x="4337" y="467"/>
                    <a:pt x="1468"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78;p70"/>
            <p:cNvSpPr/>
            <p:nvPr/>
          </p:nvSpPr>
          <p:spPr>
            <a:xfrm>
              <a:off x="982998" y="3329685"/>
              <a:ext cx="199635" cy="300601"/>
            </a:xfrm>
            <a:custGeom>
              <a:avLst/>
              <a:gdLst/>
              <a:ahLst/>
              <a:cxnLst/>
              <a:rect l="l" t="t" r="r" b="b"/>
              <a:pathLst>
                <a:path w="14511" h="21850" extrusionOk="0">
                  <a:moveTo>
                    <a:pt x="2135" y="1"/>
                  </a:moveTo>
                  <a:lnTo>
                    <a:pt x="0" y="20182"/>
                  </a:lnTo>
                  <a:lnTo>
                    <a:pt x="11375" y="21850"/>
                  </a:lnTo>
                  <a:lnTo>
                    <a:pt x="14511" y="2536"/>
                  </a:lnTo>
                  <a:lnTo>
                    <a:pt x="2135"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79;p70"/>
            <p:cNvSpPr/>
            <p:nvPr/>
          </p:nvSpPr>
          <p:spPr>
            <a:xfrm>
              <a:off x="1222090" y="3038274"/>
              <a:ext cx="356127" cy="598905"/>
            </a:xfrm>
            <a:custGeom>
              <a:avLst/>
              <a:gdLst/>
              <a:ahLst/>
              <a:cxnLst/>
              <a:rect l="l" t="t" r="r" b="b"/>
              <a:pathLst>
                <a:path w="25886" h="43533" extrusionOk="0">
                  <a:moveTo>
                    <a:pt x="0" y="1"/>
                  </a:moveTo>
                  <a:lnTo>
                    <a:pt x="0" y="43532"/>
                  </a:lnTo>
                  <a:lnTo>
                    <a:pt x="25886" y="43532"/>
                  </a:lnTo>
                  <a:lnTo>
                    <a:pt x="25886" y="5972"/>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80;p70"/>
            <p:cNvSpPr/>
            <p:nvPr/>
          </p:nvSpPr>
          <p:spPr>
            <a:xfrm>
              <a:off x="1578657" y="3120420"/>
              <a:ext cx="78500" cy="573206"/>
            </a:xfrm>
            <a:custGeom>
              <a:avLst/>
              <a:gdLst/>
              <a:ahLst/>
              <a:cxnLst/>
              <a:rect l="l" t="t" r="r" b="b"/>
              <a:pathLst>
                <a:path w="5706" h="41665" extrusionOk="0">
                  <a:moveTo>
                    <a:pt x="1" y="1"/>
                  </a:moveTo>
                  <a:lnTo>
                    <a:pt x="1" y="41664"/>
                  </a:lnTo>
                  <a:lnTo>
                    <a:pt x="5705" y="41664"/>
                  </a:lnTo>
                  <a:lnTo>
                    <a:pt x="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1;p70"/>
            <p:cNvSpPr/>
            <p:nvPr/>
          </p:nvSpPr>
          <p:spPr>
            <a:xfrm>
              <a:off x="1182620" y="3093813"/>
              <a:ext cx="395597" cy="599813"/>
            </a:xfrm>
            <a:custGeom>
              <a:avLst/>
              <a:gdLst/>
              <a:ahLst/>
              <a:cxnLst/>
              <a:rect l="l" t="t" r="r" b="b"/>
              <a:pathLst>
                <a:path w="28755" h="43599" extrusionOk="0">
                  <a:moveTo>
                    <a:pt x="1" y="0"/>
                  </a:moveTo>
                  <a:lnTo>
                    <a:pt x="1" y="43598"/>
                  </a:lnTo>
                  <a:lnTo>
                    <a:pt x="28755" y="43598"/>
                  </a:lnTo>
                  <a:lnTo>
                    <a:pt x="28755" y="373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82;p70"/>
            <p:cNvSpPr/>
            <p:nvPr/>
          </p:nvSpPr>
          <p:spPr>
            <a:xfrm>
              <a:off x="1657143" y="3038274"/>
              <a:ext cx="356127" cy="598905"/>
            </a:xfrm>
            <a:custGeom>
              <a:avLst/>
              <a:gdLst/>
              <a:ahLst/>
              <a:cxnLst/>
              <a:rect l="l" t="t" r="r" b="b"/>
              <a:pathLst>
                <a:path w="25886" h="43533" extrusionOk="0">
                  <a:moveTo>
                    <a:pt x="25885" y="1"/>
                  </a:moveTo>
                  <a:lnTo>
                    <a:pt x="0" y="5972"/>
                  </a:lnTo>
                  <a:lnTo>
                    <a:pt x="0" y="43532"/>
                  </a:lnTo>
                  <a:lnTo>
                    <a:pt x="25885" y="43532"/>
                  </a:lnTo>
                  <a:lnTo>
                    <a:pt x="258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83;p70"/>
            <p:cNvSpPr/>
            <p:nvPr/>
          </p:nvSpPr>
          <p:spPr>
            <a:xfrm>
              <a:off x="1657143" y="3093813"/>
              <a:ext cx="395583" cy="599813"/>
            </a:xfrm>
            <a:custGeom>
              <a:avLst/>
              <a:gdLst/>
              <a:ahLst/>
              <a:cxnLst/>
              <a:rect l="l" t="t" r="r" b="b"/>
              <a:pathLst>
                <a:path w="28754" h="43599" extrusionOk="0">
                  <a:moveTo>
                    <a:pt x="28754" y="0"/>
                  </a:moveTo>
                  <a:lnTo>
                    <a:pt x="0" y="3736"/>
                  </a:lnTo>
                  <a:lnTo>
                    <a:pt x="0" y="43598"/>
                  </a:lnTo>
                  <a:lnTo>
                    <a:pt x="28754" y="43598"/>
                  </a:lnTo>
                  <a:lnTo>
                    <a:pt x="28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84;p70"/>
            <p:cNvSpPr/>
            <p:nvPr/>
          </p:nvSpPr>
          <p:spPr>
            <a:xfrm>
              <a:off x="1100020" y="3352179"/>
              <a:ext cx="261131" cy="106070"/>
            </a:xfrm>
            <a:custGeom>
              <a:avLst/>
              <a:gdLst/>
              <a:ahLst/>
              <a:cxnLst/>
              <a:rect l="l" t="t" r="r" b="b"/>
              <a:pathLst>
                <a:path w="18981" h="7710" extrusionOk="0">
                  <a:moveTo>
                    <a:pt x="834" y="0"/>
                  </a:moveTo>
                  <a:lnTo>
                    <a:pt x="0" y="4904"/>
                  </a:lnTo>
                  <a:lnTo>
                    <a:pt x="15878" y="7672"/>
                  </a:lnTo>
                  <a:cubicBezTo>
                    <a:pt x="16024" y="7697"/>
                    <a:pt x="16168" y="7709"/>
                    <a:pt x="16311" y="7709"/>
                  </a:cubicBezTo>
                  <a:cubicBezTo>
                    <a:pt x="17510" y="7709"/>
                    <a:pt x="18568" y="6860"/>
                    <a:pt x="18747" y="5638"/>
                  </a:cubicBezTo>
                  <a:cubicBezTo>
                    <a:pt x="18981" y="4303"/>
                    <a:pt x="18047" y="3002"/>
                    <a:pt x="16712" y="2736"/>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85;p70"/>
            <p:cNvSpPr/>
            <p:nvPr/>
          </p:nvSpPr>
          <p:spPr>
            <a:xfrm>
              <a:off x="982998" y="3337954"/>
              <a:ext cx="40860" cy="275810"/>
            </a:xfrm>
            <a:custGeom>
              <a:avLst/>
              <a:gdLst/>
              <a:ahLst/>
              <a:cxnLst/>
              <a:rect l="l" t="t" r="r" b="b"/>
              <a:pathLst>
                <a:path w="2970" h="20048" extrusionOk="0">
                  <a:moveTo>
                    <a:pt x="2035" y="0"/>
                  </a:moveTo>
                  <a:lnTo>
                    <a:pt x="0" y="19581"/>
                  </a:lnTo>
                  <a:lnTo>
                    <a:pt x="2969" y="20048"/>
                  </a:ln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86;p70"/>
            <p:cNvSpPr/>
            <p:nvPr/>
          </p:nvSpPr>
          <p:spPr>
            <a:xfrm>
              <a:off x="1116542" y="3425149"/>
              <a:ext cx="261131" cy="106070"/>
            </a:xfrm>
            <a:custGeom>
              <a:avLst/>
              <a:gdLst/>
              <a:ahLst/>
              <a:cxnLst/>
              <a:rect l="l" t="t" r="r" b="b"/>
              <a:pathLst>
                <a:path w="18981" h="7710" extrusionOk="0">
                  <a:moveTo>
                    <a:pt x="834" y="0"/>
                  </a:moveTo>
                  <a:lnTo>
                    <a:pt x="0" y="4904"/>
                  </a:lnTo>
                  <a:lnTo>
                    <a:pt x="15878" y="7672"/>
                  </a:lnTo>
                  <a:cubicBezTo>
                    <a:pt x="16027" y="7697"/>
                    <a:pt x="16174" y="7709"/>
                    <a:pt x="16319" y="7709"/>
                  </a:cubicBezTo>
                  <a:cubicBezTo>
                    <a:pt x="17537" y="7709"/>
                    <a:pt x="18572" y="6857"/>
                    <a:pt x="18780" y="5604"/>
                  </a:cubicBezTo>
                  <a:cubicBezTo>
                    <a:pt x="18981" y="4270"/>
                    <a:pt x="18047" y="3002"/>
                    <a:pt x="16712" y="2735"/>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87;p70"/>
            <p:cNvSpPr/>
            <p:nvPr/>
          </p:nvSpPr>
          <p:spPr>
            <a:xfrm>
              <a:off x="1079370" y="3488474"/>
              <a:ext cx="261585" cy="106524"/>
            </a:xfrm>
            <a:custGeom>
              <a:avLst/>
              <a:gdLst/>
              <a:ahLst/>
              <a:cxnLst/>
              <a:rect l="l" t="t" r="r" b="b"/>
              <a:pathLst>
                <a:path w="19014" h="7743" extrusionOk="0">
                  <a:moveTo>
                    <a:pt x="834" y="0"/>
                  </a:moveTo>
                  <a:lnTo>
                    <a:pt x="0" y="4937"/>
                  </a:lnTo>
                  <a:lnTo>
                    <a:pt x="15878" y="7706"/>
                  </a:lnTo>
                  <a:cubicBezTo>
                    <a:pt x="16023" y="7731"/>
                    <a:pt x="16168" y="7743"/>
                    <a:pt x="16310" y="7743"/>
                  </a:cubicBezTo>
                  <a:cubicBezTo>
                    <a:pt x="17510" y="7743"/>
                    <a:pt x="18568" y="6890"/>
                    <a:pt x="18747" y="5638"/>
                  </a:cubicBezTo>
                  <a:cubicBezTo>
                    <a:pt x="19014" y="4303"/>
                    <a:pt x="18080" y="3003"/>
                    <a:pt x="16712" y="2769"/>
                  </a:cubicBezTo>
                  <a:lnTo>
                    <a:pt x="834" y="0"/>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8;p70"/>
            <p:cNvSpPr/>
            <p:nvPr/>
          </p:nvSpPr>
          <p:spPr>
            <a:xfrm>
              <a:off x="1036226" y="3544454"/>
              <a:ext cx="261599" cy="106070"/>
            </a:xfrm>
            <a:custGeom>
              <a:avLst/>
              <a:gdLst/>
              <a:ahLst/>
              <a:cxnLst/>
              <a:rect l="l" t="t" r="r" b="b"/>
              <a:pathLst>
                <a:path w="19015" h="7710" extrusionOk="0">
                  <a:moveTo>
                    <a:pt x="835" y="1"/>
                  </a:moveTo>
                  <a:lnTo>
                    <a:pt x="1" y="4905"/>
                  </a:lnTo>
                  <a:lnTo>
                    <a:pt x="15879" y="7673"/>
                  </a:lnTo>
                  <a:cubicBezTo>
                    <a:pt x="16027" y="7698"/>
                    <a:pt x="16175" y="7710"/>
                    <a:pt x="16319" y="7710"/>
                  </a:cubicBezTo>
                  <a:cubicBezTo>
                    <a:pt x="17537" y="7710"/>
                    <a:pt x="18572" y="6857"/>
                    <a:pt x="18781" y="5605"/>
                  </a:cubicBezTo>
                  <a:cubicBezTo>
                    <a:pt x="19014" y="4271"/>
                    <a:pt x="18114" y="3003"/>
                    <a:pt x="16713" y="2736"/>
                  </a:cubicBezTo>
                  <a:lnTo>
                    <a:pt x="835"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89;p70"/>
            <p:cNvSpPr/>
            <p:nvPr/>
          </p:nvSpPr>
          <p:spPr>
            <a:xfrm>
              <a:off x="1072491" y="3311787"/>
              <a:ext cx="114270" cy="52788"/>
            </a:xfrm>
            <a:custGeom>
              <a:avLst/>
              <a:gdLst/>
              <a:ahLst/>
              <a:cxnLst/>
              <a:rect l="l" t="t" r="r" b="b"/>
              <a:pathLst>
                <a:path w="8306" h="3837" extrusionOk="0">
                  <a:moveTo>
                    <a:pt x="8306" y="1"/>
                  </a:moveTo>
                  <a:lnTo>
                    <a:pt x="0" y="2236"/>
                  </a:lnTo>
                  <a:lnTo>
                    <a:pt x="8239" y="3837"/>
                  </a:lnTo>
                  <a:lnTo>
                    <a:pt x="8306" y="1"/>
                  </a:lnTo>
                  <a:close/>
                </a:path>
              </a:pathLst>
            </a:custGeom>
            <a:solidFill>
              <a:srgbClr val="724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90;p70"/>
            <p:cNvSpPr/>
            <p:nvPr/>
          </p:nvSpPr>
          <p:spPr>
            <a:xfrm>
              <a:off x="1171614" y="3432481"/>
              <a:ext cx="146407" cy="25713"/>
            </a:xfrm>
            <a:custGeom>
              <a:avLst/>
              <a:gdLst/>
              <a:ahLst/>
              <a:cxnLst/>
              <a:rect l="l" t="t" r="r" b="b"/>
              <a:pathLst>
                <a:path w="10642" h="1869" extrusionOk="0">
                  <a:moveTo>
                    <a:pt x="0" y="1"/>
                  </a:moveTo>
                  <a:lnTo>
                    <a:pt x="0" y="34"/>
                  </a:lnTo>
                  <a:cubicBezTo>
                    <a:pt x="1701" y="635"/>
                    <a:pt x="3503" y="901"/>
                    <a:pt x="5304" y="1135"/>
                  </a:cubicBezTo>
                  <a:cubicBezTo>
                    <a:pt x="6638" y="1335"/>
                    <a:pt x="9307" y="1702"/>
                    <a:pt x="10641" y="1869"/>
                  </a:cubicBezTo>
                  <a:lnTo>
                    <a:pt x="10641" y="1835"/>
                  </a:lnTo>
                  <a:cubicBezTo>
                    <a:pt x="9307" y="1535"/>
                    <a:pt x="6672" y="1002"/>
                    <a:pt x="5337" y="735"/>
                  </a:cubicBezTo>
                  <a:cubicBezTo>
                    <a:pt x="3603" y="334"/>
                    <a:pt x="1835" y="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91;p70"/>
            <p:cNvSpPr/>
            <p:nvPr/>
          </p:nvSpPr>
          <p:spPr>
            <a:xfrm>
              <a:off x="1162891" y="3501324"/>
              <a:ext cx="146407" cy="25713"/>
            </a:xfrm>
            <a:custGeom>
              <a:avLst/>
              <a:gdLst/>
              <a:ahLst/>
              <a:cxnLst/>
              <a:rect l="l" t="t" r="r" b="b"/>
              <a:pathLst>
                <a:path w="10642" h="1869" extrusionOk="0">
                  <a:moveTo>
                    <a:pt x="0" y="0"/>
                  </a:moveTo>
                  <a:lnTo>
                    <a:pt x="0" y="34"/>
                  </a:lnTo>
                  <a:cubicBezTo>
                    <a:pt x="1735" y="634"/>
                    <a:pt x="3536" y="901"/>
                    <a:pt x="5304" y="1135"/>
                  </a:cubicBezTo>
                  <a:cubicBezTo>
                    <a:pt x="6638" y="1335"/>
                    <a:pt x="9307" y="1702"/>
                    <a:pt x="10641" y="1868"/>
                  </a:cubicBezTo>
                  <a:lnTo>
                    <a:pt x="10641" y="1835"/>
                  </a:lnTo>
                  <a:cubicBezTo>
                    <a:pt x="9307" y="1535"/>
                    <a:pt x="6672" y="1001"/>
                    <a:pt x="5338" y="734"/>
                  </a:cubicBezTo>
                  <a:cubicBezTo>
                    <a:pt x="3603" y="334"/>
                    <a:pt x="1835" y="3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92;p70"/>
            <p:cNvSpPr/>
            <p:nvPr/>
          </p:nvSpPr>
          <p:spPr>
            <a:xfrm>
              <a:off x="1138568" y="3567401"/>
              <a:ext cx="145953" cy="25713"/>
            </a:xfrm>
            <a:custGeom>
              <a:avLst/>
              <a:gdLst/>
              <a:ahLst/>
              <a:cxnLst/>
              <a:rect l="l" t="t" r="r" b="b"/>
              <a:pathLst>
                <a:path w="10609" h="1869" extrusionOk="0">
                  <a:moveTo>
                    <a:pt x="0" y="1"/>
                  </a:moveTo>
                  <a:lnTo>
                    <a:pt x="0" y="34"/>
                  </a:lnTo>
                  <a:cubicBezTo>
                    <a:pt x="1702" y="601"/>
                    <a:pt x="3503" y="902"/>
                    <a:pt x="5304" y="1102"/>
                  </a:cubicBezTo>
                  <a:cubicBezTo>
                    <a:pt x="6605" y="1335"/>
                    <a:pt x="9274" y="1702"/>
                    <a:pt x="10608" y="1869"/>
                  </a:cubicBezTo>
                  <a:lnTo>
                    <a:pt x="10608" y="1836"/>
                  </a:lnTo>
                  <a:cubicBezTo>
                    <a:pt x="9274" y="1535"/>
                    <a:pt x="6672" y="1002"/>
                    <a:pt x="5338" y="735"/>
                  </a:cubicBezTo>
                  <a:cubicBezTo>
                    <a:pt x="3570" y="334"/>
                    <a:pt x="1835" y="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93;p70"/>
            <p:cNvSpPr/>
            <p:nvPr/>
          </p:nvSpPr>
          <p:spPr>
            <a:xfrm>
              <a:off x="664966" y="1949643"/>
              <a:ext cx="557399" cy="323645"/>
            </a:xfrm>
            <a:custGeom>
              <a:avLst/>
              <a:gdLst/>
              <a:ahLst/>
              <a:cxnLst/>
              <a:rect l="l" t="t" r="r" b="b"/>
              <a:pathLst>
                <a:path w="40516" h="23525" extrusionOk="0">
                  <a:moveTo>
                    <a:pt x="19700" y="0"/>
                  </a:moveTo>
                  <a:cubicBezTo>
                    <a:pt x="14083" y="0"/>
                    <a:pt x="9791" y="4991"/>
                    <a:pt x="7573" y="8514"/>
                  </a:cubicBezTo>
                  <a:cubicBezTo>
                    <a:pt x="5271" y="12116"/>
                    <a:pt x="1" y="10415"/>
                    <a:pt x="401" y="16953"/>
                  </a:cubicBezTo>
                  <a:cubicBezTo>
                    <a:pt x="768" y="23525"/>
                    <a:pt x="7306" y="23525"/>
                    <a:pt x="7306" y="23525"/>
                  </a:cubicBezTo>
                  <a:cubicBezTo>
                    <a:pt x="7273" y="23124"/>
                    <a:pt x="7306" y="22757"/>
                    <a:pt x="7406" y="22390"/>
                  </a:cubicBezTo>
                  <a:cubicBezTo>
                    <a:pt x="7841" y="20364"/>
                    <a:pt x="9657" y="18990"/>
                    <a:pt x="11656" y="18990"/>
                  </a:cubicBezTo>
                  <a:cubicBezTo>
                    <a:pt x="11960" y="18990"/>
                    <a:pt x="12268" y="19022"/>
                    <a:pt x="12577" y="19088"/>
                  </a:cubicBezTo>
                  <a:cubicBezTo>
                    <a:pt x="12577" y="19088"/>
                    <a:pt x="13410" y="20789"/>
                    <a:pt x="15412" y="21190"/>
                  </a:cubicBezTo>
                  <a:cubicBezTo>
                    <a:pt x="15640" y="21232"/>
                    <a:pt x="15882" y="21255"/>
                    <a:pt x="16141" y="21255"/>
                  </a:cubicBezTo>
                  <a:cubicBezTo>
                    <a:pt x="16903" y="21255"/>
                    <a:pt x="17801" y="21054"/>
                    <a:pt x="18848" y="20556"/>
                  </a:cubicBezTo>
                  <a:cubicBezTo>
                    <a:pt x="23318" y="18388"/>
                    <a:pt x="19515" y="11016"/>
                    <a:pt x="22650" y="10382"/>
                  </a:cubicBezTo>
                  <a:cubicBezTo>
                    <a:pt x="23110" y="10285"/>
                    <a:pt x="23501" y="10244"/>
                    <a:pt x="23834" y="10244"/>
                  </a:cubicBezTo>
                  <a:cubicBezTo>
                    <a:pt x="25801" y="10244"/>
                    <a:pt x="25753" y="11683"/>
                    <a:pt x="25753" y="11683"/>
                  </a:cubicBezTo>
                  <a:cubicBezTo>
                    <a:pt x="26257" y="10552"/>
                    <a:pt x="27022" y="10028"/>
                    <a:pt x="27764" y="10028"/>
                  </a:cubicBezTo>
                  <a:cubicBezTo>
                    <a:pt x="28841" y="10028"/>
                    <a:pt x="29871" y="11130"/>
                    <a:pt x="29989" y="13084"/>
                  </a:cubicBezTo>
                  <a:cubicBezTo>
                    <a:pt x="30189" y="16386"/>
                    <a:pt x="32624" y="16953"/>
                    <a:pt x="32624" y="16953"/>
                  </a:cubicBezTo>
                  <a:cubicBezTo>
                    <a:pt x="32817" y="16969"/>
                    <a:pt x="33008" y="16977"/>
                    <a:pt x="33196" y="16977"/>
                  </a:cubicBezTo>
                  <a:cubicBezTo>
                    <a:pt x="37675" y="16977"/>
                    <a:pt x="40516" y="12543"/>
                    <a:pt x="37795" y="10782"/>
                  </a:cubicBezTo>
                  <a:cubicBezTo>
                    <a:pt x="34959" y="9014"/>
                    <a:pt x="36961" y="7380"/>
                    <a:pt x="34359" y="3744"/>
                  </a:cubicBezTo>
                  <a:cubicBezTo>
                    <a:pt x="33355" y="2323"/>
                    <a:pt x="31975" y="1890"/>
                    <a:pt x="30666" y="1890"/>
                  </a:cubicBezTo>
                  <a:cubicBezTo>
                    <a:pt x="28623" y="1890"/>
                    <a:pt x="26753" y="2943"/>
                    <a:pt x="26753" y="2943"/>
                  </a:cubicBezTo>
                  <a:cubicBezTo>
                    <a:pt x="26753" y="2943"/>
                    <a:pt x="25853" y="241"/>
                    <a:pt x="20082" y="8"/>
                  </a:cubicBezTo>
                  <a:cubicBezTo>
                    <a:pt x="19954" y="3"/>
                    <a:pt x="19827" y="0"/>
                    <a:pt x="19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94;p70"/>
            <p:cNvSpPr/>
            <p:nvPr/>
          </p:nvSpPr>
          <p:spPr>
            <a:xfrm>
              <a:off x="924722" y="2094303"/>
              <a:ext cx="94996" cy="138139"/>
            </a:xfrm>
            <a:custGeom>
              <a:avLst/>
              <a:gdLst/>
              <a:ahLst/>
              <a:cxnLst/>
              <a:rect l="l" t="t" r="r" b="b"/>
              <a:pathLst>
                <a:path w="6905" h="10041" extrusionOk="0">
                  <a:moveTo>
                    <a:pt x="5571" y="0"/>
                  </a:moveTo>
                  <a:cubicBezTo>
                    <a:pt x="5004" y="0"/>
                    <a:pt x="4537" y="334"/>
                    <a:pt x="4103" y="667"/>
                  </a:cubicBezTo>
                  <a:cubicBezTo>
                    <a:pt x="3569" y="1101"/>
                    <a:pt x="3169" y="1701"/>
                    <a:pt x="3002" y="2402"/>
                  </a:cubicBezTo>
                  <a:cubicBezTo>
                    <a:pt x="2602" y="4170"/>
                    <a:pt x="3202" y="6105"/>
                    <a:pt x="2502" y="7706"/>
                  </a:cubicBezTo>
                  <a:cubicBezTo>
                    <a:pt x="2035" y="8773"/>
                    <a:pt x="1034" y="9440"/>
                    <a:pt x="0" y="10007"/>
                  </a:cubicBezTo>
                  <a:lnTo>
                    <a:pt x="0" y="10041"/>
                  </a:lnTo>
                  <a:cubicBezTo>
                    <a:pt x="1534" y="9707"/>
                    <a:pt x="2969" y="8606"/>
                    <a:pt x="3236" y="7005"/>
                  </a:cubicBezTo>
                  <a:cubicBezTo>
                    <a:pt x="3569" y="5237"/>
                    <a:pt x="2735" y="3369"/>
                    <a:pt x="3569" y="1701"/>
                  </a:cubicBezTo>
                  <a:cubicBezTo>
                    <a:pt x="3769" y="1335"/>
                    <a:pt x="4070" y="1001"/>
                    <a:pt x="4403" y="701"/>
                  </a:cubicBezTo>
                  <a:cubicBezTo>
                    <a:pt x="4783" y="335"/>
                    <a:pt x="5182" y="153"/>
                    <a:pt x="5552" y="153"/>
                  </a:cubicBezTo>
                  <a:cubicBezTo>
                    <a:pt x="6060" y="153"/>
                    <a:pt x="6516" y="493"/>
                    <a:pt x="6805" y="1168"/>
                  </a:cubicBezTo>
                  <a:lnTo>
                    <a:pt x="6905" y="1101"/>
                  </a:lnTo>
                  <a:cubicBezTo>
                    <a:pt x="6705" y="567"/>
                    <a:pt x="6238" y="0"/>
                    <a:pt x="5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95;p70"/>
            <p:cNvSpPr/>
            <p:nvPr/>
          </p:nvSpPr>
          <p:spPr>
            <a:xfrm>
              <a:off x="840732" y="2182874"/>
              <a:ext cx="351545" cy="148842"/>
            </a:xfrm>
            <a:custGeom>
              <a:avLst/>
              <a:gdLst/>
              <a:ahLst/>
              <a:cxnLst/>
              <a:rect l="l" t="t" r="r" b="b"/>
              <a:pathLst>
                <a:path w="25553" h="10819" extrusionOk="0">
                  <a:moveTo>
                    <a:pt x="25552" y="0"/>
                  </a:moveTo>
                  <a:lnTo>
                    <a:pt x="12743" y="834"/>
                  </a:lnTo>
                  <a:lnTo>
                    <a:pt x="1" y="1735"/>
                  </a:lnTo>
                  <a:lnTo>
                    <a:pt x="1202" y="8173"/>
                  </a:lnTo>
                  <a:cubicBezTo>
                    <a:pt x="1518" y="9690"/>
                    <a:pt x="2853" y="10818"/>
                    <a:pt x="4383" y="10818"/>
                  </a:cubicBezTo>
                  <a:cubicBezTo>
                    <a:pt x="4467" y="10818"/>
                    <a:pt x="4552" y="10815"/>
                    <a:pt x="4637" y="10808"/>
                  </a:cubicBezTo>
                  <a:lnTo>
                    <a:pt x="7673" y="10608"/>
                  </a:lnTo>
                  <a:cubicBezTo>
                    <a:pt x="10675" y="10441"/>
                    <a:pt x="11876" y="5304"/>
                    <a:pt x="11876" y="5304"/>
                  </a:cubicBezTo>
                  <a:cubicBezTo>
                    <a:pt x="12183" y="4774"/>
                    <a:pt x="12719" y="4507"/>
                    <a:pt x="13248" y="4507"/>
                  </a:cubicBezTo>
                  <a:cubicBezTo>
                    <a:pt x="13752" y="4507"/>
                    <a:pt x="14252" y="4749"/>
                    <a:pt x="14544" y="5237"/>
                  </a:cubicBezTo>
                  <a:cubicBezTo>
                    <a:pt x="14544" y="5237"/>
                    <a:pt x="16406" y="9860"/>
                    <a:pt x="18842" y="9860"/>
                  </a:cubicBezTo>
                  <a:cubicBezTo>
                    <a:pt x="18932" y="9860"/>
                    <a:pt x="19023" y="9854"/>
                    <a:pt x="19114" y="9841"/>
                  </a:cubicBezTo>
                  <a:lnTo>
                    <a:pt x="22150" y="9640"/>
                  </a:lnTo>
                  <a:cubicBezTo>
                    <a:pt x="23818" y="9574"/>
                    <a:pt x="25085" y="8239"/>
                    <a:pt x="25185" y="6605"/>
                  </a:cubicBezTo>
                  <a:lnTo>
                    <a:pt x="25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96;p70"/>
            <p:cNvSpPr/>
            <p:nvPr/>
          </p:nvSpPr>
          <p:spPr>
            <a:xfrm>
              <a:off x="1032099" y="1958296"/>
              <a:ext cx="198727" cy="206225"/>
            </a:xfrm>
            <a:custGeom>
              <a:avLst/>
              <a:gdLst/>
              <a:ahLst/>
              <a:cxnLst/>
              <a:rect l="l" t="t" r="r" b="b"/>
              <a:pathLst>
                <a:path w="14445" h="14990" extrusionOk="0">
                  <a:moveTo>
                    <a:pt x="4778" y="1"/>
                  </a:moveTo>
                  <a:cubicBezTo>
                    <a:pt x="2989" y="1"/>
                    <a:pt x="1195" y="993"/>
                    <a:pt x="1" y="2314"/>
                  </a:cubicBezTo>
                  <a:cubicBezTo>
                    <a:pt x="1168" y="1480"/>
                    <a:pt x="2436" y="813"/>
                    <a:pt x="3803" y="613"/>
                  </a:cubicBezTo>
                  <a:cubicBezTo>
                    <a:pt x="4106" y="561"/>
                    <a:pt x="4411" y="535"/>
                    <a:pt x="4716" y="535"/>
                  </a:cubicBezTo>
                  <a:cubicBezTo>
                    <a:pt x="5386" y="535"/>
                    <a:pt x="6053" y="661"/>
                    <a:pt x="6672" y="913"/>
                  </a:cubicBezTo>
                  <a:cubicBezTo>
                    <a:pt x="7973" y="1380"/>
                    <a:pt x="8940" y="2481"/>
                    <a:pt x="9274" y="3782"/>
                  </a:cubicBezTo>
                  <a:cubicBezTo>
                    <a:pt x="9774" y="5283"/>
                    <a:pt x="9574" y="7585"/>
                    <a:pt x="11409" y="8152"/>
                  </a:cubicBezTo>
                  <a:cubicBezTo>
                    <a:pt x="11609" y="8218"/>
                    <a:pt x="11942" y="8285"/>
                    <a:pt x="12109" y="8419"/>
                  </a:cubicBezTo>
                  <a:cubicBezTo>
                    <a:pt x="13677" y="9319"/>
                    <a:pt x="13977" y="11587"/>
                    <a:pt x="13010" y="13089"/>
                  </a:cubicBezTo>
                  <a:cubicBezTo>
                    <a:pt x="12443" y="13956"/>
                    <a:pt x="11509" y="14590"/>
                    <a:pt x="10508" y="14957"/>
                  </a:cubicBezTo>
                  <a:lnTo>
                    <a:pt x="10508" y="14990"/>
                  </a:lnTo>
                  <a:cubicBezTo>
                    <a:pt x="11075" y="14890"/>
                    <a:pt x="11576" y="14723"/>
                    <a:pt x="12076" y="14423"/>
                  </a:cubicBezTo>
                  <a:cubicBezTo>
                    <a:pt x="13610" y="13556"/>
                    <a:pt x="14444" y="11654"/>
                    <a:pt x="13944" y="9953"/>
                  </a:cubicBezTo>
                  <a:cubicBezTo>
                    <a:pt x="13644" y="8785"/>
                    <a:pt x="12676" y="7818"/>
                    <a:pt x="11509" y="7618"/>
                  </a:cubicBezTo>
                  <a:cubicBezTo>
                    <a:pt x="10441" y="7384"/>
                    <a:pt x="10141" y="6217"/>
                    <a:pt x="9841" y="5250"/>
                  </a:cubicBezTo>
                  <a:cubicBezTo>
                    <a:pt x="9574" y="4215"/>
                    <a:pt x="9307" y="3081"/>
                    <a:pt x="8673" y="2147"/>
                  </a:cubicBezTo>
                  <a:cubicBezTo>
                    <a:pt x="8173" y="1313"/>
                    <a:pt x="7339" y="713"/>
                    <a:pt x="6439" y="313"/>
                  </a:cubicBezTo>
                  <a:cubicBezTo>
                    <a:pt x="5898" y="98"/>
                    <a:pt x="5338" y="1"/>
                    <a:pt x="4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97;p70"/>
            <p:cNvSpPr/>
            <p:nvPr/>
          </p:nvSpPr>
          <p:spPr>
            <a:xfrm>
              <a:off x="1578657" y="3145211"/>
              <a:ext cx="78500" cy="548415"/>
            </a:xfrm>
            <a:custGeom>
              <a:avLst/>
              <a:gdLst/>
              <a:ahLst/>
              <a:cxnLst/>
              <a:rect l="l" t="t" r="r" b="b"/>
              <a:pathLst>
                <a:path w="5706" h="39863" extrusionOk="0">
                  <a:moveTo>
                    <a:pt x="1" y="0"/>
                  </a:moveTo>
                  <a:lnTo>
                    <a:pt x="1" y="39862"/>
                  </a:lnTo>
                  <a:lnTo>
                    <a:pt x="5705" y="39862"/>
                  </a:lnTo>
                  <a:lnTo>
                    <a:pt x="5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98;p70"/>
            <p:cNvSpPr/>
            <p:nvPr/>
          </p:nvSpPr>
          <p:spPr>
            <a:xfrm>
              <a:off x="1651173" y="3145211"/>
              <a:ext cx="10112" cy="547493"/>
            </a:xfrm>
            <a:custGeom>
              <a:avLst/>
              <a:gdLst/>
              <a:ahLst/>
              <a:cxnLst/>
              <a:rect l="l" t="t" r="r" b="b"/>
              <a:pathLst>
                <a:path w="735" h="39796" extrusionOk="0">
                  <a:moveTo>
                    <a:pt x="434" y="0"/>
                  </a:moveTo>
                  <a:cubicBezTo>
                    <a:pt x="0" y="4837"/>
                    <a:pt x="201" y="10007"/>
                    <a:pt x="334" y="14911"/>
                  </a:cubicBezTo>
                  <a:cubicBezTo>
                    <a:pt x="367" y="18247"/>
                    <a:pt x="167" y="21549"/>
                    <a:pt x="167" y="24885"/>
                  </a:cubicBezTo>
                  <a:cubicBezTo>
                    <a:pt x="100" y="29855"/>
                    <a:pt x="134" y="34859"/>
                    <a:pt x="367" y="39795"/>
                  </a:cubicBezTo>
                  <a:lnTo>
                    <a:pt x="434" y="39795"/>
                  </a:lnTo>
                  <a:cubicBezTo>
                    <a:pt x="634" y="34859"/>
                    <a:pt x="734" y="29888"/>
                    <a:pt x="634" y="24885"/>
                  </a:cubicBezTo>
                  <a:cubicBezTo>
                    <a:pt x="601" y="21549"/>
                    <a:pt x="434" y="18247"/>
                    <a:pt x="467" y="14911"/>
                  </a:cubicBezTo>
                  <a:cubicBezTo>
                    <a:pt x="634" y="9941"/>
                    <a:pt x="734" y="5004"/>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99;p70"/>
            <p:cNvSpPr/>
            <p:nvPr/>
          </p:nvSpPr>
          <p:spPr>
            <a:xfrm>
              <a:off x="1573154" y="3145211"/>
              <a:ext cx="9658" cy="547493"/>
            </a:xfrm>
            <a:custGeom>
              <a:avLst/>
              <a:gdLst/>
              <a:ahLst/>
              <a:cxnLst/>
              <a:rect l="l" t="t" r="r" b="b"/>
              <a:pathLst>
                <a:path w="702" h="39796" extrusionOk="0">
                  <a:moveTo>
                    <a:pt x="434" y="0"/>
                  </a:moveTo>
                  <a:cubicBezTo>
                    <a:pt x="1" y="4837"/>
                    <a:pt x="201" y="10007"/>
                    <a:pt x="334" y="14911"/>
                  </a:cubicBezTo>
                  <a:cubicBezTo>
                    <a:pt x="368" y="18247"/>
                    <a:pt x="167" y="21549"/>
                    <a:pt x="167" y="24885"/>
                  </a:cubicBezTo>
                  <a:cubicBezTo>
                    <a:pt x="101" y="29855"/>
                    <a:pt x="134" y="34859"/>
                    <a:pt x="368" y="39795"/>
                  </a:cubicBezTo>
                  <a:lnTo>
                    <a:pt x="434" y="39795"/>
                  </a:lnTo>
                  <a:cubicBezTo>
                    <a:pt x="634" y="34859"/>
                    <a:pt x="701" y="29888"/>
                    <a:pt x="634" y="24885"/>
                  </a:cubicBezTo>
                  <a:cubicBezTo>
                    <a:pt x="601" y="21549"/>
                    <a:pt x="434" y="18247"/>
                    <a:pt x="468" y="14911"/>
                  </a:cubicBezTo>
                  <a:cubicBezTo>
                    <a:pt x="634" y="9941"/>
                    <a:pt x="701" y="5004"/>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0;p70"/>
            <p:cNvSpPr/>
            <p:nvPr/>
          </p:nvSpPr>
          <p:spPr>
            <a:xfrm>
              <a:off x="1833817" y="3366239"/>
              <a:ext cx="70686" cy="67343"/>
            </a:xfrm>
            <a:custGeom>
              <a:avLst/>
              <a:gdLst/>
              <a:ahLst/>
              <a:cxnLst/>
              <a:rect l="l" t="t" r="r" b="b"/>
              <a:pathLst>
                <a:path w="5138" h="4895" extrusionOk="0">
                  <a:moveTo>
                    <a:pt x="2536" y="0"/>
                  </a:moveTo>
                  <a:cubicBezTo>
                    <a:pt x="1324" y="0"/>
                    <a:pt x="228" y="960"/>
                    <a:pt x="134" y="2214"/>
                  </a:cubicBezTo>
                  <a:cubicBezTo>
                    <a:pt x="1" y="3582"/>
                    <a:pt x="1001" y="4782"/>
                    <a:pt x="2336" y="4883"/>
                  </a:cubicBezTo>
                  <a:cubicBezTo>
                    <a:pt x="2416" y="4891"/>
                    <a:pt x="2495" y="4894"/>
                    <a:pt x="2574" y="4894"/>
                  </a:cubicBezTo>
                  <a:cubicBezTo>
                    <a:pt x="3810" y="4894"/>
                    <a:pt x="4879" y="3935"/>
                    <a:pt x="5004" y="2681"/>
                  </a:cubicBezTo>
                  <a:cubicBezTo>
                    <a:pt x="5138" y="1313"/>
                    <a:pt x="4103" y="146"/>
                    <a:pt x="2769" y="12"/>
                  </a:cubicBezTo>
                  <a:cubicBezTo>
                    <a:pt x="2691" y="4"/>
                    <a:pt x="2613" y="0"/>
                    <a:pt x="2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1;p70"/>
            <p:cNvSpPr/>
            <p:nvPr/>
          </p:nvSpPr>
          <p:spPr>
            <a:xfrm>
              <a:off x="1689721" y="3352261"/>
              <a:ext cx="346029" cy="95408"/>
            </a:xfrm>
            <a:custGeom>
              <a:avLst/>
              <a:gdLst/>
              <a:ahLst/>
              <a:cxnLst/>
              <a:rect l="l" t="t" r="r" b="b"/>
              <a:pathLst>
                <a:path w="25152" h="6935" extrusionOk="0">
                  <a:moveTo>
                    <a:pt x="10026" y="166"/>
                  </a:moveTo>
                  <a:cubicBezTo>
                    <a:pt x="13039" y="166"/>
                    <a:pt x="16061" y="694"/>
                    <a:pt x="18981" y="1529"/>
                  </a:cubicBezTo>
                  <a:cubicBezTo>
                    <a:pt x="20315" y="1962"/>
                    <a:pt x="25152" y="3697"/>
                    <a:pt x="22583" y="5365"/>
                  </a:cubicBezTo>
                  <a:cubicBezTo>
                    <a:pt x="21382" y="6065"/>
                    <a:pt x="19915" y="6332"/>
                    <a:pt x="18514" y="6532"/>
                  </a:cubicBezTo>
                  <a:cubicBezTo>
                    <a:pt x="17359" y="6692"/>
                    <a:pt x="16204" y="6768"/>
                    <a:pt x="15049" y="6768"/>
                  </a:cubicBezTo>
                  <a:cubicBezTo>
                    <a:pt x="14269" y="6768"/>
                    <a:pt x="13489" y="6733"/>
                    <a:pt x="12709" y="6666"/>
                  </a:cubicBezTo>
                  <a:cubicBezTo>
                    <a:pt x="9841" y="6366"/>
                    <a:pt x="6905" y="5665"/>
                    <a:pt x="4370" y="4331"/>
                  </a:cubicBezTo>
                  <a:cubicBezTo>
                    <a:pt x="0" y="1962"/>
                    <a:pt x="5037" y="495"/>
                    <a:pt x="7506" y="295"/>
                  </a:cubicBezTo>
                  <a:cubicBezTo>
                    <a:pt x="8344" y="207"/>
                    <a:pt x="9185" y="166"/>
                    <a:pt x="10026" y="166"/>
                  </a:cubicBezTo>
                  <a:close/>
                  <a:moveTo>
                    <a:pt x="10628" y="1"/>
                  </a:moveTo>
                  <a:cubicBezTo>
                    <a:pt x="9553" y="1"/>
                    <a:pt x="8478" y="45"/>
                    <a:pt x="7406" y="128"/>
                  </a:cubicBezTo>
                  <a:cubicBezTo>
                    <a:pt x="6472" y="228"/>
                    <a:pt x="5504" y="361"/>
                    <a:pt x="4537" y="628"/>
                  </a:cubicBezTo>
                  <a:cubicBezTo>
                    <a:pt x="3836" y="828"/>
                    <a:pt x="3103" y="1062"/>
                    <a:pt x="2536" y="1662"/>
                  </a:cubicBezTo>
                  <a:cubicBezTo>
                    <a:pt x="1868" y="2363"/>
                    <a:pt x="2202" y="3330"/>
                    <a:pt x="2869" y="3864"/>
                  </a:cubicBezTo>
                  <a:cubicBezTo>
                    <a:pt x="5371" y="5965"/>
                    <a:pt x="9541" y="6332"/>
                    <a:pt x="12676" y="6699"/>
                  </a:cubicBezTo>
                  <a:cubicBezTo>
                    <a:pt x="14049" y="6824"/>
                    <a:pt x="15430" y="6934"/>
                    <a:pt x="16804" y="6934"/>
                  </a:cubicBezTo>
                  <a:cubicBezTo>
                    <a:pt x="18368" y="6934"/>
                    <a:pt x="19922" y="6792"/>
                    <a:pt x="21449" y="6366"/>
                  </a:cubicBezTo>
                  <a:cubicBezTo>
                    <a:pt x="23117" y="5965"/>
                    <a:pt x="24851" y="4631"/>
                    <a:pt x="23117" y="2996"/>
                  </a:cubicBezTo>
                  <a:cubicBezTo>
                    <a:pt x="21916" y="1996"/>
                    <a:pt x="20482" y="1495"/>
                    <a:pt x="19047" y="1062"/>
                  </a:cubicBezTo>
                  <a:cubicBezTo>
                    <a:pt x="16290" y="312"/>
                    <a:pt x="13462" y="1"/>
                    <a:pt x="10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2;p70"/>
            <p:cNvSpPr/>
            <p:nvPr/>
          </p:nvSpPr>
          <p:spPr>
            <a:xfrm>
              <a:off x="1700727" y="3364506"/>
              <a:ext cx="44079" cy="42359"/>
            </a:xfrm>
            <a:custGeom>
              <a:avLst/>
              <a:gdLst/>
              <a:ahLst/>
              <a:cxnLst/>
              <a:rect l="l" t="t" r="r" b="b"/>
              <a:pathLst>
                <a:path w="3204" h="3079" extrusionOk="0">
                  <a:moveTo>
                    <a:pt x="1615" y="0"/>
                  </a:moveTo>
                  <a:cubicBezTo>
                    <a:pt x="832" y="0"/>
                    <a:pt x="163" y="612"/>
                    <a:pt x="68" y="1406"/>
                  </a:cubicBezTo>
                  <a:cubicBezTo>
                    <a:pt x="1" y="2240"/>
                    <a:pt x="635" y="2974"/>
                    <a:pt x="1469" y="3074"/>
                  </a:cubicBezTo>
                  <a:cubicBezTo>
                    <a:pt x="1509" y="3077"/>
                    <a:pt x="1549" y="3079"/>
                    <a:pt x="1589" y="3079"/>
                  </a:cubicBezTo>
                  <a:cubicBezTo>
                    <a:pt x="2372" y="3079"/>
                    <a:pt x="3041" y="2466"/>
                    <a:pt x="3137" y="1673"/>
                  </a:cubicBezTo>
                  <a:cubicBezTo>
                    <a:pt x="3203" y="839"/>
                    <a:pt x="2603" y="138"/>
                    <a:pt x="1736" y="5"/>
                  </a:cubicBezTo>
                  <a:cubicBezTo>
                    <a:pt x="1695" y="2"/>
                    <a:pt x="1655" y="0"/>
                    <a:pt x="1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3;p70"/>
            <p:cNvSpPr/>
            <p:nvPr/>
          </p:nvSpPr>
          <p:spPr>
            <a:xfrm>
              <a:off x="1791073" y="3261998"/>
              <a:ext cx="159780" cy="274930"/>
            </a:xfrm>
            <a:custGeom>
              <a:avLst/>
              <a:gdLst/>
              <a:ahLst/>
              <a:cxnLst/>
              <a:rect l="l" t="t" r="r" b="b"/>
              <a:pathLst>
                <a:path w="11614" h="19984" extrusionOk="0">
                  <a:moveTo>
                    <a:pt x="1699" y="519"/>
                  </a:moveTo>
                  <a:cubicBezTo>
                    <a:pt x="1924" y="519"/>
                    <a:pt x="2191" y="591"/>
                    <a:pt x="2507" y="751"/>
                  </a:cubicBezTo>
                  <a:cubicBezTo>
                    <a:pt x="3708" y="1452"/>
                    <a:pt x="4675" y="2619"/>
                    <a:pt x="5543" y="3720"/>
                  </a:cubicBezTo>
                  <a:cubicBezTo>
                    <a:pt x="6710" y="5221"/>
                    <a:pt x="7778" y="6922"/>
                    <a:pt x="8545" y="8690"/>
                  </a:cubicBezTo>
                  <a:cubicBezTo>
                    <a:pt x="9712" y="11359"/>
                    <a:pt x="10546" y="14194"/>
                    <a:pt x="10746" y="17063"/>
                  </a:cubicBezTo>
                  <a:cubicBezTo>
                    <a:pt x="10783" y="18896"/>
                    <a:pt x="10298" y="19554"/>
                    <a:pt x="9600" y="19554"/>
                  </a:cubicBezTo>
                  <a:cubicBezTo>
                    <a:pt x="8404" y="19554"/>
                    <a:pt x="6581" y="17626"/>
                    <a:pt x="5676" y="16362"/>
                  </a:cubicBezTo>
                  <a:cubicBezTo>
                    <a:pt x="3441" y="13227"/>
                    <a:pt x="1940" y="9557"/>
                    <a:pt x="1006" y="5788"/>
                  </a:cubicBezTo>
                  <a:cubicBezTo>
                    <a:pt x="712" y="4610"/>
                    <a:pt x="1" y="519"/>
                    <a:pt x="1699" y="519"/>
                  </a:cubicBezTo>
                  <a:close/>
                  <a:moveTo>
                    <a:pt x="1596" y="0"/>
                  </a:moveTo>
                  <a:cubicBezTo>
                    <a:pt x="1147" y="0"/>
                    <a:pt x="734" y="198"/>
                    <a:pt x="439" y="718"/>
                  </a:cubicBezTo>
                  <a:cubicBezTo>
                    <a:pt x="39" y="1418"/>
                    <a:pt x="5" y="2252"/>
                    <a:pt x="39" y="3019"/>
                  </a:cubicBezTo>
                  <a:cubicBezTo>
                    <a:pt x="105" y="4020"/>
                    <a:pt x="272" y="4954"/>
                    <a:pt x="506" y="5922"/>
                  </a:cubicBezTo>
                  <a:cubicBezTo>
                    <a:pt x="1506" y="9724"/>
                    <a:pt x="3308" y="13260"/>
                    <a:pt x="5509" y="16462"/>
                  </a:cubicBezTo>
                  <a:cubicBezTo>
                    <a:pt x="6110" y="17263"/>
                    <a:pt x="6677" y="18030"/>
                    <a:pt x="7377" y="18731"/>
                  </a:cubicBezTo>
                  <a:cubicBezTo>
                    <a:pt x="7944" y="19231"/>
                    <a:pt x="8545" y="19765"/>
                    <a:pt x="9312" y="19932"/>
                  </a:cubicBezTo>
                  <a:cubicBezTo>
                    <a:pt x="9432" y="19967"/>
                    <a:pt x="9549" y="19984"/>
                    <a:pt x="9660" y="19984"/>
                  </a:cubicBezTo>
                  <a:cubicBezTo>
                    <a:pt x="10382" y="19984"/>
                    <a:pt x="10902" y="19286"/>
                    <a:pt x="11047" y="18564"/>
                  </a:cubicBezTo>
                  <a:cubicBezTo>
                    <a:pt x="11614" y="15395"/>
                    <a:pt x="9846" y="11559"/>
                    <a:pt x="8611" y="8690"/>
                  </a:cubicBezTo>
                  <a:cubicBezTo>
                    <a:pt x="7344" y="6055"/>
                    <a:pt x="6043" y="3286"/>
                    <a:pt x="3941" y="1218"/>
                  </a:cubicBezTo>
                  <a:cubicBezTo>
                    <a:pt x="3360" y="658"/>
                    <a:pt x="2416" y="0"/>
                    <a:pt x="1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4;p70"/>
            <p:cNvSpPr/>
            <p:nvPr/>
          </p:nvSpPr>
          <p:spPr>
            <a:xfrm>
              <a:off x="1905411" y="3511945"/>
              <a:ext cx="47739" cy="41658"/>
            </a:xfrm>
            <a:custGeom>
              <a:avLst/>
              <a:gdLst/>
              <a:ahLst/>
              <a:cxnLst/>
              <a:rect l="l" t="t" r="r" b="b"/>
              <a:pathLst>
                <a:path w="3470" h="3028" extrusionOk="0">
                  <a:moveTo>
                    <a:pt x="1738" y="0"/>
                  </a:moveTo>
                  <a:cubicBezTo>
                    <a:pt x="1533" y="0"/>
                    <a:pt x="1327" y="42"/>
                    <a:pt x="1134" y="129"/>
                  </a:cubicBezTo>
                  <a:cubicBezTo>
                    <a:pt x="334" y="463"/>
                    <a:pt x="0" y="1397"/>
                    <a:pt x="367" y="2164"/>
                  </a:cubicBezTo>
                  <a:cubicBezTo>
                    <a:pt x="613" y="2704"/>
                    <a:pt x="1184" y="3027"/>
                    <a:pt x="1760" y="3027"/>
                  </a:cubicBezTo>
                  <a:cubicBezTo>
                    <a:pt x="1967" y="3027"/>
                    <a:pt x="2175" y="2986"/>
                    <a:pt x="2369" y="2898"/>
                  </a:cubicBezTo>
                  <a:cubicBezTo>
                    <a:pt x="3136" y="2564"/>
                    <a:pt x="3469" y="1663"/>
                    <a:pt x="3136" y="896"/>
                  </a:cubicBezTo>
                  <a:cubicBezTo>
                    <a:pt x="2890" y="330"/>
                    <a:pt x="2317" y="0"/>
                    <a:pt x="17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05;p70"/>
            <p:cNvSpPr/>
            <p:nvPr/>
          </p:nvSpPr>
          <p:spPr>
            <a:xfrm>
              <a:off x="1749374" y="3274724"/>
              <a:ext cx="220313" cy="250579"/>
            </a:xfrm>
            <a:custGeom>
              <a:avLst/>
              <a:gdLst/>
              <a:ahLst/>
              <a:cxnLst/>
              <a:rect l="l" t="t" r="r" b="b"/>
              <a:pathLst>
                <a:path w="16014" h="18214" extrusionOk="0">
                  <a:moveTo>
                    <a:pt x="14153" y="469"/>
                  </a:moveTo>
                  <a:cubicBezTo>
                    <a:pt x="16014" y="469"/>
                    <a:pt x="15009" y="4106"/>
                    <a:pt x="14178" y="5931"/>
                  </a:cubicBezTo>
                  <a:cubicBezTo>
                    <a:pt x="12543" y="9466"/>
                    <a:pt x="10141" y="12602"/>
                    <a:pt x="7339" y="15271"/>
                  </a:cubicBezTo>
                  <a:cubicBezTo>
                    <a:pt x="6640" y="15900"/>
                    <a:pt x="4488" y="17721"/>
                    <a:pt x="3200" y="17721"/>
                  </a:cubicBezTo>
                  <a:cubicBezTo>
                    <a:pt x="2647" y="17721"/>
                    <a:pt x="2253" y="17384"/>
                    <a:pt x="2202" y="16471"/>
                  </a:cubicBezTo>
                  <a:cubicBezTo>
                    <a:pt x="2202" y="15037"/>
                    <a:pt x="2736" y="13669"/>
                    <a:pt x="3236" y="12335"/>
                  </a:cubicBezTo>
                  <a:cubicBezTo>
                    <a:pt x="3970" y="10534"/>
                    <a:pt x="4904" y="8833"/>
                    <a:pt x="6038" y="7265"/>
                  </a:cubicBezTo>
                  <a:cubicBezTo>
                    <a:pt x="7740" y="4863"/>
                    <a:pt x="9808" y="2762"/>
                    <a:pt x="12243" y="1194"/>
                  </a:cubicBezTo>
                  <a:cubicBezTo>
                    <a:pt x="13079" y="685"/>
                    <a:pt x="13701" y="469"/>
                    <a:pt x="14153" y="469"/>
                  </a:cubicBezTo>
                  <a:close/>
                  <a:moveTo>
                    <a:pt x="14111" y="0"/>
                  </a:moveTo>
                  <a:cubicBezTo>
                    <a:pt x="13426" y="0"/>
                    <a:pt x="12614" y="342"/>
                    <a:pt x="11976" y="794"/>
                  </a:cubicBezTo>
                  <a:cubicBezTo>
                    <a:pt x="9508" y="2428"/>
                    <a:pt x="7706" y="4863"/>
                    <a:pt x="6005" y="7198"/>
                  </a:cubicBezTo>
                  <a:cubicBezTo>
                    <a:pt x="4604" y="9200"/>
                    <a:pt x="1" y="15871"/>
                    <a:pt x="2302" y="17972"/>
                  </a:cubicBezTo>
                  <a:cubicBezTo>
                    <a:pt x="2583" y="18141"/>
                    <a:pt x="2887" y="18214"/>
                    <a:pt x="3204" y="18214"/>
                  </a:cubicBezTo>
                  <a:cubicBezTo>
                    <a:pt x="4774" y="18214"/>
                    <a:pt x="6668" y="16425"/>
                    <a:pt x="7640" y="15537"/>
                  </a:cubicBezTo>
                  <a:cubicBezTo>
                    <a:pt x="10408" y="12802"/>
                    <a:pt x="12576" y="9500"/>
                    <a:pt x="14244" y="5964"/>
                  </a:cubicBezTo>
                  <a:cubicBezTo>
                    <a:pt x="14878" y="4596"/>
                    <a:pt x="15479" y="3195"/>
                    <a:pt x="15512" y="1694"/>
                  </a:cubicBezTo>
                  <a:cubicBezTo>
                    <a:pt x="15512" y="448"/>
                    <a:pt x="14895" y="0"/>
                    <a:pt x="14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06;p70"/>
            <p:cNvSpPr/>
            <p:nvPr/>
          </p:nvSpPr>
          <p:spPr>
            <a:xfrm>
              <a:off x="1930189" y="3259495"/>
              <a:ext cx="46817" cy="42057"/>
            </a:xfrm>
            <a:custGeom>
              <a:avLst/>
              <a:gdLst/>
              <a:ahLst/>
              <a:cxnLst/>
              <a:rect l="l" t="t" r="r" b="b"/>
              <a:pathLst>
                <a:path w="3403" h="3057" extrusionOk="0">
                  <a:moveTo>
                    <a:pt x="1708" y="1"/>
                  </a:moveTo>
                  <a:cubicBezTo>
                    <a:pt x="1236" y="1"/>
                    <a:pt x="776" y="222"/>
                    <a:pt x="468" y="633"/>
                  </a:cubicBezTo>
                  <a:cubicBezTo>
                    <a:pt x="1" y="1367"/>
                    <a:pt x="167" y="2267"/>
                    <a:pt x="834" y="2768"/>
                  </a:cubicBezTo>
                  <a:cubicBezTo>
                    <a:pt x="1095" y="2963"/>
                    <a:pt x="1396" y="3057"/>
                    <a:pt x="1698" y="3057"/>
                  </a:cubicBezTo>
                  <a:cubicBezTo>
                    <a:pt x="2170" y="3057"/>
                    <a:pt x="2644" y="2828"/>
                    <a:pt x="2969" y="2401"/>
                  </a:cubicBezTo>
                  <a:cubicBezTo>
                    <a:pt x="3403" y="1700"/>
                    <a:pt x="3236" y="766"/>
                    <a:pt x="2569" y="266"/>
                  </a:cubicBezTo>
                  <a:cubicBezTo>
                    <a:pt x="2300" y="87"/>
                    <a:pt x="2002"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3107;p70"/>
          <p:cNvGrpSpPr/>
          <p:nvPr/>
        </p:nvGrpSpPr>
        <p:grpSpPr>
          <a:xfrm>
            <a:off x="5245992" y="3418901"/>
            <a:ext cx="2437664" cy="1746597"/>
            <a:chOff x="6126102" y="2320119"/>
            <a:chExt cx="2437664" cy="1746597"/>
          </a:xfrm>
        </p:grpSpPr>
        <p:sp>
          <p:nvSpPr>
            <p:cNvPr id="72" name="Google Shape;3108;p70"/>
            <p:cNvSpPr/>
            <p:nvPr/>
          </p:nvSpPr>
          <p:spPr>
            <a:xfrm>
              <a:off x="7202613" y="2428390"/>
              <a:ext cx="256096" cy="398582"/>
            </a:xfrm>
            <a:custGeom>
              <a:avLst/>
              <a:gdLst/>
              <a:ahLst/>
              <a:cxnLst/>
              <a:rect l="l" t="t" r="r" b="b"/>
              <a:pathLst>
                <a:path w="18615" h="28972" extrusionOk="0">
                  <a:moveTo>
                    <a:pt x="11709" y="0"/>
                  </a:moveTo>
                  <a:cubicBezTo>
                    <a:pt x="11709" y="0"/>
                    <a:pt x="9941" y="7072"/>
                    <a:pt x="9174" y="10775"/>
                  </a:cubicBezTo>
                  <a:cubicBezTo>
                    <a:pt x="8620" y="13375"/>
                    <a:pt x="7287" y="14032"/>
                    <a:pt x="5836" y="14032"/>
                  </a:cubicBezTo>
                  <a:cubicBezTo>
                    <a:pt x="4351" y="14032"/>
                    <a:pt x="2742" y="13344"/>
                    <a:pt x="1713" y="13344"/>
                  </a:cubicBezTo>
                  <a:cubicBezTo>
                    <a:pt x="1207" y="13344"/>
                    <a:pt x="841" y="13511"/>
                    <a:pt x="701" y="14010"/>
                  </a:cubicBezTo>
                  <a:cubicBezTo>
                    <a:pt x="1" y="16512"/>
                    <a:pt x="3003" y="16579"/>
                    <a:pt x="3003" y="16579"/>
                  </a:cubicBezTo>
                  <a:cubicBezTo>
                    <a:pt x="3003" y="16579"/>
                    <a:pt x="601" y="20782"/>
                    <a:pt x="3203" y="24685"/>
                  </a:cubicBezTo>
                  <a:cubicBezTo>
                    <a:pt x="5677" y="28361"/>
                    <a:pt x="10859" y="28972"/>
                    <a:pt x="14028" y="28972"/>
                  </a:cubicBezTo>
                  <a:cubicBezTo>
                    <a:pt x="15602" y="28972"/>
                    <a:pt x="16679" y="28821"/>
                    <a:pt x="16679" y="28821"/>
                  </a:cubicBezTo>
                  <a:lnTo>
                    <a:pt x="18614" y="18814"/>
                  </a:lnTo>
                  <a:lnTo>
                    <a:pt x="15745" y="15278"/>
                  </a:lnTo>
                  <a:lnTo>
                    <a:pt x="14278" y="6939"/>
                  </a:lnTo>
                  <a:cubicBezTo>
                    <a:pt x="13944" y="1835"/>
                    <a:pt x="11709" y="0"/>
                    <a:pt x="11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09;p70"/>
            <p:cNvSpPr/>
            <p:nvPr/>
          </p:nvSpPr>
          <p:spPr>
            <a:xfrm>
              <a:off x="7412346" y="2696386"/>
              <a:ext cx="226256" cy="297850"/>
            </a:xfrm>
            <a:custGeom>
              <a:avLst/>
              <a:gdLst/>
              <a:ahLst/>
              <a:cxnLst/>
              <a:rect l="l" t="t" r="r" b="b"/>
              <a:pathLst>
                <a:path w="16446" h="21650" extrusionOk="0">
                  <a:moveTo>
                    <a:pt x="12142" y="1"/>
                  </a:moveTo>
                  <a:lnTo>
                    <a:pt x="2102" y="3503"/>
                  </a:lnTo>
                  <a:lnTo>
                    <a:pt x="0" y="21650"/>
                  </a:lnTo>
                  <a:lnTo>
                    <a:pt x="16445" y="21650"/>
                  </a:lnTo>
                  <a:lnTo>
                    <a:pt x="12142"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110;p70"/>
            <p:cNvSpPr/>
            <p:nvPr/>
          </p:nvSpPr>
          <p:spPr>
            <a:xfrm>
              <a:off x="7027315" y="2805153"/>
              <a:ext cx="723713" cy="1261563"/>
            </a:xfrm>
            <a:custGeom>
              <a:avLst/>
              <a:gdLst/>
              <a:ahLst/>
              <a:cxnLst/>
              <a:rect l="l" t="t" r="r" b="b"/>
              <a:pathLst>
                <a:path w="52605" h="91700" extrusionOk="0">
                  <a:moveTo>
                    <a:pt x="29688" y="1"/>
                  </a:moveTo>
                  <a:lnTo>
                    <a:pt x="29421" y="1435"/>
                  </a:lnTo>
                  <a:lnTo>
                    <a:pt x="25252" y="1435"/>
                  </a:lnTo>
                  <a:lnTo>
                    <a:pt x="0" y="91700"/>
                  </a:lnTo>
                  <a:lnTo>
                    <a:pt x="52605" y="91700"/>
                  </a:lnTo>
                  <a:lnTo>
                    <a:pt x="50136" y="4270"/>
                  </a:lnTo>
                  <a:lnTo>
                    <a:pt x="42331" y="3069"/>
                  </a:lnTo>
                  <a:lnTo>
                    <a:pt x="41930" y="1035"/>
                  </a:lnTo>
                  <a:lnTo>
                    <a:pt x="296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11;p70"/>
            <p:cNvSpPr/>
            <p:nvPr/>
          </p:nvSpPr>
          <p:spPr>
            <a:xfrm>
              <a:off x="7435747" y="2696386"/>
              <a:ext cx="168433" cy="123460"/>
            </a:xfrm>
            <a:custGeom>
              <a:avLst/>
              <a:gdLst/>
              <a:ahLst/>
              <a:cxnLst/>
              <a:rect l="l" t="t" r="r" b="b"/>
              <a:pathLst>
                <a:path w="12243" h="8974" extrusionOk="0">
                  <a:moveTo>
                    <a:pt x="10441" y="1"/>
                  </a:moveTo>
                  <a:lnTo>
                    <a:pt x="401" y="3503"/>
                  </a:lnTo>
                  <a:lnTo>
                    <a:pt x="0" y="6872"/>
                  </a:lnTo>
                  <a:lnTo>
                    <a:pt x="12242" y="8974"/>
                  </a:lnTo>
                  <a:lnTo>
                    <a:pt x="10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112;p70"/>
            <p:cNvSpPr/>
            <p:nvPr/>
          </p:nvSpPr>
          <p:spPr>
            <a:xfrm>
              <a:off x="7338908" y="2399472"/>
              <a:ext cx="315748" cy="374630"/>
            </a:xfrm>
            <a:custGeom>
              <a:avLst/>
              <a:gdLst/>
              <a:ahLst/>
              <a:cxnLst/>
              <a:rect l="l" t="t" r="r" b="b"/>
              <a:pathLst>
                <a:path w="22951" h="27231" extrusionOk="0">
                  <a:moveTo>
                    <a:pt x="22951" y="1"/>
                  </a:moveTo>
                  <a:lnTo>
                    <a:pt x="1869" y="2069"/>
                  </a:lnTo>
                  <a:cubicBezTo>
                    <a:pt x="1869" y="2069"/>
                    <a:pt x="1302" y="15545"/>
                    <a:pt x="1168" y="18848"/>
                  </a:cubicBezTo>
                  <a:cubicBezTo>
                    <a:pt x="1002" y="22117"/>
                    <a:pt x="1" y="26920"/>
                    <a:pt x="6706" y="27220"/>
                  </a:cubicBezTo>
                  <a:cubicBezTo>
                    <a:pt x="6854" y="27227"/>
                    <a:pt x="7004" y="27230"/>
                    <a:pt x="7154" y="27230"/>
                  </a:cubicBezTo>
                  <a:cubicBezTo>
                    <a:pt x="13818" y="27230"/>
                    <a:pt x="22024" y="20785"/>
                    <a:pt x="22350" y="13510"/>
                  </a:cubicBezTo>
                  <a:cubicBezTo>
                    <a:pt x="22684" y="6038"/>
                    <a:pt x="22951" y="1"/>
                    <a:pt x="22951"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113;p70"/>
            <p:cNvSpPr/>
            <p:nvPr/>
          </p:nvSpPr>
          <p:spPr>
            <a:xfrm>
              <a:off x="7421976" y="2501814"/>
              <a:ext cx="56007" cy="181283"/>
            </a:xfrm>
            <a:custGeom>
              <a:avLst/>
              <a:gdLst/>
              <a:ahLst/>
              <a:cxnLst/>
              <a:rect l="l" t="t" r="r" b="b"/>
              <a:pathLst>
                <a:path w="4071" h="13177" extrusionOk="0">
                  <a:moveTo>
                    <a:pt x="2336" y="0"/>
                  </a:moveTo>
                  <a:cubicBezTo>
                    <a:pt x="1168" y="67"/>
                    <a:pt x="468" y="1235"/>
                    <a:pt x="1" y="2135"/>
                  </a:cubicBezTo>
                  <a:lnTo>
                    <a:pt x="134" y="2235"/>
                  </a:lnTo>
                  <a:cubicBezTo>
                    <a:pt x="568" y="1735"/>
                    <a:pt x="1001" y="1168"/>
                    <a:pt x="1568" y="801"/>
                  </a:cubicBezTo>
                  <a:cubicBezTo>
                    <a:pt x="1815" y="632"/>
                    <a:pt x="2068" y="541"/>
                    <a:pt x="2315" y="541"/>
                  </a:cubicBezTo>
                  <a:cubicBezTo>
                    <a:pt x="2604" y="541"/>
                    <a:pt x="2885" y="665"/>
                    <a:pt x="3136" y="934"/>
                  </a:cubicBezTo>
                  <a:cubicBezTo>
                    <a:pt x="3503" y="1335"/>
                    <a:pt x="3503" y="2135"/>
                    <a:pt x="3503" y="2736"/>
                  </a:cubicBezTo>
                  <a:cubicBezTo>
                    <a:pt x="3470" y="4804"/>
                    <a:pt x="2569" y="6772"/>
                    <a:pt x="1902" y="8673"/>
                  </a:cubicBezTo>
                  <a:cubicBezTo>
                    <a:pt x="1435" y="9941"/>
                    <a:pt x="668" y="11942"/>
                    <a:pt x="234" y="13177"/>
                  </a:cubicBezTo>
                  <a:cubicBezTo>
                    <a:pt x="1268" y="12609"/>
                    <a:pt x="2269" y="12009"/>
                    <a:pt x="3270" y="11442"/>
                  </a:cubicBezTo>
                  <a:cubicBezTo>
                    <a:pt x="3503" y="11275"/>
                    <a:pt x="3803" y="11108"/>
                    <a:pt x="4070" y="10942"/>
                  </a:cubicBezTo>
                  <a:lnTo>
                    <a:pt x="4003" y="10908"/>
                  </a:lnTo>
                  <a:cubicBezTo>
                    <a:pt x="3005" y="11269"/>
                    <a:pt x="2052" y="11722"/>
                    <a:pt x="1088" y="12171"/>
                  </a:cubicBezTo>
                  <a:lnTo>
                    <a:pt x="1088" y="12171"/>
                  </a:lnTo>
                  <a:cubicBezTo>
                    <a:pt x="2119" y="9779"/>
                    <a:pt x="2842" y="7303"/>
                    <a:pt x="3336" y="4771"/>
                  </a:cubicBezTo>
                  <a:cubicBezTo>
                    <a:pt x="3570" y="3570"/>
                    <a:pt x="4070" y="2302"/>
                    <a:pt x="3737" y="1068"/>
                  </a:cubicBezTo>
                  <a:cubicBezTo>
                    <a:pt x="3570" y="467"/>
                    <a:pt x="2969" y="0"/>
                    <a:pt x="2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14;p70"/>
            <p:cNvSpPr/>
            <p:nvPr/>
          </p:nvSpPr>
          <p:spPr>
            <a:xfrm>
              <a:off x="7604167" y="2863898"/>
              <a:ext cx="625044" cy="1202818"/>
            </a:xfrm>
            <a:custGeom>
              <a:avLst/>
              <a:gdLst/>
              <a:ahLst/>
              <a:cxnLst/>
              <a:rect l="l" t="t" r="r" b="b"/>
              <a:pathLst>
                <a:path w="45433" h="87430" extrusionOk="0">
                  <a:moveTo>
                    <a:pt x="8039" y="0"/>
                  </a:moveTo>
                  <a:lnTo>
                    <a:pt x="0" y="87430"/>
                  </a:lnTo>
                  <a:lnTo>
                    <a:pt x="45433" y="87430"/>
                  </a:lnTo>
                  <a:lnTo>
                    <a:pt x="30756" y="3203"/>
                  </a:lnTo>
                  <a:lnTo>
                    <a:pt x="8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15;p70"/>
            <p:cNvSpPr/>
            <p:nvPr/>
          </p:nvSpPr>
          <p:spPr>
            <a:xfrm>
              <a:off x="6569782" y="2819832"/>
              <a:ext cx="804938" cy="1246883"/>
            </a:xfrm>
            <a:custGeom>
              <a:avLst/>
              <a:gdLst/>
              <a:ahLst/>
              <a:cxnLst/>
              <a:rect l="l" t="t" r="r" b="b"/>
              <a:pathLst>
                <a:path w="58509" h="90633" extrusionOk="0">
                  <a:moveTo>
                    <a:pt x="36860" y="1"/>
                  </a:moveTo>
                  <a:lnTo>
                    <a:pt x="0" y="90633"/>
                  </a:lnTo>
                  <a:lnTo>
                    <a:pt x="38728" y="90633"/>
                  </a:lnTo>
                  <a:lnTo>
                    <a:pt x="58509" y="401"/>
                  </a:lnTo>
                  <a:lnTo>
                    <a:pt x="36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16;p70"/>
            <p:cNvSpPr/>
            <p:nvPr/>
          </p:nvSpPr>
          <p:spPr>
            <a:xfrm>
              <a:off x="7715685" y="2883626"/>
              <a:ext cx="143188" cy="674159"/>
            </a:xfrm>
            <a:custGeom>
              <a:avLst/>
              <a:gdLst/>
              <a:ahLst/>
              <a:cxnLst/>
              <a:rect l="l" t="t" r="r" b="b"/>
              <a:pathLst>
                <a:path w="10408" h="49003" extrusionOk="0">
                  <a:moveTo>
                    <a:pt x="10207" y="1"/>
                  </a:moveTo>
                  <a:cubicBezTo>
                    <a:pt x="9707" y="1668"/>
                    <a:pt x="9273" y="3336"/>
                    <a:pt x="8806" y="5004"/>
                  </a:cubicBezTo>
                  <a:cubicBezTo>
                    <a:pt x="7372" y="9974"/>
                    <a:pt x="6271" y="15045"/>
                    <a:pt x="5104" y="20082"/>
                  </a:cubicBezTo>
                  <a:lnTo>
                    <a:pt x="5037" y="20215"/>
                  </a:lnTo>
                  <a:cubicBezTo>
                    <a:pt x="5938" y="20215"/>
                    <a:pt x="6805" y="20248"/>
                    <a:pt x="7672" y="20315"/>
                  </a:cubicBezTo>
                  <a:cubicBezTo>
                    <a:pt x="8504" y="20347"/>
                    <a:pt x="9306" y="20379"/>
                    <a:pt x="10106" y="20411"/>
                  </a:cubicBezTo>
                  <a:lnTo>
                    <a:pt x="10106" y="20411"/>
                  </a:lnTo>
                  <a:cubicBezTo>
                    <a:pt x="9248" y="22748"/>
                    <a:pt x="8328" y="25084"/>
                    <a:pt x="7472" y="27420"/>
                  </a:cubicBezTo>
                  <a:cubicBezTo>
                    <a:pt x="4837" y="34525"/>
                    <a:pt x="2302" y="41764"/>
                    <a:pt x="0" y="49002"/>
                  </a:cubicBezTo>
                  <a:lnTo>
                    <a:pt x="67" y="49002"/>
                  </a:lnTo>
                  <a:cubicBezTo>
                    <a:pt x="1001" y="46667"/>
                    <a:pt x="1935" y="44266"/>
                    <a:pt x="2802" y="41897"/>
                  </a:cubicBezTo>
                  <a:cubicBezTo>
                    <a:pt x="3603" y="39829"/>
                    <a:pt x="4670" y="36860"/>
                    <a:pt x="5437" y="34759"/>
                  </a:cubicBezTo>
                  <a:cubicBezTo>
                    <a:pt x="7105" y="30022"/>
                    <a:pt x="8740" y="25185"/>
                    <a:pt x="10341" y="20382"/>
                  </a:cubicBezTo>
                  <a:lnTo>
                    <a:pt x="10408" y="20248"/>
                  </a:lnTo>
                  <a:lnTo>
                    <a:pt x="10274" y="20248"/>
                  </a:lnTo>
                  <a:cubicBezTo>
                    <a:pt x="8640" y="20216"/>
                    <a:pt x="6974" y="20183"/>
                    <a:pt x="5339" y="20088"/>
                  </a:cubicBezTo>
                  <a:lnTo>
                    <a:pt x="5339" y="20088"/>
                  </a:lnTo>
                  <a:cubicBezTo>
                    <a:pt x="7161" y="13458"/>
                    <a:pt x="8915" y="6796"/>
                    <a:pt x="10308" y="67"/>
                  </a:cubicBezTo>
                  <a:lnTo>
                    <a:pt x="10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17;p70"/>
            <p:cNvSpPr/>
            <p:nvPr/>
          </p:nvSpPr>
          <p:spPr>
            <a:xfrm>
              <a:off x="7536700" y="3414129"/>
              <a:ext cx="145953" cy="38562"/>
            </a:xfrm>
            <a:custGeom>
              <a:avLst/>
              <a:gdLst/>
              <a:ahLst/>
              <a:cxnLst/>
              <a:rect l="l" t="t" r="r" b="b"/>
              <a:pathLst>
                <a:path w="10609" h="2803" extrusionOk="0">
                  <a:moveTo>
                    <a:pt x="1" y="1"/>
                  </a:moveTo>
                  <a:lnTo>
                    <a:pt x="1" y="2803"/>
                  </a:lnTo>
                  <a:lnTo>
                    <a:pt x="10608" y="2803"/>
                  </a:lnTo>
                  <a:lnTo>
                    <a:pt x="106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18;p70"/>
            <p:cNvSpPr/>
            <p:nvPr/>
          </p:nvSpPr>
          <p:spPr>
            <a:xfrm>
              <a:off x="7559647" y="3452677"/>
              <a:ext cx="100058" cy="494720"/>
            </a:xfrm>
            <a:custGeom>
              <a:avLst/>
              <a:gdLst/>
              <a:ahLst/>
              <a:cxnLst/>
              <a:rect l="l" t="t" r="r" b="b"/>
              <a:pathLst>
                <a:path w="7273" h="35960" extrusionOk="0">
                  <a:moveTo>
                    <a:pt x="1" y="1"/>
                  </a:moveTo>
                  <a:lnTo>
                    <a:pt x="67" y="32390"/>
                  </a:lnTo>
                  <a:cubicBezTo>
                    <a:pt x="67" y="34392"/>
                    <a:pt x="1669" y="35960"/>
                    <a:pt x="3670" y="35960"/>
                  </a:cubicBezTo>
                  <a:cubicBezTo>
                    <a:pt x="5671" y="35960"/>
                    <a:pt x="7273" y="34358"/>
                    <a:pt x="7273" y="32357"/>
                  </a:cubicBezTo>
                  <a:lnTo>
                    <a:pt x="72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19;p70"/>
            <p:cNvSpPr/>
            <p:nvPr/>
          </p:nvSpPr>
          <p:spPr>
            <a:xfrm>
              <a:off x="7559647" y="3565117"/>
              <a:ext cx="100058" cy="383201"/>
            </a:xfrm>
            <a:custGeom>
              <a:avLst/>
              <a:gdLst/>
              <a:ahLst/>
              <a:cxnLst/>
              <a:rect l="l" t="t" r="r" b="b"/>
              <a:pathLst>
                <a:path w="7273" h="27854" extrusionOk="0">
                  <a:moveTo>
                    <a:pt x="1" y="0"/>
                  </a:moveTo>
                  <a:lnTo>
                    <a:pt x="67" y="24251"/>
                  </a:lnTo>
                  <a:cubicBezTo>
                    <a:pt x="67" y="26219"/>
                    <a:pt x="1669" y="27853"/>
                    <a:pt x="3670" y="27853"/>
                  </a:cubicBezTo>
                  <a:cubicBezTo>
                    <a:pt x="4671" y="27853"/>
                    <a:pt x="5571" y="27453"/>
                    <a:pt x="6239" y="26786"/>
                  </a:cubicBezTo>
                  <a:cubicBezTo>
                    <a:pt x="6839" y="26119"/>
                    <a:pt x="7273" y="25251"/>
                    <a:pt x="7273" y="24251"/>
                  </a:cubicBezTo>
                  <a:lnTo>
                    <a:pt x="7273" y="9373"/>
                  </a:lnTo>
                  <a:cubicBezTo>
                    <a:pt x="5271" y="9273"/>
                    <a:pt x="3470" y="41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120;p70"/>
            <p:cNvSpPr/>
            <p:nvPr/>
          </p:nvSpPr>
          <p:spPr>
            <a:xfrm>
              <a:off x="7602791" y="3499453"/>
              <a:ext cx="56461" cy="7003"/>
            </a:xfrm>
            <a:custGeom>
              <a:avLst/>
              <a:gdLst/>
              <a:ahLst/>
              <a:cxnLst/>
              <a:rect l="l" t="t" r="r" b="b"/>
              <a:pathLst>
                <a:path w="4104" h="509" extrusionOk="0">
                  <a:moveTo>
                    <a:pt x="1371" y="0"/>
                  </a:moveTo>
                  <a:cubicBezTo>
                    <a:pt x="907" y="0"/>
                    <a:pt x="454" y="66"/>
                    <a:pt x="0" y="270"/>
                  </a:cubicBezTo>
                  <a:lnTo>
                    <a:pt x="0" y="303"/>
                  </a:lnTo>
                  <a:cubicBezTo>
                    <a:pt x="435" y="455"/>
                    <a:pt x="870" y="508"/>
                    <a:pt x="1314" y="508"/>
                  </a:cubicBezTo>
                  <a:cubicBezTo>
                    <a:pt x="1551" y="508"/>
                    <a:pt x="1791" y="493"/>
                    <a:pt x="2035" y="470"/>
                  </a:cubicBezTo>
                  <a:cubicBezTo>
                    <a:pt x="2636" y="370"/>
                    <a:pt x="3503" y="337"/>
                    <a:pt x="4103" y="270"/>
                  </a:cubicBezTo>
                  <a:lnTo>
                    <a:pt x="4103" y="203"/>
                  </a:lnTo>
                  <a:cubicBezTo>
                    <a:pt x="3503" y="170"/>
                    <a:pt x="2636" y="103"/>
                    <a:pt x="2035" y="36"/>
                  </a:cubicBezTo>
                  <a:cubicBezTo>
                    <a:pt x="1811" y="15"/>
                    <a:pt x="1590" y="0"/>
                    <a:pt x="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21;p70"/>
            <p:cNvSpPr/>
            <p:nvPr/>
          </p:nvSpPr>
          <p:spPr>
            <a:xfrm>
              <a:off x="7621597" y="3542693"/>
              <a:ext cx="38108" cy="7291"/>
            </a:xfrm>
            <a:custGeom>
              <a:avLst/>
              <a:gdLst/>
              <a:ahLst/>
              <a:cxnLst/>
              <a:rect l="l" t="t" r="r" b="b"/>
              <a:pathLst>
                <a:path w="2770" h="530" extrusionOk="0">
                  <a:moveTo>
                    <a:pt x="855" y="1"/>
                  </a:moveTo>
                  <a:cubicBezTo>
                    <a:pt x="567" y="1"/>
                    <a:pt x="291" y="64"/>
                    <a:pt x="1" y="229"/>
                  </a:cubicBezTo>
                  <a:lnTo>
                    <a:pt x="1" y="296"/>
                  </a:lnTo>
                  <a:cubicBezTo>
                    <a:pt x="234" y="463"/>
                    <a:pt x="468" y="496"/>
                    <a:pt x="668" y="529"/>
                  </a:cubicBezTo>
                  <a:cubicBezTo>
                    <a:pt x="1335" y="529"/>
                    <a:pt x="2036" y="362"/>
                    <a:pt x="2736" y="296"/>
                  </a:cubicBezTo>
                  <a:lnTo>
                    <a:pt x="2770" y="229"/>
                  </a:lnTo>
                  <a:cubicBezTo>
                    <a:pt x="2303" y="196"/>
                    <a:pt x="1836" y="129"/>
                    <a:pt x="1402" y="62"/>
                  </a:cubicBezTo>
                  <a:cubicBezTo>
                    <a:pt x="1212" y="24"/>
                    <a:pt x="1032" y="1"/>
                    <a:pt x="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22;p70"/>
            <p:cNvSpPr/>
            <p:nvPr/>
          </p:nvSpPr>
          <p:spPr>
            <a:xfrm>
              <a:off x="7602791" y="3586166"/>
              <a:ext cx="56461" cy="7016"/>
            </a:xfrm>
            <a:custGeom>
              <a:avLst/>
              <a:gdLst/>
              <a:ahLst/>
              <a:cxnLst/>
              <a:rect l="l" t="t" r="r" b="b"/>
              <a:pathLst>
                <a:path w="4104" h="510" extrusionOk="0">
                  <a:moveTo>
                    <a:pt x="1345" y="1"/>
                  </a:moveTo>
                  <a:cubicBezTo>
                    <a:pt x="890" y="1"/>
                    <a:pt x="445" y="60"/>
                    <a:pt x="0" y="238"/>
                  </a:cubicBezTo>
                  <a:lnTo>
                    <a:pt x="0" y="305"/>
                  </a:lnTo>
                  <a:cubicBezTo>
                    <a:pt x="435" y="457"/>
                    <a:pt x="870" y="510"/>
                    <a:pt x="1314" y="510"/>
                  </a:cubicBezTo>
                  <a:cubicBezTo>
                    <a:pt x="1551" y="510"/>
                    <a:pt x="1791" y="495"/>
                    <a:pt x="2035" y="472"/>
                  </a:cubicBezTo>
                  <a:cubicBezTo>
                    <a:pt x="2636" y="371"/>
                    <a:pt x="3503" y="338"/>
                    <a:pt x="4103" y="238"/>
                  </a:cubicBezTo>
                  <a:lnTo>
                    <a:pt x="4103" y="205"/>
                  </a:lnTo>
                  <a:cubicBezTo>
                    <a:pt x="3503" y="171"/>
                    <a:pt x="2636" y="71"/>
                    <a:pt x="2035" y="38"/>
                  </a:cubicBezTo>
                  <a:cubicBezTo>
                    <a:pt x="1802" y="16"/>
                    <a:pt x="1572" y="1"/>
                    <a:pt x="1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23;p70"/>
            <p:cNvSpPr/>
            <p:nvPr/>
          </p:nvSpPr>
          <p:spPr>
            <a:xfrm>
              <a:off x="7622519" y="3629434"/>
              <a:ext cx="37641" cy="7278"/>
            </a:xfrm>
            <a:custGeom>
              <a:avLst/>
              <a:gdLst/>
              <a:ahLst/>
              <a:cxnLst/>
              <a:rect l="l" t="t" r="r" b="b"/>
              <a:pathLst>
                <a:path w="2736" h="529" extrusionOk="0">
                  <a:moveTo>
                    <a:pt x="823" y="0"/>
                  </a:moveTo>
                  <a:cubicBezTo>
                    <a:pt x="539" y="0"/>
                    <a:pt x="270" y="63"/>
                    <a:pt x="1" y="229"/>
                  </a:cubicBezTo>
                  <a:lnTo>
                    <a:pt x="1" y="262"/>
                  </a:lnTo>
                  <a:cubicBezTo>
                    <a:pt x="201" y="429"/>
                    <a:pt x="434" y="495"/>
                    <a:pt x="668" y="529"/>
                  </a:cubicBezTo>
                  <a:cubicBezTo>
                    <a:pt x="1335" y="529"/>
                    <a:pt x="2035" y="362"/>
                    <a:pt x="2703" y="262"/>
                  </a:cubicBezTo>
                  <a:lnTo>
                    <a:pt x="2736" y="229"/>
                  </a:lnTo>
                  <a:cubicBezTo>
                    <a:pt x="2269" y="195"/>
                    <a:pt x="1835" y="95"/>
                    <a:pt x="1368" y="62"/>
                  </a:cubicBezTo>
                  <a:cubicBezTo>
                    <a:pt x="1178" y="24"/>
                    <a:pt x="998" y="0"/>
                    <a:pt x="823"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24;p70"/>
            <p:cNvSpPr/>
            <p:nvPr/>
          </p:nvSpPr>
          <p:spPr>
            <a:xfrm>
              <a:off x="7603245" y="3672591"/>
              <a:ext cx="56461" cy="7195"/>
            </a:xfrm>
            <a:custGeom>
              <a:avLst/>
              <a:gdLst/>
              <a:ahLst/>
              <a:cxnLst/>
              <a:rect l="l" t="t" r="r" b="b"/>
              <a:pathLst>
                <a:path w="4104" h="523" extrusionOk="0">
                  <a:moveTo>
                    <a:pt x="1287" y="1"/>
                  </a:moveTo>
                  <a:cubicBezTo>
                    <a:pt x="847" y="1"/>
                    <a:pt x="424" y="70"/>
                    <a:pt x="1" y="261"/>
                  </a:cubicBezTo>
                  <a:lnTo>
                    <a:pt x="1" y="294"/>
                  </a:lnTo>
                  <a:cubicBezTo>
                    <a:pt x="414" y="459"/>
                    <a:pt x="828" y="522"/>
                    <a:pt x="1258" y="522"/>
                  </a:cubicBezTo>
                  <a:cubicBezTo>
                    <a:pt x="1521" y="522"/>
                    <a:pt x="1790" y="499"/>
                    <a:pt x="2069" y="461"/>
                  </a:cubicBezTo>
                  <a:cubicBezTo>
                    <a:pt x="2636" y="394"/>
                    <a:pt x="3503" y="361"/>
                    <a:pt x="4104" y="261"/>
                  </a:cubicBezTo>
                  <a:lnTo>
                    <a:pt x="4104" y="227"/>
                  </a:lnTo>
                  <a:cubicBezTo>
                    <a:pt x="3503" y="194"/>
                    <a:pt x="2636" y="94"/>
                    <a:pt x="2069" y="60"/>
                  </a:cubicBezTo>
                  <a:cubicBezTo>
                    <a:pt x="1800" y="24"/>
                    <a:pt x="1541" y="1"/>
                    <a:pt x="1287"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125;p70"/>
            <p:cNvSpPr/>
            <p:nvPr/>
          </p:nvSpPr>
          <p:spPr>
            <a:xfrm>
              <a:off x="7622519" y="3715831"/>
              <a:ext cx="37641" cy="7622"/>
            </a:xfrm>
            <a:custGeom>
              <a:avLst/>
              <a:gdLst/>
              <a:ahLst/>
              <a:cxnLst/>
              <a:rect l="l" t="t" r="r" b="b"/>
              <a:pathLst>
                <a:path w="2736" h="554" extrusionOk="0">
                  <a:moveTo>
                    <a:pt x="796" y="1"/>
                  </a:moveTo>
                  <a:cubicBezTo>
                    <a:pt x="521" y="1"/>
                    <a:pt x="261" y="73"/>
                    <a:pt x="1" y="253"/>
                  </a:cubicBezTo>
                  <a:lnTo>
                    <a:pt x="1" y="286"/>
                  </a:lnTo>
                  <a:cubicBezTo>
                    <a:pt x="201" y="453"/>
                    <a:pt x="434" y="487"/>
                    <a:pt x="668" y="553"/>
                  </a:cubicBezTo>
                  <a:cubicBezTo>
                    <a:pt x="1335" y="553"/>
                    <a:pt x="2035" y="387"/>
                    <a:pt x="2703" y="286"/>
                  </a:cubicBezTo>
                  <a:lnTo>
                    <a:pt x="2736" y="253"/>
                  </a:lnTo>
                  <a:cubicBezTo>
                    <a:pt x="2269" y="220"/>
                    <a:pt x="1835" y="120"/>
                    <a:pt x="1368" y="86"/>
                  </a:cubicBezTo>
                  <a:cubicBezTo>
                    <a:pt x="1168" y="33"/>
                    <a:pt x="979" y="1"/>
                    <a:pt x="796"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26;p70"/>
            <p:cNvSpPr/>
            <p:nvPr/>
          </p:nvSpPr>
          <p:spPr>
            <a:xfrm>
              <a:off x="7603245" y="3759332"/>
              <a:ext cx="56461" cy="7181"/>
            </a:xfrm>
            <a:custGeom>
              <a:avLst/>
              <a:gdLst/>
              <a:ahLst/>
              <a:cxnLst/>
              <a:rect l="l" t="t" r="r" b="b"/>
              <a:pathLst>
                <a:path w="4104" h="522" extrusionOk="0">
                  <a:moveTo>
                    <a:pt x="1287" y="0"/>
                  </a:moveTo>
                  <a:cubicBezTo>
                    <a:pt x="847" y="0"/>
                    <a:pt x="424" y="70"/>
                    <a:pt x="1" y="260"/>
                  </a:cubicBezTo>
                  <a:lnTo>
                    <a:pt x="1" y="293"/>
                  </a:lnTo>
                  <a:cubicBezTo>
                    <a:pt x="414" y="459"/>
                    <a:pt x="828" y="522"/>
                    <a:pt x="1258" y="522"/>
                  </a:cubicBezTo>
                  <a:cubicBezTo>
                    <a:pt x="1521" y="522"/>
                    <a:pt x="1790" y="498"/>
                    <a:pt x="2069" y="460"/>
                  </a:cubicBezTo>
                  <a:cubicBezTo>
                    <a:pt x="2636" y="393"/>
                    <a:pt x="3503" y="327"/>
                    <a:pt x="4104" y="260"/>
                  </a:cubicBezTo>
                  <a:lnTo>
                    <a:pt x="4104" y="227"/>
                  </a:lnTo>
                  <a:cubicBezTo>
                    <a:pt x="3503" y="160"/>
                    <a:pt x="2636" y="93"/>
                    <a:pt x="2069" y="60"/>
                  </a:cubicBezTo>
                  <a:cubicBezTo>
                    <a:pt x="1800" y="23"/>
                    <a:pt x="1541" y="0"/>
                    <a:pt x="1287"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27;p70"/>
            <p:cNvSpPr/>
            <p:nvPr/>
          </p:nvSpPr>
          <p:spPr>
            <a:xfrm>
              <a:off x="7622519" y="3802572"/>
              <a:ext cx="37641" cy="7154"/>
            </a:xfrm>
            <a:custGeom>
              <a:avLst/>
              <a:gdLst/>
              <a:ahLst/>
              <a:cxnLst/>
              <a:rect l="l" t="t" r="r" b="b"/>
              <a:pathLst>
                <a:path w="2736" h="520" extrusionOk="0">
                  <a:moveTo>
                    <a:pt x="796" y="0"/>
                  </a:moveTo>
                  <a:cubicBezTo>
                    <a:pt x="521" y="0"/>
                    <a:pt x="261" y="72"/>
                    <a:pt x="1" y="253"/>
                  </a:cubicBezTo>
                  <a:lnTo>
                    <a:pt x="1" y="286"/>
                  </a:lnTo>
                  <a:cubicBezTo>
                    <a:pt x="201" y="453"/>
                    <a:pt x="434" y="486"/>
                    <a:pt x="668" y="519"/>
                  </a:cubicBezTo>
                  <a:cubicBezTo>
                    <a:pt x="1335" y="519"/>
                    <a:pt x="2035" y="353"/>
                    <a:pt x="2703" y="286"/>
                  </a:cubicBezTo>
                  <a:lnTo>
                    <a:pt x="2736" y="253"/>
                  </a:lnTo>
                  <a:cubicBezTo>
                    <a:pt x="2269" y="186"/>
                    <a:pt x="1835" y="119"/>
                    <a:pt x="1368" y="86"/>
                  </a:cubicBezTo>
                  <a:cubicBezTo>
                    <a:pt x="1168" y="32"/>
                    <a:pt x="979" y="0"/>
                    <a:pt x="796"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28;p70"/>
            <p:cNvSpPr/>
            <p:nvPr/>
          </p:nvSpPr>
          <p:spPr>
            <a:xfrm>
              <a:off x="7536246" y="3429510"/>
              <a:ext cx="145953" cy="7236"/>
            </a:xfrm>
            <a:custGeom>
              <a:avLst/>
              <a:gdLst/>
              <a:ahLst/>
              <a:cxnLst/>
              <a:rect l="l" t="t" r="r" b="b"/>
              <a:pathLst>
                <a:path w="10609" h="526" extrusionOk="0">
                  <a:moveTo>
                    <a:pt x="5317" y="0"/>
                  </a:moveTo>
                  <a:cubicBezTo>
                    <a:pt x="3545" y="0"/>
                    <a:pt x="1768" y="83"/>
                    <a:pt x="1" y="250"/>
                  </a:cubicBezTo>
                  <a:cubicBezTo>
                    <a:pt x="1768" y="434"/>
                    <a:pt x="3545" y="525"/>
                    <a:pt x="5317" y="525"/>
                  </a:cubicBezTo>
                  <a:cubicBezTo>
                    <a:pt x="7089" y="525"/>
                    <a:pt x="8857" y="434"/>
                    <a:pt x="10608" y="250"/>
                  </a:cubicBezTo>
                  <a:cubicBezTo>
                    <a:pt x="8857" y="83"/>
                    <a:pt x="7089" y="0"/>
                    <a:pt x="5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29;p70"/>
            <p:cNvSpPr/>
            <p:nvPr/>
          </p:nvSpPr>
          <p:spPr>
            <a:xfrm>
              <a:off x="7137457" y="2814797"/>
              <a:ext cx="100058" cy="787039"/>
            </a:xfrm>
            <a:custGeom>
              <a:avLst/>
              <a:gdLst/>
              <a:ahLst/>
              <a:cxnLst/>
              <a:rect l="l" t="t" r="r" b="b"/>
              <a:pathLst>
                <a:path w="7273" h="57208" extrusionOk="0">
                  <a:moveTo>
                    <a:pt x="7272" y="0"/>
                  </a:moveTo>
                  <a:lnTo>
                    <a:pt x="7205" y="33"/>
                  </a:lnTo>
                  <a:cubicBezTo>
                    <a:pt x="7005" y="1668"/>
                    <a:pt x="6838" y="3269"/>
                    <a:pt x="6672" y="4904"/>
                  </a:cubicBezTo>
                  <a:cubicBezTo>
                    <a:pt x="6305" y="8173"/>
                    <a:pt x="6004" y="11442"/>
                    <a:pt x="5771" y="14711"/>
                  </a:cubicBezTo>
                  <a:cubicBezTo>
                    <a:pt x="5640" y="16312"/>
                    <a:pt x="5542" y="17946"/>
                    <a:pt x="5443" y="19517"/>
                  </a:cubicBezTo>
                  <a:lnTo>
                    <a:pt x="5443" y="19517"/>
                  </a:lnTo>
                  <a:cubicBezTo>
                    <a:pt x="3791" y="19549"/>
                    <a:pt x="1583" y="19581"/>
                    <a:pt x="0" y="19581"/>
                  </a:cubicBezTo>
                  <a:cubicBezTo>
                    <a:pt x="1201" y="29755"/>
                    <a:pt x="2302" y="40029"/>
                    <a:pt x="3803" y="50203"/>
                  </a:cubicBezTo>
                  <a:cubicBezTo>
                    <a:pt x="4136" y="52438"/>
                    <a:pt x="4503" y="54939"/>
                    <a:pt x="4870" y="57208"/>
                  </a:cubicBezTo>
                  <a:lnTo>
                    <a:pt x="4937" y="57208"/>
                  </a:lnTo>
                  <a:cubicBezTo>
                    <a:pt x="4670" y="54939"/>
                    <a:pt x="4437" y="52404"/>
                    <a:pt x="4170" y="50136"/>
                  </a:cubicBezTo>
                  <a:cubicBezTo>
                    <a:pt x="3106" y="39962"/>
                    <a:pt x="1611" y="29855"/>
                    <a:pt x="181" y="19714"/>
                  </a:cubicBezTo>
                  <a:lnTo>
                    <a:pt x="2836" y="19714"/>
                  </a:lnTo>
                  <a:lnTo>
                    <a:pt x="5604" y="19748"/>
                  </a:lnTo>
                  <a:lnTo>
                    <a:pt x="5738" y="19748"/>
                  </a:lnTo>
                  <a:cubicBezTo>
                    <a:pt x="6438" y="13176"/>
                    <a:pt x="6938" y="6571"/>
                    <a:pt x="7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30;p70"/>
            <p:cNvSpPr/>
            <p:nvPr/>
          </p:nvSpPr>
          <p:spPr>
            <a:xfrm>
              <a:off x="7459603" y="3154387"/>
              <a:ext cx="116581" cy="140437"/>
            </a:xfrm>
            <a:custGeom>
              <a:avLst/>
              <a:gdLst/>
              <a:ahLst/>
              <a:cxnLst/>
              <a:rect l="l" t="t" r="r" b="b"/>
              <a:pathLst>
                <a:path w="8474" h="10208" extrusionOk="0">
                  <a:moveTo>
                    <a:pt x="2236" y="0"/>
                  </a:moveTo>
                  <a:lnTo>
                    <a:pt x="1" y="1668"/>
                  </a:lnTo>
                  <a:lnTo>
                    <a:pt x="6239" y="10208"/>
                  </a:lnTo>
                  <a:lnTo>
                    <a:pt x="8474" y="8573"/>
                  </a:lnTo>
                  <a:lnTo>
                    <a:pt x="22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31;p70"/>
            <p:cNvSpPr/>
            <p:nvPr/>
          </p:nvSpPr>
          <p:spPr>
            <a:xfrm>
              <a:off x="7085592" y="3196141"/>
              <a:ext cx="445619" cy="352398"/>
            </a:xfrm>
            <a:custGeom>
              <a:avLst/>
              <a:gdLst/>
              <a:ahLst/>
              <a:cxnLst/>
              <a:rect l="l" t="t" r="r" b="b"/>
              <a:pathLst>
                <a:path w="32391" h="25615" extrusionOk="0">
                  <a:moveTo>
                    <a:pt x="28121" y="1"/>
                  </a:moveTo>
                  <a:lnTo>
                    <a:pt x="1936" y="19081"/>
                  </a:lnTo>
                  <a:cubicBezTo>
                    <a:pt x="334" y="20249"/>
                    <a:pt x="1" y="22517"/>
                    <a:pt x="1168" y="24151"/>
                  </a:cubicBezTo>
                  <a:cubicBezTo>
                    <a:pt x="1867" y="25110"/>
                    <a:pt x="2948" y="25614"/>
                    <a:pt x="4055" y="25614"/>
                  </a:cubicBezTo>
                  <a:cubicBezTo>
                    <a:pt x="4796" y="25614"/>
                    <a:pt x="5549" y="25387"/>
                    <a:pt x="6205" y="24919"/>
                  </a:cubicBezTo>
                  <a:lnTo>
                    <a:pt x="32391" y="5838"/>
                  </a:lnTo>
                  <a:lnTo>
                    <a:pt x="28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32;p70"/>
            <p:cNvSpPr/>
            <p:nvPr/>
          </p:nvSpPr>
          <p:spPr>
            <a:xfrm>
              <a:off x="7086059" y="3261311"/>
              <a:ext cx="296460" cy="286926"/>
            </a:xfrm>
            <a:custGeom>
              <a:avLst/>
              <a:gdLst/>
              <a:ahLst/>
              <a:cxnLst/>
              <a:rect l="l" t="t" r="r" b="b"/>
              <a:pathLst>
                <a:path w="21549" h="20856" extrusionOk="0">
                  <a:moveTo>
                    <a:pt x="21549" y="1"/>
                  </a:moveTo>
                  <a:lnTo>
                    <a:pt x="1968" y="14311"/>
                  </a:lnTo>
                  <a:cubicBezTo>
                    <a:pt x="334" y="15478"/>
                    <a:pt x="0" y="17747"/>
                    <a:pt x="1168" y="19348"/>
                  </a:cubicBezTo>
                  <a:cubicBezTo>
                    <a:pt x="1735" y="20182"/>
                    <a:pt x="2569" y="20682"/>
                    <a:pt x="3503" y="20815"/>
                  </a:cubicBezTo>
                  <a:cubicBezTo>
                    <a:pt x="3679" y="20842"/>
                    <a:pt x="3859" y="20855"/>
                    <a:pt x="4039" y="20855"/>
                  </a:cubicBezTo>
                  <a:cubicBezTo>
                    <a:pt x="4776" y="20855"/>
                    <a:pt x="5528" y="20631"/>
                    <a:pt x="6171" y="20148"/>
                  </a:cubicBezTo>
                  <a:lnTo>
                    <a:pt x="18180" y="11409"/>
                  </a:lnTo>
                  <a:cubicBezTo>
                    <a:pt x="17079" y="9741"/>
                    <a:pt x="20215" y="5271"/>
                    <a:pt x="21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33;p70"/>
            <p:cNvSpPr/>
            <p:nvPr/>
          </p:nvSpPr>
          <p:spPr>
            <a:xfrm>
              <a:off x="7458227" y="3259935"/>
              <a:ext cx="33513" cy="45909"/>
            </a:xfrm>
            <a:custGeom>
              <a:avLst/>
              <a:gdLst/>
              <a:ahLst/>
              <a:cxnLst/>
              <a:rect l="l" t="t" r="r" b="b"/>
              <a:pathLst>
                <a:path w="2436" h="3337" extrusionOk="0">
                  <a:moveTo>
                    <a:pt x="34" y="1"/>
                  </a:moveTo>
                  <a:lnTo>
                    <a:pt x="1" y="34"/>
                  </a:lnTo>
                  <a:cubicBezTo>
                    <a:pt x="168" y="734"/>
                    <a:pt x="535" y="1301"/>
                    <a:pt x="1035" y="1768"/>
                  </a:cubicBezTo>
                  <a:cubicBezTo>
                    <a:pt x="1435" y="2235"/>
                    <a:pt x="1969" y="2903"/>
                    <a:pt x="2369" y="3336"/>
                  </a:cubicBezTo>
                  <a:lnTo>
                    <a:pt x="2436" y="3270"/>
                  </a:lnTo>
                  <a:cubicBezTo>
                    <a:pt x="2136" y="2769"/>
                    <a:pt x="1702" y="2035"/>
                    <a:pt x="1368" y="1535"/>
                  </a:cubicBezTo>
                  <a:cubicBezTo>
                    <a:pt x="1035" y="901"/>
                    <a:pt x="668" y="367"/>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4;p70"/>
            <p:cNvSpPr/>
            <p:nvPr/>
          </p:nvSpPr>
          <p:spPr>
            <a:xfrm>
              <a:off x="7432996" y="3300781"/>
              <a:ext cx="22961" cy="30762"/>
            </a:xfrm>
            <a:custGeom>
              <a:avLst/>
              <a:gdLst/>
              <a:ahLst/>
              <a:cxnLst/>
              <a:rect l="l" t="t" r="r" b="b"/>
              <a:pathLst>
                <a:path w="1669" h="2236" extrusionOk="0">
                  <a:moveTo>
                    <a:pt x="34" y="0"/>
                  </a:moveTo>
                  <a:lnTo>
                    <a:pt x="0" y="34"/>
                  </a:lnTo>
                  <a:cubicBezTo>
                    <a:pt x="0" y="301"/>
                    <a:pt x="100" y="534"/>
                    <a:pt x="200" y="734"/>
                  </a:cubicBezTo>
                  <a:cubicBezTo>
                    <a:pt x="634" y="1268"/>
                    <a:pt x="1168" y="1735"/>
                    <a:pt x="1635" y="2235"/>
                  </a:cubicBezTo>
                  <a:lnTo>
                    <a:pt x="1668" y="2202"/>
                  </a:lnTo>
                  <a:cubicBezTo>
                    <a:pt x="1468" y="1768"/>
                    <a:pt x="1268" y="1401"/>
                    <a:pt x="1001" y="1001"/>
                  </a:cubicBezTo>
                  <a:cubicBezTo>
                    <a:pt x="801" y="534"/>
                    <a:pt x="534" y="200"/>
                    <a:pt x="34"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35;p70"/>
            <p:cNvSpPr/>
            <p:nvPr/>
          </p:nvSpPr>
          <p:spPr>
            <a:xfrm>
              <a:off x="7387555" y="3310879"/>
              <a:ext cx="33513" cy="45895"/>
            </a:xfrm>
            <a:custGeom>
              <a:avLst/>
              <a:gdLst/>
              <a:ahLst/>
              <a:cxnLst/>
              <a:rect l="l" t="t" r="r" b="b"/>
              <a:pathLst>
                <a:path w="2436" h="3336" extrusionOk="0">
                  <a:moveTo>
                    <a:pt x="68" y="0"/>
                  </a:moveTo>
                  <a:lnTo>
                    <a:pt x="1" y="34"/>
                  </a:lnTo>
                  <a:cubicBezTo>
                    <a:pt x="168" y="734"/>
                    <a:pt x="568" y="1301"/>
                    <a:pt x="1068" y="1801"/>
                  </a:cubicBezTo>
                  <a:cubicBezTo>
                    <a:pt x="1435" y="2235"/>
                    <a:pt x="1969" y="2902"/>
                    <a:pt x="2403" y="3336"/>
                  </a:cubicBezTo>
                  <a:cubicBezTo>
                    <a:pt x="2403" y="3336"/>
                    <a:pt x="2436" y="3336"/>
                    <a:pt x="2436" y="3303"/>
                  </a:cubicBezTo>
                  <a:cubicBezTo>
                    <a:pt x="2136" y="2802"/>
                    <a:pt x="1735" y="2035"/>
                    <a:pt x="1402" y="1535"/>
                  </a:cubicBezTo>
                  <a:cubicBezTo>
                    <a:pt x="1068" y="934"/>
                    <a:pt x="668" y="367"/>
                    <a:pt x="68" y="0"/>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36;p70"/>
            <p:cNvSpPr/>
            <p:nvPr/>
          </p:nvSpPr>
          <p:spPr>
            <a:xfrm>
              <a:off x="7363232" y="3351711"/>
              <a:ext cx="22961" cy="30762"/>
            </a:xfrm>
            <a:custGeom>
              <a:avLst/>
              <a:gdLst/>
              <a:ahLst/>
              <a:cxnLst/>
              <a:rect l="l" t="t" r="r" b="b"/>
              <a:pathLst>
                <a:path w="1669" h="2236" extrusionOk="0">
                  <a:moveTo>
                    <a:pt x="34" y="1"/>
                  </a:moveTo>
                  <a:lnTo>
                    <a:pt x="1" y="34"/>
                  </a:lnTo>
                  <a:cubicBezTo>
                    <a:pt x="1" y="335"/>
                    <a:pt x="68" y="535"/>
                    <a:pt x="201" y="735"/>
                  </a:cubicBezTo>
                  <a:cubicBezTo>
                    <a:pt x="601" y="1269"/>
                    <a:pt x="1168" y="1736"/>
                    <a:pt x="1602" y="2236"/>
                  </a:cubicBezTo>
                  <a:lnTo>
                    <a:pt x="1669" y="2203"/>
                  </a:lnTo>
                  <a:cubicBezTo>
                    <a:pt x="1435" y="1802"/>
                    <a:pt x="1235" y="1402"/>
                    <a:pt x="1002" y="1002"/>
                  </a:cubicBezTo>
                  <a:cubicBezTo>
                    <a:pt x="768" y="535"/>
                    <a:pt x="535" y="201"/>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37;p70"/>
            <p:cNvSpPr/>
            <p:nvPr/>
          </p:nvSpPr>
          <p:spPr>
            <a:xfrm>
              <a:off x="7317804" y="3361809"/>
              <a:ext cx="33059" cy="45909"/>
            </a:xfrm>
            <a:custGeom>
              <a:avLst/>
              <a:gdLst/>
              <a:ahLst/>
              <a:cxnLst/>
              <a:rect l="l" t="t" r="r" b="b"/>
              <a:pathLst>
                <a:path w="2403" h="3337" extrusionOk="0">
                  <a:moveTo>
                    <a:pt x="34" y="1"/>
                  </a:moveTo>
                  <a:lnTo>
                    <a:pt x="1" y="68"/>
                  </a:lnTo>
                  <a:cubicBezTo>
                    <a:pt x="167" y="768"/>
                    <a:pt x="534" y="1302"/>
                    <a:pt x="1035" y="1802"/>
                  </a:cubicBezTo>
                  <a:cubicBezTo>
                    <a:pt x="1402" y="2269"/>
                    <a:pt x="1969" y="2936"/>
                    <a:pt x="2369" y="3337"/>
                  </a:cubicBezTo>
                  <a:lnTo>
                    <a:pt x="2402" y="3303"/>
                  </a:lnTo>
                  <a:cubicBezTo>
                    <a:pt x="2135" y="2803"/>
                    <a:pt x="1702" y="2036"/>
                    <a:pt x="1368" y="1569"/>
                  </a:cubicBezTo>
                  <a:cubicBezTo>
                    <a:pt x="1035" y="935"/>
                    <a:pt x="668" y="401"/>
                    <a:pt x="34" y="1"/>
                  </a:cubicBezTo>
                  <a:close/>
                </a:path>
              </a:pathLst>
            </a:custGeom>
            <a:solidFill>
              <a:srgbClr val="1B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38;p70"/>
            <p:cNvSpPr/>
            <p:nvPr/>
          </p:nvSpPr>
          <p:spPr>
            <a:xfrm>
              <a:off x="7293027" y="3402655"/>
              <a:ext cx="22961" cy="30762"/>
            </a:xfrm>
            <a:custGeom>
              <a:avLst/>
              <a:gdLst/>
              <a:ahLst/>
              <a:cxnLst/>
              <a:rect l="l" t="t" r="r" b="b"/>
              <a:pathLst>
                <a:path w="1669" h="2236" extrusionOk="0">
                  <a:moveTo>
                    <a:pt x="34" y="1"/>
                  </a:moveTo>
                  <a:lnTo>
                    <a:pt x="0" y="34"/>
                  </a:lnTo>
                  <a:cubicBezTo>
                    <a:pt x="0" y="334"/>
                    <a:pt x="100" y="534"/>
                    <a:pt x="200" y="734"/>
                  </a:cubicBezTo>
                  <a:cubicBezTo>
                    <a:pt x="634" y="1302"/>
                    <a:pt x="1168" y="1769"/>
                    <a:pt x="1635" y="2236"/>
                  </a:cubicBezTo>
                  <a:lnTo>
                    <a:pt x="1668" y="2202"/>
                  </a:lnTo>
                  <a:cubicBezTo>
                    <a:pt x="1468" y="1802"/>
                    <a:pt x="1268" y="1435"/>
                    <a:pt x="1001" y="1001"/>
                  </a:cubicBezTo>
                  <a:cubicBezTo>
                    <a:pt x="801" y="534"/>
                    <a:pt x="534" y="201"/>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39;p70"/>
            <p:cNvSpPr/>
            <p:nvPr/>
          </p:nvSpPr>
          <p:spPr>
            <a:xfrm>
              <a:off x="7247586" y="3412753"/>
              <a:ext cx="33513" cy="45909"/>
            </a:xfrm>
            <a:custGeom>
              <a:avLst/>
              <a:gdLst/>
              <a:ahLst/>
              <a:cxnLst/>
              <a:rect l="l" t="t" r="r" b="b"/>
              <a:pathLst>
                <a:path w="2436" h="3337" extrusionOk="0">
                  <a:moveTo>
                    <a:pt x="68" y="0"/>
                  </a:moveTo>
                  <a:lnTo>
                    <a:pt x="1" y="67"/>
                  </a:lnTo>
                  <a:cubicBezTo>
                    <a:pt x="168" y="768"/>
                    <a:pt x="568" y="1301"/>
                    <a:pt x="1068" y="1802"/>
                  </a:cubicBezTo>
                  <a:cubicBezTo>
                    <a:pt x="1435" y="2269"/>
                    <a:pt x="1969" y="2936"/>
                    <a:pt x="2403" y="3336"/>
                  </a:cubicBezTo>
                  <a:lnTo>
                    <a:pt x="2436" y="3303"/>
                  </a:lnTo>
                  <a:cubicBezTo>
                    <a:pt x="2136" y="2802"/>
                    <a:pt x="1735" y="2069"/>
                    <a:pt x="1402" y="1568"/>
                  </a:cubicBezTo>
                  <a:cubicBezTo>
                    <a:pt x="1068" y="934"/>
                    <a:pt x="668" y="401"/>
                    <a:pt x="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40;p70"/>
            <p:cNvSpPr/>
            <p:nvPr/>
          </p:nvSpPr>
          <p:spPr>
            <a:xfrm>
              <a:off x="7223263" y="3453599"/>
              <a:ext cx="22961" cy="31216"/>
            </a:xfrm>
            <a:custGeom>
              <a:avLst/>
              <a:gdLst/>
              <a:ahLst/>
              <a:cxnLst/>
              <a:rect l="l" t="t" r="r" b="b"/>
              <a:pathLst>
                <a:path w="1669" h="2269" extrusionOk="0">
                  <a:moveTo>
                    <a:pt x="34" y="0"/>
                  </a:moveTo>
                  <a:lnTo>
                    <a:pt x="1" y="34"/>
                  </a:lnTo>
                  <a:cubicBezTo>
                    <a:pt x="1" y="334"/>
                    <a:pt x="68" y="534"/>
                    <a:pt x="201" y="767"/>
                  </a:cubicBezTo>
                  <a:cubicBezTo>
                    <a:pt x="601" y="1301"/>
                    <a:pt x="1168" y="1768"/>
                    <a:pt x="1602" y="2269"/>
                  </a:cubicBezTo>
                  <a:lnTo>
                    <a:pt x="1669" y="2235"/>
                  </a:lnTo>
                  <a:cubicBezTo>
                    <a:pt x="1435" y="1802"/>
                    <a:pt x="1235" y="1435"/>
                    <a:pt x="1002" y="1001"/>
                  </a:cubicBezTo>
                  <a:cubicBezTo>
                    <a:pt x="768" y="567"/>
                    <a:pt x="535" y="20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41;p70"/>
            <p:cNvSpPr/>
            <p:nvPr/>
          </p:nvSpPr>
          <p:spPr>
            <a:xfrm>
              <a:off x="7474750" y="3165861"/>
              <a:ext cx="85833" cy="117489"/>
            </a:xfrm>
            <a:custGeom>
              <a:avLst/>
              <a:gdLst/>
              <a:ahLst/>
              <a:cxnLst/>
              <a:rect l="l" t="t" r="r" b="b"/>
              <a:pathLst>
                <a:path w="6239" h="8540" extrusionOk="0">
                  <a:moveTo>
                    <a:pt x="1" y="0"/>
                  </a:moveTo>
                  <a:lnTo>
                    <a:pt x="1" y="0"/>
                  </a:lnTo>
                  <a:cubicBezTo>
                    <a:pt x="1769" y="3036"/>
                    <a:pt x="3837" y="5905"/>
                    <a:pt x="6238" y="8540"/>
                  </a:cubicBezTo>
                  <a:cubicBezTo>
                    <a:pt x="4471" y="5504"/>
                    <a:pt x="2402" y="260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42;p70"/>
            <p:cNvSpPr/>
            <p:nvPr/>
          </p:nvSpPr>
          <p:spPr>
            <a:xfrm>
              <a:off x="7150761" y="3064688"/>
              <a:ext cx="328598" cy="305857"/>
            </a:xfrm>
            <a:custGeom>
              <a:avLst/>
              <a:gdLst/>
              <a:ahLst/>
              <a:cxnLst/>
              <a:rect l="l" t="t" r="r" b="b"/>
              <a:pathLst>
                <a:path w="23885" h="22232" extrusionOk="0">
                  <a:moveTo>
                    <a:pt x="8895" y="0"/>
                  </a:moveTo>
                  <a:cubicBezTo>
                    <a:pt x="8590" y="0"/>
                    <a:pt x="8282" y="16"/>
                    <a:pt x="7973" y="49"/>
                  </a:cubicBezTo>
                  <a:lnTo>
                    <a:pt x="1" y="883"/>
                  </a:lnTo>
                  <a:lnTo>
                    <a:pt x="4771" y="20364"/>
                  </a:lnTo>
                  <a:lnTo>
                    <a:pt x="9441" y="22232"/>
                  </a:lnTo>
                  <a:lnTo>
                    <a:pt x="23884" y="12291"/>
                  </a:lnTo>
                  <a:lnTo>
                    <a:pt x="15478" y="2918"/>
                  </a:lnTo>
                  <a:cubicBezTo>
                    <a:pt x="13754" y="1075"/>
                    <a:pt x="11395" y="0"/>
                    <a:pt x="8895"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43;p70"/>
            <p:cNvSpPr/>
            <p:nvPr/>
          </p:nvSpPr>
          <p:spPr>
            <a:xfrm>
              <a:off x="7360026" y="3155763"/>
              <a:ext cx="198259" cy="200901"/>
            </a:xfrm>
            <a:custGeom>
              <a:avLst/>
              <a:gdLst/>
              <a:ahLst/>
              <a:cxnLst/>
              <a:rect l="l" t="t" r="r" b="b"/>
              <a:pathLst>
                <a:path w="14411" h="14603" extrusionOk="0">
                  <a:moveTo>
                    <a:pt x="3336" y="0"/>
                  </a:moveTo>
                  <a:lnTo>
                    <a:pt x="0" y="3169"/>
                  </a:lnTo>
                  <a:lnTo>
                    <a:pt x="10174" y="13910"/>
                  </a:lnTo>
                  <a:cubicBezTo>
                    <a:pt x="10633" y="14369"/>
                    <a:pt x="11221" y="14603"/>
                    <a:pt x="11816" y="14603"/>
                  </a:cubicBezTo>
                  <a:cubicBezTo>
                    <a:pt x="12389" y="14603"/>
                    <a:pt x="12969" y="14386"/>
                    <a:pt x="13443" y="13944"/>
                  </a:cubicBezTo>
                  <a:cubicBezTo>
                    <a:pt x="14344" y="13076"/>
                    <a:pt x="14411" y="11609"/>
                    <a:pt x="13510" y="10675"/>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44;p70"/>
            <p:cNvSpPr/>
            <p:nvPr/>
          </p:nvSpPr>
          <p:spPr>
            <a:xfrm>
              <a:off x="7323307" y="3208083"/>
              <a:ext cx="198273" cy="200447"/>
            </a:xfrm>
            <a:custGeom>
              <a:avLst/>
              <a:gdLst/>
              <a:ahLst/>
              <a:cxnLst/>
              <a:rect l="l" t="t" r="r" b="b"/>
              <a:pathLst>
                <a:path w="14412" h="14570" extrusionOk="0">
                  <a:moveTo>
                    <a:pt x="3337" y="0"/>
                  </a:moveTo>
                  <a:lnTo>
                    <a:pt x="1" y="3169"/>
                  </a:lnTo>
                  <a:lnTo>
                    <a:pt x="10175" y="13843"/>
                  </a:lnTo>
                  <a:cubicBezTo>
                    <a:pt x="10642" y="14328"/>
                    <a:pt x="11243" y="14570"/>
                    <a:pt x="11849" y="14570"/>
                  </a:cubicBezTo>
                  <a:cubicBezTo>
                    <a:pt x="12412" y="14570"/>
                    <a:pt x="12978" y="14361"/>
                    <a:pt x="13444" y="13943"/>
                  </a:cubicBezTo>
                  <a:cubicBezTo>
                    <a:pt x="14344" y="13043"/>
                    <a:pt x="14411" y="11608"/>
                    <a:pt x="13510" y="10674"/>
                  </a:cubicBezTo>
                  <a:lnTo>
                    <a:pt x="3337"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45;p70"/>
            <p:cNvSpPr/>
            <p:nvPr/>
          </p:nvSpPr>
          <p:spPr>
            <a:xfrm>
              <a:off x="7270080" y="3235158"/>
              <a:ext cx="197805" cy="200282"/>
            </a:xfrm>
            <a:custGeom>
              <a:avLst/>
              <a:gdLst/>
              <a:ahLst/>
              <a:cxnLst/>
              <a:rect l="l" t="t" r="r" b="b"/>
              <a:pathLst>
                <a:path w="14378" h="14558" extrusionOk="0">
                  <a:moveTo>
                    <a:pt x="3336" y="0"/>
                  </a:moveTo>
                  <a:lnTo>
                    <a:pt x="0" y="3169"/>
                  </a:lnTo>
                  <a:lnTo>
                    <a:pt x="10174" y="13843"/>
                  </a:lnTo>
                  <a:cubicBezTo>
                    <a:pt x="10628" y="14315"/>
                    <a:pt x="11247" y="14558"/>
                    <a:pt x="11868" y="14558"/>
                  </a:cubicBezTo>
                  <a:cubicBezTo>
                    <a:pt x="12432" y="14558"/>
                    <a:pt x="12998" y="14357"/>
                    <a:pt x="13443" y="13944"/>
                  </a:cubicBezTo>
                  <a:cubicBezTo>
                    <a:pt x="14344" y="13043"/>
                    <a:pt x="14377" y="11575"/>
                    <a:pt x="13510" y="10675"/>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46;p70"/>
            <p:cNvSpPr/>
            <p:nvPr/>
          </p:nvSpPr>
          <p:spPr>
            <a:xfrm>
              <a:off x="7209505" y="3251680"/>
              <a:ext cx="197805" cy="200447"/>
            </a:xfrm>
            <a:custGeom>
              <a:avLst/>
              <a:gdLst/>
              <a:ahLst/>
              <a:cxnLst/>
              <a:rect l="l" t="t" r="r" b="b"/>
              <a:pathLst>
                <a:path w="14378" h="14570" extrusionOk="0">
                  <a:moveTo>
                    <a:pt x="3336" y="0"/>
                  </a:moveTo>
                  <a:lnTo>
                    <a:pt x="0" y="3169"/>
                  </a:lnTo>
                  <a:lnTo>
                    <a:pt x="10107" y="13843"/>
                  </a:lnTo>
                  <a:cubicBezTo>
                    <a:pt x="10574" y="14328"/>
                    <a:pt x="11185" y="14570"/>
                    <a:pt x="11799" y="14570"/>
                  </a:cubicBezTo>
                  <a:cubicBezTo>
                    <a:pt x="12370" y="14570"/>
                    <a:pt x="12944" y="14361"/>
                    <a:pt x="13410" y="13943"/>
                  </a:cubicBezTo>
                  <a:cubicBezTo>
                    <a:pt x="14344" y="13043"/>
                    <a:pt x="14377" y="11608"/>
                    <a:pt x="13510" y="10674"/>
                  </a:cubicBezTo>
                  <a:lnTo>
                    <a:pt x="3336"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47;p70"/>
            <p:cNvSpPr/>
            <p:nvPr/>
          </p:nvSpPr>
          <p:spPr>
            <a:xfrm>
              <a:off x="7393980" y="3235612"/>
              <a:ext cx="114751" cy="119787"/>
            </a:xfrm>
            <a:custGeom>
              <a:avLst/>
              <a:gdLst/>
              <a:ahLst/>
              <a:cxnLst/>
              <a:rect l="l" t="t" r="r" b="b"/>
              <a:pathLst>
                <a:path w="8341" h="8707" extrusionOk="0">
                  <a:moveTo>
                    <a:pt x="34" y="1"/>
                  </a:moveTo>
                  <a:lnTo>
                    <a:pt x="1" y="34"/>
                  </a:lnTo>
                  <a:cubicBezTo>
                    <a:pt x="1202" y="1668"/>
                    <a:pt x="2603" y="3136"/>
                    <a:pt x="4037" y="4504"/>
                  </a:cubicBezTo>
                  <a:cubicBezTo>
                    <a:pt x="5104" y="5538"/>
                    <a:pt x="7273" y="7673"/>
                    <a:pt x="8340" y="8707"/>
                  </a:cubicBezTo>
                  <a:cubicBezTo>
                    <a:pt x="7373" y="7539"/>
                    <a:pt x="5371" y="5304"/>
                    <a:pt x="4337" y="4204"/>
                  </a:cubicBezTo>
                  <a:cubicBezTo>
                    <a:pt x="3003" y="2703"/>
                    <a:pt x="1635" y="1268"/>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48;p70"/>
            <p:cNvSpPr/>
            <p:nvPr/>
          </p:nvSpPr>
          <p:spPr>
            <a:xfrm>
              <a:off x="7348098" y="3278755"/>
              <a:ext cx="114738" cy="119787"/>
            </a:xfrm>
            <a:custGeom>
              <a:avLst/>
              <a:gdLst/>
              <a:ahLst/>
              <a:cxnLst/>
              <a:rect l="l" t="t" r="r" b="b"/>
              <a:pathLst>
                <a:path w="8340" h="8707" extrusionOk="0">
                  <a:moveTo>
                    <a:pt x="33" y="0"/>
                  </a:moveTo>
                  <a:lnTo>
                    <a:pt x="0" y="34"/>
                  </a:lnTo>
                  <a:cubicBezTo>
                    <a:pt x="1201" y="1668"/>
                    <a:pt x="2602" y="3136"/>
                    <a:pt x="4036" y="4503"/>
                  </a:cubicBezTo>
                  <a:cubicBezTo>
                    <a:pt x="5104" y="5537"/>
                    <a:pt x="7272" y="7672"/>
                    <a:pt x="8339" y="8706"/>
                  </a:cubicBezTo>
                  <a:cubicBezTo>
                    <a:pt x="7372" y="7572"/>
                    <a:pt x="5371" y="5337"/>
                    <a:pt x="4337" y="4203"/>
                  </a:cubicBezTo>
                  <a:cubicBezTo>
                    <a:pt x="3002" y="2702"/>
                    <a:pt x="1635" y="1234"/>
                    <a:pt x="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49;p70"/>
            <p:cNvSpPr/>
            <p:nvPr/>
          </p:nvSpPr>
          <p:spPr>
            <a:xfrm>
              <a:off x="7309082" y="3320055"/>
              <a:ext cx="100980" cy="106015"/>
            </a:xfrm>
            <a:custGeom>
              <a:avLst/>
              <a:gdLst/>
              <a:ahLst/>
              <a:cxnLst/>
              <a:rect l="l" t="t" r="r" b="b"/>
              <a:pathLst>
                <a:path w="7340" h="7706" extrusionOk="0">
                  <a:moveTo>
                    <a:pt x="34" y="0"/>
                  </a:moveTo>
                  <a:lnTo>
                    <a:pt x="1" y="34"/>
                  </a:lnTo>
                  <a:cubicBezTo>
                    <a:pt x="1001" y="1501"/>
                    <a:pt x="2236" y="2802"/>
                    <a:pt x="3537" y="4003"/>
                  </a:cubicBezTo>
                  <a:cubicBezTo>
                    <a:pt x="4471" y="4904"/>
                    <a:pt x="6372" y="6805"/>
                    <a:pt x="7339" y="7706"/>
                  </a:cubicBezTo>
                  <a:cubicBezTo>
                    <a:pt x="6505" y="6672"/>
                    <a:pt x="4704" y="4670"/>
                    <a:pt x="3837" y="3703"/>
                  </a:cubicBezTo>
                  <a:cubicBezTo>
                    <a:pt x="2703" y="2369"/>
                    <a:pt x="1468" y="1068"/>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50;p70"/>
            <p:cNvSpPr/>
            <p:nvPr/>
          </p:nvSpPr>
          <p:spPr>
            <a:xfrm>
              <a:off x="7769367" y="3443501"/>
              <a:ext cx="794399" cy="475445"/>
            </a:xfrm>
            <a:custGeom>
              <a:avLst/>
              <a:gdLst/>
              <a:ahLst/>
              <a:cxnLst/>
              <a:rect l="l" t="t" r="r" b="b"/>
              <a:pathLst>
                <a:path w="57743" h="34559" extrusionOk="0">
                  <a:moveTo>
                    <a:pt x="46234" y="0"/>
                  </a:moveTo>
                  <a:lnTo>
                    <a:pt x="2770" y="6171"/>
                  </a:lnTo>
                  <a:lnTo>
                    <a:pt x="1" y="34558"/>
                  </a:lnTo>
                  <a:lnTo>
                    <a:pt x="35860" y="34558"/>
                  </a:lnTo>
                  <a:cubicBezTo>
                    <a:pt x="49303" y="34558"/>
                    <a:pt x="57742" y="20015"/>
                    <a:pt x="51037" y="8340"/>
                  </a:cubicBezTo>
                  <a:lnTo>
                    <a:pt x="46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51;p70"/>
            <p:cNvSpPr/>
            <p:nvPr/>
          </p:nvSpPr>
          <p:spPr>
            <a:xfrm>
              <a:off x="7801491" y="3495821"/>
              <a:ext cx="234524" cy="102342"/>
            </a:xfrm>
            <a:custGeom>
              <a:avLst/>
              <a:gdLst/>
              <a:ahLst/>
              <a:cxnLst/>
              <a:rect l="l" t="t" r="r" b="b"/>
              <a:pathLst>
                <a:path w="17047" h="7439" extrusionOk="0">
                  <a:moveTo>
                    <a:pt x="17047" y="0"/>
                  </a:moveTo>
                  <a:lnTo>
                    <a:pt x="17047" y="0"/>
                  </a:lnTo>
                  <a:cubicBezTo>
                    <a:pt x="11476" y="467"/>
                    <a:pt x="5939" y="1234"/>
                    <a:pt x="435" y="2135"/>
                  </a:cubicBezTo>
                  <a:lnTo>
                    <a:pt x="268" y="2202"/>
                  </a:lnTo>
                  <a:lnTo>
                    <a:pt x="268" y="2368"/>
                  </a:lnTo>
                  <a:cubicBezTo>
                    <a:pt x="168" y="3970"/>
                    <a:pt x="34" y="5771"/>
                    <a:pt x="1" y="7439"/>
                  </a:cubicBezTo>
                  <a:cubicBezTo>
                    <a:pt x="228" y="5853"/>
                    <a:pt x="486" y="4141"/>
                    <a:pt x="684" y="2517"/>
                  </a:cubicBezTo>
                  <a:lnTo>
                    <a:pt x="684" y="2517"/>
                  </a:lnTo>
                  <a:cubicBezTo>
                    <a:pt x="6138" y="1854"/>
                    <a:pt x="11625" y="1058"/>
                    <a:pt x="170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52;p70"/>
            <p:cNvSpPr/>
            <p:nvPr/>
          </p:nvSpPr>
          <p:spPr>
            <a:xfrm>
              <a:off x="7767537" y="3888639"/>
              <a:ext cx="436443" cy="33527"/>
            </a:xfrm>
            <a:custGeom>
              <a:avLst/>
              <a:gdLst/>
              <a:ahLst/>
              <a:cxnLst/>
              <a:rect l="l" t="t" r="r" b="b"/>
              <a:pathLst>
                <a:path w="31724" h="2437" extrusionOk="0">
                  <a:moveTo>
                    <a:pt x="334" y="1"/>
                  </a:moveTo>
                  <a:cubicBezTo>
                    <a:pt x="201" y="701"/>
                    <a:pt x="67" y="1402"/>
                    <a:pt x="1" y="2102"/>
                  </a:cubicBezTo>
                  <a:lnTo>
                    <a:pt x="1" y="2269"/>
                  </a:lnTo>
                  <a:lnTo>
                    <a:pt x="167" y="2269"/>
                  </a:lnTo>
                  <a:cubicBezTo>
                    <a:pt x="1743" y="2350"/>
                    <a:pt x="3331" y="2394"/>
                    <a:pt x="4923" y="2394"/>
                  </a:cubicBezTo>
                  <a:cubicBezTo>
                    <a:pt x="5961" y="2394"/>
                    <a:pt x="7000" y="2375"/>
                    <a:pt x="8040" y="2336"/>
                  </a:cubicBezTo>
                  <a:cubicBezTo>
                    <a:pt x="9374" y="2269"/>
                    <a:pt x="10675" y="2236"/>
                    <a:pt x="12009" y="2236"/>
                  </a:cubicBezTo>
                  <a:cubicBezTo>
                    <a:pt x="15744" y="2331"/>
                    <a:pt x="19489" y="2436"/>
                    <a:pt x="23227" y="2436"/>
                  </a:cubicBezTo>
                  <a:cubicBezTo>
                    <a:pt x="26066" y="2436"/>
                    <a:pt x="28901" y="2375"/>
                    <a:pt x="31723" y="2202"/>
                  </a:cubicBezTo>
                  <a:lnTo>
                    <a:pt x="31723" y="2169"/>
                  </a:lnTo>
                  <a:cubicBezTo>
                    <a:pt x="28548" y="1956"/>
                    <a:pt x="25415" y="1892"/>
                    <a:pt x="22256" y="1892"/>
                  </a:cubicBezTo>
                  <a:cubicBezTo>
                    <a:pt x="21467" y="1892"/>
                    <a:pt x="20675" y="1896"/>
                    <a:pt x="19881" y="1902"/>
                  </a:cubicBezTo>
                  <a:cubicBezTo>
                    <a:pt x="17246" y="1902"/>
                    <a:pt x="14644" y="2036"/>
                    <a:pt x="12009" y="2069"/>
                  </a:cubicBezTo>
                  <a:cubicBezTo>
                    <a:pt x="10675" y="2069"/>
                    <a:pt x="9374" y="2036"/>
                    <a:pt x="8040" y="2002"/>
                  </a:cubicBezTo>
                  <a:cubicBezTo>
                    <a:pt x="6936" y="1960"/>
                    <a:pt x="5838" y="1942"/>
                    <a:pt x="4741" y="1942"/>
                  </a:cubicBezTo>
                  <a:cubicBezTo>
                    <a:pt x="3266" y="1942"/>
                    <a:pt x="1792" y="1975"/>
                    <a:pt x="309" y="2030"/>
                  </a:cubicBezTo>
                  <a:lnTo>
                    <a:pt x="309" y="2030"/>
                  </a:lnTo>
                  <a:cubicBezTo>
                    <a:pt x="339" y="1382"/>
                    <a:pt x="367" y="711"/>
                    <a:pt x="367" y="68"/>
                  </a:cubicBezTo>
                  <a:lnTo>
                    <a:pt x="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53;p70"/>
            <p:cNvSpPr/>
            <p:nvPr/>
          </p:nvSpPr>
          <p:spPr>
            <a:xfrm>
              <a:off x="7606464" y="3598149"/>
              <a:ext cx="194132" cy="291425"/>
            </a:xfrm>
            <a:custGeom>
              <a:avLst/>
              <a:gdLst/>
              <a:ahLst/>
              <a:cxnLst/>
              <a:rect l="l" t="t" r="r" b="b"/>
              <a:pathLst>
                <a:path w="14111" h="21183" extrusionOk="0">
                  <a:moveTo>
                    <a:pt x="867" y="1"/>
                  </a:moveTo>
                  <a:lnTo>
                    <a:pt x="0" y="20482"/>
                  </a:lnTo>
                  <a:lnTo>
                    <a:pt x="12042" y="21183"/>
                  </a:lnTo>
                  <a:lnTo>
                    <a:pt x="14110" y="1"/>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54;p70"/>
            <p:cNvSpPr/>
            <p:nvPr/>
          </p:nvSpPr>
          <p:spPr>
            <a:xfrm>
              <a:off x="7423820" y="3593100"/>
              <a:ext cx="270307" cy="79876"/>
            </a:xfrm>
            <a:custGeom>
              <a:avLst/>
              <a:gdLst/>
              <a:ahLst/>
              <a:cxnLst/>
              <a:rect l="l" t="t" r="r" b="b"/>
              <a:pathLst>
                <a:path w="19648" h="5806" extrusionOk="0">
                  <a:moveTo>
                    <a:pt x="2704" y="0"/>
                  </a:moveTo>
                  <a:cubicBezTo>
                    <a:pt x="1266" y="0"/>
                    <a:pt x="99" y="1090"/>
                    <a:pt x="33" y="2536"/>
                  </a:cubicBezTo>
                  <a:cubicBezTo>
                    <a:pt x="0" y="4004"/>
                    <a:pt x="1134" y="5205"/>
                    <a:pt x="2602" y="5238"/>
                  </a:cubicBezTo>
                  <a:lnTo>
                    <a:pt x="19481" y="5805"/>
                  </a:lnTo>
                  <a:lnTo>
                    <a:pt x="19647" y="535"/>
                  </a:lnTo>
                  <a:lnTo>
                    <a:pt x="2769" y="1"/>
                  </a:lnTo>
                  <a:cubicBezTo>
                    <a:pt x="2747" y="0"/>
                    <a:pt x="2725" y="0"/>
                    <a:pt x="2704"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55;p70"/>
            <p:cNvSpPr/>
            <p:nvPr/>
          </p:nvSpPr>
          <p:spPr>
            <a:xfrm>
              <a:off x="7728535" y="3606417"/>
              <a:ext cx="71594" cy="283157"/>
            </a:xfrm>
            <a:custGeom>
              <a:avLst/>
              <a:gdLst/>
              <a:ahLst/>
              <a:cxnLst/>
              <a:rect l="l" t="t" r="r" b="b"/>
              <a:pathLst>
                <a:path w="5204" h="20582" extrusionOk="0">
                  <a:moveTo>
                    <a:pt x="5204" y="0"/>
                  </a:moveTo>
                  <a:lnTo>
                    <a:pt x="0" y="20415"/>
                  </a:lnTo>
                  <a:lnTo>
                    <a:pt x="3169" y="20582"/>
                  </a:lnTo>
                  <a:lnTo>
                    <a:pt x="52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56;p70"/>
            <p:cNvSpPr/>
            <p:nvPr/>
          </p:nvSpPr>
          <p:spPr>
            <a:xfrm>
              <a:off x="7391228" y="3664226"/>
              <a:ext cx="270321" cy="79876"/>
            </a:xfrm>
            <a:custGeom>
              <a:avLst/>
              <a:gdLst/>
              <a:ahLst/>
              <a:cxnLst/>
              <a:rect l="l" t="t" r="r" b="b"/>
              <a:pathLst>
                <a:path w="19649" h="5806" extrusionOk="0">
                  <a:moveTo>
                    <a:pt x="2673" y="0"/>
                  </a:moveTo>
                  <a:cubicBezTo>
                    <a:pt x="1265" y="0"/>
                    <a:pt x="67" y="1090"/>
                    <a:pt x="34" y="2536"/>
                  </a:cubicBezTo>
                  <a:cubicBezTo>
                    <a:pt x="1" y="4004"/>
                    <a:pt x="1135" y="5205"/>
                    <a:pt x="2569" y="5238"/>
                  </a:cubicBezTo>
                  <a:lnTo>
                    <a:pt x="19481" y="5805"/>
                  </a:lnTo>
                  <a:lnTo>
                    <a:pt x="19648" y="535"/>
                  </a:lnTo>
                  <a:lnTo>
                    <a:pt x="2736" y="1"/>
                  </a:lnTo>
                  <a:cubicBezTo>
                    <a:pt x="2715" y="1"/>
                    <a:pt x="2694" y="0"/>
                    <a:pt x="2673"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57;p70"/>
            <p:cNvSpPr/>
            <p:nvPr/>
          </p:nvSpPr>
          <p:spPr>
            <a:xfrm>
              <a:off x="7416005" y="3737650"/>
              <a:ext cx="269853" cy="79876"/>
            </a:xfrm>
            <a:custGeom>
              <a:avLst/>
              <a:gdLst/>
              <a:ahLst/>
              <a:cxnLst/>
              <a:rect l="l" t="t" r="r" b="b"/>
              <a:pathLst>
                <a:path w="19615" h="5806" extrusionOk="0">
                  <a:moveTo>
                    <a:pt x="2671" y="1"/>
                  </a:moveTo>
                  <a:cubicBezTo>
                    <a:pt x="1233" y="1"/>
                    <a:pt x="67" y="1091"/>
                    <a:pt x="34" y="2537"/>
                  </a:cubicBezTo>
                  <a:cubicBezTo>
                    <a:pt x="1" y="4004"/>
                    <a:pt x="1102" y="5205"/>
                    <a:pt x="2569" y="5272"/>
                  </a:cubicBezTo>
                  <a:lnTo>
                    <a:pt x="19448" y="5806"/>
                  </a:lnTo>
                  <a:lnTo>
                    <a:pt x="19615" y="535"/>
                  </a:lnTo>
                  <a:lnTo>
                    <a:pt x="2736" y="1"/>
                  </a:lnTo>
                  <a:cubicBezTo>
                    <a:pt x="2715" y="1"/>
                    <a:pt x="2693" y="1"/>
                    <a:pt x="2671" y="1"/>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58;p70"/>
            <p:cNvSpPr/>
            <p:nvPr/>
          </p:nvSpPr>
          <p:spPr>
            <a:xfrm>
              <a:off x="7448597" y="3804195"/>
              <a:ext cx="270307" cy="79876"/>
            </a:xfrm>
            <a:custGeom>
              <a:avLst/>
              <a:gdLst/>
              <a:ahLst/>
              <a:cxnLst/>
              <a:rect l="l" t="t" r="r" b="b"/>
              <a:pathLst>
                <a:path w="19648" h="5806" extrusionOk="0">
                  <a:moveTo>
                    <a:pt x="2672" y="0"/>
                  </a:moveTo>
                  <a:cubicBezTo>
                    <a:pt x="1265" y="0"/>
                    <a:pt x="67" y="1090"/>
                    <a:pt x="34" y="2536"/>
                  </a:cubicBezTo>
                  <a:cubicBezTo>
                    <a:pt x="0" y="4004"/>
                    <a:pt x="1134" y="5205"/>
                    <a:pt x="2569" y="5238"/>
                  </a:cubicBezTo>
                  <a:lnTo>
                    <a:pt x="19481" y="5805"/>
                  </a:lnTo>
                  <a:lnTo>
                    <a:pt x="19648" y="535"/>
                  </a:lnTo>
                  <a:lnTo>
                    <a:pt x="2736" y="1"/>
                  </a:lnTo>
                  <a:cubicBezTo>
                    <a:pt x="2714" y="1"/>
                    <a:pt x="2693" y="0"/>
                    <a:pt x="2672"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159;p70"/>
            <p:cNvSpPr/>
            <p:nvPr/>
          </p:nvSpPr>
          <p:spPr>
            <a:xfrm>
              <a:off x="7672087" y="3508670"/>
              <a:ext cx="121616" cy="92244"/>
            </a:xfrm>
            <a:custGeom>
              <a:avLst/>
              <a:gdLst/>
              <a:ahLst/>
              <a:cxnLst/>
              <a:rect l="l" t="t" r="r" b="b"/>
              <a:pathLst>
                <a:path w="8840" h="6705" extrusionOk="0">
                  <a:moveTo>
                    <a:pt x="0" y="0"/>
                  </a:moveTo>
                  <a:lnTo>
                    <a:pt x="0" y="6672"/>
                  </a:lnTo>
                  <a:lnTo>
                    <a:pt x="8840" y="6705"/>
                  </a:lnTo>
                  <a:lnTo>
                    <a:pt x="0" y="0"/>
                  </a:ln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160;p70"/>
            <p:cNvSpPr/>
            <p:nvPr/>
          </p:nvSpPr>
          <p:spPr>
            <a:xfrm>
              <a:off x="7459603" y="3664557"/>
              <a:ext cx="156051" cy="8199"/>
            </a:xfrm>
            <a:custGeom>
              <a:avLst/>
              <a:gdLst/>
              <a:ahLst/>
              <a:cxnLst/>
              <a:rect l="l" t="t" r="r" b="b"/>
              <a:pathLst>
                <a:path w="11343" h="596" extrusionOk="0">
                  <a:moveTo>
                    <a:pt x="6700" y="1"/>
                  </a:moveTo>
                  <a:cubicBezTo>
                    <a:pt x="6356" y="1"/>
                    <a:pt x="6014" y="4"/>
                    <a:pt x="5672" y="11"/>
                  </a:cubicBezTo>
                  <a:lnTo>
                    <a:pt x="1" y="11"/>
                  </a:lnTo>
                  <a:lnTo>
                    <a:pt x="1" y="44"/>
                  </a:lnTo>
                  <a:cubicBezTo>
                    <a:pt x="1402" y="177"/>
                    <a:pt x="4237" y="344"/>
                    <a:pt x="5672" y="444"/>
                  </a:cubicBezTo>
                  <a:cubicBezTo>
                    <a:pt x="6682" y="534"/>
                    <a:pt x="7702" y="595"/>
                    <a:pt x="8726" y="595"/>
                  </a:cubicBezTo>
                  <a:cubicBezTo>
                    <a:pt x="9596" y="595"/>
                    <a:pt x="10469" y="551"/>
                    <a:pt x="11342" y="444"/>
                  </a:cubicBezTo>
                  <a:lnTo>
                    <a:pt x="11342" y="378"/>
                  </a:lnTo>
                  <a:cubicBezTo>
                    <a:pt x="9789" y="78"/>
                    <a:pt x="8236" y="1"/>
                    <a:pt x="6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161;p70"/>
            <p:cNvSpPr/>
            <p:nvPr/>
          </p:nvSpPr>
          <p:spPr>
            <a:xfrm>
              <a:off x="7453646" y="3736894"/>
              <a:ext cx="156038" cy="8103"/>
            </a:xfrm>
            <a:custGeom>
              <a:avLst/>
              <a:gdLst/>
              <a:ahLst/>
              <a:cxnLst/>
              <a:rect l="l" t="t" r="r" b="b"/>
              <a:pathLst>
                <a:path w="11342" h="589" extrusionOk="0">
                  <a:moveTo>
                    <a:pt x="6911" y="0"/>
                  </a:moveTo>
                  <a:cubicBezTo>
                    <a:pt x="6495" y="0"/>
                    <a:pt x="6082" y="8"/>
                    <a:pt x="5671" y="23"/>
                  </a:cubicBezTo>
                  <a:lnTo>
                    <a:pt x="0" y="23"/>
                  </a:lnTo>
                  <a:lnTo>
                    <a:pt x="0" y="56"/>
                  </a:lnTo>
                  <a:cubicBezTo>
                    <a:pt x="1435" y="190"/>
                    <a:pt x="4270" y="357"/>
                    <a:pt x="5671" y="423"/>
                  </a:cubicBezTo>
                  <a:cubicBezTo>
                    <a:pt x="6709" y="516"/>
                    <a:pt x="7767" y="588"/>
                    <a:pt x="8823" y="588"/>
                  </a:cubicBezTo>
                  <a:cubicBezTo>
                    <a:pt x="9668" y="588"/>
                    <a:pt x="10511" y="542"/>
                    <a:pt x="11342" y="423"/>
                  </a:cubicBezTo>
                  <a:lnTo>
                    <a:pt x="11342" y="390"/>
                  </a:lnTo>
                  <a:cubicBezTo>
                    <a:pt x="9884" y="104"/>
                    <a:pt x="8386" y="0"/>
                    <a:pt x="6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162;p70"/>
            <p:cNvSpPr/>
            <p:nvPr/>
          </p:nvSpPr>
          <p:spPr>
            <a:xfrm>
              <a:off x="7465120" y="3810317"/>
              <a:ext cx="156038" cy="8103"/>
            </a:xfrm>
            <a:custGeom>
              <a:avLst/>
              <a:gdLst/>
              <a:ahLst/>
              <a:cxnLst/>
              <a:rect l="l" t="t" r="r" b="b"/>
              <a:pathLst>
                <a:path w="11342" h="589" extrusionOk="0">
                  <a:moveTo>
                    <a:pt x="6911" y="0"/>
                  </a:moveTo>
                  <a:cubicBezTo>
                    <a:pt x="6495" y="0"/>
                    <a:pt x="6082" y="9"/>
                    <a:pt x="5671" y="23"/>
                  </a:cubicBezTo>
                  <a:lnTo>
                    <a:pt x="0" y="23"/>
                  </a:lnTo>
                  <a:lnTo>
                    <a:pt x="0" y="57"/>
                  </a:lnTo>
                  <a:cubicBezTo>
                    <a:pt x="1435" y="190"/>
                    <a:pt x="4270" y="357"/>
                    <a:pt x="5671" y="423"/>
                  </a:cubicBezTo>
                  <a:cubicBezTo>
                    <a:pt x="6709" y="516"/>
                    <a:pt x="7767" y="588"/>
                    <a:pt x="8823" y="588"/>
                  </a:cubicBezTo>
                  <a:cubicBezTo>
                    <a:pt x="9668" y="588"/>
                    <a:pt x="10511" y="542"/>
                    <a:pt x="11342" y="423"/>
                  </a:cubicBezTo>
                  <a:lnTo>
                    <a:pt x="11342" y="390"/>
                  </a:lnTo>
                  <a:cubicBezTo>
                    <a:pt x="9884" y="104"/>
                    <a:pt x="8386" y="0"/>
                    <a:pt x="6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163;p70"/>
            <p:cNvSpPr/>
            <p:nvPr/>
          </p:nvSpPr>
          <p:spPr>
            <a:xfrm>
              <a:off x="8027279" y="2907949"/>
              <a:ext cx="378620" cy="581461"/>
            </a:xfrm>
            <a:custGeom>
              <a:avLst/>
              <a:gdLst/>
              <a:ahLst/>
              <a:cxnLst/>
              <a:rect l="l" t="t" r="r" b="b"/>
              <a:pathLst>
                <a:path w="27521" h="42265" extrusionOk="0">
                  <a:moveTo>
                    <a:pt x="1" y="1"/>
                  </a:moveTo>
                  <a:lnTo>
                    <a:pt x="7206" y="42264"/>
                  </a:lnTo>
                  <a:lnTo>
                    <a:pt x="27520" y="38928"/>
                  </a:lnTo>
                  <a:lnTo>
                    <a:pt x="8373" y="5471"/>
                  </a:lnTo>
                  <a:cubicBezTo>
                    <a:pt x="6639" y="2436"/>
                    <a:pt x="3503" y="4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164;p70"/>
            <p:cNvSpPr/>
            <p:nvPr/>
          </p:nvSpPr>
          <p:spPr>
            <a:xfrm>
              <a:off x="7361718" y="2320119"/>
              <a:ext cx="477427" cy="529347"/>
            </a:xfrm>
            <a:custGeom>
              <a:avLst/>
              <a:gdLst/>
              <a:ahLst/>
              <a:cxnLst/>
              <a:rect l="l" t="t" r="r" b="b"/>
              <a:pathLst>
                <a:path w="34703" h="38477" extrusionOk="0">
                  <a:moveTo>
                    <a:pt x="12221" y="1"/>
                  </a:moveTo>
                  <a:cubicBezTo>
                    <a:pt x="7210" y="1"/>
                    <a:pt x="2329" y="2578"/>
                    <a:pt x="278" y="7837"/>
                  </a:cubicBezTo>
                  <a:lnTo>
                    <a:pt x="11" y="13474"/>
                  </a:lnTo>
                  <a:cubicBezTo>
                    <a:pt x="1" y="13474"/>
                    <a:pt x="479" y="13617"/>
                    <a:pt x="1219" y="13617"/>
                  </a:cubicBezTo>
                  <a:cubicBezTo>
                    <a:pt x="2984" y="13617"/>
                    <a:pt x="6237" y="12805"/>
                    <a:pt x="7883" y="7303"/>
                  </a:cubicBezTo>
                  <a:cubicBezTo>
                    <a:pt x="7883" y="7303"/>
                    <a:pt x="10885" y="15843"/>
                    <a:pt x="20392" y="16443"/>
                  </a:cubicBezTo>
                  <a:lnTo>
                    <a:pt x="18958" y="24782"/>
                  </a:lnTo>
                  <a:lnTo>
                    <a:pt x="16056" y="28318"/>
                  </a:lnTo>
                  <a:lnTo>
                    <a:pt x="18024" y="38325"/>
                  </a:lnTo>
                  <a:cubicBezTo>
                    <a:pt x="18024" y="38325"/>
                    <a:pt x="19101" y="38476"/>
                    <a:pt x="20676" y="38476"/>
                  </a:cubicBezTo>
                  <a:cubicBezTo>
                    <a:pt x="23844" y="38476"/>
                    <a:pt x="29027" y="37866"/>
                    <a:pt x="31500" y="34189"/>
                  </a:cubicBezTo>
                  <a:cubicBezTo>
                    <a:pt x="34068" y="30286"/>
                    <a:pt x="31700" y="26050"/>
                    <a:pt x="31700" y="26050"/>
                  </a:cubicBezTo>
                  <a:cubicBezTo>
                    <a:pt x="31700" y="26050"/>
                    <a:pt x="34702" y="26017"/>
                    <a:pt x="34002" y="23515"/>
                  </a:cubicBezTo>
                  <a:cubicBezTo>
                    <a:pt x="33844" y="22952"/>
                    <a:pt x="33504" y="22782"/>
                    <a:pt x="33056" y="22782"/>
                  </a:cubicBezTo>
                  <a:cubicBezTo>
                    <a:pt x="32379" y="22782"/>
                    <a:pt x="31457" y="23168"/>
                    <a:pt x="30546" y="23168"/>
                  </a:cubicBezTo>
                  <a:cubicBezTo>
                    <a:pt x="29377" y="23168"/>
                    <a:pt x="28226" y="22535"/>
                    <a:pt x="27631" y="19645"/>
                  </a:cubicBezTo>
                  <a:cubicBezTo>
                    <a:pt x="26196" y="13041"/>
                    <a:pt x="27130" y="7837"/>
                    <a:pt x="21326" y="3167"/>
                  </a:cubicBezTo>
                  <a:cubicBezTo>
                    <a:pt x="18716" y="1066"/>
                    <a:pt x="15441" y="1"/>
                    <a:pt x="12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65;p70"/>
            <p:cNvSpPr/>
            <p:nvPr/>
          </p:nvSpPr>
          <p:spPr>
            <a:xfrm>
              <a:off x="7586722" y="2545054"/>
              <a:ext cx="136777" cy="125097"/>
            </a:xfrm>
            <a:custGeom>
              <a:avLst/>
              <a:gdLst/>
              <a:ahLst/>
              <a:cxnLst/>
              <a:rect l="l" t="t" r="r" b="b"/>
              <a:pathLst>
                <a:path w="9942" h="9093" extrusionOk="0">
                  <a:moveTo>
                    <a:pt x="4958" y="0"/>
                  </a:moveTo>
                  <a:cubicBezTo>
                    <a:pt x="4655" y="0"/>
                    <a:pt x="4347" y="30"/>
                    <a:pt x="4037" y="93"/>
                  </a:cubicBezTo>
                  <a:cubicBezTo>
                    <a:pt x="1602" y="593"/>
                    <a:pt x="1" y="2995"/>
                    <a:pt x="501" y="5464"/>
                  </a:cubicBezTo>
                  <a:cubicBezTo>
                    <a:pt x="939" y="7622"/>
                    <a:pt x="2856" y="9092"/>
                    <a:pt x="4959" y="9092"/>
                  </a:cubicBezTo>
                  <a:cubicBezTo>
                    <a:pt x="5261" y="9092"/>
                    <a:pt x="5566" y="9062"/>
                    <a:pt x="5872" y="8999"/>
                  </a:cubicBezTo>
                  <a:cubicBezTo>
                    <a:pt x="8340" y="8499"/>
                    <a:pt x="9941" y="6097"/>
                    <a:pt x="9441" y="3629"/>
                  </a:cubicBezTo>
                  <a:cubicBezTo>
                    <a:pt x="8945" y="1470"/>
                    <a:pt x="7071" y="0"/>
                    <a:pt x="4958" y="0"/>
                  </a:cubicBezTo>
                  <a:close/>
                </a:path>
              </a:pathLst>
            </a:custGeom>
            <a:solidFill>
              <a:srgbClr val="D99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66;p70"/>
            <p:cNvSpPr/>
            <p:nvPr/>
          </p:nvSpPr>
          <p:spPr>
            <a:xfrm>
              <a:off x="7468793" y="2420590"/>
              <a:ext cx="173014" cy="130889"/>
            </a:xfrm>
            <a:custGeom>
              <a:avLst/>
              <a:gdLst/>
              <a:ahLst/>
              <a:cxnLst/>
              <a:rect l="l" t="t" r="r" b="b"/>
              <a:pathLst>
                <a:path w="12576" h="9514" extrusionOk="0">
                  <a:moveTo>
                    <a:pt x="33" y="0"/>
                  </a:moveTo>
                  <a:cubicBezTo>
                    <a:pt x="0" y="1501"/>
                    <a:pt x="267" y="3002"/>
                    <a:pt x="901" y="4370"/>
                  </a:cubicBezTo>
                  <a:cubicBezTo>
                    <a:pt x="2374" y="7747"/>
                    <a:pt x="5826" y="9513"/>
                    <a:pt x="9409" y="9513"/>
                  </a:cubicBezTo>
                  <a:cubicBezTo>
                    <a:pt x="9719" y="9513"/>
                    <a:pt x="10030" y="9500"/>
                    <a:pt x="10341" y="9474"/>
                  </a:cubicBezTo>
                  <a:cubicBezTo>
                    <a:pt x="11075" y="9407"/>
                    <a:pt x="11842" y="9340"/>
                    <a:pt x="12576" y="9173"/>
                  </a:cubicBezTo>
                  <a:lnTo>
                    <a:pt x="12576" y="9140"/>
                  </a:lnTo>
                  <a:lnTo>
                    <a:pt x="10341" y="9140"/>
                  </a:lnTo>
                  <a:lnTo>
                    <a:pt x="9240" y="9040"/>
                  </a:lnTo>
                  <a:cubicBezTo>
                    <a:pt x="7405" y="8840"/>
                    <a:pt x="5604" y="8473"/>
                    <a:pt x="4036" y="7506"/>
                  </a:cubicBezTo>
                  <a:cubicBezTo>
                    <a:pt x="1534" y="5971"/>
                    <a:pt x="167" y="2902"/>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67;p70"/>
            <p:cNvSpPr/>
            <p:nvPr/>
          </p:nvSpPr>
          <p:spPr>
            <a:xfrm>
              <a:off x="7221433" y="2364143"/>
              <a:ext cx="187707" cy="232818"/>
            </a:xfrm>
            <a:custGeom>
              <a:avLst/>
              <a:gdLst/>
              <a:ahLst/>
              <a:cxnLst/>
              <a:rect l="l" t="t" r="r" b="b"/>
              <a:pathLst>
                <a:path w="13644" h="16923" extrusionOk="0">
                  <a:moveTo>
                    <a:pt x="13644" y="0"/>
                  </a:moveTo>
                  <a:lnTo>
                    <a:pt x="13644" y="0"/>
                  </a:lnTo>
                  <a:cubicBezTo>
                    <a:pt x="11842" y="1101"/>
                    <a:pt x="10508" y="2836"/>
                    <a:pt x="9574" y="4804"/>
                  </a:cubicBezTo>
                  <a:cubicBezTo>
                    <a:pt x="8840" y="6472"/>
                    <a:pt x="8140" y="8973"/>
                    <a:pt x="7539" y="10741"/>
                  </a:cubicBezTo>
                  <a:cubicBezTo>
                    <a:pt x="7206" y="11742"/>
                    <a:pt x="6872" y="12743"/>
                    <a:pt x="6539" y="13677"/>
                  </a:cubicBezTo>
                  <a:cubicBezTo>
                    <a:pt x="6205" y="14577"/>
                    <a:pt x="5805" y="15611"/>
                    <a:pt x="5004" y="16112"/>
                  </a:cubicBezTo>
                  <a:cubicBezTo>
                    <a:pt x="4531" y="16339"/>
                    <a:pt x="3971" y="16459"/>
                    <a:pt x="3417" y="16459"/>
                  </a:cubicBezTo>
                  <a:cubicBezTo>
                    <a:pt x="2995" y="16459"/>
                    <a:pt x="2577" y="16389"/>
                    <a:pt x="2202" y="16245"/>
                  </a:cubicBezTo>
                  <a:cubicBezTo>
                    <a:pt x="1301" y="15845"/>
                    <a:pt x="568" y="15078"/>
                    <a:pt x="34" y="14177"/>
                  </a:cubicBezTo>
                  <a:lnTo>
                    <a:pt x="1" y="14177"/>
                  </a:lnTo>
                  <a:cubicBezTo>
                    <a:pt x="367" y="15144"/>
                    <a:pt x="1035" y="16078"/>
                    <a:pt x="2035" y="16579"/>
                  </a:cubicBezTo>
                  <a:cubicBezTo>
                    <a:pt x="2502" y="16812"/>
                    <a:pt x="3028" y="16922"/>
                    <a:pt x="3557" y="16922"/>
                  </a:cubicBezTo>
                  <a:cubicBezTo>
                    <a:pt x="4161" y="16922"/>
                    <a:pt x="4771" y="16779"/>
                    <a:pt x="5304" y="16512"/>
                  </a:cubicBezTo>
                  <a:cubicBezTo>
                    <a:pt x="5838" y="16245"/>
                    <a:pt x="6172" y="15745"/>
                    <a:pt x="6405" y="15278"/>
                  </a:cubicBezTo>
                  <a:cubicBezTo>
                    <a:pt x="7573" y="12909"/>
                    <a:pt x="7706" y="10241"/>
                    <a:pt x="8673" y="7772"/>
                  </a:cubicBezTo>
                  <a:cubicBezTo>
                    <a:pt x="9841" y="4904"/>
                    <a:pt x="11375" y="2168"/>
                    <a:pt x="1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68;p70"/>
            <p:cNvSpPr/>
            <p:nvPr/>
          </p:nvSpPr>
          <p:spPr>
            <a:xfrm>
              <a:off x="6550053" y="2819378"/>
              <a:ext cx="526376" cy="267102"/>
            </a:xfrm>
            <a:custGeom>
              <a:avLst/>
              <a:gdLst/>
              <a:ahLst/>
              <a:cxnLst/>
              <a:rect l="l" t="t" r="r" b="b"/>
              <a:pathLst>
                <a:path w="38261" h="19415" extrusionOk="0">
                  <a:moveTo>
                    <a:pt x="37860" y="1"/>
                  </a:moveTo>
                  <a:cubicBezTo>
                    <a:pt x="34258" y="1"/>
                    <a:pt x="30655" y="1001"/>
                    <a:pt x="27520" y="2903"/>
                  </a:cubicBezTo>
                  <a:lnTo>
                    <a:pt x="0" y="18247"/>
                  </a:lnTo>
                  <a:lnTo>
                    <a:pt x="30355" y="19415"/>
                  </a:lnTo>
                  <a:lnTo>
                    <a:pt x="38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69;p70"/>
            <p:cNvSpPr/>
            <p:nvPr/>
          </p:nvSpPr>
          <p:spPr>
            <a:xfrm>
              <a:off x="6412836" y="3049748"/>
              <a:ext cx="824212" cy="458042"/>
            </a:xfrm>
            <a:custGeom>
              <a:avLst/>
              <a:gdLst/>
              <a:ahLst/>
              <a:cxnLst/>
              <a:rect l="l" t="t" r="r" b="b"/>
              <a:pathLst>
                <a:path w="59910" h="33294" extrusionOk="0">
                  <a:moveTo>
                    <a:pt x="16946" y="1"/>
                  </a:moveTo>
                  <a:cubicBezTo>
                    <a:pt x="7973" y="1"/>
                    <a:pt x="601" y="7139"/>
                    <a:pt x="300" y="16112"/>
                  </a:cubicBezTo>
                  <a:cubicBezTo>
                    <a:pt x="1" y="25698"/>
                    <a:pt x="7745" y="33293"/>
                    <a:pt x="16937" y="33293"/>
                  </a:cubicBezTo>
                  <a:cubicBezTo>
                    <a:pt x="17980" y="33293"/>
                    <a:pt x="19043" y="33195"/>
                    <a:pt x="20115" y="32991"/>
                  </a:cubicBezTo>
                  <a:lnTo>
                    <a:pt x="59910" y="25352"/>
                  </a:lnTo>
                  <a:lnTo>
                    <a:pt x="599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70;p70"/>
            <p:cNvSpPr/>
            <p:nvPr/>
          </p:nvSpPr>
          <p:spPr>
            <a:xfrm>
              <a:off x="6924065" y="2863898"/>
              <a:ext cx="134466" cy="185864"/>
            </a:xfrm>
            <a:custGeom>
              <a:avLst/>
              <a:gdLst/>
              <a:ahLst/>
              <a:cxnLst/>
              <a:rect l="l" t="t" r="r" b="b"/>
              <a:pathLst>
                <a:path w="9774" h="13510" extrusionOk="0">
                  <a:moveTo>
                    <a:pt x="9774" y="0"/>
                  </a:moveTo>
                  <a:lnTo>
                    <a:pt x="0" y="13510"/>
                  </a:lnTo>
                  <a:lnTo>
                    <a:pt x="4303" y="13510"/>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71;p70"/>
            <p:cNvSpPr/>
            <p:nvPr/>
          </p:nvSpPr>
          <p:spPr>
            <a:xfrm>
              <a:off x="8036001" y="2994222"/>
              <a:ext cx="89506" cy="501144"/>
            </a:xfrm>
            <a:custGeom>
              <a:avLst/>
              <a:gdLst/>
              <a:ahLst/>
              <a:cxnLst/>
              <a:rect l="l" t="t" r="r" b="b"/>
              <a:pathLst>
                <a:path w="6506" h="36427" extrusionOk="0">
                  <a:moveTo>
                    <a:pt x="468" y="1"/>
                  </a:moveTo>
                  <a:lnTo>
                    <a:pt x="1" y="36427"/>
                  </a:lnTo>
                  <a:lnTo>
                    <a:pt x="1" y="36427"/>
                  </a:lnTo>
                  <a:lnTo>
                    <a:pt x="6505" y="35526"/>
                  </a:lnTo>
                  <a:lnTo>
                    <a:pt x="4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72;p70"/>
            <p:cNvSpPr/>
            <p:nvPr/>
          </p:nvSpPr>
          <p:spPr>
            <a:xfrm>
              <a:off x="6806576" y="3407250"/>
              <a:ext cx="373571" cy="77111"/>
            </a:xfrm>
            <a:custGeom>
              <a:avLst/>
              <a:gdLst/>
              <a:ahLst/>
              <a:cxnLst/>
              <a:rect l="l" t="t" r="r" b="b"/>
              <a:pathLst>
                <a:path w="27154" h="5605" extrusionOk="0">
                  <a:moveTo>
                    <a:pt x="27153" y="0"/>
                  </a:moveTo>
                  <a:cubicBezTo>
                    <a:pt x="23784" y="634"/>
                    <a:pt x="16946" y="1935"/>
                    <a:pt x="13544" y="2602"/>
                  </a:cubicBezTo>
                  <a:cubicBezTo>
                    <a:pt x="11309" y="3002"/>
                    <a:pt x="9007" y="3436"/>
                    <a:pt x="6772" y="3936"/>
                  </a:cubicBezTo>
                  <a:cubicBezTo>
                    <a:pt x="4504" y="4437"/>
                    <a:pt x="2269" y="4937"/>
                    <a:pt x="1" y="5537"/>
                  </a:cubicBezTo>
                  <a:lnTo>
                    <a:pt x="1" y="5604"/>
                  </a:lnTo>
                  <a:cubicBezTo>
                    <a:pt x="8874" y="4303"/>
                    <a:pt x="18347" y="1902"/>
                    <a:pt x="27153" y="34"/>
                  </a:cubicBezTo>
                  <a:lnTo>
                    <a:pt x="271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73;p70"/>
            <p:cNvSpPr/>
            <p:nvPr/>
          </p:nvSpPr>
          <p:spPr>
            <a:xfrm>
              <a:off x="6982795" y="3045565"/>
              <a:ext cx="254720" cy="22095"/>
            </a:xfrm>
            <a:custGeom>
              <a:avLst/>
              <a:gdLst/>
              <a:ahLst/>
              <a:cxnLst/>
              <a:rect l="l" t="t" r="r" b="b"/>
              <a:pathLst>
                <a:path w="18515" h="1606" extrusionOk="0">
                  <a:moveTo>
                    <a:pt x="5787" y="0"/>
                  </a:moveTo>
                  <a:cubicBezTo>
                    <a:pt x="5396" y="0"/>
                    <a:pt x="5013" y="2"/>
                    <a:pt x="4637" y="5"/>
                  </a:cubicBezTo>
                  <a:cubicBezTo>
                    <a:pt x="3070" y="71"/>
                    <a:pt x="1535" y="138"/>
                    <a:pt x="1" y="272"/>
                  </a:cubicBezTo>
                  <a:lnTo>
                    <a:pt x="1" y="305"/>
                  </a:lnTo>
                  <a:cubicBezTo>
                    <a:pt x="1535" y="472"/>
                    <a:pt x="3070" y="505"/>
                    <a:pt x="4637" y="572"/>
                  </a:cubicBezTo>
                  <a:cubicBezTo>
                    <a:pt x="5013" y="575"/>
                    <a:pt x="5396" y="576"/>
                    <a:pt x="5787" y="576"/>
                  </a:cubicBezTo>
                  <a:cubicBezTo>
                    <a:pt x="9783" y="576"/>
                    <a:pt x="14506" y="431"/>
                    <a:pt x="18416" y="340"/>
                  </a:cubicBezTo>
                  <a:lnTo>
                    <a:pt x="18416" y="340"/>
                  </a:lnTo>
                  <a:lnTo>
                    <a:pt x="18481" y="1606"/>
                  </a:lnTo>
                  <a:lnTo>
                    <a:pt x="18481" y="1573"/>
                  </a:lnTo>
                  <a:lnTo>
                    <a:pt x="18514" y="272"/>
                  </a:lnTo>
                  <a:lnTo>
                    <a:pt x="18514" y="238"/>
                  </a:lnTo>
                  <a:lnTo>
                    <a:pt x="18481" y="238"/>
                  </a:lnTo>
                  <a:cubicBezTo>
                    <a:pt x="14559" y="147"/>
                    <a:pt x="9805" y="0"/>
                    <a:pt x="5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74;p70"/>
            <p:cNvSpPr/>
            <p:nvPr/>
          </p:nvSpPr>
          <p:spPr>
            <a:xfrm>
              <a:off x="6378415" y="3505905"/>
              <a:ext cx="79862" cy="224894"/>
            </a:xfrm>
            <a:custGeom>
              <a:avLst/>
              <a:gdLst/>
              <a:ahLst/>
              <a:cxnLst/>
              <a:rect l="l" t="t" r="r" b="b"/>
              <a:pathLst>
                <a:path w="5805" h="16347" extrusionOk="0">
                  <a:moveTo>
                    <a:pt x="0" y="1"/>
                  </a:moveTo>
                  <a:lnTo>
                    <a:pt x="0" y="16346"/>
                  </a:lnTo>
                  <a:lnTo>
                    <a:pt x="5805" y="16346"/>
                  </a:lnTo>
                  <a:lnTo>
                    <a:pt x="58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75;p70"/>
            <p:cNvSpPr/>
            <p:nvPr/>
          </p:nvSpPr>
          <p:spPr>
            <a:xfrm>
              <a:off x="6219172" y="3730317"/>
              <a:ext cx="398802" cy="336398"/>
            </a:xfrm>
            <a:custGeom>
              <a:avLst/>
              <a:gdLst/>
              <a:ahLst/>
              <a:cxnLst/>
              <a:rect l="l" t="t" r="r" b="b"/>
              <a:pathLst>
                <a:path w="28988" h="24452" extrusionOk="0">
                  <a:moveTo>
                    <a:pt x="11609" y="1"/>
                  </a:moveTo>
                  <a:lnTo>
                    <a:pt x="1" y="24452"/>
                  </a:lnTo>
                  <a:lnTo>
                    <a:pt x="28988" y="24452"/>
                  </a:lnTo>
                  <a:lnTo>
                    <a:pt x="173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76;p70"/>
            <p:cNvSpPr/>
            <p:nvPr/>
          </p:nvSpPr>
          <p:spPr>
            <a:xfrm>
              <a:off x="6219172" y="3868910"/>
              <a:ext cx="398802" cy="197805"/>
            </a:xfrm>
            <a:custGeom>
              <a:avLst/>
              <a:gdLst/>
              <a:ahLst/>
              <a:cxnLst/>
              <a:rect l="l" t="t" r="r" b="b"/>
              <a:pathLst>
                <a:path w="28988" h="14378" extrusionOk="0">
                  <a:moveTo>
                    <a:pt x="6839" y="1"/>
                  </a:moveTo>
                  <a:lnTo>
                    <a:pt x="1" y="14378"/>
                  </a:lnTo>
                  <a:lnTo>
                    <a:pt x="28988" y="14378"/>
                  </a:lnTo>
                  <a:lnTo>
                    <a:pt x="23517" y="2869"/>
                  </a:lnTo>
                  <a:cubicBezTo>
                    <a:pt x="19681" y="3470"/>
                    <a:pt x="19648" y="5638"/>
                    <a:pt x="17380" y="5638"/>
                  </a:cubicBezTo>
                  <a:cubicBezTo>
                    <a:pt x="15045" y="5638"/>
                    <a:pt x="13177" y="1101"/>
                    <a:pt x="6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77;p70"/>
            <p:cNvSpPr/>
            <p:nvPr/>
          </p:nvSpPr>
          <p:spPr>
            <a:xfrm>
              <a:off x="6413744" y="3835837"/>
              <a:ext cx="64578" cy="64385"/>
            </a:xfrm>
            <a:custGeom>
              <a:avLst/>
              <a:gdLst/>
              <a:ahLst/>
              <a:cxnLst/>
              <a:rect l="l" t="t" r="r" b="b"/>
              <a:pathLst>
                <a:path w="4694" h="4680" extrusionOk="0">
                  <a:moveTo>
                    <a:pt x="2504" y="460"/>
                  </a:moveTo>
                  <a:cubicBezTo>
                    <a:pt x="3561" y="460"/>
                    <a:pt x="4638" y="1216"/>
                    <a:pt x="4638" y="2371"/>
                  </a:cubicBezTo>
                  <a:cubicBezTo>
                    <a:pt x="4638" y="3549"/>
                    <a:pt x="3487" y="4359"/>
                    <a:pt x="2380" y="4359"/>
                  </a:cubicBezTo>
                  <a:cubicBezTo>
                    <a:pt x="1888" y="4359"/>
                    <a:pt x="1405" y="4198"/>
                    <a:pt x="1035" y="3839"/>
                  </a:cubicBezTo>
                  <a:cubicBezTo>
                    <a:pt x="201" y="3072"/>
                    <a:pt x="335" y="1704"/>
                    <a:pt x="1135" y="1004"/>
                  </a:cubicBezTo>
                  <a:cubicBezTo>
                    <a:pt x="1510" y="629"/>
                    <a:pt x="2004" y="460"/>
                    <a:pt x="2504" y="460"/>
                  </a:cubicBezTo>
                  <a:close/>
                  <a:moveTo>
                    <a:pt x="2463" y="1"/>
                  </a:moveTo>
                  <a:cubicBezTo>
                    <a:pt x="1912" y="1"/>
                    <a:pt x="1343" y="218"/>
                    <a:pt x="868" y="703"/>
                  </a:cubicBezTo>
                  <a:cubicBezTo>
                    <a:pt x="1" y="1571"/>
                    <a:pt x="134" y="3072"/>
                    <a:pt x="968" y="3906"/>
                  </a:cubicBezTo>
                  <a:cubicBezTo>
                    <a:pt x="1449" y="4442"/>
                    <a:pt x="2023" y="4679"/>
                    <a:pt x="2574" y="4679"/>
                  </a:cubicBezTo>
                  <a:cubicBezTo>
                    <a:pt x="3668" y="4679"/>
                    <a:pt x="4671" y="3746"/>
                    <a:pt x="4671" y="2371"/>
                  </a:cubicBezTo>
                  <a:cubicBezTo>
                    <a:pt x="4694" y="949"/>
                    <a:pt x="3617" y="1"/>
                    <a:pt x="2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78;p70"/>
            <p:cNvSpPr/>
            <p:nvPr/>
          </p:nvSpPr>
          <p:spPr>
            <a:xfrm>
              <a:off x="6326618" y="3939638"/>
              <a:ext cx="56557" cy="55525"/>
            </a:xfrm>
            <a:custGeom>
              <a:avLst/>
              <a:gdLst/>
              <a:ahLst/>
              <a:cxnLst/>
              <a:rect l="l" t="t" r="r" b="b"/>
              <a:pathLst>
                <a:path w="4111" h="4036" extrusionOk="0">
                  <a:moveTo>
                    <a:pt x="2201" y="439"/>
                  </a:moveTo>
                  <a:cubicBezTo>
                    <a:pt x="3106" y="439"/>
                    <a:pt x="4032" y="1070"/>
                    <a:pt x="4032" y="2031"/>
                  </a:cubicBezTo>
                  <a:cubicBezTo>
                    <a:pt x="4032" y="2999"/>
                    <a:pt x="3065" y="3666"/>
                    <a:pt x="2231" y="3666"/>
                  </a:cubicBezTo>
                  <a:cubicBezTo>
                    <a:pt x="2175" y="3670"/>
                    <a:pt x="2121" y="3673"/>
                    <a:pt x="2068" y="3673"/>
                  </a:cubicBezTo>
                  <a:cubicBezTo>
                    <a:pt x="586" y="3673"/>
                    <a:pt x="1" y="1926"/>
                    <a:pt x="1064" y="864"/>
                  </a:cubicBezTo>
                  <a:cubicBezTo>
                    <a:pt x="1378" y="571"/>
                    <a:pt x="1787" y="439"/>
                    <a:pt x="2201" y="439"/>
                  </a:cubicBezTo>
                  <a:close/>
                  <a:moveTo>
                    <a:pt x="2205" y="0"/>
                  </a:moveTo>
                  <a:cubicBezTo>
                    <a:pt x="1727" y="0"/>
                    <a:pt x="1234" y="194"/>
                    <a:pt x="830" y="630"/>
                  </a:cubicBezTo>
                  <a:cubicBezTo>
                    <a:pt x="63" y="1364"/>
                    <a:pt x="196" y="2665"/>
                    <a:pt x="897" y="3366"/>
                  </a:cubicBezTo>
                  <a:cubicBezTo>
                    <a:pt x="1326" y="3829"/>
                    <a:pt x="1835" y="4035"/>
                    <a:pt x="2318" y="4035"/>
                  </a:cubicBezTo>
                  <a:cubicBezTo>
                    <a:pt x="3263" y="4035"/>
                    <a:pt x="4110" y="3245"/>
                    <a:pt x="4066" y="2031"/>
                  </a:cubicBezTo>
                  <a:cubicBezTo>
                    <a:pt x="4111" y="819"/>
                    <a:pt x="3189"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79;p70"/>
            <p:cNvSpPr/>
            <p:nvPr/>
          </p:nvSpPr>
          <p:spPr>
            <a:xfrm>
              <a:off x="6486714" y="3988683"/>
              <a:ext cx="44836" cy="42291"/>
            </a:xfrm>
            <a:custGeom>
              <a:avLst/>
              <a:gdLst/>
              <a:ahLst/>
              <a:cxnLst/>
              <a:rect l="l" t="t" r="r" b="b"/>
              <a:pathLst>
                <a:path w="3259" h="3074" extrusionOk="0">
                  <a:moveTo>
                    <a:pt x="1902" y="434"/>
                  </a:moveTo>
                  <a:cubicBezTo>
                    <a:pt x="2503" y="434"/>
                    <a:pt x="3203" y="901"/>
                    <a:pt x="3203" y="1569"/>
                  </a:cubicBezTo>
                  <a:cubicBezTo>
                    <a:pt x="3203" y="2269"/>
                    <a:pt x="2503" y="2669"/>
                    <a:pt x="1902" y="2736"/>
                  </a:cubicBezTo>
                  <a:cubicBezTo>
                    <a:pt x="1864" y="2740"/>
                    <a:pt x="1827" y="2742"/>
                    <a:pt x="1789" y="2742"/>
                  </a:cubicBezTo>
                  <a:cubicBezTo>
                    <a:pt x="1165" y="2742"/>
                    <a:pt x="607" y="2229"/>
                    <a:pt x="701" y="1569"/>
                  </a:cubicBezTo>
                  <a:cubicBezTo>
                    <a:pt x="768" y="935"/>
                    <a:pt x="1268" y="434"/>
                    <a:pt x="1902" y="434"/>
                  </a:cubicBezTo>
                  <a:close/>
                  <a:moveTo>
                    <a:pt x="1902" y="1"/>
                  </a:moveTo>
                  <a:cubicBezTo>
                    <a:pt x="534" y="1"/>
                    <a:pt x="1" y="1602"/>
                    <a:pt x="901" y="2569"/>
                  </a:cubicBezTo>
                  <a:cubicBezTo>
                    <a:pt x="1228" y="2918"/>
                    <a:pt x="1604" y="3073"/>
                    <a:pt x="1957" y="3073"/>
                  </a:cubicBezTo>
                  <a:cubicBezTo>
                    <a:pt x="2651" y="3073"/>
                    <a:pt x="3258" y="2475"/>
                    <a:pt x="3236" y="1569"/>
                  </a:cubicBezTo>
                  <a:cubicBezTo>
                    <a:pt x="3236" y="801"/>
                    <a:pt x="2703" y="1"/>
                    <a:pt x="19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80;p70"/>
            <p:cNvSpPr/>
            <p:nvPr/>
          </p:nvSpPr>
          <p:spPr>
            <a:xfrm>
              <a:off x="6126102" y="3235914"/>
              <a:ext cx="578943" cy="270005"/>
            </a:xfrm>
            <a:custGeom>
              <a:avLst/>
              <a:gdLst/>
              <a:ahLst/>
              <a:cxnLst/>
              <a:rect l="l" t="t" r="r" b="b"/>
              <a:pathLst>
                <a:path w="42082" h="19626" extrusionOk="0">
                  <a:moveTo>
                    <a:pt x="14348" y="0"/>
                  </a:moveTo>
                  <a:cubicBezTo>
                    <a:pt x="14195" y="0"/>
                    <a:pt x="14036" y="4"/>
                    <a:pt x="13871" y="12"/>
                  </a:cubicBezTo>
                  <a:cubicBezTo>
                    <a:pt x="9034" y="279"/>
                    <a:pt x="11069" y="4348"/>
                    <a:pt x="11069" y="4348"/>
                  </a:cubicBezTo>
                  <a:cubicBezTo>
                    <a:pt x="11031" y="4348"/>
                    <a:pt x="10993" y="4348"/>
                    <a:pt x="10955" y="4348"/>
                  </a:cubicBezTo>
                  <a:cubicBezTo>
                    <a:pt x="3921" y="4348"/>
                    <a:pt x="1" y="13543"/>
                    <a:pt x="7399" y="17524"/>
                  </a:cubicBezTo>
                  <a:cubicBezTo>
                    <a:pt x="9222" y="18501"/>
                    <a:pt x="10868" y="18870"/>
                    <a:pt x="12315" y="18870"/>
                  </a:cubicBezTo>
                  <a:cubicBezTo>
                    <a:pt x="16800" y="18870"/>
                    <a:pt x="19375" y="15323"/>
                    <a:pt x="19375" y="15323"/>
                  </a:cubicBezTo>
                  <a:lnTo>
                    <a:pt x="20742" y="19626"/>
                  </a:lnTo>
                  <a:lnTo>
                    <a:pt x="20742" y="19593"/>
                  </a:lnTo>
                  <a:lnTo>
                    <a:pt x="21743" y="19593"/>
                  </a:lnTo>
                  <a:lnTo>
                    <a:pt x="22477" y="13255"/>
                  </a:lnTo>
                  <a:cubicBezTo>
                    <a:pt x="22477" y="13255"/>
                    <a:pt x="25726" y="15923"/>
                    <a:pt x="28345" y="15923"/>
                  </a:cubicBezTo>
                  <a:cubicBezTo>
                    <a:pt x="28669" y="15923"/>
                    <a:pt x="28984" y="15882"/>
                    <a:pt x="29282" y="15790"/>
                  </a:cubicBezTo>
                  <a:cubicBezTo>
                    <a:pt x="31984" y="14989"/>
                    <a:pt x="30116" y="12287"/>
                    <a:pt x="30116" y="12287"/>
                  </a:cubicBezTo>
                  <a:lnTo>
                    <a:pt x="30116" y="12287"/>
                  </a:lnTo>
                  <a:cubicBezTo>
                    <a:pt x="30116" y="12287"/>
                    <a:pt x="30450" y="12301"/>
                    <a:pt x="30996" y="12301"/>
                  </a:cubicBezTo>
                  <a:cubicBezTo>
                    <a:pt x="33783" y="12301"/>
                    <a:pt x="42082" y="11951"/>
                    <a:pt x="39656" y="7684"/>
                  </a:cubicBezTo>
                  <a:cubicBezTo>
                    <a:pt x="38519" y="5688"/>
                    <a:pt x="36973" y="5085"/>
                    <a:pt x="35521" y="5085"/>
                  </a:cubicBezTo>
                  <a:cubicBezTo>
                    <a:pt x="33310" y="5085"/>
                    <a:pt x="31316" y="6483"/>
                    <a:pt x="31316" y="6483"/>
                  </a:cubicBezTo>
                  <a:cubicBezTo>
                    <a:pt x="31316" y="6483"/>
                    <a:pt x="34118" y="2580"/>
                    <a:pt x="27914" y="779"/>
                  </a:cubicBezTo>
                  <a:cubicBezTo>
                    <a:pt x="26797" y="455"/>
                    <a:pt x="25775" y="322"/>
                    <a:pt x="24851" y="322"/>
                  </a:cubicBezTo>
                  <a:cubicBezTo>
                    <a:pt x="20639" y="322"/>
                    <a:pt x="18441" y="3081"/>
                    <a:pt x="18441" y="3081"/>
                  </a:cubicBezTo>
                  <a:cubicBezTo>
                    <a:pt x="18441" y="3081"/>
                    <a:pt x="18689" y="0"/>
                    <a:pt x="14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81;p70"/>
            <p:cNvSpPr/>
            <p:nvPr/>
          </p:nvSpPr>
          <p:spPr>
            <a:xfrm>
              <a:off x="6378869" y="3521630"/>
              <a:ext cx="79408" cy="6205"/>
            </a:xfrm>
            <a:custGeom>
              <a:avLst/>
              <a:gdLst/>
              <a:ahLst/>
              <a:cxnLst/>
              <a:rect l="l" t="t" r="r" b="b"/>
              <a:pathLst>
                <a:path w="5772" h="451" extrusionOk="0">
                  <a:moveTo>
                    <a:pt x="2886" y="0"/>
                  </a:moveTo>
                  <a:cubicBezTo>
                    <a:pt x="1919" y="0"/>
                    <a:pt x="951" y="76"/>
                    <a:pt x="1" y="226"/>
                  </a:cubicBezTo>
                  <a:cubicBezTo>
                    <a:pt x="951" y="376"/>
                    <a:pt x="1919" y="451"/>
                    <a:pt x="2886" y="451"/>
                  </a:cubicBezTo>
                  <a:cubicBezTo>
                    <a:pt x="3854" y="451"/>
                    <a:pt x="4821" y="376"/>
                    <a:pt x="5772" y="226"/>
                  </a:cubicBezTo>
                  <a:cubicBezTo>
                    <a:pt x="4821" y="76"/>
                    <a:pt x="3854" y="0"/>
                    <a:pt x="28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82;p70"/>
            <p:cNvSpPr/>
            <p:nvPr/>
          </p:nvSpPr>
          <p:spPr>
            <a:xfrm>
              <a:off x="6179701" y="3610999"/>
              <a:ext cx="84003" cy="455717"/>
            </a:xfrm>
            <a:custGeom>
              <a:avLst/>
              <a:gdLst/>
              <a:ahLst/>
              <a:cxnLst/>
              <a:rect l="l" t="t" r="r" b="b"/>
              <a:pathLst>
                <a:path w="6106" h="33125" extrusionOk="0">
                  <a:moveTo>
                    <a:pt x="1" y="1"/>
                  </a:moveTo>
                  <a:lnTo>
                    <a:pt x="1" y="33125"/>
                  </a:lnTo>
                  <a:lnTo>
                    <a:pt x="401" y="33125"/>
                  </a:lnTo>
                  <a:lnTo>
                    <a:pt x="401" y="401"/>
                  </a:lnTo>
                  <a:lnTo>
                    <a:pt x="6105" y="401"/>
                  </a:lnTo>
                  <a:lnTo>
                    <a:pt x="6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83;p70"/>
            <p:cNvSpPr/>
            <p:nvPr/>
          </p:nvSpPr>
          <p:spPr>
            <a:xfrm>
              <a:off x="6253593" y="3564595"/>
              <a:ext cx="227632" cy="97733"/>
            </a:xfrm>
            <a:custGeom>
              <a:avLst/>
              <a:gdLst/>
              <a:ahLst/>
              <a:cxnLst/>
              <a:rect l="l" t="t" r="r" b="b"/>
              <a:pathLst>
                <a:path w="16546" h="7104" extrusionOk="0">
                  <a:moveTo>
                    <a:pt x="6532" y="0"/>
                  </a:moveTo>
                  <a:cubicBezTo>
                    <a:pt x="4608" y="0"/>
                    <a:pt x="2684" y="75"/>
                    <a:pt x="768" y="205"/>
                  </a:cubicBezTo>
                  <a:lnTo>
                    <a:pt x="0" y="238"/>
                  </a:lnTo>
                  <a:cubicBezTo>
                    <a:pt x="100" y="1272"/>
                    <a:pt x="200" y="2573"/>
                    <a:pt x="301" y="3607"/>
                  </a:cubicBezTo>
                  <a:cubicBezTo>
                    <a:pt x="434" y="4608"/>
                    <a:pt x="467" y="5609"/>
                    <a:pt x="501" y="6609"/>
                  </a:cubicBezTo>
                  <a:cubicBezTo>
                    <a:pt x="833" y="6593"/>
                    <a:pt x="1167" y="6586"/>
                    <a:pt x="1503" y="6586"/>
                  </a:cubicBezTo>
                  <a:cubicBezTo>
                    <a:pt x="3220" y="6586"/>
                    <a:pt x="4969" y="6781"/>
                    <a:pt x="6672" y="6976"/>
                  </a:cubicBezTo>
                  <a:cubicBezTo>
                    <a:pt x="7453" y="7069"/>
                    <a:pt x="8240" y="7104"/>
                    <a:pt x="9027" y="7104"/>
                  </a:cubicBezTo>
                  <a:cubicBezTo>
                    <a:pt x="10224" y="7104"/>
                    <a:pt x="11423" y="7023"/>
                    <a:pt x="12609" y="6943"/>
                  </a:cubicBezTo>
                  <a:cubicBezTo>
                    <a:pt x="13944" y="6810"/>
                    <a:pt x="15211" y="6710"/>
                    <a:pt x="16545" y="6409"/>
                  </a:cubicBezTo>
                  <a:lnTo>
                    <a:pt x="16512" y="6409"/>
                  </a:lnTo>
                  <a:lnTo>
                    <a:pt x="16512" y="6243"/>
                  </a:lnTo>
                  <a:cubicBezTo>
                    <a:pt x="15178" y="5942"/>
                    <a:pt x="13877" y="5776"/>
                    <a:pt x="12543" y="5709"/>
                  </a:cubicBezTo>
                  <a:cubicBezTo>
                    <a:pt x="11376" y="5628"/>
                    <a:pt x="10185" y="5548"/>
                    <a:pt x="8992" y="5548"/>
                  </a:cubicBezTo>
                  <a:cubicBezTo>
                    <a:pt x="8206" y="5548"/>
                    <a:pt x="7420" y="5583"/>
                    <a:pt x="6638" y="5675"/>
                  </a:cubicBezTo>
                  <a:cubicBezTo>
                    <a:pt x="4904" y="5852"/>
                    <a:pt x="3145" y="6054"/>
                    <a:pt x="1405" y="6054"/>
                  </a:cubicBezTo>
                  <a:cubicBezTo>
                    <a:pt x="1262" y="6054"/>
                    <a:pt x="1120" y="6053"/>
                    <a:pt x="977" y="6050"/>
                  </a:cubicBezTo>
                  <a:lnTo>
                    <a:pt x="977" y="6050"/>
                  </a:lnTo>
                  <a:cubicBezTo>
                    <a:pt x="1018" y="5225"/>
                    <a:pt x="1107" y="4399"/>
                    <a:pt x="1168" y="3574"/>
                  </a:cubicBezTo>
                  <a:cubicBezTo>
                    <a:pt x="1240" y="2999"/>
                    <a:pt x="1312" y="2269"/>
                    <a:pt x="1371" y="1607"/>
                  </a:cubicBezTo>
                  <a:lnTo>
                    <a:pt x="1371" y="1607"/>
                  </a:lnTo>
                  <a:cubicBezTo>
                    <a:pt x="3120" y="1696"/>
                    <a:pt x="4855" y="1788"/>
                    <a:pt x="6586" y="1788"/>
                  </a:cubicBezTo>
                  <a:cubicBezTo>
                    <a:pt x="7271" y="1788"/>
                    <a:pt x="7955" y="1774"/>
                    <a:pt x="8640" y="1739"/>
                  </a:cubicBezTo>
                  <a:cubicBezTo>
                    <a:pt x="11308" y="1606"/>
                    <a:pt x="13944" y="1406"/>
                    <a:pt x="16545" y="939"/>
                  </a:cubicBezTo>
                  <a:lnTo>
                    <a:pt x="16545" y="772"/>
                  </a:lnTo>
                  <a:cubicBezTo>
                    <a:pt x="15211" y="572"/>
                    <a:pt x="13944" y="405"/>
                    <a:pt x="12609" y="272"/>
                  </a:cubicBezTo>
                  <a:cubicBezTo>
                    <a:pt x="10589" y="83"/>
                    <a:pt x="8560" y="0"/>
                    <a:pt x="6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TextBox 147"/>
          <p:cNvSpPr txBox="1"/>
          <p:nvPr/>
        </p:nvSpPr>
        <p:spPr>
          <a:xfrm>
            <a:off x="345059" y="1034116"/>
            <a:ext cx="8280971" cy="1938992"/>
          </a:xfrm>
          <a:prstGeom prst="rect">
            <a:avLst/>
          </a:prstGeom>
          <a:noFill/>
        </p:spPr>
        <p:txBody>
          <a:bodyPr wrap="square" rtlCol="0">
            <a:spAutoFit/>
          </a:bodyPr>
          <a:lstStyle/>
          <a:p>
            <a:pPr algn="ctr">
              <a:lnSpc>
                <a:spcPct val="150000"/>
              </a:lnSpc>
            </a:pPr>
            <a:r>
              <a:rPr lang="vi-VN" sz="4000" b="1"/>
              <a:t>CẢM ƠN CẢ LỚP ĐÃ </a:t>
            </a:r>
          </a:p>
          <a:p>
            <a:pPr algn="ctr">
              <a:lnSpc>
                <a:spcPct val="150000"/>
              </a:lnSpc>
            </a:pPr>
            <a:r>
              <a:rPr lang="vi-VN" sz="4000" b="1"/>
              <a:t>CHÚ Ý THEO DÕI BÀI GIẢNG!</a:t>
            </a:r>
            <a:endParaRPr lang="en-US" sz="4000" b="1"/>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9725" y="288141"/>
            <a:ext cx="2752666" cy="566360"/>
            <a:chOff x="699451" y="1068977"/>
            <a:chExt cx="2752666" cy="566360"/>
          </a:xfrm>
        </p:grpSpPr>
        <p:pic>
          <p:nvPicPr>
            <p:cNvPr id="5" name="Picture 4"/>
            <p:cNvPicPr>
              <a:picLocks noChangeAspect="1"/>
            </p:cNvPicPr>
            <p:nvPr/>
          </p:nvPicPr>
          <p:blipFill>
            <a:blip r:embed="rId2"/>
            <a:stretch>
              <a:fillRect/>
            </a:stretch>
          </p:blipFill>
          <p:spPr>
            <a:xfrm>
              <a:off x="699451" y="1068977"/>
              <a:ext cx="584819" cy="566360"/>
            </a:xfrm>
            <a:prstGeom prst="rect">
              <a:avLst/>
            </a:prstGeom>
          </p:spPr>
        </p:pic>
        <p:sp>
          <p:nvSpPr>
            <p:cNvPr id="6" name="TextBox 5"/>
            <p:cNvSpPr txBox="1"/>
            <p:nvPr/>
          </p:nvSpPr>
          <p:spPr>
            <a:xfrm>
              <a:off x="1284270" y="1224371"/>
              <a:ext cx="2167847" cy="410966"/>
            </a:xfrm>
            <a:prstGeom prst="rect">
              <a:avLst/>
            </a:prstGeom>
            <a:noFill/>
          </p:spPr>
          <p:txBody>
            <a:bodyPr wrap="square" rtlCol="0">
              <a:spAutoFit/>
            </a:bodyPr>
            <a:lstStyle/>
            <a:p>
              <a:r>
                <a:rPr lang="vi-VN" sz="2000" b="1">
                  <a:solidFill>
                    <a:schemeClr val="accent4">
                      <a:lumMod val="90000"/>
                      <a:lumOff val="10000"/>
                    </a:schemeClr>
                  </a:solidFill>
                </a:rPr>
                <a:t>Thảo luận nhóm</a:t>
              </a:r>
              <a:endParaRPr lang="en-US" sz="2000" b="1">
                <a:solidFill>
                  <a:schemeClr val="accent4">
                    <a:lumMod val="90000"/>
                    <a:lumOff val="10000"/>
                  </a:schemeClr>
                </a:solidFill>
              </a:endParaRPr>
            </a:p>
          </p:txBody>
        </p:sp>
      </p:grpSp>
      <p:sp>
        <p:nvSpPr>
          <p:cNvPr id="7" name="Rectangle 6"/>
          <p:cNvSpPr/>
          <p:nvPr/>
        </p:nvSpPr>
        <p:spPr>
          <a:xfrm>
            <a:off x="709725" y="1009895"/>
            <a:ext cx="6043370" cy="400110"/>
          </a:xfrm>
          <a:prstGeom prst="rect">
            <a:avLst/>
          </a:prstGeom>
        </p:spPr>
        <p:txBody>
          <a:bodyPr wrap="square">
            <a:spAutoFit/>
          </a:bodyPr>
          <a:lstStyle/>
          <a:p>
            <a:r>
              <a:rPr lang="en-US" sz="2000" i="1">
                <a:solidFill>
                  <a:srgbClr val="0070C0"/>
                </a:solidFill>
              </a:rPr>
              <a:t>Tìm hiểu </a:t>
            </a:r>
            <a:r>
              <a:rPr lang="vi-VN" sz="2000" i="1">
                <a:solidFill>
                  <a:srgbClr val="0070C0"/>
                </a:solidFill>
              </a:rPr>
              <a:t>thông tin SGK</a:t>
            </a:r>
            <a:r>
              <a:rPr lang="en-US" sz="2000" i="1">
                <a:solidFill>
                  <a:srgbClr val="0070C0"/>
                </a:solidFill>
              </a:rPr>
              <a:t> trang 112, 113 và cho biết: </a:t>
            </a:r>
          </a:p>
        </p:txBody>
      </p:sp>
      <p:grpSp>
        <p:nvGrpSpPr>
          <p:cNvPr id="2" name="Group 1"/>
          <p:cNvGrpSpPr/>
          <p:nvPr/>
        </p:nvGrpSpPr>
        <p:grpSpPr>
          <a:xfrm>
            <a:off x="709725" y="1422725"/>
            <a:ext cx="7930841" cy="3531841"/>
            <a:chOff x="709725" y="1422725"/>
            <a:chExt cx="7930841" cy="3531841"/>
          </a:xfrm>
        </p:grpSpPr>
        <p:sp>
          <p:nvSpPr>
            <p:cNvPr id="8" name="Rectangle 7"/>
            <p:cNvSpPr/>
            <p:nvPr/>
          </p:nvSpPr>
          <p:spPr>
            <a:xfrm>
              <a:off x="709725" y="1422725"/>
              <a:ext cx="7930841"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Khái niệm dẫn xuất halogen là gì? </a:t>
              </a:r>
              <a:r>
                <a:rPr lang="vi-VN" sz="2000"/>
                <a:t>Nêu công thức tổng quát </a:t>
              </a:r>
              <a:r>
                <a:rPr lang="en-US" sz="2000"/>
                <a:t>của dẫn xuất halogen?</a:t>
              </a:r>
            </a:p>
            <a:p>
              <a:pPr marL="342900" indent="-342900" algn="just">
                <a:lnSpc>
                  <a:spcPct val="150000"/>
                </a:lnSpc>
                <a:buFont typeface="Wingdings" panose="05000000000000000000" pitchFamily="2" charset="2"/>
                <a:buChar char="§"/>
              </a:pPr>
              <a:r>
                <a:rPr lang="vi-VN" sz="2000"/>
                <a:t>Trình bày c</a:t>
              </a:r>
              <a:r>
                <a:rPr lang="en-US" sz="2000"/>
                <a:t>ách gọi tên dẫn xuất halogen theo danh pháp thay thế</a:t>
              </a:r>
              <a:r>
                <a:rPr lang="vi-VN" sz="2000"/>
                <a:t>.</a:t>
              </a:r>
              <a:endParaRPr lang="en-US" sz="2000"/>
            </a:p>
          </p:txBody>
        </p:sp>
        <p:sp>
          <p:nvSpPr>
            <p:cNvPr id="10" name="Rectangle 9"/>
            <p:cNvSpPr/>
            <p:nvPr/>
          </p:nvSpPr>
          <p:spPr>
            <a:xfrm>
              <a:off x="1002134" y="2887333"/>
              <a:ext cx="7638431" cy="2067233"/>
            </a:xfrm>
            <a:prstGeom prst="rect">
              <a:avLst/>
            </a:prstGeom>
          </p:spPr>
          <p:txBody>
            <a:bodyPr wrap="square">
              <a:spAutoFit/>
            </a:bodyPr>
            <a:lstStyle/>
            <a:p>
              <a:pPr marL="342900" indent="-342900" algn="just">
                <a:lnSpc>
                  <a:spcPct val="150000"/>
                </a:lnSpc>
                <a:spcAft>
                  <a:spcPts val="1000"/>
                </a:spcAft>
                <a:buFont typeface="Wingdings" panose="05000000000000000000" pitchFamily="2" charset="2"/>
                <a:buChar char="Ø"/>
                <a:tabLst>
                  <a:tab pos="90170" algn="l"/>
                </a:tabLst>
              </a:pPr>
              <a:r>
                <a:rPr lang="fr-FR" sz="2000">
                  <a:latin typeface="Arial" panose="020B0604020202020204" pitchFamily="34" charset="0"/>
                  <a:ea typeface="Times New Roman" panose="02020603050405020304" pitchFamily="18" charset="0"/>
                  <a:cs typeface="Arial" panose="020B0604020202020204" pitchFamily="34" charset="0"/>
                </a:rPr>
                <a:t>Gọi tên theo danh pháp thay thế các dẫn xuất halogen sau: 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CH</a:t>
              </a:r>
              <a:r>
                <a:rPr lang="fr-FR" sz="2000" baseline="-25000">
                  <a:latin typeface="Arial" panose="020B0604020202020204" pitchFamily="34" charset="0"/>
                  <a:ea typeface="Times New Roman" panose="02020603050405020304" pitchFamily="18" charset="0"/>
                  <a:cs typeface="Arial" panose="020B0604020202020204" pitchFamily="34" charset="0"/>
                </a:rPr>
                <a:t>2</a:t>
              </a:r>
              <a:r>
                <a:rPr lang="fr-FR" sz="2000">
                  <a:latin typeface="Arial" panose="020B0604020202020204" pitchFamily="34" charset="0"/>
                  <a:ea typeface="Times New Roman" panose="02020603050405020304" pitchFamily="18" charset="0"/>
                  <a:cs typeface="Arial" panose="020B0604020202020204" pitchFamily="34" charset="0"/>
                </a:rPr>
                <a:t>Br; 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CH(I)CH</a:t>
              </a:r>
              <a:r>
                <a:rPr lang="fr-FR" sz="2000" baseline="-25000">
                  <a:latin typeface="Arial" panose="020B0604020202020204" pitchFamily="34" charset="0"/>
                  <a:ea typeface="Times New Roman" panose="02020603050405020304" pitchFamily="18" charset="0"/>
                  <a:cs typeface="Arial" panose="020B0604020202020204" pitchFamily="34" charset="0"/>
                </a:rPr>
                <a:t>3</a:t>
              </a:r>
              <a:r>
                <a:rPr lang="fr-FR" sz="2000">
                  <a:latin typeface="Arial" panose="020B0604020202020204" pitchFamily="34" charset="0"/>
                  <a:ea typeface="Times New Roman" panose="02020603050405020304" pitchFamily="18" charset="0"/>
                  <a:cs typeface="Arial" panose="020B0604020202020204" pitchFamily="34" charset="0"/>
                </a:rPr>
                <a:t>; CH</a:t>
              </a:r>
              <a:r>
                <a:rPr lang="fr-FR" sz="2000" baseline="-25000">
                  <a:latin typeface="Arial" panose="020B0604020202020204" pitchFamily="34" charset="0"/>
                  <a:ea typeface="Times New Roman" panose="02020603050405020304" pitchFamily="18" charset="0"/>
                  <a:cs typeface="Arial" panose="020B0604020202020204" pitchFamily="34" charset="0"/>
                </a:rPr>
                <a:t>2</a:t>
              </a:r>
              <a:r>
                <a:rPr lang="fr-FR" sz="2000">
                  <a:latin typeface="Arial" panose="020B0604020202020204" pitchFamily="34" charset="0"/>
                  <a:ea typeface="Times New Roman" panose="02020603050405020304" pitchFamily="18" charset="0"/>
                  <a:cs typeface="Arial" panose="020B0604020202020204" pitchFamily="34" charset="0"/>
                </a:rPr>
                <a:t>=CHCl; C</a:t>
              </a:r>
              <a:r>
                <a:rPr lang="fr-FR" sz="2000" baseline="-25000">
                  <a:latin typeface="Arial" panose="020B0604020202020204" pitchFamily="34" charset="0"/>
                  <a:ea typeface="Times New Roman" panose="02020603050405020304" pitchFamily="18" charset="0"/>
                  <a:cs typeface="Arial" panose="020B0604020202020204" pitchFamily="34" charset="0"/>
                </a:rPr>
                <a:t>6</a:t>
              </a:r>
              <a:r>
                <a:rPr lang="fr-FR" sz="2000">
                  <a:latin typeface="Arial" panose="020B0604020202020204" pitchFamily="34" charset="0"/>
                  <a:ea typeface="Times New Roman" panose="02020603050405020304" pitchFamily="18" charset="0"/>
                  <a:cs typeface="Arial" panose="020B0604020202020204" pitchFamily="34" charset="0"/>
                </a:rPr>
                <a:t>H</a:t>
              </a:r>
              <a:r>
                <a:rPr lang="fr-FR" sz="2000" baseline="-25000">
                  <a:latin typeface="Arial" panose="020B0604020202020204" pitchFamily="34" charset="0"/>
                  <a:ea typeface="Times New Roman" panose="02020603050405020304" pitchFamily="18" charset="0"/>
                  <a:cs typeface="Arial" panose="020B0604020202020204" pitchFamily="34" charset="0"/>
                </a:rPr>
                <a:t>5</a:t>
              </a:r>
              <a:r>
                <a:rPr lang="fr-FR" sz="2000">
                  <a:latin typeface="Arial" panose="020B0604020202020204" pitchFamily="34" charset="0"/>
                  <a:ea typeface="Times New Roman" panose="02020603050405020304" pitchFamily="18" charset="0"/>
                  <a:cs typeface="Arial" panose="020B0604020202020204" pitchFamily="34" charset="0"/>
                </a:rPr>
                <a:t>F</a:t>
              </a:r>
              <a:r>
                <a:rPr lang="vi-VN" sz="2000">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150000"/>
                </a:lnSpc>
                <a:spcAft>
                  <a:spcPts val="1000"/>
                </a:spcAft>
                <a:buFont typeface="Wingdings" panose="05000000000000000000" pitchFamily="2" charset="2"/>
                <a:buChar char="Ø"/>
                <a:tabLst>
                  <a:tab pos="90170" algn="l"/>
                </a:tabLst>
              </a:pPr>
              <a:r>
                <a:rPr lang="fr-FR" sz="2000">
                  <a:latin typeface="Arial" panose="020B0604020202020204" pitchFamily="34" charset="0"/>
                  <a:ea typeface="Times New Roman" panose="02020603050405020304" pitchFamily="18" charset="0"/>
                  <a:cs typeface="Arial" panose="020B0604020202020204" pitchFamily="34" charset="0"/>
                </a:rPr>
                <a:t>Áp dụng viết </a:t>
              </a:r>
              <a:r>
                <a:rPr lang="vi-VN" sz="2000">
                  <a:latin typeface="Arial" panose="020B0604020202020204" pitchFamily="34" charset="0"/>
                  <a:ea typeface="Times New Roman" panose="02020603050405020304" pitchFamily="18" charset="0"/>
                  <a:cs typeface="Arial" panose="020B0604020202020204" pitchFamily="34" charset="0"/>
                </a:rPr>
                <a:t>công thức cấu tạo</a:t>
              </a:r>
              <a:r>
                <a:rPr lang="fr-FR" sz="2000">
                  <a:latin typeface="Arial" panose="020B0604020202020204" pitchFamily="34" charset="0"/>
                  <a:ea typeface="Times New Roman" panose="02020603050405020304" pitchFamily="18" charset="0"/>
                  <a:cs typeface="Arial" panose="020B0604020202020204" pitchFamily="34" charset="0"/>
                </a:rPr>
                <a:t> của dẫn xuất halogen có </a:t>
              </a:r>
              <a:r>
                <a:rPr lang="vi-VN" sz="2000">
                  <a:latin typeface="Arial" panose="020B0604020202020204" pitchFamily="34" charset="0"/>
                  <a:ea typeface="Times New Roman" panose="02020603050405020304" pitchFamily="18" charset="0"/>
                  <a:cs typeface="Arial" panose="020B0604020202020204" pitchFamily="34" charset="0"/>
                </a:rPr>
                <a:t>công thức phân tử</a:t>
              </a:r>
              <a:r>
                <a:rPr lang="fr-FR" sz="2000">
                  <a:latin typeface="Arial" panose="020B0604020202020204" pitchFamily="34" charset="0"/>
                  <a:ea typeface="Times New Roman" panose="02020603050405020304" pitchFamily="18" charset="0"/>
                  <a:cs typeface="Arial" panose="020B0604020202020204" pitchFamily="34" charset="0"/>
                </a:rPr>
                <a:t> C</a:t>
              </a:r>
              <a:r>
                <a:rPr lang="fr-FR" sz="2000" baseline="-25000">
                  <a:latin typeface="Arial" panose="020B0604020202020204" pitchFamily="34" charset="0"/>
                  <a:ea typeface="Times New Roman" panose="02020603050405020304" pitchFamily="18" charset="0"/>
                  <a:cs typeface="Arial" panose="020B0604020202020204" pitchFamily="34" charset="0"/>
                </a:rPr>
                <a:t>4</a:t>
              </a:r>
              <a:r>
                <a:rPr lang="fr-FR" sz="2000">
                  <a:latin typeface="Arial" panose="020B0604020202020204" pitchFamily="34" charset="0"/>
                  <a:ea typeface="Times New Roman" panose="02020603050405020304" pitchFamily="18" charset="0"/>
                  <a:cs typeface="Arial" panose="020B0604020202020204" pitchFamily="34" charset="0"/>
                </a:rPr>
                <a:t>H</a:t>
              </a:r>
              <a:r>
                <a:rPr lang="fr-FR" sz="2000" baseline="-25000">
                  <a:latin typeface="Arial" panose="020B0604020202020204" pitchFamily="34" charset="0"/>
                  <a:ea typeface="Times New Roman" panose="02020603050405020304" pitchFamily="18" charset="0"/>
                  <a:cs typeface="Arial" panose="020B0604020202020204" pitchFamily="34" charset="0"/>
                </a:rPr>
                <a:t>9</a:t>
              </a:r>
              <a:r>
                <a:rPr lang="fr-FR" sz="2000">
                  <a:latin typeface="Arial" panose="020B0604020202020204" pitchFamily="34" charset="0"/>
                  <a:ea typeface="Times New Roman" panose="02020603050405020304" pitchFamily="18" charset="0"/>
                  <a:cs typeface="Arial" panose="020B0604020202020204" pitchFamily="34" charset="0"/>
                </a:rPr>
                <a:t>Cl và gọi tên theo danh pháp thay thế</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90803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 name="Title 1"/>
          <p:cNvSpPr>
            <a:spLocks noGrp="1"/>
          </p:cNvSpPr>
          <p:nvPr>
            <p:ph type="title"/>
          </p:nvPr>
        </p:nvSpPr>
        <p:spPr>
          <a:xfrm>
            <a:off x="699451" y="301186"/>
            <a:ext cx="7704000" cy="572700"/>
          </a:xfrm>
          <a:solidFill>
            <a:schemeClr val="accent1">
              <a:lumMod val="20000"/>
              <a:lumOff val="80000"/>
            </a:schemeClr>
          </a:solidFill>
        </p:spPr>
        <p:txBody>
          <a:bodyPr/>
          <a:lstStyle/>
          <a:p>
            <a:pPr algn="ctr"/>
            <a:r>
              <a:rPr lang="vi-VN" sz="2800" b="1">
                <a:solidFill>
                  <a:srgbClr val="C00000"/>
                </a:solidFill>
                <a:latin typeface="Arial" panose="020B0604020202020204" pitchFamily="34" charset="0"/>
                <a:cs typeface="Arial" panose="020B0604020202020204" pitchFamily="34" charset="0"/>
              </a:rPr>
              <a:t>1. Khái niệm</a:t>
            </a:r>
            <a:endParaRPr lang="en-US" sz="2800" b="1">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616449" y="1010616"/>
            <a:ext cx="7787002" cy="1015663"/>
          </a:xfrm>
          <a:prstGeom prst="rect">
            <a:avLst/>
          </a:prstGeom>
        </p:spPr>
        <p:txBody>
          <a:bodyPr wrap="square">
            <a:spAutoFit/>
          </a:bodyPr>
          <a:lstStyle/>
          <a:p>
            <a:pPr algn="just">
              <a:lnSpc>
                <a:spcPct val="150000"/>
              </a:lnSpc>
            </a:pPr>
            <a:r>
              <a:rPr lang="vi-VN" sz="2000"/>
              <a:t>Khi thay thế nguyên tử hydrogen trong phân tử hydrocarbon bằng nguyên tử halogen, được dẫn xuất halogen của hydrocarbon.</a:t>
            </a:r>
            <a:endParaRPr lang="en-US" sz="2000"/>
          </a:p>
        </p:txBody>
      </p:sp>
      <p:sp>
        <p:nvSpPr>
          <p:cNvPr id="10" name="Rectangle 9"/>
          <p:cNvSpPr/>
          <p:nvPr/>
        </p:nvSpPr>
        <p:spPr>
          <a:xfrm>
            <a:off x="616449" y="2294572"/>
            <a:ext cx="2877711" cy="400110"/>
          </a:xfrm>
          <a:prstGeom prst="rect">
            <a:avLst/>
          </a:prstGeom>
        </p:spPr>
        <p:txBody>
          <a:bodyPr wrap="none">
            <a:spAutoFit/>
          </a:bodyPr>
          <a:lstStyle/>
          <a:p>
            <a:r>
              <a:rPr lang="vi-VN" sz="2000" b="1"/>
              <a:t>C</a:t>
            </a:r>
            <a:r>
              <a:rPr lang="en-US" sz="2000" b="1"/>
              <a:t>ông thức tổng quát</a:t>
            </a:r>
            <a:r>
              <a:rPr lang="vi-VN" sz="2000" b="1"/>
              <a:t>:</a:t>
            </a:r>
            <a:r>
              <a:rPr lang="en-US" sz="2000" b="1"/>
              <a:t> </a:t>
            </a:r>
          </a:p>
        </p:txBody>
      </p:sp>
      <p:sp>
        <p:nvSpPr>
          <p:cNvPr id="11" name="Rounded Rectangle 10"/>
          <p:cNvSpPr/>
          <p:nvPr/>
        </p:nvSpPr>
        <p:spPr>
          <a:xfrm>
            <a:off x="3845102" y="2294572"/>
            <a:ext cx="1412698" cy="936417"/>
          </a:xfrm>
          <a:prstGeom prst="roundRect">
            <a:avLst/>
          </a:prstGeom>
          <a:ln w="19050">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a:solidFill>
                  <a:schemeClr val="bg2"/>
                </a:solidFill>
                <a:latin typeface="Arial" panose="020B0604020202020204" pitchFamily="34" charset="0"/>
                <a:cs typeface="Arial" panose="020B0604020202020204" pitchFamily="34" charset="0"/>
              </a:rPr>
              <a:t>RX</a:t>
            </a:r>
            <a:r>
              <a:rPr lang="vi-VN" sz="3600" b="1" baseline="-25000">
                <a:solidFill>
                  <a:schemeClr val="bg2"/>
                </a:solidFill>
                <a:latin typeface="Arial" panose="020B0604020202020204" pitchFamily="34" charset="0"/>
                <a:cs typeface="Arial" panose="020B0604020202020204" pitchFamily="34" charset="0"/>
              </a:rPr>
              <a:t>n</a:t>
            </a:r>
            <a:endParaRPr lang="en-US" sz="3600" b="1">
              <a:solidFill>
                <a:schemeClr val="bg2"/>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3059128" y="2924315"/>
            <a:ext cx="1089062" cy="5749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08107" y="3355829"/>
            <a:ext cx="2149948" cy="400110"/>
          </a:xfrm>
          <a:prstGeom prst="rect">
            <a:avLst/>
          </a:prstGeom>
        </p:spPr>
        <p:txBody>
          <a:bodyPr wrap="none">
            <a:spAutoFit/>
          </a:bodyPr>
          <a:lstStyle/>
          <a:p>
            <a:r>
              <a:rPr lang="vi-VN" sz="2000">
                <a:solidFill>
                  <a:srgbClr val="0070C0"/>
                </a:solidFill>
              </a:rPr>
              <a:t>G</a:t>
            </a:r>
            <a:r>
              <a:rPr lang="en-US" sz="2000">
                <a:solidFill>
                  <a:srgbClr val="0070C0"/>
                </a:solidFill>
              </a:rPr>
              <a:t>ốc hydrocarbon</a:t>
            </a:r>
          </a:p>
        </p:txBody>
      </p:sp>
      <p:cxnSp>
        <p:nvCxnSpPr>
          <p:cNvPr id="18" name="Straight Arrow Connector 17"/>
          <p:cNvCxnSpPr/>
          <p:nvPr/>
        </p:nvCxnSpPr>
        <p:spPr>
          <a:xfrm>
            <a:off x="4579703" y="2990805"/>
            <a:ext cx="1284" cy="11301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22178" y="4195515"/>
            <a:ext cx="1335622" cy="400110"/>
          </a:xfrm>
          <a:prstGeom prst="rect">
            <a:avLst/>
          </a:prstGeom>
        </p:spPr>
        <p:txBody>
          <a:bodyPr wrap="none">
            <a:spAutoFit/>
          </a:bodyPr>
          <a:lstStyle/>
          <a:p>
            <a:r>
              <a:rPr lang="en-US" sz="2000">
                <a:solidFill>
                  <a:srgbClr val="0070C0"/>
                </a:solidFill>
                <a:latin typeface="Arial" panose="020B0604020202020204" pitchFamily="34" charset="0"/>
                <a:ea typeface="Times New Roman" panose="02020603050405020304" pitchFamily="18" charset="0"/>
                <a:cs typeface="Arial" panose="020B0604020202020204" pitchFamily="34" charset="0"/>
              </a:rPr>
              <a:t>F, Cl, Br, I</a:t>
            </a:r>
            <a:endParaRPr lang="en-US" sz="2000">
              <a:solidFill>
                <a:srgbClr val="0070C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a:off x="5012500" y="2990805"/>
            <a:ext cx="1303536" cy="44037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316036" y="3179852"/>
            <a:ext cx="1859622" cy="958660"/>
          </a:xfrm>
          <a:prstGeom prst="rect">
            <a:avLst/>
          </a:prstGeom>
        </p:spPr>
        <p:txBody>
          <a:bodyPr wrap="square">
            <a:spAutoFit/>
          </a:bodyPr>
          <a:lstStyle/>
          <a:p>
            <a:pPr>
              <a:lnSpc>
                <a:spcPct val="150000"/>
              </a:lnSpc>
            </a:pPr>
            <a:r>
              <a:rPr lang="vi-VN" sz="2000">
                <a:solidFill>
                  <a:srgbClr val="0070C0"/>
                </a:solidFill>
              </a:rPr>
              <a:t>Số nguyên tử halogen</a:t>
            </a:r>
            <a:endParaRPr lang="en-US" sz="2000">
              <a:solidFill>
                <a:srgbClr val="0070C0"/>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animBg="1"/>
      <p:bldP spid="15" grpId="0"/>
      <p:bldP spid="25"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 name="Title 1"/>
          <p:cNvSpPr>
            <a:spLocks noGrp="1"/>
          </p:cNvSpPr>
          <p:nvPr>
            <p:ph type="title"/>
          </p:nvPr>
        </p:nvSpPr>
        <p:spPr>
          <a:xfrm>
            <a:off x="699451" y="301186"/>
            <a:ext cx="7704000" cy="572700"/>
          </a:xfrm>
          <a:solidFill>
            <a:schemeClr val="accent1">
              <a:lumMod val="20000"/>
              <a:lumOff val="80000"/>
            </a:schemeClr>
          </a:solidFill>
        </p:spPr>
        <p:txBody>
          <a:bodyPr/>
          <a:lstStyle/>
          <a:p>
            <a:pPr algn="ctr"/>
            <a:r>
              <a:rPr lang="vi-VN" sz="2800" b="1">
                <a:solidFill>
                  <a:srgbClr val="C00000"/>
                </a:solidFill>
                <a:latin typeface="Arial" panose="020B0604020202020204" pitchFamily="34" charset="0"/>
                <a:cs typeface="Arial" panose="020B0604020202020204" pitchFamily="34" charset="0"/>
              </a:rPr>
              <a:t>2. Danh pháp</a:t>
            </a:r>
            <a:endParaRPr lang="en-US" sz="2800" b="1">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616449" y="1010616"/>
            <a:ext cx="2989780" cy="496996"/>
          </a:xfrm>
          <a:prstGeom prst="rect">
            <a:avLst/>
          </a:prstGeom>
        </p:spPr>
        <p:txBody>
          <a:bodyPr wrap="square">
            <a:spAutoFit/>
          </a:bodyPr>
          <a:lstStyle/>
          <a:p>
            <a:pPr algn="just">
              <a:lnSpc>
                <a:spcPct val="150000"/>
              </a:lnSpc>
            </a:pPr>
            <a:r>
              <a:rPr lang="vi-VN" sz="2000" b="1" i="1">
                <a:solidFill>
                  <a:srgbClr val="0070C0"/>
                </a:solidFill>
              </a:rPr>
              <a:t>a) Danh pháp thay thế</a:t>
            </a:r>
            <a:endParaRPr lang="en-US" sz="2000" b="1" i="1">
              <a:solidFill>
                <a:srgbClr val="0070C0"/>
              </a:solidFill>
            </a:endParaRPr>
          </a:p>
        </p:txBody>
      </p:sp>
      <p:grpSp>
        <p:nvGrpSpPr>
          <p:cNvPr id="39" name="Group 38"/>
          <p:cNvGrpSpPr/>
          <p:nvPr/>
        </p:nvGrpSpPr>
        <p:grpSpPr>
          <a:xfrm>
            <a:off x="699451" y="1839071"/>
            <a:ext cx="7703999" cy="595903"/>
            <a:chOff x="699451" y="1839071"/>
            <a:chExt cx="7703999" cy="595903"/>
          </a:xfrm>
        </p:grpSpPr>
        <p:sp>
          <p:nvSpPr>
            <p:cNvPr id="3" name="Rounded Rectangle 2"/>
            <p:cNvSpPr/>
            <p:nvPr/>
          </p:nvSpPr>
          <p:spPr>
            <a:xfrm>
              <a:off x="699451" y="1839073"/>
              <a:ext cx="4478724" cy="5959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10000"/>
                    </a:schemeClr>
                  </a:solidFill>
                  <a:latin typeface="Arial" panose="020B0604020202020204" pitchFamily="34" charset="0"/>
                  <a:cs typeface="Arial" panose="020B0604020202020204" pitchFamily="34" charset="0"/>
                </a:rPr>
                <a:t>Vị trí của halogen-halogeno </a:t>
              </a:r>
            </a:p>
          </p:txBody>
        </p:sp>
        <p:sp>
          <p:nvSpPr>
            <p:cNvPr id="4" name="Plus 3"/>
            <p:cNvSpPr/>
            <p:nvPr/>
          </p:nvSpPr>
          <p:spPr>
            <a:xfrm>
              <a:off x="5404207" y="1931539"/>
              <a:ext cx="410967" cy="410967"/>
            </a:xfrm>
            <a:prstGeom prst="mathPlus">
              <a:avLst>
                <a:gd name="adj1" fmla="val 135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41205" y="1839071"/>
              <a:ext cx="2362245" cy="59590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10000"/>
                    </a:schemeClr>
                  </a:solidFill>
                </a:rPr>
                <a:t>tên hydrocarbon</a:t>
              </a:r>
            </a:p>
          </p:txBody>
        </p:sp>
      </p:grpSp>
      <p:sp>
        <p:nvSpPr>
          <p:cNvPr id="16" name="Rectangle 15"/>
          <p:cNvSpPr/>
          <p:nvPr/>
        </p:nvSpPr>
        <p:spPr>
          <a:xfrm>
            <a:off x="699451" y="2766435"/>
            <a:ext cx="923866" cy="553998"/>
          </a:xfrm>
          <a:prstGeom prst="rect">
            <a:avLst/>
          </a:prstGeom>
        </p:spPr>
        <p:txBody>
          <a:bodyPr wrap="square">
            <a:spAutoFit/>
          </a:bodyPr>
          <a:lstStyle/>
          <a:p>
            <a:pPr algn="just">
              <a:lnSpc>
                <a:spcPct val="150000"/>
              </a:lnSpc>
            </a:pPr>
            <a:r>
              <a:rPr lang="vi-VN" sz="2000" b="1" u="sng">
                <a:solidFill>
                  <a:schemeClr val="tx1">
                    <a:lumMod val="10000"/>
                  </a:schemeClr>
                </a:solidFill>
              </a:rPr>
              <a:t>Ví dụ</a:t>
            </a:r>
            <a:r>
              <a:rPr lang="vi-VN" sz="2000" b="1">
                <a:solidFill>
                  <a:schemeClr val="tx1">
                    <a:lumMod val="10000"/>
                  </a:schemeClr>
                </a:solidFill>
              </a:rPr>
              <a:t>:</a:t>
            </a:r>
            <a:endParaRPr lang="en-US" sz="2000" b="1">
              <a:solidFill>
                <a:schemeClr val="tx1">
                  <a:lumMod val="10000"/>
                </a:schemeClr>
              </a:solidFill>
            </a:endParaRPr>
          </a:p>
        </p:txBody>
      </p:sp>
      <p:pic>
        <p:nvPicPr>
          <p:cNvPr id="22" name="Picture 2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18819" y="3743329"/>
            <a:ext cx="2485497" cy="1137938"/>
          </a:xfrm>
          <a:prstGeom prst="rect">
            <a:avLst/>
          </a:prstGeom>
        </p:spPr>
      </p:pic>
      <p:sp>
        <p:nvSpPr>
          <p:cNvPr id="23" name="TextBox 22"/>
          <p:cNvSpPr txBox="1"/>
          <p:nvPr/>
        </p:nvSpPr>
        <p:spPr>
          <a:xfrm>
            <a:off x="3677722" y="2947373"/>
            <a:ext cx="2342509" cy="400110"/>
          </a:xfrm>
          <a:prstGeom prst="rect">
            <a:avLst/>
          </a:prstGeom>
          <a:noFill/>
        </p:spPr>
        <p:txBody>
          <a:bodyPr wrap="square" rtlCol="0">
            <a:spAutoFit/>
          </a:bodyPr>
          <a:lstStyle/>
          <a:p>
            <a:pPr algn="ctr"/>
            <a:r>
              <a:rPr lang="vi-VN" sz="2000"/>
              <a:t>2 - </a:t>
            </a:r>
            <a:r>
              <a:rPr lang="vi-VN" sz="2000">
                <a:solidFill>
                  <a:srgbClr val="FF0000"/>
                </a:solidFill>
              </a:rPr>
              <a:t>chloro</a:t>
            </a:r>
            <a:r>
              <a:rPr lang="vi-VN" sz="2000">
                <a:solidFill>
                  <a:srgbClr val="0070C0"/>
                </a:solidFill>
              </a:rPr>
              <a:t>butane</a:t>
            </a:r>
            <a:endParaRPr lang="en-US" sz="2000">
              <a:solidFill>
                <a:srgbClr val="0070C0"/>
              </a:solidFill>
            </a:endParaRPr>
          </a:p>
        </p:txBody>
      </p:sp>
      <p:cxnSp>
        <p:nvCxnSpPr>
          <p:cNvPr id="26" name="Curved Connector 25"/>
          <p:cNvCxnSpPr>
            <a:endCxn id="3" idx="2"/>
          </p:cNvCxnSpPr>
          <p:nvPr/>
        </p:nvCxnSpPr>
        <p:spPr>
          <a:xfrm rot="10800000">
            <a:off x="2938813" y="2434974"/>
            <a:ext cx="944818" cy="712454"/>
          </a:xfrm>
          <a:prstGeom prst="curvedConnector2">
            <a:avLst/>
          </a:prstGeom>
          <a:ln w="19050">
            <a:solidFill>
              <a:schemeClr val="tx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endCxn id="14" idx="2"/>
          </p:cNvCxnSpPr>
          <p:nvPr/>
        </p:nvCxnSpPr>
        <p:spPr>
          <a:xfrm flipV="1">
            <a:off x="5815174" y="2434972"/>
            <a:ext cx="1407154" cy="712456"/>
          </a:xfrm>
          <a:prstGeom prst="curvedConnector2">
            <a:avLst/>
          </a:prstGeom>
          <a:ln w="19050">
            <a:solidFill>
              <a:schemeClr val="tx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304882" y="2294476"/>
            <a:ext cx="339038" cy="748958"/>
          </a:xfrm>
          <a:prstGeom prst="straightConnector1">
            <a:avLst/>
          </a:prstGeom>
          <a:ln w="19050">
            <a:solidFill>
              <a:schemeClr val="tx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ular Callout 37"/>
          <p:cNvSpPr/>
          <p:nvPr/>
        </p:nvSpPr>
        <p:spPr>
          <a:xfrm>
            <a:off x="66782" y="3651894"/>
            <a:ext cx="3113070" cy="1137938"/>
          </a:xfrm>
          <a:prstGeom prst="wedgeRoundRectCallout">
            <a:avLst>
              <a:gd name="adj1" fmla="val 97315"/>
              <a:gd name="adj2" fmla="val -82863"/>
              <a:gd name="adj3" fmla="val 16667"/>
            </a:avLst>
          </a:prstGeom>
          <a:solidFill>
            <a:schemeClr val="accent4">
              <a:lumMod val="25000"/>
              <a:lumOff val="75000"/>
            </a:schemeClr>
          </a:solidFill>
          <a:ln>
            <a:solidFill>
              <a:schemeClr val="accent4">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lumMod val="10000"/>
                  </a:schemeClr>
                </a:solidFill>
                <a:latin typeface="Arial" panose="020B0604020202020204" pitchFamily="34" charset="0"/>
                <a:cs typeface="Arial" panose="020B0604020202020204" pitchFamily="34" charset="0"/>
              </a:rPr>
              <a:t>Đuôi "ine" trong halogen được đổi thành "o"</a:t>
            </a:r>
            <a:endParaRPr lang="en-US" sz="2000">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4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par>
                                <p:cTn id="44" presetID="22" presetClass="entr" presetSubtype="4"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strips(downLeft)">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6" grpId="0"/>
      <p:bldP spid="2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5675" y="328772"/>
            <a:ext cx="411982" cy="46166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680263" y="184935"/>
            <a:ext cx="1783611" cy="1017141"/>
            <a:chOff x="3421435" y="102741"/>
            <a:chExt cx="1783611" cy="101714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435" y="102741"/>
              <a:ext cx="1783611" cy="1017141"/>
            </a:xfrm>
            <a:prstGeom prst="rect">
              <a:avLst/>
            </a:prstGeom>
          </p:spPr>
        </p:pic>
        <p:sp>
          <p:nvSpPr>
            <p:cNvPr id="8" name="TextBox 7"/>
            <p:cNvSpPr txBox="1"/>
            <p:nvPr/>
          </p:nvSpPr>
          <p:spPr>
            <a:xfrm>
              <a:off x="3662807" y="328772"/>
              <a:ext cx="1291030" cy="461665"/>
            </a:xfrm>
            <a:prstGeom prst="rect">
              <a:avLst/>
            </a:prstGeom>
            <a:noFill/>
          </p:spPr>
          <p:txBody>
            <a:bodyPr wrap="square" rtlCol="0">
              <a:spAutoFit/>
            </a:bodyPr>
            <a:lstStyle/>
            <a:p>
              <a:pPr algn="ctr"/>
              <a:r>
                <a:rPr lang="vi-VN" sz="2400" b="1">
                  <a:solidFill>
                    <a:srgbClr val="C00000"/>
                  </a:solidFill>
                </a:rPr>
                <a:t>Chú ý</a:t>
              </a:r>
              <a:endParaRPr lang="en-US" sz="2400" b="1">
                <a:solidFill>
                  <a:srgbClr val="C00000"/>
                </a:solidFill>
              </a:endParaRPr>
            </a:p>
          </p:txBody>
        </p:sp>
      </p:grpSp>
      <p:sp>
        <p:nvSpPr>
          <p:cNvPr id="10" name="TextBox 9"/>
          <p:cNvSpPr txBox="1"/>
          <p:nvPr/>
        </p:nvSpPr>
        <p:spPr>
          <a:xfrm>
            <a:off x="806699" y="1202076"/>
            <a:ext cx="7530741" cy="3539430"/>
          </a:xfrm>
          <a:prstGeom prst="rect">
            <a:avLst/>
          </a:prstGeom>
          <a:noFill/>
        </p:spPr>
        <p:txBody>
          <a:bodyPr wrap="square" rtlCol="0">
            <a:spAutoFit/>
          </a:bodyPr>
          <a:lstStyle/>
          <a:p>
            <a:pPr marL="342900" indent="-342900" algn="just">
              <a:lnSpc>
                <a:spcPct val="160000"/>
              </a:lnSpc>
              <a:buFont typeface="Wingdings" panose="05000000000000000000" pitchFamily="2" charset="2"/>
              <a:buChar char="Ø"/>
            </a:pPr>
            <a:r>
              <a:rPr lang="vi-VN" sz="2000"/>
              <a:t>Nếu halogen chỉ có một vị trí duy nhất thì không cần số chỉ ở vị trí halogen.</a:t>
            </a:r>
          </a:p>
          <a:p>
            <a:pPr marL="342900" indent="-342900" algn="just">
              <a:lnSpc>
                <a:spcPct val="160000"/>
              </a:lnSpc>
              <a:buFont typeface="Wingdings" panose="05000000000000000000" pitchFamily="2" charset="2"/>
              <a:buChar char="Ø"/>
            </a:pPr>
            <a:r>
              <a:rPr lang="vi-VN" sz="2000"/>
              <a:t>Mạch carbon được ưu tiên đánh số từ phía gần nhóm thế hơn (từ nguyên tử halogen hoặc từ nhánh alkyl).</a:t>
            </a:r>
          </a:p>
          <a:p>
            <a:pPr marL="342900" indent="-342900" algn="just">
              <a:lnSpc>
                <a:spcPct val="160000"/>
              </a:lnSpc>
              <a:buFont typeface="Wingdings" panose="05000000000000000000" pitchFamily="2" charset="2"/>
              <a:buChar char="Ø"/>
            </a:pPr>
            <a:r>
              <a:rPr lang="vi-VN" sz="2000"/>
              <a:t>Nếu có liên kết bội thì ưu tiên đánh số từ phía gần liên kết bội.</a:t>
            </a:r>
          </a:p>
          <a:p>
            <a:pPr marL="342900" indent="-342900" algn="just">
              <a:lnSpc>
                <a:spcPct val="160000"/>
              </a:lnSpc>
              <a:buFont typeface="Wingdings" panose="05000000000000000000" pitchFamily="2" charset="2"/>
              <a:buChar char="Ø"/>
            </a:pPr>
            <a:r>
              <a:rPr lang="vi-VN" sz="2000"/>
              <a:t>Nếu có nhiều nguyên tử halogen thì cần thêm độ bội (di, tri, tetra,...) trước "halogeno".</a:t>
            </a:r>
            <a:endParaRPr lang="en-US" sz="2000"/>
          </a:p>
        </p:txBody>
      </p:sp>
    </p:spTree>
    <p:extLst>
      <p:ext uri="{BB962C8B-B14F-4D97-AF65-F5344CB8AC3E}">
        <p14:creationId xmlns:p14="http://schemas.microsoft.com/office/powerpoint/2010/main" val="30639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anim calcmode="lin" valueType="num">
                                      <p:cBhvr>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anim calcmode="lin" valueType="num">
                                      <p:cBhvr>
                                        <p:cTn id="2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anim calcmode="lin" valueType="num">
                                      <p:cBhvr>
                                        <p:cTn id="2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anim calcmode="lin" valueType="num">
                                      <p:cBhvr>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alytical Chemistry by Slidesgo">
  <a:themeElements>
    <a:clrScheme name="Simple Light">
      <a:dk1>
        <a:srgbClr val="D9D9D9"/>
      </a:dk1>
      <a:lt1>
        <a:srgbClr val="0E4655"/>
      </a:lt1>
      <a:dk2>
        <a:srgbClr val="FFFFFF"/>
      </a:dk2>
      <a:lt2>
        <a:srgbClr val="9BA144"/>
      </a:lt2>
      <a:accent1>
        <a:srgbClr val="6B96A6"/>
      </a:accent1>
      <a:accent2>
        <a:srgbClr val="C6573F"/>
      </a:accent2>
      <a:accent3>
        <a:srgbClr val="B7B7B7"/>
      </a:accent3>
      <a:accent4>
        <a:srgbClr val="1B2F3C"/>
      </a:accent4>
      <a:accent5>
        <a:srgbClr val="F3F3F3"/>
      </a:accent5>
      <a:accent6>
        <a:srgbClr val="FFFFFF"/>
      </a:accent6>
      <a:hlink>
        <a:srgbClr val="0E4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2445</Words>
  <Application>Microsoft Macintosh PowerPoint</Application>
  <PresentationFormat>On-screen Show (16:9)</PresentationFormat>
  <Paragraphs>350</Paragraphs>
  <Slides>54</Slides>
  <Notes>45</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Cambria Math</vt:lpstr>
      <vt:lpstr>Anaheim</vt:lpstr>
      <vt:lpstr>Wingdings</vt:lpstr>
      <vt:lpstr>Raleway</vt:lpstr>
      <vt:lpstr>Montserrat SemiBold</vt:lpstr>
      <vt:lpstr>Bebas Neue</vt:lpstr>
      <vt:lpstr>Arial</vt:lpstr>
      <vt:lpstr>Montserrat Medium</vt:lpstr>
      <vt:lpstr>Montserrat</vt:lpstr>
      <vt:lpstr>PT Sans</vt:lpstr>
      <vt:lpstr>Nunito Light</vt:lpstr>
      <vt:lpstr>Bodoni Moda SemiBold</vt:lpstr>
      <vt:lpstr>Analytical Chemistry by Slidesgo</vt:lpstr>
      <vt:lpstr>PowerPoint Presentation</vt:lpstr>
      <vt:lpstr>PowerPoint Presentation</vt:lpstr>
      <vt:lpstr>CHƯƠNG 5: DẪN XUẤT HALOGEN - ALCOHOL - PHENOL</vt:lpstr>
      <vt:lpstr>NỘI DUNG BÀI HỌC</vt:lpstr>
      <vt:lpstr>I.</vt:lpstr>
      <vt:lpstr>PowerPoint Presentation</vt:lpstr>
      <vt:lpstr>1. Khái niệm</vt:lpstr>
      <vt:lpstr>2. Danh pháp</vt:lpstr>
      <vt:lpstr>PowerPoint Presentation</vt:lpstr>
      <vt:lpstr>PowerPoint Presentation</vt:lpstr>
      <vt:lpstr>PowerPoint Presentation</vt:lpstr>
      <vt:lpstr>PowerPoint Presentation</vt:lpstr>
      <vt:lpstr>PowerPoint Presentation</vt:lpstr>
      <vt:lpstr>ĐẶC ĐIỂM CẤU TẠO </vt:lpstr>
      <vt:lpstr>PowerPoint Presentation</vt:lpstr>
      <vt:lpstr>PowerPoint Presentation</vt:lpstr>
      <vt:lpstr>PowerPoint Presentation</vt:lpstr>
      <vt:lpstr>III.</vt:lpstr>
      <vt:lpstr>PowerPoint Presentation</vt:lpstr>
      <vt:lpstr>IV.</vt:lpstr>
      <vt:lpstr>1. Phản ứng thế nguyên tử halogen</vt:lpstr>
      <vt:lpstr>PowerPoint Presentation</vt:lpstr>
      <vt:lpstr>PowerPoint Presentation</vt:lpstr>
      <vt:lpstr>PowerPoint Presentation</vt:lpstr>
      <vt:lpstr>PowerPoint Presentation</vt:lpstr>
      <vt:lpstr>PowerPoint Presentation</vt:lpstr>
      <vt:lpstr>PowerPoint Presentation</vt:lpstr>
      <vt:lpstr>2. Phản ứng tách hydrogen halide</vt:lpstr>
      <vt:lpstr>PowerPoint Presentation</vt:lpstr>
      <vt:lpstr>PowerPoint Presentation</vt:lpstr>
      <vt:lpstr>PowerPoint Presentation</vt:lpstr>
      <vt:lpstr>V.</vt:lpstr>
      <vt:lpstr>PowerPoint Presentation</vt:lpstr>
      <vt:lpstr>PowerPoint Presentation</vt:lpstr>
      <vt:lpstr>1. Một số ứng dụng tiêu biểu của dẫn xuất halogen</vt:lpstr>
      <vt:lpstr>PowerPoint Presentation</vt:lpstr>
      <vt:lpstr>PowerPoint Presentation</vt:lpstr>
      <vt:lpstr>2. Dẫn xuất halogen với sức khỏe và môi trường</vt:lpstr>
      <vt:lpstr>PowerPoint Presentation</vt:lpstr>
      <vt:lpstr>b) Thuốc trừ sâu, thuốc diệt cỏ và chất kích thích sinh trưởng thực vật </vt:lpstr>
      <vt:lpstr>TRÒ CHƠI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TỔNG KẾT</vt:lpstr>
      <vt:lpstr>TỔNG KẾT</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Analytical Chemistry</dc:title>
  <dc:creator>Xinh Đẹp Dịu Hiền Huế Thị</dc:creator>
  <cp:lastModifiedBy>Tu Nguyen</cp:lastModifiedBy>
  <cp:revision>58</cp:revision>
  <dcterms:modified xsi:type="dcterms:W3CDTF">2026-02-25T03:32:27Z</dcterms:modified>
</cp:coreProperties>
</file>