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7"/>
  </p:notesMasterIdLst>
  <p:sldIdLst>
    <p:sldId id="362" r:id="rId2"/>
    <p:sldId id="264" r:id="rId3"/>
    <p:sldId id="266" r:id="rId4"/>
    <p:sldId id="269" r:id="rId5"/>
    <p:sldId id="270" r:id="rId6"/>
    <p:sldId id="363" r:id="rId7"/>
    <p:sldId id="364" r:id="rId8"/>
    <p:sldId id="365" r:id="rId9"/>
    <p:sldId id="366" r:id="rId10"/>
    <p:sldId id="367" r:id="rId11"/>
    <p:sldId id="368" r:id="rId12"/>
    <p:sldId id="369" r:id="rId13"/>
    <p:sldId id="370" r:id="rId14"/>
    <p:sldId id="371" r:id="rId15"/>
    <p:sldId id="295" r:id="rId16"/>
    <p:sldId id="373" r:id="rId17"/>
    <p:sldId id="374" r:id="rId18"/>
    <p:sldId id="375" r:id="rId19"/>
    <p:sldId id="377" r:id="rId20"/>
    <p:sldId id="379" r:id="rId21"/>
    <p:sldId id="381" r:id="rId22"/>
    <p:sldId id="382" r:id="rId23"/>
    <p:sldId id="376" r:id="rId24"/>
    <p:sldId id="383" r:id="rId25"/>
    <p:sldId id="301" r:id="rId26"/>
  </p:sldIdLst>
  <p:sldSz cx="18289588" cy="13717588"/>
  <p:notesSz cx="6797675" cy="9928225"/>
  <p:embeddedFontLst>
    <p:embeddedFont>
      <p:font typeface="Calibri" pitchFamily="34" charset="0"/>
      <p:regular r:id="rId28"/>
      <p:bold r:id="rId29"/>
      <p:italic r:id="rId30"/>
      <p:boldItalic r:id="rId31"/>
    </p:embeddedFont>
    <p:embeddedFont>
      <p:font typeface="Questrial" charset="0"/>
      <p:regular r:id="rId32"/>
    </p:embeddedFont>
    <p:embeddedFont>
      <p:font typeface="Century Schoolbook" pitchFamily="18" charset="0"/>
      <p:regular r:id="rId33"/>
      <p:bold r:id="rId34"/>
      <p:italic r:id="rId35"/>
      <p:boldItalic r:id="rId36"/>
    </p:embeddedFont>
    <p:embeddedFont>
      <p:font typeface="Tahoma" pitchFamily="34" charset="0"/>
      <p:regular r:id="rId37"/>
      <p:bold r:id="rId38"/>
    </p:embeddedFont>
    <p:embeddedFont>
      <p:font typeface="Sitka Small Semibold" pitchFamily="2" charset="0"/>
      <p:bold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4321" userDrawn="1">
          <p15:clr>
            <a:srgbClr val="A4A3A4"/>
          </p15:clr>
        </p15:guide>
        <p15:guide id="2" pos="5761" userDrawn="1">
          <p15:clr>
            <a:srgbClr val="A4A3A4"/>
          </p15:clr>
        </p15:guide>
      </p15:sldGuideLst>
    </p:ext>
    <p:ext uri="{2D200454-40CA-4A62-9FC3-DE9A4176ACB9}">
      <p15:notesGuideLst xmlns:p15="http://schemas.microsoft.com/office/powerpoint/2012/main" xmlns="">
        <p15:guide id="1" orient="horz" pos="3127">
          <p15:clr>
            <a:srgbClr val="A4A3A4"/>
          </p15:clr>
        </p15:guide>
        <p15:guide id="2" pos="2141">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8" roundtripDataSignature="AMtx7miM5QR6yBKF1ijbjLbaJjTtaocc3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42"/>
    <p:restoredTop sz="94663"/>
  </p:normalViewPr>
  <p:slideViewPr>
    <p:cSldViewPr snapToGrid="0">
      <p:cViewPr>
        <p:scale>
          <a:sx n="43" d="100"/>
          <a:sy n="43" d="100"/>
        </p:scale>
        <p:origin x="-946" y="0"/>
      </p:cViewPr>
      <p:guideLst>
        <p:guide orient="horz" pos="4321"/>
        <p:guide pos="5761"/>
      </p:guideLst>
    </p:cSldViewPr>
  </p:slideViewPr>
  <p:notesTextViewPr>
    <p:cViewPr>
      <p:scale>
        <a:sx n="1" d="1"/>
        <a:sy n="1" d="1"/>
      </p:scale>
      <p:origin x="0" y="0"/>
    </p:cViewPr>
  </p:notesTextViewPr>
  <p:notesViewPr>
    <p:cSldViewPr snapToGrid="0">
      <p:cViewPr varScale="1">
        <p:scale>
          <a:sx n="44" d="100"/>
          <a:sy n="44" d="100"/>
        </p:scale>
        <p:origin x="2852" y="48"/>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51"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8"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641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6411"/>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15907"/>
            <a:ext cx="5438140" cy="4467701"/>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30091"/>
            <a:ext cx="2945659" cy="496411"/>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30091"/>
            <a:ext cx="2945659" cy="496411"/>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1150778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16AB05-48C2-4714-B910-0F4FDEB8B71C}" type="slidenum">
              <a:rPr lang="zh-CN" altLang="en-US" smtClean="0"/>
              <a:t>25</a:t>
            </a:fld>
            <a:endParaRPr lang="zh-CN" altLang="en-US"/>
          </a:p>
        </p:txBody>
      </p:sp>
    </p:spTree>
    <p:extLst>
      <p:ext uri="{BB962C8B-B14F-4D97-AF65-F5344CB8AC3E}">
        <p14:creationId xmlns:p14="http://schemas.microsoft.com/office/powerpoint/2010/main" val="727055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
        <p:cNvGrpSpPr/>
        <p:nvPr/>
      </p:nvGrpSpPr>
      <p:grpSpPr>
        <a:xfrm>
          <a:off x="0" y="0"/>
          <a:ext cx="0" cy="0"/>
          <a:chOff x="0" y="0"/>
          <a:chExt cx="0" cy="0"/>
        </a:xfrm>
      </p:grpSpPr>
      <p:sp>
        <p:nvSpPr>
          <p:cNvPr id="21" name="Google Shape;21;p17"/>
          <p:cNvSpPr txBox="1">
            <a:spLocks noGrp="1"/>
          </p:cNvSpPr>
          <p:nvPr>
            <p:ph type="dt" idx="10"/>
          </p:nvPr>
        </p:nvSpPr>
        <p:spPr>
          <a:xfrm>
            <a:off x="914479" y="12714174"/>
            <a:ext cx="42675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225">
                <a:solidFill>
                  <a:schemeClr val="dk1"/>
                </a:solidFill>
                <a:latin typeface="Calibri"/>
                <a:ea typeface="Calibri"/>
                <a:cs typeface="Calibri"/>
                <a:sym typeface="Calibri"/>
              </a:defRPr>
            </a:lvl1pPr>
            <a:lvl2pPr marR="0" lvl="1"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9pPr>
          </a:lstStyle>
          <a:p>
            <a:endParaRPr/>
          </a:p>
        </p:txBody>
      </p:sp>
      <p:sp>
        <p:nvSpPr>
          <p:cNvPr id="22" name="Google Shape;22;p17"/>
          <p:cNvSpPr txBox="1">
            <a:spLocks noGrp="1"/>
          </p:cNvSpPr>
          <p:nvPr>
            <p:ph type="ftr" idx="11"/>
          </p:nvPr>
        </p:nvSpPr>
        <p:spPr>
          <a:xfrm>
            <a:off x="6248943" y="12714174"/>
            <a:ext cx="5791703"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225">
                <a:solidFill>
                  <a:schemeClr val="dk1"/>
                </a:solidFill>
                <a:latin typeface="Calibri"/>
                <a:ea typeface="Calibri"/>
                <a:cs typeface="Calibri"/>
                <a:sym typeface="Calibri"/>
              </a:defRPr>
            </a:lvl1pPr>
            <a:lvl2pPr marR="0" lvl="1"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9pPr>
          </a:lstStyle>
          <a:p>
            <a:endParaRPr/>
          </a:p>
        </p:txBody>
      </p:sp>
      <p:sp>
        <p:nvSpPr>
          <p:cNvPr id="23" name="Google Shape;23;p17"/>
          <p:cNvSpPr txBox="1">
            <a:spLocks noGrp="1"/>
          </p:cNvSpPr>
          <p:nvPr>
            <p:ph type="sldNum" idx="12"/>
          </p:nvPr>
        </p:nvSpPr>
        <p:spPr>
          <a:xfrm>
            <a:off x="13107538" y="12714174"/>
            <a:ext cx="42675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3225">
                <a:solidFill>
                  <a:schemeClr val="dk1"/>
                </a:solidFill>
                <a:latin typeface="Calibri"/>
                <a:ea typeface="Calibri"/>
                <a:cs typeface="Calibri"/>
                <a:sym typeface="Calibri"/>
              </a:defRPr>
            </a:lvl1pPr>
            <a:lvl2pPr marL="0" marR="0" lvl="1" indent="0" algn="l" rtl="0">
              <a:spcBef>
                <a:spcPts val="0"/>
              </a:spcBef>
              <a:buNone/>
              <a:defRPr sz="3225">
                <a:solidFill>
                  <a:schemeClr val="dk1"/>
                </a:solidFill>
                <a:latin typeface="Calibri"/>
                <a:ea typeface="Calibri"/>
                <a:cs typeface="Calibri"/>
                <a:sym typeface="Calibri"/>
              </a:defRPr>
            </a:lvl2pPr>
            <a:lvl3pPr marL="0" marR="0" lvl="2" indent="0" algn="l" rtl="0">
              <a:spcBef>
                <a:spcPts val="0"/>
              </a:spcBef>
              <a:buNone/>
              <a:defRPr sz="3225">
                <a:solidFill>
                  <a:schemeClr val="dk1"/>
                </a:solidFill>
                <a:latin typeface="Calibri"/>
                <a:ea typeface="Calibri"/>
                <a:cs typeface="Calibri"/>
                <a:sym typeface="Calibri"/>
              </a:defRPr>
            </a:lvl3pPr>
            <a:lvl4pPr marL="0" marR="0" lvl="3" indent="0" algn="l" rtl="0">
              <a:spcBef>
                <a:spcPts val="0"/>
              </a:spcBef>
              <a:buNone/>
              <a:defRPr sz="3225">
                <a:solidFill>
                  <a:schemeClr val="dk1"/>
                </a:solidFill>
                <a:latin typeface="Calibri"/>
                <a:ea typeface="Calibri"/>
                <a:cs typeface="Calibri"/>
                <a:sym typeface="Calibri"/>
              </a:defRPr>
            </a:lvl4pPr>
            <a:lvl5pPr marL="0" marR="0" lvl="4" indent="0" algn="l" rtl="0">
              <a:spcBef>
                <a:spcPts val="0"/>
              </a:spcBef>
              <a:buNone/>
              <a:defRPr sz="3225">
                <a:solidFill>
                  <a:schemeClr val="dk1"/>
                </a:solidFill>
                <a:latin typeface="Calibri"/>
                <a:ea typeface="Calibri"/>
                <a:cs typeface="Calibri"/>
                <a:sym typeface="Calibri"/>
              </a:defRPr>
            </a:lvl5pPr>
            <a:lvl6pPr marL="0" marR="0" lvl="5" indent="0" algn="l" rtl="0">
              <a:spcBef>
                <a:spcPts val="0"/>
              </a:spcBef>
              <a:buNone/>
              <a:defRPr sz="3225">
                <a:solidFill>
                  <a:schemeClr val="dk1"/>
                </a:solidFill>
                <a:latin typeface="Calibri"/>
                <a:ea typeface="Calibri"/>
                <a:cs typeface="Calibri"/>
                <a:sym typeface="Calibri"/>
              </a:defRPr>
            </a:lvl6pPr>
            <a:lvl7pPr marL="0" marR="0" lvl="6" indent="0" algn="l" rtl="0">
              <a:spcBef>
                <a:spcPts val="0"/>
              </a:spcBef>
              <a:buNone/>
              <a:defRPr sz="3225">
                <a:solidFill>
                  <a:schemeClr val="dk1"/>
                </a:solidFill>
                <a:latin typeface="Calibri"/>
                <a:ea typeface="Calibri"/>
                <a:cs typeface="Calibri"/>
                <a:sym typeface="Calibri"/>
              </a:defRPr>
            </a:lvl7pPr>
            <a:lvl8pPr marL="0" marR="0" lvl="7" indent="0" algn="l" rtl="0">
              <a:spcBef>
                <a:spcPts val="0"/>
              </a:spcBef>
              <a:buNone/>
              <a:defRPr sz="3225">
                <a:solidFill>
                  <a:schemeClr val="dk1"/>
                </a:solidFill>
                <a:latin typeface="Calibri"/>
                <a:ea typeface="Calibri"/>
                <a:cs typeface="Calibri"/>
                <a:sym typeface="Calibri"/>
              </a:defRPr>
            </a:lvl8pPr>
            <a:lvl9pPr marL="0" marR="0" lvl="8" indent="0" algn="l" rtl="0">
              <a:spcBef>
                <a:spcPts val="0"/>
              </a:spcBef>
              <a:buNone/>
              <a:defRPr sz="3225">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extLst>
    <p:ext uri="{DCECCB84-F9BA-43D5-87BE-67443E8EF086}">
      <p15:sldGuideLst xmlns:p15="http://schemas.microsoft.com/office/powerpoint/2012/main" xmlns="">
        <p15:guide id="1" orient="horz" pos="4320" userDrawn="1">
          <p15:clr>
            <a:srgbClr val="FBAE40"/>
          </p15:clr>
        </p15:guide>
        <p15:guide id="2" pos="57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0"/>
        <p:cNvGrpSpPr/>
        <p:nvPr/>
      </p:nvGrpSpPr>
      <p:grpSpPr>
        <a:xfrm>
          <a:off x="0" y="0"/>
          <a:ext cx="0" cy="0"/>
          <a:chOff x="0" y="0"/>
          <a:chExt cx="0" cy="0"/>
        </a:xfrm>
      </p:grpSpPr>
      <p:sp>
        <p:nvSpPr>
          <p:cNvPr id="31" name="Google Shape;31;p19"/>
          <p:cNvSpPr txBox="1">
            <a:spLocks noGrp="1"/>
          </p:cNvSpPr>
          <p:nvPr>
            <p:ph type="title"/>
          </p:nvPr>
        </p:nvSpPr>
        <p:spPr>
          <a:xfrm>
            <a:off x="914480" y="549340"/>
            <a:ext cx="16460629" cy="228626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10500"/>
              <a:buFont typeface="Calibri"/>
              <a:buNone/>
              <a:defRPr sz="7875"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32" name="Google Shape;32;p19"/>
          <p:cNvSpPr txBox="1">
            <a:spLocks noGrp="1"/>
          </p:cNvSpPr>
          <p:nvPr>
            <p:ph type="body" idx="1"/>
          </p:nvPr>
        </p:nvSpPr>
        <p:spPr>
          <a:xfrm>
            <a:off x="914480" y="3200772"/>
            <a:ext cx="16460629" cy="9052974"/>
          </a:xfrm>
          <a:prstGeom prst="rect">
            <a:avLst/>
          </a:prstGeom>
          <a:noFill/>
          <a:ln>
            <a:noFill/>
          </a:ln>
        </p:spPr>
        <p:txBody>
          <a:bodyPr spcFirstLastPara="1" wrap="square" lIns="91425" tIns="45700" rIns="91425" bIns="45700" anchor="t" anchorCtr="0">
            <a:noAutofit/>
          </a:bodyPr>
          <a:lstStyle>
            <a:lvl1pPr marL="342900" marR="0" lvl="0" indent="-533400" algn="l" rtl="0">
              <a:spcBef>
                <a:spcPts val="1140"/>
              </a:spcBef>
              <a:spcAft>
                <a:spcPts val="0"/>
              </a:spcAft>
              <a:buClr>
                <a:schemeClr val="dk1"/>
              </a:buClr>
              <a:buSzPts val="7600"/>
              <a:buFont typeface="Arial"/>
              <a:buChar char="•"/>
              <a:defRPr sz="5700" b="0" i="0" u="none" strike="noStrike" cap="none">
                <a:solidFill>
                  <a:schemeClr val="dk1"/>
                </a:solidFill>
                <a:latin typeface="Calibri"/>
                <a:ea typeface="Calibri"/>
                <a:cs typeface="Calibri"/>
                <a:sym typeface="Calibri"/>
              </a:defRPr>
            </a:lvl1pPr>
            <a:lvl2pPr marL="685800" marR="0" lvl="1" indent="-490538" algn="l" rtl="0">
              <a:spcBef>
                <a:spcPts val="1005"/>
              </a:spcBef>
              <a:spcAft>
                <a:spcPts val="0"/>
              </a:spcAft>
              <a:buClr>
                <a:schemeClr val="dk1"/>
              </a:buClr>
              <a:buSzPts val="6700"/>
              <a:buFont typeface="Arial"/>
              <a:buChar char="–"/>
              <a:defRPr sz="5025" b="0" i="0" u="none" strike="noStrike" cap="none">
                <a:solidFill>
                  <a:schemeClr val="dk1"/>
                </a:solidFill>
                <a:latin typeface="Calibri"/>
                <a:ea typeface="Calibri"/>
                <a:cs typeface="Calibri"/>
                <a:sym typeface="Calibri"/>
              </a:defRPr>
            </a:lvl2pPr>
            <a:lvl3pPr marL="1028700" marR="0" lvl="2" indent="-442913" algn="l" rtl="0">
              <a:spcBef>
                <a:spcPts val="855"/>
              </a:spcBef>
              <a:spcAft>
                <a:spcPts val="0"/>
              </a:spcAft>
              <a:buClr>
                <a:schemeClr val="dk1"/>
              </a:buClr>
              <a:buSzPts val="5700"/>
              <a:buFont typeface="Arial"/>
              <a:buChar char="•"/>
              <a:defRPr sz="4275" b="0" i="0" u="none" strike="noStrike" cap="none">
                <a:solidFill>
                  <a:schemeClr val="dk1"/>
                </a:solidFill>
                <a:latin typeface="Calibri"/>
                <a:ea typeface="Calibri"/>
                <a:cs typeface="Calibri"/>
                <a:sym typeface="Calibri"/>
              </a:defRPr>
            </a:lvl3pPr>
            <a:lvl4pPr marL="1371600" marR="0" lvl="3" indent="-400050" algn="l" rtl="0">
              <a:spcBef>
                <a:spcPts val="720"/>
              </a:spcBef>
              <a:spcAft>
                <a:spcPts val="0"/>
              </a:spcAft>
              <a:buClr>
                <a:schemeClr val="dk1"/>
              </a:buClr>
              <a:buSzPts val="4800"/>
              <a:buFont typeface="Arial"/>
              <a:buChar char="–"/>
              <a:defRPr sz="3600" b="0" i="0" u="none" strike="noStrike" cap="none">
                <a:solidFill>
                  <a:schemeClr val="dk1"/>
                </a:solidFill>
                <a:latin typeface="Calibri"/>
                <a:ea typeface="Calibri"/>
                <a:cs typeface="Calibri"/>
                <a:sym typeface="Calibri"/>
              </a:defRPr>
            </a:lvl4pPr>
            <a:lvl5pPr marL="1714500" marR="0" lvl="4" indent="-400050" algn="l" rtl="0">
              <a:spcBef>
                <a:spcPts val="720"/>
              </a:spcBef>
              <a:spcAft>
                <a:spcPts val="0"/>
              </a:spcAft>
              <a:buClr>
                <a:schemeClr val="dk1"/>
              </a:buClr>
              <a:buSzPts val="4800"/>
              <a:buFont typeface="Arial"/>
              <a:buChar char="»"/>
              <a:defRPr sz="3600" b="0" i="0" u="none" strike="noStrike" cap="none">
                <a:solidFill>
                  <a:schemeClr val="dk1"/>
                </a:solidFill>
                <a:latin typeface="Calibri"/>
                <a:ea typeface="Calibri"/>
                <a:cs typeface="Calibri"/>
                <a:sym typeface="Calibri"/>
              </a:defRPr>
            </a:lvl5pPr>
            <a:lvl6pPr marL="2057400" marR="0" lvl="5" indent="-400050" algn="l" rtl="0">
              <a:spcBef>
                <a:spcPts val="720"/>
              </a:spcBef>
              <a:spcAft>
                <a:spcPts val="0"/>
              </a:spcAft>
              <a:buClr>
                <a:schemeClr val="dk1"/>
              </a:buClr>
              <a:buSzPts val="4800"/>
              <a:buFont typeface="Arial"/>
              <a:buChar char="•"/>
              <a:defRPr sz="3600" b="0" i="0" u="none" strike="noStrike" cap="none">
                <a:solidFill>
                  <a:schemeClr val="dk1"/>
                </a:solidFill>
                <a:latin typeface="Calibri"/>
                <a:ea typeface="Calibri"/>
                <a:cs typeface="Calibri"/>
                <a:sym typeface="Calibri"/>
              </a:defRPr>
            </a:lvl6pPr>
            <a:lvl7pPr marL="2400300" marR="0" lvl="6" indent="-400050" algn="l" rtl="0">
              <a:spcBef>
                <a:spcPts val="720"/>
              </a:spcBef>
              <a:spcAft>
                <a:spcPts val="0"/>
              </a:spcAft>
              <a:buClr>
                <a:schemeClr val="dk1"/>
              </a:buClr>
              <a:buSzPts val="4800"/>
              <a:buFont typeface="Arial"/>
              <a:buChar char="•"/>
              <a:defRPr sz="3600" b="0" i="0" u="none" strike="noStrike" cap="none">
                <a:solidFill>
                  <a:schemeClr val="dk1"/>
                </a:solidFill>
                <a:latin typeface="Calibri"/>
                <a:ea typeface="Calibri"/>
                <a:cs typeface="Calibri"/>
                <a:sym typeface="Calibri"/>
              </a:defRPr>
            </a:lvl7pPr>
            <a:lvl8pPr marL="2743200" marR="0" lvl="7" indent="-400050" algn="l" rtl="0">
              <a:spcBef>
                <a:spcPts val="720"/>
              </a:spcBef>
              <a:spcAft>
                <a:spcPts val="0"/>
              </a:spcAft>
              <a:buClr>
                <a:schemeClr val="dk1"/>
              </a:buClr>
              <a:buSzPts val="4800"/>
              <a:buFont typeface="Arial"/>
              <a:buChar char="•"/>
              <a:defRPr sz="3600" b="0" i="0" u="none" strike="noStrike" cap="none">
                <a:solidFill>
                  <a:schemeClr val="dk1"/>
                </a:solidFill>
                <a:latin typeface="Calibri"/>
                <a:ea typeface="Calibri"/>
                <a:cs typeface="Calibri"/>
                <a:sym typeface="Calibri"/>
              </a:defRPr>
            </a:lvl8pPr>
            <a:lvl9pPr marL="3086100" marR="0" lvl="8" indent="-400050" algn="l" rtl="0">
              <a:spcBef>
                <a:spcPts val="720"/>
              </a:spcBef>
              <a:spcAft>
                <a:spcPts val="0"/>
              </a:spcAft>
              <a:buClr>
                <a:schemeClr val="dk1"/>
              </a:buClr>
              <a:buSzPts val="48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33" name="Google Shape;33;p19"/>
          <p:cNvSpPr txBox="1">
            <a:spLocks noGrp="1"/>
          </p:cNvSpPr>
          <p:nvPr>
            <p:ph type="dt" idx="10"/>
          </p:nvPr>
        </p:nvSpPr>
        <p:spPr>
          <a:xfrm>
            <a:off x="914479" y="12714174"/>
            <a:ext cx="42675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225">
                <a:solidFill>
                  <a:schemeClr val="dk1"/>
                </a:solidFill>
                <a:latin typeface="Calibri"/>
                <a:ea typeface="Calibri"/>
                <a:cs typeface="Calibri"/>
                <a:sym typeface="Calibri"/>
              </a:defRPr>
            </a:lvl1pPr>
            <a:lvl2pPr marR="0" lvl="1"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9pPr>
          </a:lstStyle>
          <a:p>
            <a:endParaRPr/>
          </a:p>
        </p:txBody>
      </p:sp>
      <p:sp>
        <p:nvSpPr>
          <p:cNvPr id="34" name="Google Shape;34;p19"/>
          <p:cNvSpPr txBox="1">
            <a:spLocks noGrp="1"/>
          </p:cNvSpPr>
          <p:nvPr>
            <p:ph type="ftr" idx="11"/>
          </p:nvPr>
        </p:nvSpPr>
        <p:spPr>
          <a:xfrm>
            <a:off x="6248943" y="12714174"/>
            <a:ext cx="5791703"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225">
                <a:solidFill>
                  <a:schemeClr val="dk1"/>
                </a:solidFill>
                <a:latin typeface="Calibri"/>
                <a:ea typeface="Calibri"/>
                <a:cs typeface="Calibri"/>
                <a:sym typeface="Calibri"/>
              </a:defRPr>
            </a:lvl1pPr>
            <a:lvl2pPr marR="0" lvl="1"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9pPr>
          </a:lstStyle>
          <a:p>
            <a:endParaRPr/>
          </a:p>
        </p:txBody>
      </p:sp>
      <p:sp>
        <p:nvSpPr>
          <p:cNvPr id="35" name="Google Shape;35;p19"/>
          <p:cNvSpPr txBox="1">
            <a:spLocks noGrp="1"/>
          </p:cNvSpPr>
          <p:nvPr>
            <p:ph type="sldNum" idx="12"/>
          </p:nvPr>
        </p:nvSpPr>
        <p:spPr>
          <a:xfrm>
            <a:off x="13107538" y="12714174"/>
            <a:ext cx="42675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3225">
                <a:solidFill>
                  <a:schemeClr val="dk1"/>
                </a:solidFill>
                <a:latin typeface="Calibri"/>
                <a:ea typeface="Calibri"/>
                <a:cs typeface="Calibri"/>
                <a:sym typeface="Calibri"/>
              </a:defRPr>
            </a:lvl1pPr>
            <a:lvl2pPr marL="0" marR="0" lvl="1" indent="0" algn="l" rtl="0">
              <a:spcBef>
                <a:spcPts val="0"/>
              </a:spcBef>
              <a:buNone/>
              <a:defRPr sz="3225">
                <a:solidFill>
                  <a:schemeClr val="dk1"/>
                </a:solidFill>
                <a:latin typeface="Calibri"/>
                <a:ea typeface="Calibri"/>
                <a:cs typeface="Calibri"/>
                <a:sym typeface="Calibri"/>
              </a:defRPr>
            </a:lvl2pPr>
            <a:lvl3pPr marL="0" marR="0" lvl="2" indent="0" algn="l" rtl="0">
              <a:spcBef>
                <a:spcPts val="0"/>
              </a:spcBef>
              <a:buNone/>
              <a:defRPr sz="3225">
                <a:solidFill>
                  <a:schemeClr val="dk1"/>
                </a:solidFill>
                <a:latin typeface="Calibri"/>
                <a:ea typeface="Calibri"/>
                <a:cs typeface="Calibri"/>
                <a:sym typeface="Calibri"/>
              </a:defRPr>
            </a:lvl3pPr>
            <a:lvl4pPr marL="0" marR="0" lvl="3" indent="0" algn="l" rtl="0">
              <a:spcBef>
                <a:spcPts val="0"/>
              </a:spcBef>
              <a:buNone/>
              <a:defRPr sz="3225">
                <a:solidFill>
                  <a:schemeClr val="dk1"/>
                </a:solidFill>
                <a:latin typeface="Calibri"/>
                <a:ea typeface="Calibri"/>
                <a:cs typeface="Calibri"/>
                <a:sym typeface="Calibri"/>
              </a:defRPr>
            </a:lvl4pPr>
            <a:lvl5pPr marL="0" marR="0" lvl="4" indent="0" algn="l" rtl="0">
              <a:spcBef>
                <a:spcPts val="0"/>
              </a:spcBef>
              <a:buNone/>
              <a:defRPr sz="3225">
                <a:solidFill>
                  <a:schemeClr val="dk1"/>
                </a:solidFill>
                <a:latin typeface="Calibri"/>
                <a:ea typeface="Calibri"/>
                <a:cs typeface="Calibri"/>
                <a:sym typeface="Calibri"/>
              </a:defRPr>
            </a:lvl5pPr>
            <a:lvl6pPr marL="0" marR="0" lvl="5" indent="0" algn="l" rtl="0">
              <a:spcBef>
                <a:spcPts val="0"/>
              </a:spcBef>
              <a:buNone/>
              <a:defRPr sz="3225">
                <a:solidFill>
                  <a:schemeClr val="dk1"/>
                </a:solidFill>
                <a:latin typeface="Calibri"/>
                <a:ea typeface="Calibri"/>
                <a:cs typeface="Calibri"/>
                <a:sym typeface="Calibri"/>
              </a:defRPr>
            </a:lvl6pPr>
            <a:lvl7pPr marL="0" marR="0" lvl="6" indent="0" algn="l" rtl="0">
              <a:spcBef>
                <a:spcPts val="0"/>
              </a:spcBef>
              <a:buNone/>
              <a:defRPr sz="3225">
                <a:solidFill>
                  <a:schemeClr val="dk1"/>
                </a:solidFill>
                <a:latin typeface="Calibri"/>
                <a:ea typeface="Calibri"/>
                <a:cs typeface="Calibri"/>
                <a:sym typeface="Calibri"/>
              </a:defRPr>
            </a:lvl7pPr>
            <a:lvl8pPr marL="0" marR="0" lvl="7" indent="0" algn="l" rtl="0">
              <a:spcBef>
                <a:spcPts val="0"/>
              </a:spcBef>
              <a:buNone/>
              <a:defRPr sz="3225">
                <a:solidFill>
                  <a:schemeClr val="dk1"/>
                </a:solidFill>
                <a:latin typeface="Calibri"/>
                <a:ea typeface="Calibri"/>
                <a:cs typeface="Calibri"/>
                <a:sym typeface="Calibri"/>
              </a:defRPr>
            </a:lvl8pPr>
            <a:lvl9pPr marL="0" marR="0" lvl="8" indent="0" algn="l" rtl="0">
              <a:spcBef>
                <a:spcPts val="0"/>
              </a:spcBef>
              <a:buNone/>
              <a:defRPr sz="3225">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55153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20"/>
          <p:cNvSpPr txBox="1">
            <a:spLocks noGrp="1"/>
          </p:cNvSpPr>
          <p:nvPr>
            <p:ph type="title"/>
          </p:nvPr>
        </p:nvSpPr>
        <p:spPr>
          <a:xfrm>
            <a:off x="1444752" y="8814823"/>
            <a:ext cx="15546149" cy="272446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9500"/>
              <a:buFont typeface="Calibri"/>
              <a:buNone/>
              <a:defRPr sz="7125"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38" name="Google Shape;38;p20"/>
          <p:cNvSpPr txBox="1">
            <a:spLocks noGrp="1"/>
          </p:cNvSpPr>
          <p:nvPr>
            <p:ph type="body" idx="1"/>
          </p:nvPr>
        </p:nvSpPr>
        <p:spPr>
          <a:xfrm>
            <a:off x="1444752" y="5814100"/>
            <a:ext cx="15546149" cy="3000721"/>
          </a:xfrm>
          <a:prstGeom prst="rect">
            <a:avLst/>
          </a:prstGeom>
          <a:noFill/>
          <a:ln>
            <a:noFill/>
          </a:ln>
        </p:spPr>
        <p:txBody>
          <a:bodyPr spcFirstLastPara="1" wrap="square" lIns="91425" tIns="45700" rIns="91425" bIns="45700" anchor="b" anchorCtr="0">
            <a:noAutofit/>
          </a:bodyPr>
          <a:lstStyle>
            <a:lvl1pPr marL="342900" marR="0" lvl="0" indent="-171450" algn="l" rtl="0">
              <a:spcBef>
                <a:spcPts val="720"/>
              </a:spcBef>
              <a:spcAft>
                <a:spcPts val="0"/>
              </a:spcAft>
              <a:buClr>
                <a:srgbClr val="888888"/>
              </a:buClr>
              <a:buSzPts val="4800"/>
              <a:buFont typeface="Arial"/>
              <a:buNone/>
              <a:defRPr sz="3600" b="0" i="0" u="none" strike="noStrike" cap="none">
                <a:solidFill>
                  <a:srgbClr val="888888"/>
                </a:solidFill>
                <a:latin typeface="Calibri"/>
                <a:ea typeface="Calibri"/>
                <a:cs typeface="Calibri"/>
                <a:sym typeface="Calibri"/>
              </a:defRPr>
            </a:lvl1pPr>
            <a:lvl2pPr marL="685800" marR="0" lvl="1" indent="-171450" algn="l" rtl="0">
              <a:spcBef>
                <a:spcPts val="645"/>
              </a:spcBef>
              <a:spcAft>
                <a:spcPts val="0"/>
              </a:spcAft>
              <a:buClr>
                <a:srgbClr val="888888"/>
              </a:buClr>
              <a:buSzPts val="4300"/>
              <a:buFont typeface="Arial"/>
              <a:buNone/>
              <a:defRPr sz="3225" b="0" i="0" u="none" strike="noStrike" cap="none">
                <a:solidFill>
                  <a:srgbClr val="888888"/>
                </a:solidFill>
                <a:latin typeface="Calibri"/>
                <a:ea typeface="Calibri"/>
                <a:cs typeface="Calibri"/>
                <a:sym typeface="Calibri"/>
              </a:defRPr>
            </a:lvl2pPr>
            <a:lvl3pPr marL="1028700" marR="0" lvl="2" indent="-171450" algn="l" rtl="0">
              <a:spcBef>
                <a:spcPts val="570"/>
              </a:spcBef>
              <a:spcAft>
                <a:spcPts val="0"/>
              </a:spcAft>
              <a:buClr>
                <a:srgbClr val="888888"/>
              </a:buClr>
              <a:buSzPts val="3800"/>
              <a:buFont typeface="Arial"/>
              <a:buNone/>
              <a:defRPr sz="2850" b="0" i="0" u="none" strike="noStrike" cap="none">
                <a:solidFill>
                  <a:srgbClr val="888888"/>
                </a:solidFill>
                <a:latin typeface="Calibri"/>
                <a:ea typeface="Calibri"/>
                <a:cs typeface="Calibri"/>
                <a:sym typeface="Calibri"/>
              </a:defRPr>
            </a:lvl3pPr>
            <a:lvl4pPr marL="1371600" marR="0" lvl="3" indent="-171450" algn="l" rtl="0">
              <a:spcBef>
                <a:spcPts val="495"/>
              </a:spcBef>
              <a:spcAft>
                <a:spcPts val="0"/>
              </a:spcAft>
              <a:buClr>
                <a:srgbClr val="888888"/>
              </a:buClr>
              <a:buSzPts val="3300"/>
              <a:buFont typeface="Arial"/>
              <a:buNone/>
              <a:defRPr sz="2475" b="0" i="0" u="none" strike="noStrike" cap="none">
                <a:solidFill>
                  <a:srgbClr val="888888"/>
                </a:solidFill>
                <a:latin typeface="Calibri"/>
                <a:ea typeface="Calibri"/>
                <a:cs typeface="Calibri"/>
                <a:sym typeface="Calibri"/>
              </a:defRPr>
            </a:lvl4pPr>
            <a:lvl5pPr marL="1714500" marR="0" lvl="4" indent="-171450" algn="l" rtl="0">
              <a:spcBef>
                <a:spcPts val="495"/>
              </a:spcBef>
              <a:spcAft>
                <a:spcPts val="0"/>
              </a:spcAft>
              <a:buClr>
                <a:srgbClr val="888888"/>
              </a:buClr>
              <a:buSzPts val="3300"/>
              <a:buFont typeface="Arial"/>
              <a:buNone/>
              <a:defRPr sz="2475" b="0" i="0" u="none" strike="noStrike" cap="none">
                <a:solidFill>
                  <a:srgbClr val="888888"/>
                </a:solidFill>
                <a:latin typeface="Calibri"/>
                <a:ea typeface="Calibri"/>
                <a:cs typeface="Calibri"/>
                <a:sym typeface="Calibri"/>
              </a:defRPr>
            </a:lvl5pPr>
            <a:lvl6pPr marL="2057400" marR="0" lvl="5" indent="-171450" algn="l" rtl="0">
              <a:spcBef>
                <a:spcPts val="495"/>
              </a:spcBef>
              <a:spcAft>
                <a:spcPts val="0"/>
              </a:spcAft>
              <a:buClr>
                <a:srgbClr val="888888"/>
              </a:buClr>
              <a:buSzPts val="3300"/>
              <a:buFont typeface="Arial"/>
              <a:buNone/>
              <a:defRPr sz="2475" b="0" i="0" u="none" strike="noStrike" cap="none">
                <a:solidFill>
                  <a:srgbClr val="888888"/>
                </a:solidFill>
                <a:latin typeface="Calibri"/>
                <a:ea typeface="Calibri"/>
                <a:cs typeface="Calibri"/>
                <a:sym typeface="Calibri"/>
              </a:defRPr>
            </a:lvl6pPr>
            <a:lvl7pPr marL="2400300" marR="0" lvl="6" indent="-171450" algn="l" rtl="0">
              <a:spcBef>
                <a:spcPts val="495"/>
              </a:spcBef>
              <a:spcAft>
                <a:spcPts val="0"/>
              </a:spcAft>
              <a:buClr>
                <a:srgbClr val="888888"/>
              </a:buClr>
              <a:buSzPts val="3300"/>
              <a:buFont typeface="Arial"/>
              <a:buNone/>
              <a:defRPr sz="2475" b="0" i="0" u="none" strike="noStrike" cap="none">
                <a:solidFill>
                  <a:srgbClr val="888888"/>
                </a:solidFill>
                <a:latin typeface="Calibri"/>
                <a:ea typeface="Calibri"/>
                <a:cs typeface="Calibri"/>
                <a:sym typeface="Calibri"/>
              </a:defRPr>
            </a:lvl7pPr>
            <a:lvl8pPr marL="2743200" marR="0" lvl="7" indent="-171450" algn="l" rtl="0">
              <a:spcBef>
                <a:spcPts val="495"/>
              </a:spcBef>
              <a:spcAft>
                <a:spcPts val="0"/>
              </a:spcAft>
              <a:buClr>
                <a:srgbClr val="888888"/>
              </a:buClr>
              <a:buSzPts val="3300"/>
              <a:buFont typeface="Arial"/>
              <a:buNone/>
              <a:defRPr sz="2475" b="0" i="0" u="none" strike="noStrike" cap="none">
                <a:solidFill>
                  <a:srgbClr val="888888"/>
                </a:solidFill>
                <a:latin typeface="Calibri"/>
                <a:ea typeface="Calibri"/>
                <a:cs typeface="Calibri"/>
                <a:sym typeface="Calibri"/>
              </a:defRPr>
            </a:lvl8pPr>
            <a:lvl9pPr marL="3086100" marR="0" lvl="8" indent="-171450" algn="l" rtl="0">
              <a:spcBef>
                <a:spcPts val="495"/>
              </a:spcBef>
              <a:spcAft>
                <a:spcPts val="0"/>
              </a:spcAft>
              <a:buClr>
                <a:srgbClr val="888888"/>
              </a:buClr>
              <a:buSzPts val="3300"/>
              <a:buFont typeface="Arial"/>
              <a:buNone/>
              <a:defRPr sz="2475" b="0" i="0" u="none" strike="noStrike" cap="none">
                <a:solidFill>
                  <a:srgbClr val="888888"/>
                </a:solidFill>
                <a:latin typeface="Calibri"/>
                <a:ea typeface="Calibri"/>
                <a:cs typeface="Calibri"/>
                <a:sym typeface="Calibri"/>
              </a:defRPr>
            </a:lvl9pPr>
          </a:lstStyle>
          <a:p>
            <a:endParaRPr/>
          </a:p>
        </p:txBody>
      </p:sp>
      <p:sp>
        <p:nvSpPr>
          <p:cNvPr id="39" name="Google Shape;39;p20"/>
          <p:cNvSpPr txBox="1">
            <a:spLocks noGrp="1"/>
          </p:cNvSpPr>
          <p:nvPr>
            <p:ph type="dt" idx="10"/>
          </p:nvPr>
        </p:nvSpPr>
        <p:spPr>
          <a:xfrm>
            <a:off x="914479" y="12714174"/>
            <a:ext cx="42675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225">
                <a:solidFill>
                  <a:schemeClr val="dk1"/>
                </a:solidFill>
                <a:latin typeface="Calibri"/>
                <a:ea typeface="Calibri"/>
                <a:cs typeface="Calibri"/>
                <a:sym typeface="Calibri"/>
              </a:defRPr>
            </a:lvl1pPr>
            <a:lvl2pPr marR="0" lvl="1"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9pPr>
          </a:lstStyle>
          <a:p>
            <a:endParaRPr/>
          </a:p>
        </p:txBody>
      </p:sp>
      <p:sp>
        <p:nvSpPr>
          <p:cNvPr id="40" name="Google Shape;40;p20"/>
          <p:cNvSpPr txBox="1">
            <a:spLocks noGrp="1"/>
          </p:cNvSpPr>
          <p:nvPr>
            <p:ph type="ftr" idx="11"/>
          </p:nvPr>
        </p:nvSpPr>
        <p:spPr>
          <a:xfrm>
            <a:off x="6248943" y="12714174"/>
            <a:ext cx="5791703"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225">
                <a:solidFill>
                  <a:schemeClr val="dk1"/>
                </a:solidFill>
                <a:latin typeface="Calibri"/>
                <a:ea typeface="Calibri"/>
                <a:cs typeface="Calibri"/>
                <a:sym typeface="Calibri"/>
              </a:defRPr>
            </a:lvl1pPr>
            <a:lvl2pPr marR="0" lvl="1"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9pPr>
          </a:lstStyle>
          <a:p>
            <a:endParaRPr/>
          </a:p>
        </p:txBody>
      </p:sp>
      <p:sp>
        <p:nvSpPr>
          <p:cNvPr id="41" name="Google Shape;41;p20"/>
          <p:cNvSpPr txBox="1">
            <a:spLocks noGrp="1"/>
          </p:cNvSpPr>
          <p:nvPr>
            <p:ph type="sldNum" idx="12"/>
          </p:nvPr>
        </p:nvSpPr>
        <p:spPr>
          <a:xfrm>
            <a:off x="13107538" y="12714174"/>
            <a:ext cx="42675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3225">
                <a:solidFill>
                  <a:schemeClr val="dk1"/>
                </a:solidFill>
                <a:latin typeface="Calibri"/>
                <a:ea typeface="Calibri"/>
                <a:cs typeface="Calibri"/>
                <a:sym typeface="Calibri"/>
              </a:defRPr>
            </a:lvl1pPr>
            <a:lvl2pPr marL="0" marR="0" lvl="1" indent="0" algn="l" rtl="0">
              <a:spcBef>
                <a:spcPts val="0"/>
              </a:spcBef>
              <a:buNone/>
              <a:defRPr sz="3225">
                <a:solidFill>
                  <a:schemeClr val="dk1"/>
                </a:solidFill>
                <a:latin typeface="Calibri"/>
                <a:ea typeface="Calibri"/>
                <a:cs typeface="Calibri"/>
                <a:sym typeface="Calibri"/>
              </a:defRPr>
            </a:lvl2pPr>
            <a:lvl3pPr marL="0" marR="0" lvl="2" indent="0" algn="l" rtl="0">
              <a:spcBef>
                <a:spcPts val="0"/>
              </a:spcBef>
              <a:buNone/>
              <a:defRPr sz="3225">
                <a:solidFill>
                  <a:schemeClr val="dk1"/>
                </a:solidFill>
                <a:latin typeface="Calibri"/>
                <a:ea typeface="Calibri"/>
                <a:cs typeface="Calibri"/>
                <a:sym typeface="Calibri"/>
              </a:defRPr>
            </a:lvl3pPr>
            <a:lvl4pPr marL="0" marR="0" lvl="3" indent="0" algn="l" rtl="0">
              <a:spcBef>
                <a:spcPts val="0"/>
              </a:spcBef>
              <a:buNone/>
              <a:defRPr sz="3225">
                <a:solidFill>
                  <a:schemeClr val="dk1"/>
                </a:solidFill>
                <a:latin typeface="Calibri"/>
                <a:ea typeface="Calibri"/>
                <a:cs typeface="Calibri"/>
                <a:sym typeface="Calibri"/>
              </a:defRPr>
            </a:lvl4pPr>
            <a:lvl5pPr marL="0" marR="0" lvl="4" indent="0" algn="l" rtl="0">
              <a:spcBef>
                <a:spcPts val="0"/>
              </a:spcBef>
              <a:buNone/>
              <a:defRPr sz="3225">
                <a:solidFill>
                  <a:schemeClr val="dk1"/>
                </a:solidFill>
                <a:latin typeface="Calibri"/>
                <a:ea typeface="Calibri"/>
                <a:cs typeface="Calibri"/>
                <a:sym typeface="Calibri"/>
              </a:defRPr>
            </a:lvl5pPr>
            <a:lvl6pPr marL="0" marR="0" lvl="5" indent="0" algn="l" rtl="0">
              <a:spcBef>
                <a:spcPts val="0"/>
              </a:spcBef>
              <a:buNone/>
              <a:defRPr sz="3225">
                <a:solidFill>
                  <a:schemeClr val="dk1"/>
                </a:solidFill>
                <a:latin typeface="Calibri"/>
                <a:ea typeface="Calibri"/>
                <a:cs typeface="Calibri"/>
                <a:sym typeface="Calibri"/>
              </a:defRPr>
            </a:lvl6pPr>
            <a:lvl7pPr marL="0" marR="0" lvl="6" indent="0" algn="l" rtl="0">
              <a:spcBef>
                <a:spcPts val="0"/>
              </a:spcBef>
              <a:buNone/>
              <a:defRPr sz="3225">
                <a:solidFill>
                  <a:schemeClr val="dk1"/>
                </a:solidFill>
                <a:latin typeface="Calibri"/>
                <a:ea typeface="Calibri"/>
                <a:cs typeface="Calibri"/>
                <a:sym typeface="Calibri"/>
              </a:defRPr>
            </a:lvl7pPr>
            <a:lvl8pPr marL="0" marR="0" lvl="7" indent="0" algn="l" rtl="0">
              <a:spcBef>
                <a:spcPts val="0"/>
              </a:spcBef>
              <a:buNone/>
              <a:defRPr sz="3225">
                <a:solidFill>
                  <a:schemeClr val="dk1"/>
                </a:solidFill>
                <a:latin typeface="Calibri"/>
                <a:ea typeface="Calibri"/>
                <a:cs typeface="Calibri"/>
                <a:sym typeface="Calibri"/>
              </a:defRPr>
            </a:lvl8pPr>
            <a:lvl9pPr marL="0" marR="0" lvl="8" indent="0" algn="l" rtl="0">
              <a:spcBef>
                <a:spcPts val="0"/>
              </a:spcBef>
              <a:buNone/>
              <a:defRPr sz="3225">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21"/>
          <p:cNvSpPr txBox="1">
            <a:spLocks noGrp="1"/>
          </p:cNvSpPr>
          <p:nvPr>
            <p:ph type="title"/>
          </p:nvPr>
        </p:nvSpPr>
        <p:spPr>
          <a:xfrm>
            <a:off x="914480" y="549340"/>
            <a:ext cx="16460629" cy="228626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10500"/>
              <a:buFont typeface="Calibri"/>
              <a:buNone/>
              <a:defRPr sz="7875"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44" name="Google Shape;44;p21"/>
          <p:cNvSpPr txBox="1">
            <a:spLocks noGrp="1"/>
          </p:cNvSpPr>
          <p:nvPr>
            <p:ph type="body" idx="1"/>
          </p:nvPr>
        </p:nvSpPr>
        <p:spPr>
          <a:xfrm>
            <a:off x="2438612" y="6401542"/>
            <a:ext cx="21795093" cy="18109122"/>
          </a:xfrm>
          <a:prstGeom prst="rect">
            <a:avLst/>
          </a:prstGeom>
          <a:noFill/>
          <a:ln>
            <a:noFill/>
          </a:ln>
        </p:spPr>
        <p:txBody>
          <a:bodyPr spcFirstLastPara="1" wrap="square" lIns="91425" tIns="45700" rIns="91425" bIns="45700" anchor="t" anchorCtr="0">
            <a:noAutofit/>
          </a:bodyPr>
          <a:lstStyle>
            <a:lvl1pPr marL="342900" marR="0" lvl="0" indent="-490538" algn="l" rtl="0">
              <a:spcBef>
                <a:spcPts val="1005"/>
              </a:spcBef>
              <a:spcAft>
                <a:spcPts val="0"/>
              </a:spcAft>
              <a:buClr>
                <a:schemeClr val="dk1"/>
              </a:buClr>
              <a:buSzPts val="6700"/>
              <a:buFont typeface="Arial"/>
              <a:buChar char="•"/>
              <a:defRPr sz="5025" b="0" i="0" u="none" strike="noStrike" cap="none">
                <a:solidFill>
                  <a:schemeClr val="dk1"/>
                </a:solidFill>
                <a:latin typeface="Calibri"/>
                <a:ea typeface="Calibri"/>
                <a:cs typeface="Calibri"/>
                <a:sym typeface="Calibri"/>
              </a:defRPr>
            </a:lvl1pPr>
            <a:lvl2pPr marL="685800" marR="0" lvl="1" indent="-442913" algn="l" rtl="0">
              <a:spcBef>
                <a:spcPts val="855"/>
              </a:spcBef>
              <a:spcAft>
                <a:spcPts val="0"/>
              </a:spcAft>
              <a:buClr>
                <a:schemeClr val="dk1"/>
              </a:buClr>
              <a:buSzPts val="5700"/>
              <a:buFont typeface="Arial"/>
              <a:buChar char="–"/>
              <a:defRPr sz="4275" b="0" i="0" u="none" strike="noStrike" cap="none">
                <a:solidFill>
                  <a:schemeClr val="dk1"/>
                </a:solidFill>
                <a:latin typeface="Calibri"/>
                <a:ea typeface="Calibri"/>
                <a:cs typeface="Calibri"/>
                <a:sym typeface="Calibri"/>
              </a:defRPr>
            </a:lvl2pPr>
            <a:lvl3pPr marL="1028700" marR="0" lvl="2" indent="-400050" algn="l" rtl="0">
              <a:spcBef>
                <a:spcPts val="720"/>
              </a:spcBef>
              <a:spcAft>
                <a:spcPts val="0"/>
              </a:spcAft>
              <a:buClr>
                <a:schemeClr val="dk1"/>
              </a:buClr>
              <a:buSzPts val="4800"/>
              <a:buFont typeface="Arial"/>
              <a:buChar char="•"/>
              <a:defRPr sz="3600" b="0" i="0" u="none" strike="noStrike" cap="none">
                <a:solidFill>
                  <a:schemeClr val="dk1"/>
                </a:solidFill>
                <a:latin typeface="Calibri"/>
                <a:ea typeface="Calibri"/>
                <a:cs typeface="Calibri"/>
                <a:sym typeface="Calibri"/>
              </a:defRPr>
            </a:lvl3pPr>
            <a:lvl4pPr marL="1371600" marR="0" lvl="3" indent="-376238" algn="l" rtl="0">
              <a:spcBef>
                <a:spcPts val="645"/>
              </a:spcBef>
              <a:spcAft>
                <a:spcPts val="0"/>
              </a:spcAft>
              <a:buClr>
                <a:schemeClr val="dk1"/>
              </a:buClr>
              <a:buSzPts val="4300"/>
              <a:buFont typeface="Arial"/>
              <a:buChar char="–"/>
              <a:defRPr sz="3225" b="0" i="0" u="none" strike="noStrike" cap="none">
                <a:solidFill>
                  <a:schemeClr val="dk1"/>
                </a:solidFill>
                <a:latin typeface="Calibri"/>
                <a:ea typeface="Calibri"/>
                <a:cs typeface="Calibri"/>
                <a:sym typeface="Calibri"/>
              </a:defRPr>
            </a:lvl4pPr>
            <a:lvl5pPr marL="1714500" marR="0" lvl="4" indent="-376238" algn="l" rtl="0">
              <a:spcBef>
                <a:spcPts val="645"/>
              </a:spcBef>
              <a:spcAft>
                <a:spcPts val="0"/>
              </a:spcAft>
              <a:buClr>
                <a:schemeClr val="dk1"/>
              </a:buClr>
              <a:buSzPts val="4300"/>
              <a:buFont typeface="Arial"/>
              <a:buChar char="»"/>
              <a:defRPr sz="3225" b="0" i="0" u="none" strike="noStrike" cap="none">
                <a:solidFill>
                  <a:schemeClr val="dk1"/>
                </a:solidFill>
                <a:latin typeface="Calibri"/>
                <a:ea typeface="Calibri"/>
                <a:cs typeface="Calibri"/>
                <a:sym typeface="Calibri"/>
              </a:defRPr>
            </a:lvl5pPr>
            <a:lvl6pPr marL="2057400" marR="0" lvl="5" indent="-376238" algn="l" rtl="0">
              <a:spcBef>
                <a:spcPts val="645"/>
              </a:spcBef>
              <a:spcAft>
                <a:spcPts val="0"/>
              </a:spcAft>
              <a:buClr>
                <a:schemeClr val="dk1"/>
              </a:buClr>
              <a:buSzPts val="4300"/>
              <a:buFont typeface="Arial"/>
              <a:buChar char="•"/>
              <a:defRPr sz="3225" b="0" i="0" u="none" strike="noStrike" cap="none">
                <a:solidFill>
                  <a:schemeClr val="dk1"/>
                </a:solidFill>
                <a:latin typeface="Calibri"/>
                <a:ea typeface="Calibri"/>
                <a:cs typeface="Calibri"/>
                <a:sym typeface="Calibri"/>
              </a:defRPr>
            </a:lvl6pPr>
            <a:lvl7pPr marL="2400300" marR="0" lvl="6" indent="-376238" algn="l" rtl="0">
              <a:spcBef>
                <a:spcPts val="645"/>
              </a:spcBef>
              <a:spcAft>
                <a:spcPts val="0"/>
              </a:spcAft>
              <a:buClr>
                <a:schemeClr val="dk1"/>
              </a:buClr>
              <a:buSzPts val="4300"/>
              <a:buFont typeface="Arial"/>
              <a:buChar char="•"/>
              <a:defRPr sz="3225" b="0" i="0" u="none" strike="noStrike" cap="none">
                <a:solidFill>
                  <a:schemeClr val="dk1"/>
                </a:solidFill>
                <a:latin typeface="Calibri"/>
                <a:ea typeface="Calibri"/>
                <a:cs typeface="Calibri"/>
                <a:sym typeface="Calibri"/>
              </a:defRPr>
            </a:lvl7pPr>
            <a:lvl8pPr marL="2743200" marR="0" lvl="7" indent="-376238" algn="l" rtl="0">
              <a:spcBef>
                <a:spcPts val="645"/>
              </a:spcBef>
              <a:spcAft>
                <a:spcPts val="0"/>
              </a:spcAft>
              <a:buClr>
                <a:schemeClr val="dk1"/>
              </a:buClr>
              <a:buSzPts val="4300"/>
              <a:buFont typeface="Arial"/>
              <a:buChar char="•"/>
              <a:defRPr sz="3225" b="0" i="0" u="none" strike="noStrike" cap="none">
                <a:solidFill>
                  <a:schemeClr val="dk1"/>
                </a:solidFill>
                <a:latin typeface="Calibri"/>
                <a:ea typeface="Calibri"/>
                <a:cs typeface="Calibri"/>
                <a:sym typeface="Calibri"/>
              </a:defRPr>
            </a:lvl8pPr>
            <a:lvl9pPr marL="3086100" marR="0" lvl="8" indent="-376238" algn="l" rtl="0">
              <a:spcBef>
                <a:spcPts val="645"/>
              </a:spcBef>
              <a:spcAft>
                <a:spcPts val="0"/>
              </a:spcAft>
              <a:buClr>
                <a:schemeClr val="dk1"/>
              </a:buClr>
              <a:buSzPts val="4300"/>
              <a:buFont typeface="Arial"/>
              <a:buChar char="•"/>
              <a:defRPr sz="3225" b="0" i="0" u="none" strike="noStrike" cap="none">
                <a:solidFill>
                  <a:schemeClr val="dk1"/>
                </a:solidFill>
                <a:latin typeface="Calibri"/>
                <a:ea typeface="Calibri"/>
                <a:cs typeface="Calibri"/>
                <a:sym typeface="Calibri"/>
              </a:defRPr>
            </a:lvl9pPr>
          </a:lstStyle>
          <a:p>
            <a:endParaRPr/>
          </a:p>
        </p:txBody>
      </p:sp>
      <p:sp>
        <p:nvSpPr>
          <p:cNvPr id="45" name="Google Shape;45;p21"/>
          <p:cNvSpPr txBox="1">
            <a:spLocks noGrp="1"/>
          </p:cNvSpPr>
          <p:nvPr>
            <p:ph type="body" idx="2"/>
          </p:nvPr>
        </p:nvSpPr>
        <p:spPr>
          <a:xfrm>
            <a:off x="24538531" y="6401542"/>
            <a:ext cx="21798268" cy="18109122"/>
          </a:xfrm>
          <a:prstGeom prst="rect">
            <a:avLst/>
          </a:prstGeom>
          <a:noFill/>
          <a:ln>
            <a:noFill/>
          </a:ln>
        </p:spPr>
        <p:txBody>
          <a:bodyPr spcFirstLastPara="1" wrap="square" lIns="91425" tIns="45700" rIns="91425" bIns="45700" anchor="t" anchorCtr="0">
            <a:noAutofit/>
          </a:bodyPr>
          <a:lstStyle>
            <a:lvl1pPr marL="342900" marR="0" lvl="0" indent="-490538" algn="l" rtl="0">
              <a:spcBef>
                <a:spcPts val="1005"/>
              </a:spcBef>
              <a:spcAft>
                <a:spcPts val="0"/>
              </a:spcAft>
              <a:buClr>
                <a:schemeClr val="dk1"/>
              </a:buClr>
              <a:buSzPts val="6700"/>
              <a:buFont typeface="Arial"/>
              <a:buChar char="•"/>
              <a:defRPr sz="5025" b="0" i="0" u="none" strike="noStrike" cap="none">
                <a:solidFill>
                  <a:schemeClr val="dk1"/>
                </a:solidFill>
                <a:latin typeface="Calibri"/>
                <a:ea typeface="Calibri"/>
                <a:cs typeface="Calibri"/>
                <a:sym typeface="Calibri"/>
              </a:defRPr>
            </a:lvl1pPr>
            <a:lvl2pPr marL="685800" marR="0" lvl="1" indent="-442913" algn="l" rtl="0">
              <a:spcBef>
                <a:spcPts val="855"/>
              </a:spcBef>
              <a:spcAft>
                <a:spcPts val="0"/>
              </a:spcAft>
              <a:buClr>
                <a:schemeClr val="dk1"/>
              </a:buClr>
              <a:buSzPts val="5700"/>
              <a:buFont typeface="Arial"/>
              <a:buChar char="–"/>
              <a:defRPr sz="4275" b="0" i="0" u="none" strike="noStrike" cap="none">
                <a:solidFill>
                  <a:schemeClr val="dk1"/>
                </a:solidFill>
                <a:latin typeface="Calibri"/>
                <a:ea typeface="Calibri"/>
                <a:cs typeface="Calibri"/>
                <a:sym typeface="Calibri"/>
              </a:defRPr>
            </a:lvl2pPr>
            <a:lvl3pPr marL="1028700" marR="0" lvl="2" indent="-400050" algn="l" rtl="0">
              <a:spcBef>
                <a:spcPts val="720"/>
              </a:spcBef>
              <a:spcAft>
                <a:spcPts val="0"/>
              </a:spcAft>
              <a:buClr>
                <a:schemeClr val="dk1"/>
              </a:buClr>
              <a:buSzPts val="4800"/>
              <a:buFont typeface="Arial"/>
              <a:buChar char="•"/>
              <a:defRPr sz="3600" b="0" i="0" u="none" strike="noStrike" cap="none">
                <a:solidFill>
                  <a:schemeClr val="dk1"/>
                </a:solidFill>
                <a:latin typeface="Calibri"/>
                <a:ea typeface="Calibri"/>
                <a:cs typeface="Calibri"/>
                <a:sym typeface="Calibri"/>
              </a:defRPr>
            </a:lvl3pPr>
            <a:lvl4pPr marL="1371600" marR="0" lvl="3" indent="-376238" algn="l" rtl="0">
              <a:spcBef>
                <a:spcPts val="645"/>
              </a:spcBef>
              <a:spcAft>
                <a:spcPts val="0"/>
              </a:spcAft>
              <a:buClr>
                <a:schemeClr val="dk1"/>
              </a:buClr>
              <a:buSzPts val="4300"/>
              <a:buFont typeface="Arial"/>
              <a:buChar char="–"/>
              <a:defRPr sz="3225" b="0" i="0" u="none" strike="noStrike" cap="none">
                <a:solidFill>
                  <a:schemeClr val="dk1"/>
                </a:solidFill>
                <a:latin typeface="Calibri"/>
                <a:ea typeface="Calibri"/>
                <a:cs typeface="Calibri"/>
                <a:sym typeface="Calibri"/>
              </a:defRPr>
            </a:lvl4pPr>
            <a:lvl5pPr marL="1714500" marR="0" lvl="4" indent="-376238" algn="l" rtl="0">
              <a:spcBef>
                <a:spcPts val="645"/>
              </a:spcBef>
              <a:spcAft>
                <a:spcPts val="0"/>
              </a:spcAft>
              <a:buClr>
                <a:schemeClr val="dk1"/>
              </a:buClr>
              <a:buSzPts val="4300"/>
              <a:buFont typeface="Arial"/>
              <a:buChar char="»"/>
              <a:defRPr sz="3225" b="0" i="0" u="none" strike="noStrike" cap="none">
                <a:solidFill>
                  <a:schemeClr val="dk1"/>
                </a:solidFill>
                <a:latin typeface="Calibri"/>
                <a:ea typeface="Calibri"/>
                <a:cs typeface="Calibri"/>
                <a:sym typeface="Calibri"/>
              </a:defRPr>
            </a:lvl5pPr>
            <a:lvl6pPr marL="2057400" marR="0" lvl="5" indent="-376238" algn="l" rtl="0">
              <a:spcBef>
                <a:spcPts val="645"/>
              </a:spcBef>
              <a:spcAft>
                <a:spcPts val="0"/>
              </a:spcAft>
              <a:buClr>
                <a:schemeClr val="dk1"/>
              </a:buClr>
              <a:buSzPts val="4300"/>
              <a:buFont typeface="Arial"/>
              <a:buChar char="•"/>
              <a:defRPr sz="3225" b="0" i="0" u="none" strike="noStrike" cap="none">
                <a:solidFill>
                  <a:schemeClr val="dk1"/>
                </a:solidFill>
                <a:latin typeface="Calibri"/>
                <a:ea typeface="Calibri"/>
                <a:cs typeface="Calibri"/>
                <a:sym typeface="Calibri"/>
              </a:defRPr>
            </a:lvl6pPr>
            <a:lvl7pPr marL="2400300" marR="0" lvl="6" indent="-376238" algn="l" rtl="0">
              <a:spcBef>
                <a:spcPts val="645"/>
              </a:spcBef>
              <a:spcAft>
                <a:spcPts val="0"/>
              </a:spcAft>
              <a:buClr>
                <a:schemeClr val="dk1"/>
              </a:buClr>
              <a:buSzPts val="4300"/>
              <a:buFont typeface="Arial"/>
              <a:buChar char="•"/>
              <a:defRPr sz="3225" b="0" i="0" u="none" strike="noStrike" cap="none">
                <a:solidFill>
                  <a:schemeClr val="dk1"/>
                </a:solidFill>
                <a:latin typeface="Calibri"/>
                <a:ea typeface="Calibri"/>
                <a:cs typeface="Calibri"/>
                <a:sym typeface="Calibri"/>
              </a:defRPr>
            </a:lvl7pPr>
            <a:lvl8pPr marL="2743200" marR="0" lvl="7" indent="-376238" algn="l" rtl="0">
              <a:spcBef>
                <a:spcPts val="645"/>
              </a:spcBef>
              <a:spcAft>
                <a:spcPts val="0"/>
              </a:spcAft>
              <a:buClr>
                <a:schemeClr val="dk1"/>
              </a:buClr>
              <a:buSzPts val="4300"/>
              <a:buFont typeface="Arial"/>
              <a:buChar char="•"/>
              <a:defRPr sz="3225" b="0" i="0" u="none" strike="noStrike" cap="none">
                <a:solidFill>
                  <a:schemeClr val="dk1"/>
                </a:solidFill>
                <a:latin typeface="Calibri"/>
                <a:ea typeface="Calibri"/>
                <a:cs typeface="Calibri"/>
                <a:sym typeface="Calibri"/>
              </a:defRPr>
            </a:lvl8pPr>
            <a:lvl9pPr marL="3086100" marR="0" lvl="8" indent="-376238" algn="l" rtl="0">
              <a:spcBef>
                <a:spcPts val="645"/>
              </a:spcBef>
              <a:spcAft>
                <a:spcPts val="0"/>
              </a:spcAft>
              <a:buClr>
                <a:schemeClr val="dk1"/>
              </a:buClr>
              <a:buSzPts val="4300"/>
              <a:buFont typeface="Arial"/>
              <a:buChar char="•"/>
              <a:defRPr sz="3225" b="0" i="0" u="none" strike="noStrike" cap="none">
                <a:solidFill>
                  <a:schemeClr val="dk1"/>
                </a:solidFill>
                <a:latin typeface="Calibri"/>
                <a:ea typeface="Calibri"/>
                <a:cs typeface="Calibri"/>
                <a:sym typeface="Calibri"/>
              </a:defRPr>
            </a:lvl9pPr>
          </a:lstStyle>
          <a:p>
            <a:endParaRPr/>
          </a:p>
        </p:txBody>
      </p:sp>
      <p:sp>
        <p:nvSpPr>
          <p:cNvPr id="46" name="Google Shape;46;p21"/>
          <p:cNvSpPr txBox="1">
            <a:spLocks noGrp="1"/>
          </p:cNvSpPr>
          <p:nvPr>
            <p:ph type="dt" idx="10"/>
          </p:nvPr>
        </p:nvSpPr>
        <p:spPr>
          <a:xfrm>
            <a:off x="914479" y="12714174"/>
            <a:ext cx="42675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225">
                <a:solidFill>
                  <a:schemeClr val="dk1"/>
                </a:solidFill>
                <a:latin typeface="Calibri"/>
                <a:ea typeface="Calibri"/>
                <a:cs typeface="Calibri"/>
                <a:sym typeface="Calibri"/>
              </a:defRPr>
            </a:lvl1pPr>
            <a:lvl2pPr marR="0" lvl="1"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9pPr>
          </a:lstStyle>
          <a:p>
            <a:endParaRPr/>
          </a:p>
        </p:txBody>
      </p:sp>
      <p:sp>
        <p:nvSpPr>
          <p:cNvPr id="47" name="Google Shape;47;p21"/>
          <p:cNvSpPr txBox="1">
            <a:spLocks noGrp="1"/>
          </p:cNvSpPr>
          <p:nvPr>
            <p:ph type="ftr" idx="11"/>
          </p:nvPr>
        </p:nvSpPr>
        <p:spPr>
          <a:xfrm>
            <a:off x="6248943" y="12714174"/>
            <a:ext cx="5791703"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225">
                <a:solidFill>
                  <a:schemeClr val="dk1"/>
                </a:solidFill>
                <a:latin typeface="Calibri"/>
                <a:ea typeface="Calibri"/>
                <a:cs typeface="Calibri"/>
                <a:sym typeface="Calibri"/>
              </a:defRPr>
            </a:lvl1pPr>
            <a:lvl2pPr marR="0" lvl="1"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9pPr>
          </a:lstStyle>
          <a:p>
            <a:endParaRPr/>
          </a:p>
        </p:txBody>
      </p:sp>
      <p:sp>
        <p:nvSpPr>
          <p:cNvPr id="48" name="Google Shape;48;p21"/>
          <p:cNvSpPr txBox="1">
            <a:spLocks noGrp="1"/>
          </p:cNvSpPr>
          <p:nvPr>
            <p:ph type="sldNum" idx="12"/>
          </p:nvPr>
        </p:nvSpPr>
        <p:spPr>
          <a:xfrm>
            <a:off x="13107538" y="12714174"/>
            <a:ext cx="42675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3225">
                <a:solidFill>
                  <a:schemeClr val="dk1"/>
                </a:solidFill>
                <a:latin typeface="Calibri"/>
                <a:ea typeface="Calibri"/>
                <a:cs typeface="Calibri"/>
                <a:sym typeface="Calibri"/>
              </a:defRPr>
            </a:lvl1pPr>
            <a:lvl2pPr marL="0" marR="0" lvl="1" indent="0" algn="l" rtl="0">
              <a:spcBef>
                <a:spcPts val="0"/>
              </a:spcBef>
              <a:buNone/>
              <a:defRPr sz="3225">
                <a:solidFill>
                  <a:schemeClr val="dk1"/>
                </a:solidFill>
                <a:latin typeface="Calibri"/>
                <a:ea typeface="Calibri"/>
                <a:cs typeface="Calibri"/>
                <a:sym typeface="Calibri"/>
              </a:defRPr>
            </a:lvl2pPr>
            <a:lvl3pPr marL="0" marR="0" lvl="2" indent="0" algn="l" rtl="0">
              <a:spcBef>
                <a:spcPts val="0"/>
              </a:spcBef>
              <a:buNone/>
              <a:defRPr sz="3225">
                <a:solidFill>
                  <a:schemeClr val="dk1"/>
                </a:solidFill>
                <a:latin typeface="Calibri"/>
                <a:ea typeface="Calibri"/>
                <a:cs typeface="Calibri"/>
                <a:sym typeface="Calibri"/>
              </a:defRPr>
            </a:lvl3pPr>
            <a:lvl4pPr marL="0" marR="0" lvl="3" indent="0" algn="l" rtl="0">
              <a:spcBef>
                <a:spcPts val="0"/>
              </a:spcBef>
              <a:buNone/>
              <a:defRPr sz="3225">
                <a:solidFill>
                  <a:schemeClr val="dk1"/>
                </a:solidFill>
                <a:latin typeface="Calibri"/>
                <a:ea typeface="Calibri"/>
                <a:cs typeface="Calibri"/>
                <a:sym typeface="Calibri"/>
              </a:defRPr>
            </a:lvl4pPr>
            <a:lvl5pPr marL="0" marR="0" lvl="4" indent="0" algn="l" rtl="0">
              <a:spcBef>
                <a:spcPts val="0"/>
              </a:spcBef>
              <a:buNone/>
              <a:defRPr sz="3225">
                <a:solidFill>
                  <a:schemeClr val="dk1"/>
                </a:solidFill>
                <a:latin typeface="Calibri"/>
                <a:ea typeface="Calibri"/>
                <a:cs typeface="Calibri"/>
                <a:sym typeface="Calibri"/>
              </a:defRPr>
            </a:lvl5pPr>
            <a:lvl6pPr marL="0" marR="0" lvl="5" indent="0" algn="l" rtl="0">
              <a:spcBef>
                <a:spcPts val="0"/>
              </a:spcBef>
              <a:buNone/>
              <a:defRPr sz="3225">
                <a:solidFill>
                  <a:schemeClr val="dk1"/>
                </a:solidFill>
                <a:latin typeface="Calibri"/>
                <a:ea typeface="Calibri"/>
                <a:cs typeface="Calibri"/>
                <a:sym typeface="Calibri"/>
              </a:defRPr>
            </a:lvl6pPr>
            <a:lvl7pPr marL="0" marR="0" lvl="6" indent="0" algn="l" rtl="0">
              <a:spcBef>
                <a:spcPts val="0"/>
              </a:spcBef>
              <a:buNone/>
              <a:defRPr sz="3225">
                <a:solidFill>
                  <a:schemeClr val="dk1"/>
                </a:solidFill>
                <a:latin typeface="Calibri"/>
                <a:ea typeface="Calibri"/>
                <a:cs typeface="Calibri"/>
                <a:sym typeface="Calibri"/>
              </a:defRPr>
            </a:lvl7pPr>
            <a:lvl8pPr marL="0" marR="0" lvl="7" indent="0" algn="l" rtl="0">
              <a:spcBef>
                <a:spcPts val="0"/>
              </a:spcBef>
              <a:buNone/>
              <a:defRPr sz="3225">
                <a:solidFill>
                  <a:schemeClr val="dk1"/>
                </a:solidFill>
                <a:latin typeface="Calibri"/>
                <a:ea typeface="Calibri"/>
                <a:cs typeface="Calibri"/>
                <a:sym typeface="Calibri"/>
              </a:defRPr>
            </a:lvl8pPr>
            <a:lvl9pPr marL="0" marR="0" lvl="8" indent="0" algn="l" rtl="0">
              <a:spcBef>
                <a:spcPts val="0"/>
              </a:spcBef>
              <a:buNone/>
              <a:defRPr sz="3225">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22"/>
          <p:cNvSpPr txBox="1">
            <a:spLocks noGrp="1"/>
          </p:cNvSpPr>
          <p:nvPr>
            <p:ph type="title"/>
          </p:nvPr>
        </p:nvSpPr>
        <p:spPr>
          <a:xfrm>
            <a:off x="914480" y="549340"/>
            <a:ext cx="16460629" cy="228626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10500"/>
              <a:buFont typeface="Calibri"/>
              <a:buNone/>
              <a:defRPr sz="7875"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51" name="Google Shape;51;p22"/>
          <p:cNvSpPr txBox="1">
            <a:spLocks noGrp="1"/>
          </p:cNvSpPr>
          <p:nvPr>
            <p:ph type="body" idx="1"/>
          </p:nvPr>
        </p:nvSpPr>
        <p:spPr>
          <a:xfrm>
            <a:off x="914480" y="3070582"/>
            <a:ext cx="8081077" cy="1279672"/>
          </a:xfrm>
          <a:prstGeom prst="rect">
            <a:avLst/>
          </a:prstGeom>
          <a:noFill/>
          <a:ln>
            <a:noFill/>
          </a:ln>
        </p:spPr>
        <p:txBody>
          <a:bodyPr spcFirstLastPara="1" wrap="square" lIns="91425" tIns="45700" rIns="91425" bIns="45700" anchor="b" anchorCtr="0">
            <a:noAutofit/>
          </a:bodyPr>
          <a:lstStyle>
            <a:lvl1pPr marL="342900" marR="0" lvl="0" indent="-171450" algn="l" rtl="0">
              <a:spcBef>
                <a:spcPts val="855"/>
              </a:spcBef>
              <a:spcAft>
                <a:spcPts val="0"/>
              </a:spcAft>
              <a:buClr>
                <a:schemeClr val="dk1"/>
              </a:buClr>
              <a:buSzPts val="5700"/>
              <a:buFont typeface="Arial"/>
              <a:buNone/>
              <a:defRPr sz="4275" b="1" i="0" u="none" strike="noStrike" cap="none">
                <a:solidFill>
                  <a:schemeClr val="dk1"/>
                </a:solidFill>
                <a:latin typeface="Calibri"/>
                <a:ea typeface="Calibri"/>
                <a:cs typeface="Calibri"/>
                <a:sym typeface="Calibri"/>
              </a:defRPr>
            </a:lvl1pPr>
            <a:lvl2pPr marL="685800" marR="0" lvl="1" indent="-171450" algn="l" rtl="0">
              <a:spcBef>
                <a:spcPts val="720"/>
              </a:spcBef>
              <a:spcAft>
                <a:spcPts val="0"/>
              </a:spcAft>
              <a:buClr>
                <a:schemeClr val="dk1"/>
              </a:buClr>
              <a:buSzPts val="4800"/>
              <a:buFont typeface="Arial"/>
              <a:buNone/>
              <a:defRPr sz="3600" b="1" i="0" u="none" strike="noStrike" cap="none">
                <a:solidFill>
                  <a:schemeClr val="dk1"/>
                </a:solidFill>
                <a:latin typeface="Calibri"/>
                <a:ea typeface="Calibri"/>
                <a:cs typeface="Calibri"/>
                <a:sym typeface="Calibri"/>
              </a:defRPr>
            </a:lvl2pPr>
            <a:lvl3pPr marL="1028700" marR="0" lvl="2" indent="-171450" algn="l" rtl="0">
              <a:spcBef>
                <a:spcPts val="645"/>
              </a:spcBef>
              <a:spcAft>
                <a:spcPts val="0"/>
              </a:spcAft>
              <a:buClr>
                <a:schemeClr val="dk1"/>
              </a:buClr>
              <a:buSzPts val="4300"/>
              <a:buFont typeface="Arial"/>
              <a:buNone/>
              <a:defRPr sz="3225" b="1" i="0" u="none" strike="noStrike" cap="none">
                <a:solidFill>
                  <a:schemeClr val="dk1"/>
                </a:solidFill>
                <a:latin typeface="Calibri"/>
                <a:ea typeface="Calibri"/>
                <a:cs typeface="Calibri"/>
                <a:sym typeface="Calibri"/>
              </a:defRPr>
            </a:lvl3pPr>
            <a:lvl4pPr marL="1371600" marR="0" lvl="3" indent="-171450" algn="l" rtl="0">
              <a:spcBef>
                <a:spcPts val="570"/>
              </a:spcBef>
              <a:spcAft>
                <a:spcPts val="0"/>
              </a:spcAft>
              <a:buClr>
                <a:schemeClr val="dk1"/>
              </a:buClr>
              <a:buSzPts val="3800"/>
              <a:buFont typeface="Arial"/>
              <a:buNone/>
              <a:defRPr sz="2850" b="1" i="0" u="none" strike="noStrike" cap="none">
                <a:solidFill>
                  <a:schemeClr val="dk1"/>
                </a:solidFill>
                <a:latin typeface="Calibri"/>
                <a:ea typeface="Calibri"/>
                <a:cs typeface="Calibri"/>
                <a:sym typeface="Calibri"/>
              </a:defRPr>
            </a:lvl4pPr>
            <a:lvl5pPr marL="1714500" marR="0" lvl="4" indent="-171450" algn="l" rtl="0">
              <a:spcBef>
                <a:spcPts val="570"/>
              </a:spcBef>
              <a:spcAft>
                <a:spcPts val="0"/>
              </a:spcAft>
              <a:buClr>
                <a:schemeClr val="dk1"/>
              </a:buClr>
              <a:buSzPts val="3800"/>
              <a:buFont typeface="Arial"/>
              <a:buNone/>
              <a:defRPr sz="2850" b="1" i="0" u="none" strike="noStrike" cap="none">
                <a:solidFill>
                  <a:schemeClr val="dk1"/>
                </a:solidFill>
                <a:latin typeface="Calibri"/>
                <a:ea typeface="Calibri"/>
                <a:cs typeface="Calibri"/>
                <a:sym typeface="Calibri"/>
              </a:defRPr>
            </a:lvl5pPr>
            <a:lvl6pPr marL="2057400" marR="0" lvl="5" indent="-171450" algn="l" rtl="0">
              <a:spcBef>
                <a:spcPts val="570"/>
              </a:spcBef>
              <a:spcAft>
                <a:spcPts val="0"/>
              </a:spcAft>
              <a:buClr>
                <a:schemeClr val="dk1"/>
              </a:buClr>
              <a:buSzPts val="3800"/>
              <a:buFont typeface="Arial"/>
              <a:buNone/>
              <a:defRPr sz="2850" b="1" i="0" u="none" strike="noStrike" cap="none">
                <a:solidFill>
                  <a:schemeClr val="dk1"/>
                </a:solidFill>
                <a:latin typeface="Calibri"/>
                <a:ea typeface="Calibri"/>
                <a:cs typeface="Calibri"/>
                <a:sym typeface="Calibri"/>
              </a:defRPr>
            </a:lvl6pPr>
            <a:lvl7pPr marL="2400300" marR="0" lvl="6" indent="-171450" algn="l" rtl="0">
              <a:spcBef>
                <a:spcPts val="570"/>
              </a:spcBef>
              <a:spcAft>
                <a:spcPts val="0"/>
              </a:spcAft>
              <a:buClr>
                <a:schemeClr val="dk1"/>
              </a:buClr>
              <a:buSzPts val="3800"/>
              <a:buFont typeface="Arial"/>
              <a:buNone/>
              <a:defRPr sz="2850" b="1" i="0" u="none" strike="noStrike" cap="none">
                <a:solidFill>
                  <a:schemeClr val="dk1"/>
                </a:solidFill>
                <a:latin typeface="Calibri"/>
                <a:ea typeface="Calibri"/>
                <a:cs typeface="Calibri"/>
                <a:sym typeface="Calibri"/>
              </a:defRPr>
            </a:lvl7pPr>
            <a:lvl8pPr marL="2743200" marR="0" lvl="7" indent="-171450" algn="l" rtl="0">
              <a:spcBef>
                <a:spcPts val="570"/>
              </a:spcBef>
              <a:spcAft>
                <a:spcPts val="0"/>
              </a:spcAft>
              <a:buClr>
                <a:schemeClr val="dk1"/>
              </a:buClr>
              <a:buSzPts val="3800"/>
              <a:buFont typeface="Arial"/>
              <a:buNone/>
              <a:defRPr sz="2850" b="1" i="0" u="none" strike="noStrike" cap="none">
                <a:solidFill>
                  <a:schemeClr val="dk1"/>
                </a:solidFill>
                <a:latin typeface="Calibri"/>
                <a:ea typeface="Calibri"/>
                <a:cs typeface="Calibri"/>
                <a:sym typeface="Calibri"/>
              </a:defRPr>
            </a:lvl8pPr>
            <a:lvl9pPr marL="3086100" marR="0" lvl="8" indent="-171450" algn="l" rtl="0">
              <a:spcBef>
                <a:spcPts val="570"/>
              </a:spcBef>
              <a:spcAft>
                <a:spcPts val="0"/>
              </a:spcAft>
              <a:buClr>
                <a:schemeClr val="dk1"/>
              </a:buClr>
              <a:buSzPts val="3800"/>
              <a:buFont typeface="Arial"/>
              <a:buNone/>
              <a:defRPr sz="2850" b="1" i="0" u="none" strike="noStrike" cap="none">
                <a:solidFill>
                  <a:schemeClr val="dk1"/>
                </a:solidFill>
                <a:latin typeface="Calibri"/>
                <a:ea typeface="Calibri"/>
                <a:cs typeface="Calibri"/>
                <a:sym typeface="Calibri"/>
              </a:defRPr>
            </a:lvl9pPr>
          </a:lstStyle>
          <a:p>
            <a:endParaRPr/>
          </a:p>
        </p:txBody>
      </p:sp>
      <p:sp>
        <p:nvSpPr>
          <p:cNvPr id="52" name="Google Shape;52;p22"/>
          <p:cNvSpPr txBox="1">
            <a:spLocks noGrp="1"/>
          </p:cNvSpPr>
          <p:nvPr>
            <p:ph type="body" idx="2"/>
          </p:nvPr>
        </p:nvSpPr>
        <p:spPr>
          <a:xfrm>
            <a:off x="914480" y="4350255"/>
            <a:ext cx="8081077" cy="7903491"/>
          </a:xfrm>
          <a:prstGeom prst="rect">
            <a:avLst/>
          </a:prstGeom>
          <a:noFill/>
          <a:ln>
            <a:noFill/>
          </a:ln>
        </p:spPr>
        <p:txBody>
          <a:bodyPr spcFirstLastPara="1" wrap="square" lIns="91425" tIns="45700" rIns="91425" bIns="45700" anchor="t" anchorCtr="0">
            <a:noAutofit/>
          </a:bodyPr>
          <a:lstStyle>
            <a:lvl1pPr marL="342900" marR="0" lvl="0" indent="-442913" algn="l" rtl="0">
              <a:spcBef>
                <a:spcPts val="855"/>
              </a:spcBef>
              <a:spcAft>
                <a:spcPts val="0"/>
              </a:spcAft>
              <a:buClr>
                <a:schemeClr val="dk1"/>
              </a:buClr>
              <a:buSzPts val="5700"/>
              <a:buFont typeface="Arial"/>
              <a:buChar char="•"/>
              <a:defRPr sz="4275" b="0" i="0" u="none" strike="noStrike" cap="none">
                <a:solidFill>
                  <a:schemeClr val="dk1"/>
                </a:solidFill>
                <a:latin typeface="Calibri"/>
                <a:ea typeface="Calibri"/>
                <a:cs typeface="Calibri"/>
                <a:sym typeface="Calibri"/>
              </a:defRPr>
            </a:lvl1pPr>
            <a:lvl2pPr marL="685800" marR="0" lvl="1" indent="-400050" algn="l" rtl="0">
              <a:spcBef>
                <a:spcPts val="720"/>
              </a:spcBef>
              <a:spcAft>
                <a:spcPts val="0"/>
              </a:spcAft>
              <a:buClr>
                <a:schemeClr val="dk1"/>
              </a:buClr>
              <a:buSzPts val="4800"/>
              <a:buFont typeface="Arial"/>
              <a:buChar char="–"/>
              <a:defRPr sz="3600" b="0" i="0" u="none" strike="noStrike" cap="none">
                <a:solidFill>
                  <a:schemeClr val="dk1"/>
                </a:solidFill>
                <a:latin typeface="Calibri"/>
                <a:ea typeface="Calibri"/>
                <a:cs typeface="Calibri"/>
                <a:sym typeface="Calibri"/>
              </a:defRPr>
            </a:lvl2pPr>
            <a:lvl3pPr marL="1028700" marR="0" lvl="2" indent="-376238" algn="l" rtl="0">
              <a:spcBef>
                <a:spcPts val="645"/>
              </a:spcBef>
              <a:spcAft>
                <a:spcPts val="0"/>
              </a:spcAft>
              <a:buClr>
                <a:schemeClr val="dk1"/>
              </a:buClr>
              <a:buSzPts val="4300"/>
              <a:buFont typeface="Arial"/>
              <a:buChar char="•"/>
              <a:defRPr sz="3225" b="0" i="0" u="none" strike="noStrike" cap="none">
                <a:solidFill>
                  <a:schemeClr val="dk1"/>
                </a:solidFill>
                <a:latin typeface="Calibri"/>
                <a:ea typeface="Calibri"/>
                <a:cs typeface="Calibri"/>
                <a:sym typeface="Calibri"/>
              </a:defRPr>
            </a:lvl3pPr>
            <a:lvl4pPr marL="1371600" marR="0" lvl="3" indent="-352425" algn="l" rtl="0">
              <a:spcBef>
                <a:spcPts val="570"/>
              </a:spcBef>
              <a:spcAft>
                <a:spcPts val="0"/>
              </a:spcAft>
              <a:buClr>
                <a:schemeClr val="dk1"/>
              </a:buClr>
              <a:buSzPts val="3800"/>
              <a:buFont typeface="Arial"/>
              <a:buChar char="–"/>
              <a:defRPr sz="2850" b="0" i="0" u="none" strike="noStrike" cap="none">
                <a:solidFill>
                  <a:schemeClr val="dk1"/>
                </a:solidFill>
                <a:latin typeface="Calibri"/>
                <a:ea typeface="Calibri"/>
                <a:cs typeface="Calibri"/>
                <a:sym typeface="Calibri"/>
              </a:defRPr>
            </a:lvl4pPr>
            <a:lvl5pPr marL="1714500" marR="0" lvl="4" indent="-352425" algn="l" rtl="0">
              <a:spcBef>
                <a:spcPts val="570"/>
              </a:spcBef>
              <a:spcAft>
                <a:spcPts val="0"/>
              </a:spcAft>
              <a:buClr>
                <a:schemeClr val="dk1"/>
              </a:buClr>
              <a:buSzPts val="3800"/>
              <a:buFont typeface="Arial"/>
              <a:buChar char="»"/>
              <a:defRPr sz="2850" b="0" i="0" u="none" strike="noStrike" cap="none">
                <a:solidFill>
                  <a:schemeClr val="dk1"/>
                </a:solidFill>
                <a:latin typeface="Calibri"/>
                <a:ea typeface="Calibri"/>
                <a:cs typeface="Calibri"/>
                <a:sym typeface="Calibri"/>
              </a:defRPr>
            </a:lvl5pPr>
            <a:lvl6pPr marL="2057400" marR="0" lvl="5" indent="-352425" algn="l" rtl="0">
              <a:spcBef>
                <a:spcPts val="570"/>
              </a:spcBef>
              <a:spcAft>
                <a:spcPts val="0"/>
              </a:spcAft>
              <a:buClr>
                <a:schemeClr val="dk1"/>
              </a:buClr>
              <a:buSzPts val="3800"/>
              <a:buFont typeface="Arial"/>
              <a:buChar char="•"/>
              <a:defRPr sz="2850" b="0" i="0" u="none" strike="noStrike" cap="none">
                <a:solidFill>
                  <a:schemeClr val="dk1"/>
                </a:solidFill>
                <a:latin typeface="Calibri"/>
                <a:ea typeface="Calibri"/>
                <a:cs typeface="Calibri"/>
                <a:sym typeface="Calibri"/>
              </a:defRPr>
            </a:lvl6pPr>
            <a:lvl7pPr marL="2400300" marR="0" lvl="6" indent="-352425" algn="l" rtl="0">
              <a:spcBef>
                <a:spcPts val="570"/>
              </a:spcBef>
              <a:spcAft>
                <a:spcPts val="0"/>
              </a:spcAft>
              <a:buClr>
                <a:schemeClr val="dk1"/>
              </a:buClr>
              <a:buSzPts val="3800"/>
              <a:buFont typeface="Arial"/>
              <a:buChar char="•"/>
              <a:defRPr sz="2850" b="0" i="0" u="none" strike="noStrike" cap="none">
                <a:solidFill>
                  <a:schemeClr val="dk1"/>
                </a:solidFill>
                <a:latin typeface="Calibri"/>
                <a:ea typeface="Calibri"/>
                <a:cs typeface="Calibri"/>
                <a:sym typeface="Calibri"/>
              </a:defRPr>
            </a:lvl7pPr>
            <a:lvl8pPr marL="2743200" marR="0" lvl="7" indent="-352425" algn="l" rtl="0">
              <a:spcBef>
                <a:spcPts val="570"/>
              </a:spcBef>
              <a:spcAft>
                <a:spcPts val="0"/>
              </a:spcAft>
              <a:buClr>
                <a:schemeClr val="dk1"/>
              </a:buClr>
              <a:buSzPts val="3800"/>
              <a:buFont typeface="Arial"/>
              <a:buChar char="•"/>
              <a:defRPr sz="2850" b="0" i="0" u="none" strike="noStrike" cap="none">
                <a:solidFill>
                  <a:schemeClr val="dk1"/>
                </a:solidFill>
                <a:latin typeface="Calibri"/>
                <a:ea typeface="Calibri"/>
                <a:cs typeface="Calibri"/>
                <a:sym typeface="Calibri"/>
              </a:defRPr>
            </a:lvl8pPr>
            <a:lvl9pPr marL="3086100" marR="0" lvl="8" indent="-352425" algn="l" rtl="0">
              <a:spcBef>
                <a:spcPts val="570"/>
              </a:spcBef>
              <a:spcAft>
                <a:spcPts val="0"/>
              </a:spcAft>
              <a:buClr>
                <a:schemeClr val="dk1"/>
              </a:buClr>
              <a:buSzPts val="3800"/>
              <a:buFont typeface="Arial"/>
              <a:buChar char="•"/>
              <a:defRPr sz="2850" b="0" i="0" u="none" strike="noStrike" cap="none">
                <a:solidFill>
                  <a:schemeClr val="dk1"/>
                </a:solidFill>
                <a:latin typeface="Calibri"/>
                <a:ea typeface="Calibri"/>
                <a:cs typeface="Calibri"/>
                <a:sym typeface="Calibri"/>
              </a:defRPr>
            </a:lvl9pPr>
          </a:lstStyle>
          <a:p>
            <a:endParaRPr/>
          </a:p>
        </p:txBody>
      </p:sp>
      <p:sp>
        <p:nvSpPr>
          <p:cNvPr id="53" name="Google Shape;53;p22"/>
          <p:cNvSpPr txBox="1">
            <a:spLocks noGrp="1"/>
          </p:cNvSpPr>
          <p:nvPr>
            <p:ph type="body" idx="3"/>
          </p:nvPr>
        </p:nvSpPr>
        <p:spPr>
          <a:xfrm>
            <a:off x="9290858" y="3070582"/>
            <a:ext cx="8084252" cy="1279672"/>
          </a:xfrm>
          <a:prstGeom prst="rect">
            <a:avLst/>
          </a:prstGeom>
          <a:noFill/>
          <a:ln>
            <a:noFill/>
          </a:ln>
        </p:spPr>
        <p:txBody>
          <a:bodyPr spcFirstLastPara="1" wrap="square" lIns="91425" tIns="45700" rIns="91425" bIns="45700" anchor="b" anchorCtr="0">
            <a:noAutofit/>
          </a:bodyPr>
          <a:lstStyle>
            <a:lvl1pPr marL="342900" marR="0" lvl="0" indent="-171450" algn="l" rtl="0">
              <a:spcBef>
                <a:spcPts val="855"/>
              </a:spcBef>
              <a:spcAft>
                <a:spcPts val="0"/>
              </a:spcAft>
              <a:buClr>
                <a:schemeClr val="dk1"/>
              </a:buClr>
              <a:buSzPts val="5700"/>
              <a:buFont typeface="Arial"/>
              <a:buNone/>
              <a:defRPr sz="4275" b="1" i="0" u="none" strike="noStrike" cap="none">
                <a:solidFill>
                  <a:schemeClr val="dk1"/>
                </a:solidFill>
                <a:latin typeface="Calibri"/>
                <a:ea typeface="Calibri"/>
                <a:cs typeface="Calibri"/>
                <a:sym typeface="Calibri"/>
              </a:defRPr>
            </a:lvl1pPr>
            <a:lvl2pPr marL="685800" marR="0" lvl="1" indent="-171450" algn="l" rtl="0">
              <a:spcBef>
                <a:spcPts val="720"/>
              </a:spcBef>
              <a:spcAft>
                <a:spcPts val="0"/>
              </a:spcAft>
              <a:buClr>
                <a:schemeClr val="dk1"/>
              </a:buClr>
              <a:buSzPts val="4800"/>
              <a:buFont typeface="Arial"/>
              <a:buNone/>
              <a:defRPr sz="3600" b="1" i="0" u="none" strike="noStrike" cap="none">
                <a:solidFill>
                  <a:schemeClr val="dk1"/>
                </a:solidFill>
                <a:latin typeface="Calibri"/>
                <a:ea typeface="Calibri"/>
                <a:cs typeface="Calibri"/>
                <a:sym typeface="Calibri"/>
              </a:defRPr>
            </a:lvl2pPr>
            <a:lvl3pPr marL="1028700" marR="0" lvl="2" indent="-171450" algn="l" rtl="0">
              <a:spcBef>
                <a:spcPts val="645"/>
              </a:spcBef>
              <a:spcAft>
                <a:spcPts val="0"/>
              </a:spcAft>
              <a:buClr>
                <a:schemeClr val="dk1"/>
              </a:buClr>
              <a:buSzPts val="4300"/>
              <a:buFont typeface="Arial"/>
              <a:buNone/>
              <a:defRPr sz="3225" b="1" i="0" u="none" strike="noStrike" cap="none">
                <a:solidFill>
                  <a:schemeClr val="dk1"/>
                </a:solidFill>
                <a:latin typeface="Calibri"/>
                <a:ea typeface="Calibri"/>
                <a:cs typeface="Calibri"/>
                <a:sym typeface="Calibri"/>
              </a:defRPr>
            </a:lvl3pPr>
            <a:lvl4pPr marL="1371600" marR="0" lvl="3" indent="-171450" algn="l" rtl="0">
              <a:spcBef>
                <a:spcPts val="570"/>
              </a:spcBef>
              <a:spcAft>
                <a:spcPts val="0"/>
              </a:spcAft>
              <a:buClr>
                <a:schemeClr val="dk1"/>
              </a:buClr>
              <a:buSzPts val="3800"/>
              <a:buFont typeface="Arial"/>
              <a:buNone/>
              <a:defRPr sz="2850" b="1" i="0" u="none" strike="noStrike" cap="none">
                <a:solidFill>
                  <a:schemeClr val="dk1"/>
                </a:solidFill>
                <a:latin typeface="Calibri"/>
                <a:ea typeface="Calibri"/>
                <a:cs typeface="Calibri"/>
                <a:sym typeface="Calibri"/>
              </a:defRPr>
            </a:lvl4pPr>
            <a:lvl5pPr marL="1714500" marR="0" lvl="4" indent="-171450" algn="l" rtl="0">
              <a:spcBef>
                <a:spcPts val="570"/>
              </a:spcBef>
              <a:spcAft>
                <a:spcPts val="0"/>
              </a:spcAft>
              <a:buClr>
                <a:schemeClr val="dk1"/>
              </a:buClr>
              <a:buSzPts val="3800"/>
              <a:buFont typeface="Arial"/>
              <a:buNone/>
              <a:defRPr sz="2850" b="1" i="0" u="none" strike="noStrike" cap="none">
                <a:solidFill>
                  <a:schemeClr val="dk1"/>
                </a:solidFill>
                <a:latin typeface="Calibri"/>
                <a:ea typeface="Calibri"/>
                <a:cs typeface="Calibri"/>
                <a:sym typeface="Calibri"/>
              </a:defRPr>
            </a:lvl5pPr>
            <a:lvl6pPr marL="2057400" marR="0" lvl="5" indent="-171450" algn="l" rtl="0">
              <a:spcBef>
                <a:spcPts val="570"/>
              </a:spcBef>
              <a:spcAft>
                <a:spcPts val="0"/>
              </a:spcAft>
              <a:buClr>
                <a:schemeClr val="dk1"/>
              </a:buClr>
              <a:buSzPts val="3800"/>
              <a:buFont typeface="Arial"/>
              <a:buNone/>
              <a:defRPr sz="2850" b="1" i="0" u="none" strike="noStrike" cap="none">
                <a:solidFill>
                  <a:schemeClr val="dk1"/>
                </a:solidFill>
                <a:latin typeface="Calibri"/>
                <a:ea typeface="Calibri"/>
                <a:cs typeface="Calibri"/>
                <a:sym typeface="Calibri"/>
              </a:defRPr>
            </a:lvl6pPr>
            <a:lvl7pPr marL="2400300" marR="0" lvl="6" indent="-171450" algn="l" rtl="0">
              <a:spcBef>
                <a:spcPts val="570"/>
              </a:spcBef>
              <a:spcAft>
                <a:spcPts val="0"/>
              </a:spcAft>
              <a:buClr>
                <a:schemeClr val="dk1"/>
              </a:buClr>
              <a:buSzPts val="3800"/>
              <a:buFont typeface="Arial"/>
              <a:buNone/>
              <a:defRPr sz="2850" b="1" i="0" u="none" strike="noStrike" cap="none">
                <a:solidFill>
                  <a:schemeClr val="dk1"/>
                </a:solidFill>
                <a:latin typeface="Calibri"/>
                <a:ea typeface="Calibri"/>
                <a:cs typeface="Calibri"/>
                <a:sym typeface="Calibri"/>
              </a:defRPr>
            </a:lvl7pPr>
            <a:lvl8pPr marL="2743200" marR="0" lvl="7" indent="-171450" algn="l" rtl="0">
              <a:spcBef>
                <a:spcPts val="570"/>
              </a:spcBef>
              <a:spcAft>
                <a:spcPts val="0"/>
              </a:spcAft>
              <a:buClr>
                <a:schemeClr val="dk1"/>
              </a:buClr>
              <a:buSzPts val="3800"/>
              <a:buFont typeface="Arial"/>
              <a:buNone/>
              <a:defRPr sz="2850" b="1" i="0" u="none" strike="noStrike" cap="none">
                <a:solidFill>
                  <a:schemeClr val="dk1"/>
                </a:solidFill>
                <a:latin typeface="Calibri"/>
                <a:ea typeface="Calibri"/>
                <a:cs typeface="Calibri"/>
                <a:sym typeface="Calibri"/>
              </a:defRPr>
            </a:lvl8pPr>
            <a:lvl9pPr marL="3086100" marR="0" lvl="8" indent="-171450" algn="l" rtl="0">
              <a:spcBef>
                <a:spcPts val="570"/>
              </a:spcBef>
              <a:spcAft>
                <a:spcPts val="0"/>
              </a:spcAft>
              <a:buClr>
                <a:schemeClr val="dk1"/>
              </a:buClr>
              <a:buSzPts val="3800"/>
              <a:buFont typeface="Arial"/>
              <a:buNone/>
              <a:defRPr sz="2850" b="1" i="0" u="none" strike="noStrike" cap="none">
                <a:solidFill>
                  <a:schemeClr val="dk1"/>
                </a:solidFill>
                <a:latin typeface="Calibri"/>
                <a:ea typeface="Calibri"/>
                <a:cs typeface="Calibri"/>
                <a:sym typeface="Calibri"/>
              </a:defRPr>
            </a:lvl9pPr>
          </a:lstStyle>
          <a:p>
            <a:endParaRPr/>
          </a:p>
        </p:txBody>
      </p:sp>
      <p:sp>
        <p:nvSpPr>
          <p:cNvPr id="54" name="Google Shape;54;p22"/>
          <p:cNvSpPr txBox="1">
            <a:spLocks noGrp="1"/>
          </p:cNvSpPr>
          <p:nvPr>
            <p:ph type="body" idx="4"/>
          </p:nvPr>
        </p:nvSpPr>
        <p:spPr>
          <a:xfrm>
            <a:off x="9290858" y="4350255"/>
            <a:ext cx="8084252" cy="7903491"/>
          </a:xfrm>
          <a:prstGeom prst="rect">
            <a:avLst/>
          </a:prstGeom>
          <a:noFill/>
          <a:ln>
            <a:noFill/>
          </a:ln>
        </p:spPr>
        <p:txBody>
          <a:bodyPr spcFirstLastPara="1" wrap="square" lIns="91425" tIns="45700" rIns="91425" bIns="45700" anchor="t" anchorCtr="0">
            <a:noAutofit/>
          </a:bodyPr>
          <a:lstStyle>
            <a:lvl1pPr marL="342900" marR="0" lvl="0" indent="-442913" algn="l" rtl="0">
              <a:spcBef>
                <a:spcPts val="855"/>
              </a:spcBef>
              <a:spcAft>
                <a:spcPts val="0"/>
              </a:spcAft>
              <a:buClr>
                <a:schemeClr val="dk1"/>
              </a:buClr>
              <a:buSzPts val="5700"/>
              <a:buFont typeface="Arial"/>
              <a:buChar char="•"/>
              <a:defRPr sz="4275" b="0" i="0" u="none" strike="noStrike" cap="none">
                <a:solidFill>
                  <a:schemeClr val="dk1"/>
                </a:solidFill>
                <a:latin typeface="Calibri"/>
                <a:ea typeface="Calibri"/>
                <a:cs typeface="Calibri"/>
                <a:sym typeface="Calibri"/>
              </a:defRPr>
            </a:lvl1pPr>
            <a:lvl2pPr marL="685800" marR="0" lvl="1" indent="-400050" algn="l" rtl="0">
              <a:spcBef>
                <a:spcPts val="720"/>
              </a:spcBef>
              <a:spcAft>
                <a:spcPts val="0"/>
              </a:spcAft>
              <a:buClr>
                <a:schemeClr val="dk1"/>
              </a:buClr>
              <a:buSzPts val="4800"/>
              <a:buFont typeface="Arial"/>
              <a:buChar char="–"/>
              <a:defRPr sz="3600" b="0" i="0" u="none" strike="noStrike" cap="none">
                <a:solidFill>
                  <a:schemeClr val="dk1"/>
                </a:solidFill>
                <a:latin typeface="Calibri"/>
                <a:ea typeface="Calibri"/>
                <a:cs typeface="Calibri"/>
                <a:sym typeface="Calibri"/>
              </a:defRPr>
            </a:lvl2pPr>
            <a:lvl3pPr marL="1028700" marR="0" lvl="2" indent="-376238" algn="l" rtl="0">
              <a:spcBef>
                <a:spcPts val="645"/>
              </a:spcBef>
              <a:spcAft>
                <a:spcPts val="0"/>
              </a:spcAft>
              <a:buClr>
                <a:schemeClr val="dk1"/>
              </a:buClr>
              <a:buSzPts val="4300"/>
              <a:buFont typeface="Arial"/>
              <a:buChar char="•"/>
              <a:defRPr sz="3225" b="0" i="0" u="none" strike="noStrike" cap="none">
                <a:solidFill>
                  <a:schemeClr val="dk1"/>
                </a:solidFill>
                <a:latin typeface="Calibri"/>
                <a:ea typeface="Calibri"/>
                <a:cs typeface="Calibri"/>
                <a:sym typeface="Calibri"/>
              </a:defRPr>
            </a:lvl3pPr>
            <a:lvl4pPr marL="1371600" marR="0" lvl="3" indent="-352425" algn="l" rtl="0">
              <a:spcBef>
                <a:spcPts val="570"/>
              </a:spcBef>
              <a:spcAft>
                <a:spcPts val="0"/>
              </a:spcAft>
              <a:buClr>
                <a:schemeClr val="dk1"/>
              </a:buClr>
              <a:buSzPts val="3800"/>
              <a:buFont typeface="Arial"/>
              <a:buChar char="–"/>
              <a:defRPr sz="2850" b="0" i="0" u="none" strike="noStrike" cap="none">
                <a:solidFill>
                  <a:schemeClr val="dk1"/>
                </a:solidFill>
                <a:latin typeface="Calibri"/>
                <a:ea typeface="Calibri"/>
                <a:cs typeface="Calibri"/>
                <a:sym typeface="Calibri"/>
              </a:defRPr>
            </a:lvl4pPr>
            <a:lvl5pPr marL="1714500" marR="0" lvl="4" indent="-352425" algn="l" rtl="0">
              <a:spcBef>
                <a:spcPts val="570"/>
              </a:spcBef>
              <a:spcAft>
                <a:spcPts val="0"/>
              </a:spcAft>
              <a:buClr>
                <a:schemeClr val="dk1"/>
              </a:buClr>
              <a:buSzPts val="3800"/>
              <a:buFont typeface="Arial"/>
              <a:buChar char="»"/>
              <a:defRPr sz="2850" b="0" i="0" u="none" strike="noStrike" cap="none">
                <a:solidFill>
                  <a:schemeClr val="dk1"/>
                </a:solidFill>
                <a:latin typeface="Calibri"/>
                <a:ea typeface="Calibri"/>
                <a:cs typeface="Calibri"/>
                <a:sym typeface="Calibri"/>
              </a:defRPr>
            </a:lvl5pPr>
            <a:lvl6pPr marL="2057400" marR="0" lvl="5" indent="-352425" algn="l" rtl="0">
              <a:spcBef>
                <a:spcPts val="570"/>
              </a:spcBef>
              <a:spcAft>
                <a:spcPts val="0"/>
              </a:spcAft>
              <a:buClr>
                <a:schemeClr val="dk1"/>
              </a:buClr>
              <a:buSzPts val="3800"/>
              <a:buFont typeface="Arial"/>
              <a:buChar char="•"/>
              <a:defRPr sz="2850" b="0" i="0" u="none" strike="noStrike" cap="none">
                <a:solidFill>
                  <a:schemeClr val="dk1"/>
                </a:solidFill>
                <a:latin typeface="Calibri"/>
                <a:ea typeface="Calibri"/>
                <a:cs typeface="Calibri"/>
                <a:sym typeface="Calibri"/>
              </a:defRPr>
            </a:lvl6pPr>
            <a:lvl7pPr marL="2400300" marR="0" lvl="6" indent="-352425" algn="l" rtl="0">
              <a:spcBef>
                <a:spcPts val="570"/>
              </a:spcBef>
              <a:spcAft>
                <a:spcPts val="0"/>
              </a:spcAft>
              <a:buClr>
                <a:schemeClr val="dk1"/>
              </a:buClr>
              <a:buSzPts val="3800"/>
              <a:buFont typeface="Arial"/>
              <a:buChar char="•"/>
              <a:defRPr sz="2850" b="0" i="0" u="none" strike="noStrike" cap="none">
                <a:solidFill>
                  <a:schemeClr val="dk1"/>
                </a:solidFill>
                <a:latin typeface="Calibri"/>
                <a:ea typeface="Calibri"/>
                <a:cs typeface="Calibri"/>
                <a:sym typeface="Calibri"/>
              </a:defRPr>
            </a:lvl7pPr>
            <a:lvl8pPr marL="2743200" marR="0" lvl="7" indent="-352425" algn="l" rtl="0">
              <a:spcBef>
                <a:spcPts val="570"/>
              </a:spcBef>
              <a:spcAft>
                <a:spcPts val="0"/>
              </a:spcAft>
              <a:buClr>
                <a:schemeClr val="dk1"/>
              </a:buClr>
              <a:buSzPts val="3800"/>
              <a:buFont typeface="Arial"/>
              <a:buChar char="•"/>
              <a:defRPr sz="2850" b="0" i="0" u="none" strike="noStrike" cap="none">
                <a:solidFill>
                  <a:schemeClr val="dk1"/>
                </a:solidFill>
                <a:latin typeface="Calibri"/>
                <a:ea typeface="Calibri"/>
                <a:cs typeface="Calibri"/>
                <a:sym typeface="Calibri"/>
              </a:defRPr>
            </a:lvl8pPr>
            <a:lvl9pPr marL="3086100" marR="0" lvl="8" indent="-352425" algn="l" rtl="0">
              <a:spcBef>
                <a:spcPts val="570"/>
              </a:spcBef>
              <a:spcAft>
                <a:spcPts val="0"/>
              </a:spcAft>
              <a:buClr>
                <a:schemeClr val="dk1"/>
              </a:buClr>
              <a:buSzPts val="3800"/>
              <a:buFont typeface="Arial"/>
              <a:buChar char="•"/>
              <a:defRPr sz="2850" b="0" i="0" u="none" strike="noStrike" cap="none">
                <a:solidFill>
                  <a:schemeClr val="dk1"/>
                </a:solidFill>
                <a:latin typeface="Calibri"/>
                <a:ea typeface="Calibri"/>
                <a:cs typeface="Calibri"/>
                <a:sym typeface="Calibri"/>
              </a:defRPr>
            </a:lvl9pPr>
          </a:lstStyle>
          <a:p>
            <a:endParaRPr/>
          </a:p>
        </p:txBody>
      </p:sp>
      <p:sp>
        <p:nvSpPr>
          <p:cNvPr id="55" name="Google Shape;55;p22"/>
          <p:cNvSpPr txBox="1">
            <a:spLocks noGrp="1"/>
          </p:cNvSpPr>
          <p:nvPr>
            <p:ph type="dt" idx="10"/>
          </p:nvPr>
        </p:nvSpPr>
        <p:spPr>
          <a:xfrm>
            <a:off x="914479" y="12714174"/>
            <a:ext cx="42675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225">
                <a:solidFill>
                  <a:schemeClr val="dk1"/>
                </a:solidFill>
                <a:latin typeface="Calibri"/>
                <a:ea typeface="Calibri"/>
                <a:cs typeface="Calibri"/>
                <a:sym typeface="Calibri"/>
              </a:defRPr>
            </a:lvl1pPr>
            <a:lvl2pPr marR="0" lvl="1"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9pPr>
          </a:lstStyle>
          <a:p>
            <a:endParaRPr/>
          </a:p>
        </p:txBody>
      </p:sp>
      <p:sp>
        <p:nvSpPr>
          <p:cNvPr id="56" name="Google Shape;56;p22"/>
          <p:cNvSpPr txBox="1">
            <a:spLocks noGrp="1"/>
          </p:cNvSpPr>
          <p:nvPr>
            <p:ph type="ftr" idx="11"/>
          </p:nvPr>
        </p:nvSpPr>
        <p:spPr>
          <a:xfrm>
            <a:off x="6248943" y="12714174"/>
            <a:ext cx="5791703"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225">
                <a:solidFill>
                  <a:schemeClr val="dk1"/>
                </a:solidFill>
                <a:latin typeface="Calibri"/>
                <a:ea typeface="Calibri"/>
                <a:cs typeface="Calibri"/>
                <a:sym typeface="Calibri"/>
              </a:defRPr>
            </a:lvl1pPr>
            <a:lvl2pPr marR="0" lvl="1"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9pPr>
          </a:lstStyle>
          <a:p>
            <a:endParaRPr/>
          </a:p>
        </p:txBody>
      </p:sp>
      <p:sp>
        <p:nvSpPr>
          <p:cNvPr id="57" name="Google Shape;57;p22"/>
          <p:cNvSpPr txBox="1">
            <a:spLocks noGrp="1"/>
          </p:cNvSpPr>
          <p:nvPr>
            <p:ph type="sldNum" idx="12"/>
          </p:nvPr>
        </p:nvSpPr>
        <p:spPr>
          <a:xfrm>
            <a:off x="13107538" y="12714174"/>
            <a:ext cx="42675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3225">
                <a:solidFill>
                  <a:schemeClr val="dk1"/>
                </a:solidFill>
                <a:latin typeface="Calibri"/>
                <a:ea typeface="Calibri"/>
                <a:cs typeface="Calibri"/>
                <a:sym typeface="Calibri"/>
              </a:defRPr>
            </a:lvl1pPr>
            <a:lvl2pPr marL="0" marR="0" lvl="1" indent="0" algn="l" rtl="0">
              <a:spcBef>
                <a:spcPts val="0"/>
              </a:spcBef>
              <a:buNone/>
              <a:defRPr sz="3225">
                <a:solidFill>
                  <a:schemeClr val="dk1"/>
                </a:solidFill>
                <a:latin typeface="Calibri"/>
                <a:ea typeface="Calibri"/>
                <a:cs typeface="Calibri"/>
                <a:sym typeface="Calibri"/>
              </a:defRPr>
            </a:lvl2pPr>
            <a:lvl3pPr marL="0" marR="0" lvl="2" indent="0" algn="l" rtl="0">
              <a:spcBef>
                <a:spcPts val="0"/>
              </a:spcBef>
              <a:buNone/>
              <a:defRPr sz="3225">
                <a:solidFill>
                  <a:schemeClr val="dk1"/>
                </a:solidFill>
                <a:latin typeface="Calibri"/>
                <a:ea typeface="Calibri"/>
                <a:cs typeface="Calibri"/>
                <a:sym typeface="Calibri"/>
              </a:defRPr>
            </a:lvl3pPr>
            <a:lvl4pPr marL="0" marR="0" lvl="3" indent="0" algn="l" rtl="0">
              <a:spcBef>
                <a:spcPts val="0"/>
              </a:spcBef>
              <a:buNone/>
              <a:defRPr sz="3225">
                <a:solidFill>
                  <a:schemeClr val="dk1"/>
                </a:solidFill>
                <a:latin typeface="Calibri"/>
                <a:ea typeface="Calibri"/>
                <a:cs typeface="Calibri"/>
                <a:sym typeface="Calibri"/>
              </a:defRPr>
            </a:lvl4pPr>
            <a:lvl5pPr marL="0" marR="0" lvl="4" indent="0" algn="l" rtl="0">
              <a:spcBef>
                <a:spcPts val="0"/>
              </a:spcBef>
              <a:buNone/>
              <a:defRPr sz="3225">
                <a:solidFill>
                  <a:schemeClr val="dk1"/>
                </a:solidFill>
                <a:latin typeface="Calibri"/>
                <a:ea typeface="Calibri"/>
                <a:cs typeface="Calibri"/>
                <a:sym typeface="Calibri"/>
              </a:defRPr>
            </a:lvl5pPr>
            <a:lvl6pPr marL="0" marR="0" lvl="5" indent="0" algn="l" rtl="0">
              <a:spcBef>
                <a:spcPts val="0"/>
              </a:spcBef>
              <a:buNone/>
              <a:defRPr sz="3225">
                <a:solidFill>
                  <a:schemeClr val="dk1"/>
                </a:solidFill>
                <a:latin typeface="Calibri"/>
                <a:ea typeface="Calibri"/>
                <a:cs typeface="Calibri"/>
                <a:sym typeface="Calibri"/>
              </a:defRPr>
            </a:lvl6pPr>
            <a:lvl7pPr marL="0" marR="0" lvl="6" indent="0" algn="l" rtl="0">
              <a:spcBef>
                <a:spcPts val="0"/>
              </a:spcBef>
              <a:buNone/>
              <a:defRPr sz="3225">
                <a:solidFill>
                  <a:schemeClr val="dk1"/>
                </a:solidFill>
                <a:latin typeface="Calibri"/>
                <a:ea typeface="Calibri"/>
                <a:cs typeface="Calibri"/>
                <a:sym typeface="Calibri"/>
              </a:defRPr>
            </a:lvl7pPr>
            <a:lvl8pPr marL="0" marR="0" lvl="7" indent="0" algn="l" rtl="0">
              <a:spcBef>
                <a:spcPts val="0"/>
              </a:spcBef>
              <a:buNone/>
              <a:defRPr sz="3225">
                <a:solidFill>
                  <a:schemeClr val="dk1"/>
                </a:solidFill>
                <a:latin typeface="Calibri"/>
                <a:ea typeface="Calibri"/>
                <a:cs typeface="Calibri"/>
                <a:sym typeface="Calibri"/>
              </a:defRPr>
            </a:lvl8pPr>
            <a:lvl9pPr marL="0" marR="0" lvl="8" indent="0" algn="l" rtl="0">
              <a:spcBef>
                <a:spcPts val="0"/>
              </a:spcBef>
              <a:buNone/>
              <a:defRPr sz="3225">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extLst>
    <p:ext uri="{DCECCB84-F9BA-43D5-87BE-67443E8EF086}">
      <p15:sldGuideLst xmlns:p15="http://schemas.microsoft.com/office/powerpoint/2012/main" xmlns="">
        <p15:guide id="1" orient="horz" pos="4320" userDrawn="1">
          <p15:clr>
            <a:srgbClr val="FBAE40"/>
          </p15:clr>
        </p15:guide>
        <p15:guide id="2" pos="57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23"/>
          <p:cNvSpPr txBox="1">
            <a:spLocks noGrp="1"/>
          </p:cNvSpPr>
          <p:nvPr>
            <p:ph type="title"/>
          </p:nvPr>
        </p:nvSpPr>
        <p:spPr>
          <a:xfrm>
            <a:off x="914480" y="549340"/>
            <a:ext cx="16460629" cy="228626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10500"/>
              <a:buFont typeface="Calibri"/>
              <a:buNone/>
              <a:defRPr sz="7875"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60" name="Google Shape;60;p23"/>
          <p:cNvSpPr txBox="1">
            <a:spLocks noGrp="1"/>
          </p:cNvSpPr>
          <p:nvPr>
            <p:ph type="dt" idx="10"/>
          </p:nvPr>
        </p:nvSpPr>
        <p:spPr>
          <a:xfrm>
            <a:off x="914479" y="12714174"/>
            <a:ext cx="42675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225">
                <a:solidFill>
                  <a:schemeClr val="dk1"/>
                </a:solidFill>
                <a:latin typeface="Calibri"/>
                <a:ea typeface="Calibri"/>
                <a:cs typeface="Calibri"/>
                <a:sym typeface="Calibri"/>
              </a:defRPr>
            </a:lvl1pPr>
            <a:lvl2pPr marR="0" lvl="1"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9pPr>
          </a:lstStyle>
          <a:p>
            <a:endParaRPr/>
          </a:p>
        </p:txBody>
      </p:sp>
      <p:sp>
        <p:nvSpPr>
          <p:cNvPr id="61" name="Google Shape;61;p23"/>
          <p:cNvSpPr txBox="1">
            <a:spLocks noGrp="1"/>
          </p:cNvSpPr>
          <p:nvPr>
            <p:ph type="ftr" idx="11"/>
          </p:nvPr>
        </p:nvSpPr>
        <p:spPr>
          <a:xfrm>
            <a:off x="6248943" y="12714174"/>
            <a:ext cx="5791703"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225">
                <a:solidFill>
                  <a:schemeClr val="dk1"/>
                </a:solidFill>
                <a:latin typeface="Calibri"/>
                <a:ea typeface="Calibri"/>
                <a:cs typeface="Calibri"/>
                <a:sym typeface="Calibri"/>
              </a:defRPr>
            </a:lvl1pPr>
            <a:lvl2pPr marR="0" lvl="1"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9pPr>
          </a:lstStyle>
          <a:p>
            <a:endParaRPr/>
          </a:p>
        </p:txBody>
      </p:sp>
      <p:sp>
        <p:nvSpPr>
          <p:cNvPr id="62" name="Google Shape;62;p23"/>
          <p:cNvSpPr txBox="1">
            <a:spLocks noGrp="1"/>
          </p:cNvSpPr>
          <p:nvPr>
            <p:ph type="sldNum" idx="12"/>
          </p:nvPr>
        </p:nvSpPr>
        <p:spPr>
          <a:xfrm>
            <a:off x="13107538" y="12714174"/>
            <a:ext cx="42675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3225">
                <a:solidFill>
                  <a:schemeClr val="dk1"/>
                </a:solidFill>
                <a:latin typeface="Calibri"/>
                <a:ea typeface="Calibri"/>
                <a:cs typeface="Calibri"/>
                <a:sym typeface="Calibri"/>
              </a:defRPr>
            </a:lvl1pPr>
            <a:lvl2pPr marL="0" marR="0" lvl="1" indent="0" algn="l" rtl="0">
              <a:spcBef>
                <a:spcPts val="0"/>
              </a:spcBef>
              <a:buNone/>
              <a:defRPr sz="3225">
                <a:solidFill>
                  <a:schemeClr val="dk1"/>
                </a:solidFill>
                <a:latin typeface="Calibri"/>
                <a:ea typeface="Calibri"/>
                <a:cs typeface="Calibri"/>
                <a:sym typeface="Calibri"/>
              </a:defRPr>
            </a:lvl2pPr>
            <a:lvl3pPr marL="0" marR="0" lvl="2" indent="0" algn="l" rtl="0">
              <a:spcBef>
                <a:spcPts val="0"/>
              </a:spcBef>
              <a:buNone/>
              <a:defRPr sz="3225">
                <a:solidFill>
                  <a:schemeClr val="dk1"/>
                </a:solidFill>
                <a:latin typeface="Calibri"/>
                <a:ea typeface="Calibri"/>
                <a:cs typeface="Calibri"/>
                <a:sym typeface="Calibri"/>
              </a:defRPr>
            </a:lvl3pPr>
            <a:lvl4pPr marL="0" marR="0" lvl="3" indent="0" algn="l" rtl="0">
              <a:spcBef>
                <a:spcPts val="0"/>
              </a:spcBef>
              <a:buNone/>
              <a:defRPr sz="3225">
                <a:solidFill>
                  <a:schemeClr val="dk1"/>
                </a:solidFill>
                <a:latin typeface="Calibri"/>
                <a:ea typeface="Calibri"/>
                <a:cs typeface="Calibri"/>
                <a:sym typeface="Calibri"/>
              </a:defRPr>
            </a:lvl4pPr>
            <a:lvl5pPr marL="0" marR="0" lvl="4" indent="0" algn="l" rtl="0">
              <a:spcBef>
                <a:spcPts val="0"/>
              </a:spcBef>
              <a:buNone/>
              <a:defRPr sz="3225">
                <a:solidFill>
                  <a:schemeClr val="dk1"/>
                </a:solidFill>
                <a:latin typeface="Calibri"/>
                <a:ea typeface="Calibri"/>
                <a:cs typeface="Calibri"/>
                <a:sym typeface="Calibri"/>
              </a:defRPr>
            </a:lvl5pPr>
            <a:lvl6pPr marL="0" marR="0" lvl="5" indent="0" algn="l" rtl="0">
              <a:spcBef>
                <a:spcPts val="0"/>
              </a:spcBef>
              <a:buNone/>
              <a:defRPr sz="3225">
                <a:solidFill>
                  <a:schemeClr val="dk1"/>
                </a:solidFill>
                <a:latin typeface="Calibri"/>
                <a:ea typeface="Calibri"/>
                <a:cs typeface="Calibri"/>
                <a:sym typeface="Calibri"/>
              </a:defRPr>
            </a:lvl6pPr>
            <a:lvl7pPr marL="0" marR="0" lvl="6" indent="0" algn="l" rtl="0">
              <a:spcBef>
                <a:spcPts val="0"/>
              </a:spcBef>
              <a:buNone/>
              <a:defRPr sz="3225">
                <a:solidFill>
                  <a:schemeClr val="dk1"/>
                </a:solidFill>
                <a:latin typeface="Calibri"/>
                <a:ea typeface="Calibri"/>
                <a:cs typeface="Calibri"/>
                <a:sym typeface="Calibri"/>
              </a:defRPr>
            </a:lvl7pPr>
            <a:lvl8pPr marL="0" marR="0" lvl="7" indent="0" algn="l" rtl="0">
              <a:spcBef>
                <a:spcPts val="0"/>
              </a:spcBef>
              <a:buNone/>
              <a:defRPr sz="3225">
                <a:solidFill>
                  <a:schemeClr val="dk1"/>
                </a:solidFill>
                <a:latin typeface="Calibri"/>
                <a:ea typeface="Calibri"/>
                <a:cs typeface="Calibri"/>
                <a:sym typeface="Calibri"/>
              </a:defRPr>
            </a:lvl8pPr>
            <a:lvl9pPr marL="0" marR="0" lvl="8" indent="0" algn="l" rtl="0">
              <a:spcBef>
                <a:spcPts val="0"/>
              </a:spcBef>
              <a:buNone/>
              <a:defRPr sz="3225">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3"/>
        <p:cNvGrpSpPr/>
        <p:nvPr/>
      </p:nvGrpSpPr>
      <p:grpSpPr>
        <a:xfrm>
          <a:off x="0" y="0"/>
          <a:ext cx="0" cy="0"/>
          <a:chOff x="0" y="0"/>
          <a:chExt cx="0" cy="0"/>
        </a:xfrm>
      </p:grpSpPr>
      <p:sp>
        <p:nvSpPr>
          <p:cNvPr id="64" name="Google Shape;64;p24"/>
          <p:cNvSpPr txBox="1">
            <a:spLocks noGrp="1"/>
          </p:cNvSpPr>
          <p:nvPr>
            <p:ph type="title"/>
          </p:nvPr>
        </p:nvSpPr>
        <p:spPr>
          <a:xfrm>
            <a:off x="914481" y="546164"/>
            <a:ext cx="6017148" cy="2324369"/>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4800"/>
              <a:buFont typeface="Calibri"/>
              <a:buNone/>
              <a:defRPr sz="36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65" name="Google Shape;65;p24"/>
          <p:cNvSpPr txBox="1">
            <a:spLocks noGrp="1"/>
          </p:cNvSpPr>
          <p:nvPr>
            <p:ph type="body" idx="1"/>
          </p:nvPr>
        </p:nvSpPr>
        <p:spPr>
          <a:xfrm>
            <a:off x="7150721" y="546165"/>
            <a:ext cx="10224388" cy="11707581"/>
          </a:xfrm>
          <a:prstGeom prst="rect">
            <a:avLst/>
          </a:prstGeom>
          <a:noFill/>
          <a:ln>
            <a:noFill/>
          </a:ln>
        </p:spPr>
        <p:txBody>
          <a:bodyPr spcFirstLastPara="1" wrap="square" lIns="91425" tIns="45700" rIns="91425" bIns="45700" anchor="t" anchorCtr="0">
            <a:noAutofit/>
          </a:bodyPr>
          <a:lstStyle>
            <a:lvl1pPr marL="342900" marR="0" lvl="0" indent="-533400" algn="l" rtl="0">
              <a:spcBef>
                <a:spcPts val="1140"/>
              </a:spcBef>
              <a:spcAft>
                <a:spcPts val="0"/>
              </a:spcAft>
              <a:buClr>
                <a:schemeClr val="dk1"/>
              </a:buClr>
              <a:buSzPts val="7600"/>
              <a:buFont typeface="Arial"/>
              <a:buChar char="•"/>
              <a:defRPr sz="5700" b="0" i="0" u="none" strike="noStrike" cap="none">
                <a:solidFill>
                  <a:schemeClr val="dk1"/>
                </a:solidFill>
                <a:latin typeface="Calibri"/>
                <a:ea typeface="Calibri"/>
                <a:cs typeface="Calibri"/>
                <a:sym typeface="Calibri"/>
              </a:defRPr>
            </a:lvl1pPr>
            <a:lvl2pPr marL="685800" marR="0" lvl="1" indent="-490538" algn="l" rtl="0">
              <a:spcBef>
                <a:spcPts val="1005"/>
              </a:spcBef>
              <a:spcAft>
                <a:spcPts val="0"/>
              </a:spcAft>
              <a:buClr>
                <a:schemeClr val="dk1"/>
              </a:buClr>
              <a:buSzPts val="6700"/>
              <a:buFont typeface="Arial"/>
              <a:buChar char="–"/>
              <a:defRPr sz="5025" b="0" i="0" u="none" strike="noStrike" cap="none">
                <a:solidFill>
                  <a:schemeClr val="dk1"/>
                </a:solidFill>
                <a:latin typeface="Calibri"/>
                <a:ea typeface="Calibri"/>
                <a:cs typeface="Calibri"/>
                <a:sym typeface="Calibri"/>
              </a:defRPr>
            </a:lvl2pPr>
            <a:lvl3pPr marL="1028700" marR="0" lvl="2" indent="-442913" algn="l" rtl="0">
              <a:spcBef>
                <a:spcPts val="855"/>
              </a:spcBef>
              <a:spcAft>
                <a:spcPts val="0"/>
              </a:spcAft>
              <a:buClr>
                <a:schemeClr val="dk1"/>
              </a:buClr>
              <a:buSzPts val="5700"/>
              <a:buFont typeface="Arial"/>
              <a:buChar char="•"/>
              <a:defRPr sz="4275" b="0" i="0" u="none" strike="noStrike" cap="none">
                <a:solidFill>
                  <a:schemeClr val="dk1"/>
                </a:solidFill>
                <a:latin typeface="Calibri"/>
                <a:ea typeface="Calibri"/>
                <a:cs typeface="Calibri"/>
                <a:sym typeface="Calibri"/>
              </a:defRPr>
            </a:lvl3pPr>
            <a:lvl4pPr marL="1371600" marR="0" lvl="3" indent="-400050" algn="l" rtl="0">
              <a:spcBef>
                <a:spcPts val="720"/>
              </a:spcBef>
              <a:spcAft>
                <a:spcPts val="0"/>
              </a:spcAft>
              <a:buClr>
                <a:schemeClr val="dk1"/>
              </a:buClr>
              <a:buSzPts val="4800"/>
              <a:buFont typeface="Arial"/>
              <a:buChar char="–"/>
              <a:defRPr sz="3600" b="0" i="0" u="none" strike="noStrike" cap="none">
                <a:solidFill>
                  <a:schemeClr val="dk1"/>
                </a:solidFill>
                <a:latin typeface="Calibri"/>
                <a:ea typeface="Calibri"/>
                <a:cs typeface="Calibri"/>
                <a:sym typeface="Calibri"/>
              </a:defRPr>
            </a:lvl4pPr>
            <a:lvl5pPr marL="1714500" marR="0" lvl="4" indent="-400050" algn="l" rtl="0">
              <a:spcBef>
                <a:spcPts val="720"/>
              </a:spcBef>
              <a:spcAft>
                <a:spcPts val="0"/>
              </a:spcAft>
              <a:buClr>
                <a:schemeClr val="dk1"/>
              </a:buClr>
              <a:buSzPts val="4800"/>
              <a:buFont typeface="Arial"/>
              <a:buChar char="»"/>
              <a:defRPr sz="3600" b="0" i="0" u="none" strike="noStrike" cap="none">
                <a:solidFill>
                  <a:schemeClr val="dk1"/>
                </a:solidFill>
                <a:latin typeface="Calibri"/>
                <a:ea typeface="Calibri"/>
                <a:cs typeface="Calibri"/>
                <a:sym typeface="Calibri"/>
              </a:defRPr>
            </a:lvl5pPr>
            <a:lvl6pPr marL="2057400" marR="0" lvl="5" indent="-400050" algn="l" rtl="0">
              <a:spcBef>
                <a:spcPts val="720"/>
              </a:spcBef>
              <a:spcAft>
                <a:spcPts val="0"/>
              </a:spcAft>
              <a:buClr>
                <a:schemeClr val="dk1"/>
              </a:buClr>
              <a:buSzPts val="4800"/>
              <a:buFont typeface="Arial"/>
              <a:buChar char="•"/>
              <a:defRPr sz="3600" b="0" i="0" u="none" strike="noStrike" cap="none">
                <a:solidFill>
                  <a:schemeClr val="dk1"/>
                </a:solidFill>
                <a:latin typeface="Calibri"/>
                <a:ea typeface="Calibri"/>
                <a:cs typeface="Calibri"/>
                <a:sym typeface="Calibri"/>
              </a:defRPr>
            </a:lvl6pPr>
            <a:lvl7pPr marL="2400300" marR="0" lvl="6" indent="-400050" algn="l" rtl="0">
              <a:spcBef>
                <a:spcPts val="720"/>
              </a:spcBef>
              <a:spcAft>
                <a:spcPts val="0"/>
              </a:spcAft>
              <a:buClr>
                <a:schemeClr val="dk1"/>
              </a:buClr>
              <a:buSzPts val="4800"/>
              <a:buFont typeface="Arial"/>
              <a:buChar char="•"/>
              <a:defRPr sz="3600" b="0" i="0" u="none" strike="noStrike" cap="none">
                <a:solidFill>
                  <a:schemeClr val="dk1"/>
                </a:solidFill>
                <a:latin typeface="Calibri"/>
                <a:ea typeface="Calibri"/>
                <a:cs typeface="Calibri"/>
                <a:sym typeface="Calibri"/>
              </a:defRPr>
            </a:lvl7pPr>
            <a:lvl8pPr marL="2743200" marR="0" lvl="7" indent="-400050" algn="l" rtl="0">
              <a:spcBef>
                <a:spcPts val="720"/>
              </a:spcBef>
              <a:spcAft>
                <a:spcPts val="0"/>
              </a:spcAft>
              <a:buClr>
                <a:schemeClr val="dk1"/>
              </a:buClr>
              <a:buSzPts val="4800"/>
              <a:buFont typeface="Arial"/>
              <a:buChar char="•"/>
              <a:defRPr sz="3600" b="0" i="0" u="none" strike="noStrike" cap="none">
                <a:solidFill>
                  <a:schemeClr val="dk1"/>
                </a:solidFill>
                <a:latin typeface="Calibri"/>
                <a:ea typeface="Calibri"/>
                <a:cs typeface="Calibri"/>
                <a:sym typeface="Calibri"/>
              </a:defRPr>
            </a:lvl8pPr>
            <a:lvl9pPr marL="3086100" marR="0" lvl="8" indent="-400050" algn="l" rtl="0">
              <a:spcBef>
                <a:spcPts val="720"/>
              </a:spcBef>
              <a:spcAft>
                <a:spcPts val="0"/>
              </a:spcAft>
              <a:buClr>
                <a:schemeClr val="dk1"/>
              </a:buClr>
              <a:buSzPts val="48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66" name="Google Shape;66;p24"/>
          <p:cNvSpPr txBox="1">
            <a:spLocks noGrp="1"/>
          </p:cNvSpPr>
          <p:nvPr>
            <p:ph type="body" idx="2"/>
          </p:nvPr>
        </p:nvSpPr>
        <p:spPr>
          <a:xfrm>
            <a:off x="914481" y="2870533"/>
            <a:ext cx="6017148" cy="9383212"/>
          </a:xfrm>
          <a:prstGeom prst="rect">
            <a:avLst/>
          </a:prstGeom>
          <a:noFill/>
          <a:ln>
            <a:noFill/>
          </a:ln>
        </p:spPr>
        <p:txBody>
          <a:bodyPr spcFirstLastPara="1" wrap="square" lIns="91425" tIns="45700" rIns="91425" bIns="45700" anchor="t" anchorCtr="0">
            <a:noAutofit/>
          </a:bodyPr>
          <a:lstStyle>
            <a:lvl1pPr marL="342900" marR="0" lvl="0" indent="-171450" algn="l" rtl="0">
              <a:spcBef>
                <a:spcPts val="495"/>
              </a:spcBef>
              <a:spcAft>
                <a:spcPts val="0"/>
              </a:spcAft>
              <a:buClr>
                <a:schemeClr val="dk1"/>
              </a:buClr>
              <a:buSzPts val="3300"/>
              <a:buFont typeface="Arial"/>
              <a:buNone/>
              <a:defRPr sz="2475" b="0" i="0" u="none" strike="noStrike" cap="none">
                <a:solidFill>
                  <a:schemeClr val="dk1"/>
                </a:solidFill>
                <a:latin typeface="Calibri"/>
                <a:ea typeface="Calibri"/>
                <a:cs typeface="Calibri"/>
                <a:sym typeface="Calibri"/>
              </a:defRPr>
            </a:lvl1pPr>
            <a:lvl2pPr marL="685800" marR="0" lvl="1" indent="-171450" algn="l" rtl="0">
              <a:spcBef>
                <a:spcPts val="435"/>
              </a:spcBef>
              <a:spcAft>
                <a:spcPts val="0"/>
              </a:spcAft>
              <a:buClr>
                <a:schemeClr val="dk1"/>
              </a:buClr>
              <a:buSzPts val="2900"/>
              <a:buFont typeface="Arial"/>
              <a:buNone/>
              <a:defRPr sz="2175" b="0" i="0" u="none" strike="noStrike" cap="none">
                <a:solidFill>
                  <a:schemeClr val="dk1"/>
                </a:solidFill>
                <a:latin typeface="Calibri"/>
                <a:ea typeface="Calibri"/>
                <a:cs typeface="Calibri"/>
                <a:sym typeface="Calibri"/>
              </a:defRPr>
            </a:lvl2pPr>
            <a:lvl3pPr marL="1028700" marR="0" lvl="2" indent="-171450" algn="l" rtl="0">
              <a:spcBef>
                <a:spcPts val="360"/>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3pPr>
            <a:lvl4pPr marL="1371600" marR="0" lvl="3" indent="-171450" algn="l" rtl="0">
              <a:spcBef>
                <a:spcPts val="315"/>
              </a:spcBef>
              <a:spcAft>
                <a:spcPts val="0"/>
              </a:spcAft>
              <a:buClr>
                <a:schemeClr val="dk1"/>
              </a:buClr>
              <a:buSzPts val="2100"/>
              <a:buFont typeface="Arial"/>
              <a:buNone/>
              <a:defRPr sz="1575" b="0" i="0" u="none" strike="noStrike" cap="none">
                <a:solidFill>
                  <a:schemeClr val="dk1"/>
                </a:solidFill>
                <a:latin typeface="Calibri"/>
                <a:ea typeface="Calibri"/>
                <a:cs typeface="Calibri"/>
                <a:sym typeface="Calibri"/>
              </a:defRPr>
            </a:lvl4pPr>
            <a:lvl5pPr marL="1714500" marR="0" lvl="4" indent="-171450" algn="l" rtl="0">
              <a:spcBef>
                <a:spcPts val="315"/>
              </a:spcBef>
              <a:spcAft>
                <a:spcPts val="0"/>
              </a:spcAft>
              <a:buClr>
                <a:schemeClr val="dk1"/>
              </a:buClr>
              <a:buSzPts val="2100"/>
              <a:buFont typeface="Arial"/>
              <a:buNone/>
              <a:defRPr sz="1575" b="0" i="0" u="none" strike="noStrike" cap="none">
                <a:solidFill>
                  <a:schemeClr val="dk1"/>
                </a:solidFill>
                <a:latin typeface="Calibri"/>
                <a:ea typeface="Calibri"/>
                <a:cs typeface="Calibri"/>
                <a:sym typeface="Calibri"/>
              </a:defRPr>
            </a:lvl5pPr>
            <a:lvl6pPr marL="2057400" marR="0" lvl="5" indent="-171450" algn="l" rtl="0">
              <a:spcBef>
                <a:spcPts val="315"/>
              </a:spcBef>
              <a:spcAft>
                <a:spcPts val="0"/>
              </a:spcAft>
              <a:buClr>
                <a:schemeClr val="dk1"/>
              </a:buClr>
              <a:buSzPts val="2100"/>
              <a:buFont typeface="Arial"/>
              <a:buNone/>
              <a:defRPr sz="1575" b="0" i="0" u="none" strike="noStrike" cap="none">
                <a:solidFill>
                  <a:schemeClr val="dk1"/>
                </a:solidFill>
                <a:latin typeface="Calibri"/>
                <a:ea typeface="Calibri"/>
                <a:cs typeface="Calibri"/>
                <a:sym typeface="Calibri"/>
              </a:defRPr>
            </a:lvl6pPr>
            <a:lvl7pPr marL="2400300" marR="0" lvl="6" indent="-171450" algn="l" rtl="0">
              <a:spcBef>
                <a:spcPts val="315"/>
              </a:spcBef>
              <a:spcAft>
                <a:spcPts val="0"/>
              </a:spcAft>
              <a:buClr>
                <a:schemeClr val="dk1"/>
              </a:buClr>
              <a:buSzPts val="2100"/>
              <a:buFont typeface="Arial"/>
              <a:buNone/>
              <a:defRPr sz="1575" b="0" i="0" u="none" strike="noStrike" cap="none">
                <a:solidFill>
                  <a:schemeClr val="dk1"/>
                </a:solidFill>
                <a:latin typeface="Calibri"/>
                <a:ea typeface="Calibri"/>
                <a:cs typeface="Calibri"/>
                <a:sym typeface="Calibri"/>
              </a:defRPr>
            </a:lvl7pPr>
            <a:lvl8pPr marL="2743200" marR="0" lvl="7" indent="-171450" algn="l" rtl="0">
              <a:spcBef>
                <a:spcPts val="315"/>
              </a:spcBef>
              <a:spcAft>
                <a:spcPts val="0"/>
              </a:spcAft>
              <a:buClr>
                <a:schemeClr val="dk1"/>
              </a:buClr>
              <a:buSzPts val="2100"/>
              <a:buFont typeface="Arial"/>
              <a:buNone/>
              <a:defRPr sz="1575" b="0" i="0" u="none" strike="noStrike" cap="none">
                <a:solidFill>
                  <a:schemeClr val="dk1"/>
                </a:solidFill>
                <a:latin typeface="Calibri"/>
                <a:ea typeface="Calibri"/>
                <a:cs typeface="Calibri"/>
                <a:sym typeface="Calibri"/>
              </a:defRPr>
            </a:lvl8pPr>
            <a:lvl9pPr marL="3086100" marR="0" lvl="8" indent="-171450" algn="l" rtl="0">
              <a:spcBef>
                <a:spcPts val="315"/>
              </a:spcBef>
              <a:spcAft>
                <a:spcPts val="0"/>
              </a:spcAft>
              <a:buClr>
                <a:schemeClr val="dk1"/>
              </a:buClr>
              <a:buSzPts val="2100"/>
              <a:buFont typeface="Arial"/>
              <a:buNone/>
              <a:defRPr sz="1575" b="0" i="0" u="none" strike="noStrike" cap="none">
                <a:solidFill>
                  <a:schemeClr val="dk1"/>
                </a:solidFill>
                <a:latin typeface="Calibri"/>
                <a:ea typeface="Calibri"/>
                <a:cs typeface="Calibri"/>
                <a:sym typeface="Calibri"/>
              </a:defRPr>
            </a:lvl9pPr>
          </a:lstStyle>
          <a:p>
            <a:endParaRPr/>
          </a:p>
        </p:txBody>
      </p:sp>
      <p:sp>
        <p:nvSpPr>
          <p:cNvPr id="67" name="Google Shape;67;p24"/>
          <p:cNvSpPr txBox="1">
            <a:spLocks noGrp="1"/>
          </p:cNvSpPr>
          <p:nvPr>
            <p:ph type="dt" idx="10"/>
          </p:nvPr>
        </p:nvSpPr>
        <p:spPr>
          <a:xfrm>
            <a:off x="914479" y="12714174"/>
            <a:ext cx="42675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225">
                <a:solidFill>
                  <a:schemeClr val="dk1"/>
                </a:solidFill>
                <a:latin typeface="Calibri"/>
                <a:ea typeface="Calibri"/>
                <a:cs typeface="Calibri"/>
                <a:sym typeface="Calibri"/>
              </a:defRPr>
            </a:lvl1pPr>
            <a:lvl2pPr marR="0" lvl="1"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9pPr>
          </a:lstStyle>
          <a:p>
            <a:endParaRPr/>
          </a:p>
        </p:txBody>
      </p:sp>
      <p:sp>
        <p:nvSpPr>
          <p:cNvPr id="68" name="Google Shape;68;p24"/>
          <p:cNvSpPr txBox="1">
            <a:spLocks noGrp="1"/>
          </p:cNvSpPr>
          <p:nvPr>
            <p:ph type="ftr" idx="11"/>
          </p:nvPr>
        </p:nvSpPr>
        <p:spPr>
          <a:xfrm>
            <a:off x="6248943" y="12714174"/>
            <a:ext cx="5791703"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225">
                <a:solidFill>
                  <a:schemeClr val="dk1"/>
                </a:solidFill>
                <a:latin typeface="Calibri"/>
                <a:ea typeface="Calibri"/>
                <a:cs typeface="Calibri"/>
                <a:sym typeface="Calibri"/>
              </a:defRPr>
            </a:lvl1pPr>
            <a:lvl2pPr marR="0" lvl="1"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9pPr>
          </a:lstStyle>
          <a:p>
            <a:endParaRPr/>
          </a:p>
        </p:txBody>
      </p:sp>
      <p:sp>
        <p:nvSpPr>
          <p:cNvPr id="69" name="Google Shape;69;p24"/>
          <p:cNvSpPr txBox="1">
            <a:spLocks noGrp="1"/>
          </p:cNvSpPr>
          <p:nvPr>
            <p:ph type="sldNum" idx="12"/>
          </p:nvPr>
        </p:nvSpPr>
        <p:spPr>
          <a:xfrm>
            <a:off x="13107538" y="12714174"/>
            <a:ext cx="42675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3225">
                <a:solidFill>
                  <a:schemeClr val="dk1"/>
                </a:solidFill>
                <a:latin typeface="Calibri"/>
                <a:ea typeface="Calibri"/>
                <a:cs typeface="Calibri"/>
                <a:sym typeface="Calibri"/>
              </a:defRPr>
            </a:lvl1pPr>
            <a:lvl2pPr marL="0" marR="0" lvl="1" indent="0" algn="l" rtl="0">
              <a:spcBef>
                <a:spcPts val="0"/>
              </a:spcBef>
              <a:buNone/>
              <a:defRPr sz="3225">
                <a:solidFill>
                  <a:schemeClr val="dk1"/>
                </a:solidFill>
                <a:latin typeface="Calibri"/>
                <a:ea typeface="Calibri"/>
                <a:cs typeface="Calibri"/>
                <a:sym typeface="Calibri"/>
              </a:defRPr>
            </a:lvl2pPr>
            <a:lvl3pPr marL="0" marR="0" lvl="2" indent="0" algn="l" rtl="0">
              <a:spcBef>
                <a:spcPts val="0"/>
              </a:spcBef>
              <a:buNone/>
              <a:defRPr sz="3225">
                <a:solidFill>
                  <a:schemeClr val="dk1"/>
                </a:solidFill>
                <a:latin typeface="Calibri"/>
                <a:ea typeface="Calibri"/>
                <a:cs typeface="Calibri"/>
                <a:sym typeface="Calibri"/>
              </a:defRPr>
            </a:lvl3pPr>
            <a:lvl4pPr marL="0" marR="0" lvl="3" indent="0" algn="l" rtl="0">
              <a:spcBef>
                <a:spcPts val="0"/>
              </a:spcBef>
              <a:buNone/>
              <a:defRPr sz="3225">
                <a:solidFill>
                  <a:schemeClr val="dk1"/>
                </a:solidFill>
                <a:latin typeface="Calibri"/>
                <a:ea typeface="Calibri"/>
                <a:cs typeface="Calibri"/>
                <a:sym typeface="Calibri"/>
              </a:defRPr>
            </a:lvl4pPr>
            <a:lvl5pPr marL="0" marR="0" lvl="4" indent="0" algn="l" rtl="0">
              <a:spcBef>
                <a:spcPts val="0"/>
              </a:spcBef>
              <a:buNone/>
              <a:defRPr sz="3225">
                <a:solidFill>
                  <a:schemeClr val="dk1"/>
                </a:solidFill>
                <a:latin typeface="Calibri"/>
                <a:ea typeface="Calibri"/>
                <a:cs typeface="Calibri"/>
                <a:sym typeface="Calibri"/>
              </a:defRPr>
            </a:lvl5pPr>
            <a:lvl6pPr marL="0" marR="0" lvl="5" indent="0" algn="l" rtl="0">
              <a:spcBef>
                <a:spcPts val="0"/>
              </a:spcBef>
              <a:buNone/>
              <a:defRPr sz="3225">
                <a:solidFill>
                  <a:schemeClr val="dk1"/>
                </a:solidFill>
                <a:latin typeface="Calibri"/>
                <a:ea typeface="Calibri"/>
                <a:cs typeface="Calibri"/>
                <a:sym typeface="Calibri"/>
              </a:defRPr>
            </a:lvl6pPr>
            <a:lvl7pPr marL="0" marR="0" lvl="6" indent="0" algn="l" rtl="0">
              <a:spcBef>
                <a:spcPts val="0"/>
              </a:spcBef>
              <a:buNone/>
              <a:defRPr sz="3225">
                <a:solidFill>
                  <a:schemeClr val="dk1"/>
                </a:solidFill>
                <a:latin typeface="Calibri"/>
                <a:ea typeface="Calibri"/>
                <a:cs typeface="Calibri"/>
                <a:sym typeface="Calibri"/>
              </a:defRPr>
            </a:lvl7pPr>
            <a:lvl8pPr marL="0" marR="0" lvl="7" indent="0" algn="l" rtl="0">
              <a:spcBef>
                <a:spcPts val="0"/>
              </a:spcBef>
              <a:buNone/>
              <a:defRPr sz="3225">
                <a:solidFill>
                  <a:schemeClr val="dk1"/>
                </a:solidFill>
                <a:latin typeface="Calibri"/>
                <a:ea typeface="Calibri"/>
                <a:cs typeface="Calibri"/>
                <a:sym typeface="Calibri"/>
              </a:defRPr>
            </a:lvl8pPr>
            <a:lvl9pPr marL="0" marR="0" lvl="8" indent="0" algn="l" rtl="0">
              <a:spcBef>
                <a:spcPts val="0"/>
              </a:spcBef>
              <a:buNone/>
              <a:defRPr sz="3225">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0"/>
        <p:cNvGrpSpPr/>
        <p:nvPr/>
      </p:nvGrpSpPr>
      <p:grpSpPr>
        <a:xfrm>
          <a:off x="0" y="0"/>
          <a:ext cx="0" cy="0"/>
          <a:chOff x="0" y="0"/>
          <a:chExt cx="0" cy="0"/>
        </a:xfrm>
      </p:grpSpPr>
      <p:sp>
        <p:nvSpPr>
          <p:cNvPr id="71" name="Google Shape;71;p25"/>
          <p:cNvSpPr txBox="1">
            <a:spLocks noGrp="1"/>
          </p:cNvSpPr>
          <p:nvPr>
            <p:ph type="title"/>
          </p:nvPr>
        </p:nvSpPr>
        <p:spPr>
          <a:xfrm>
            <a:off x="3584888" y="9602313"/>
            <a:ext cx="10973753" cy="113360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4800"/>
              <a:buFont typeface="Calibri"/>
              <a:buNone/>
              <a:defRPr sz="36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72" name="Google Shape;72;p25"/>
          <p:cNvSpPr>
            <a:spLocks noGrp="1"/>
          </p:cNvSpPr>
          <p:nvPr>
            <p:ph type="pic" idx="2"/>
          </p:nvPr>
        </p:nvSpPr>
        <p:spPr>
          <a:xfrm>
            <a:off x="3584888" y="1225693"/>
            <a:ext cx="10973753" cy="8230553"/>
          </a:xfrm>
          <a:prstGeom prst="rect">
            <a:avLst/>
          </a:prstGeom>
          <a:noFill/>
          <a:ln>
            <a:noFill/>
          </a:ln>
        </p:spPr>
        <p:txBody>
          <a:bodyPr spcFirstLastPara="1" wrap="square" lIns="91425" tIns="45700" rIns="91425" bIns="45700" anchor="t" anchorCtr="0">
            <a:noAutofit/>
          </a:bodyPr>
          <a:lstStyle>
            <a:lvl1pPr marR="0" lvl="0" algn="l" rtl="0">
              <a:spcBef>
                <a:spcPts val="1140"/>
              </a:spcBef>
              <a:spcAft>
                <a:spcPts val="0"/>
              </a:spcAft>
              <a:buClr>
                <a:schemeClr val="dk1"/>
              </a:buClr>
              <a:buSzPts val="7600"/>
              <a:buFont typeface="Arial"/>
              <a:buNone/>
              <a:defRPr sz="5700" b="0" i="0" u="none" strike="noStrike" cap="none">
                <a:solidFill>
                  <a:schemeClr val="dk1"/>
                </a:solidFill>
                <a:latin typeface="Calibri"/>
                <a:ea typeface="Calibri"/>
                <a:cs typeface="Calibri"/>
                <a:sym typeface="Calibri"/>
              </a:defRPr>
            </a:lvl1pPr>
            <a:lvl2pPr marR="0" lvl="1" algn="l" rtl="0">
              <a:spcBef>
                <a:spcPts val="1005"/>
              </a:spcBef>
              <a:spcAft>
                <a:spcPts val="0"/>
              </a:spcAft>
              <a:buClr>
                <a:schemeClr val="dk1"/>
              </a:buClr>
              <a:buSzPts val="6700"/>
              <a:buFont typeface="Arial"/>
              <a:buNone/>
              <a:defRPr sz="5025" b="0" i="0" u="none" strike="noStrike" cap="none">
                <a:solidFill>
                  <a:schemeClr val="dk1"/>
                </a:solidFill>
                <a:latin typeface="Calibri"/>
                <a:ea typeface="Calibri"/>
                <a:cs typeface="Calibri"/>
                <a:sym typeface="Calibri"/>
              </a:defRPr>
            </a:lvl2pPr>
            <a:lvl3pPr marR="0" lvl="2" algn="l" rtl="0">
              <a:spcBef>
                <a:spcPts val="855"/>
              </a:spcBef>
              <a:spcAft>
                <a:spcPts val="0"/>
              </a:spcAft>
              <a:buClr>
                <a:schemeClr val="dk1"/>
              </a:buClr>
              <a:buSzPts val="5700"/>
              <a:buFont typeface="Arial"/>
              <a:buNone/>
              <a:defRPr sz="4275" b="0" i="0" u="none" strike="noStrike" cap="none">
                <a:solidFill>
                  <a:schemeClr val="dk1"/>
                </a:solidFill>
                <a:latin typeface="Calibri"/>
                <a:ea typeface="Calibri"/>
                <a:cs typeface="Calibri"/>
                <a:sym typeface="Calibri"/>
              </a:defRPr>
            </a:lvl3pPr>
            <a:lvl4pPr marR="0" lvl="3" algn="l" rtl="0">
              <a:spcBef>
                <a:spcPts val="720"/>
              </a:spcBef>
              <a:spcAft>
                <a:spcPts val="0"/>
              </a:spcAft>
              <a:buClr>
                <a:schemeClr val="dk1"/>
              </a:buClr>
              <a:buSzPts val="4800"/>
              <a:buFont typeface="Arial"/>
              <a:buNone/>
              <a:defRPr sz="3600" b="0" i="0" u="none" strike="noStrike" cap="none">
                <a:solidFill>
                  <a:schemeClr val="dk1"/>
                </a:solidFill>
                <a:latin typeface="Calibri"/>
                <a:ea typeface="Calibri"/>
                <a:cs typeface="Calibri"/>
                <a:sym typeface="Calibri"/>
              </a:defRPr>
            </a:lvl4pPr>
            <a:lvl5pPr marR="0" lvl="4" algn="l" rtl="0">
              <a:spcBef>
                <a:spcPts val="720"/>
              </a:spcBef>
              <a:spcAft>
                <a:spcPts val="0"/>
              </a:spcAft>
              <a:buClr>
                <a:schemeClr val="dk1"/>
              </a:buClr>
              <a:buSzPts val="4800"/>
              <a:buFont typeface="Arial"/>
              <a:buNone/>
              <a:defRPr sz="3600" b="0" i="0" u="none" strike="noStrike" cap="none">
                <a:solidFill>
                  <a:schemeClr val="dk1"/>
                </a:solidFill>
                <a:latin typeface="Calibri"/>
                <a:ea typeface="Calibri"/>
                <a:cs typeface="Calibri"/>
                <a:sym typeface="Calibri"/>
              </a:defRPr>
            </a:lvl5pPr>
            <a:lvl6pPr marR="0" lvl="5" algn="l" rtl="0">
              <a:spcBef>
                <a:spcPts val="720"/>
              </a:spcBef>
              <a:spcAft>
                <a:spcPts val="0"/>
              </a:spcAft>
              <a:buClr>
                <a:schemeClr val="dk1"/>
              </a:buClr>
              <a:buSzPts val="4800"/>
              <a:buFont typeface="Arial"/>
              <a:buNone/>
              <a:defRPr sz="3600" b="0" i="0" u="none" strike="noStrike" cap="none">
                <a:solidFill>
                  <a:schemeClr val="dk1"/>
                </a:solidFill>
                <a:latin typeface="Calibri"/>
                <a:ea typeface="Calibri"/>
                <a:cs typeface="Calibri"/>
                <a:sym typeface="Calibri"/>
              </a:defRPr>
            </a:lvl6pPr>
            <a:lvl7pPr marR="0" lvl="6" algn="l" rtl="0">
              <a:spcBef>
                <a:spcPts val="720"/>
              </a:spcBef>
              <a:spcAft>
                <a:spcPts val="0"/>
              </a:spcAft>
              <a:buClr>
                <a:schemeClr val="dk1"/>
              </a:buClr>
              <a:buSzPts val="4800"/>
              <a:buFont typeface="Arial"/>
              <a:buNone/>
              <a:defRPr sz="3600" b="0" i="0" u="none" strike="noStrike" cap="none">
                <a:solidFill>
                  <a:schemeClr val="dk1"/>
                </a:solidFill>
                <a:latin typeface="Calibri"/>
                <a:ea typeface="Calibri"/>
                <a:cs typeface="Calibri"/>
                <a:sym typeface="Calibri"/>
              </a:defRPr>
            </a:lvl7pPr>
            <a:lvl8pPr marR="0" lvl="7" algn="l" rtl="0">
              <a:spcBef>
                <a:spcPts val="720"/>
              </a:spcBef>
              <a:spcAft>
                <a:spcPts val="0"/>
              </a:spcAft>
              <a:buClr>
                <a:schemeClr val="dk1"/>
              </a:buClr>
              <a:buSzPts val="4800"/>
              <a:buFont typeface="Arial"/>
              <a:buNone/>
              <a:defRPr sz="3600" b="0" i="0" u="none" strike="noStrike" cap="none">
                <a:solidFill>
                  <a:schemeClr val="dk1"/>
                </a:solidFill>
                <a:latin typeface="Calibri"/>
                <a:ea typeface="Calibri"/>
                <a:cs typeface="Calibri"/>
                <a:sym typeface="Calibri"/>
              </a:defRPr>
            </a:lvl8pPr>
            <a:lvl9pPr marR="0" lvl="8" algn="l" rtl="0">
              <a:spcBef>
                <a:spcPts val="720"/>
              </a:spcBef>
              <a:spcAft>
                <a:spcPts val="0"/>
              </a:spcAft>
              <a:buClr>
                <a:schemeClr val="dk1"/>
              </a:buClr>
              <a:buSzPts val="48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73" name="Google Shape;73;p25"/>
          <p:cNvSpPr txBox="1">
            <a:spLocks noGrp="1"/>
          </p:cNvSpPr>
          <p:nvPr>
            <p:ph type="body" idx="1"/>
          </p:nvPr>
        </p:nvSpPr>
        <p:spPr>
          <a:xfrm>
            <a:off x="3584888" y="10735919"/>
            <a:ext cx="10973753" cy="1609910"/>
          </a:xfrm>
          <a:prstGeom prst="rect">
            <a:avLst/>
          </a:prstGeom>
          <a:noFill/>
          <a:ln>
            <a:noFill/>
          </a:ln>
        </p:spPr>
        <p:txBody>
          <a:bodyPr spcFirstLastPara="1" wrap="square" lIns="91425" tIns="45700" rIns="91425" bIns="45700" anchor="t" anchorCtr="0">
            <a:noAutofit/>
          </a:bodyPr>
          <a:lstStyle>
            <a:lvl1pPr marL="342900" marR="0" lvl="0" indent="-171450" algn="l" rtl="0">
              <a:spcBef>
                <a:spcPts val="495"/>
              </a:spcBef>
              <a:spcAft>
                <a:spcPts val="0"/>
              </a:spcAft>
              <a:buClr>
                <a:schemeClr val="dk1"/>
              </a:buClr>
              <a:buSzPts val="3300"/>
              <a:buFont typeface="Arial"/>
              <a:buNone/>
              <a:defRPr sz="2475" b="0" i="0" u="none" strike="noStrike" cap="none">
                <a:solidFill>
                  <a:schemeClr val="dk1"/>
                </a:solidFill>
                <a:latin typeface="Calibri"/>
                <a:ea typeface="Calibri"/>
                <a:cs typeface="Calibri"/>
                <a:sym typeface="Calibri"/>
              </a:defRPr>
            </a:lvl1pPr>
            <a:lvl2pPr marL="685800" marR="0" lvl="1" indent="-171450" algn="l" rtl="0">
              <a:spcBef>
                <a:spcPts val="435"/>
              </a:spcBef>
              <a:spcAft>
                <a:spcPts val="0"/>
              </a:spcAft>
              <a:buClr>
                <a:schemeClr val="dk1"/>
              </a:buClr>
              <a:buSzPts val="2900"/>
              <a:buFont typeface="Arial"/>
              <a:buNone/>
              <a:defRPr sz="2175" b="0" i="0" u="none" strike="noStrike" cap="none">
                <a:solidFill>
                  <a:schemeClr val="dk1"/>
                </a:solidFill>
                <a:latin typeface="Calibri"/>
                <a:ea typeface="Calibri"/>
                <a:cs typeface="Calibri"/>
                <a:sym typeface="Calibri"/>
              </a:defRPr>
            </a:lvl2pPr>
            <a:lvl3pPr marL="1028700" marR="0" lvl="2" indent="-171450" algn="l" rtl="0">
              <a:spcBef>
                <a:spcPts val="360"/>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3pPr>
            <a:lvl4pPr marL="1371600" marR="0" lvl="3" indent="-171450" algn="l" rtl="0">
              <a:spcBef>
                <a:spcPts val="315"/>
              </a:spcBef>
              <a:spcAft>
                <a:spcPts val="0"/>
              </a:spcAft>
              <a:buClr>
                <a:schemeClr val="dk1"/>
              </a:buClr>
              <a:buSzPts val="2100"/>
              <a:buFont typeface="Arial"/>
              <a:buNone/>
              <a:defRPr sz="1575" b="0" i="0" u="none" strike="noStrike" cap="none">
                <a:solidFill>
                  <a:schemeClr val="dk1"/>
                </a:solidFill>
                <a:latin typeface="Calibri"/>
                <a:ea typeface="Calibri"/>
                <a:cs typeface="Calibri"/>
                <a:sym typeface="Calibri"/>
              </a:defRPr>
            </a:lvl4pPr>
            <a:lvl5pPr marL="1714500" marR="0" lvl="4" indent="-171450" algn="l" rtl="0">
              <a:spcBef>
                <a:spcPts val="315"/>
              </a:spcBef>
              <a:spcAft>
                <a:spcPts val="0"/>
              </a:spcAft>
              <a:buClr>
                <a:schemeClr val="dk1"/>
              </a:buClr>
              <a:buSzPts val="2100"/>
              <a:buFont typeface="Arial"/>
              <a:buNone/>
              <a:defRPr sz="1575" b="0" i="0" u="none" strike="noStrike" cap="none">
                <a:solidFill>
                  <a:schemeClr val="dk1"/>
                </a:solidFill>
                <a:latin typeface="Calibri"/>
                <a:ea typeface="Calibri"/>
                <a:cs typeface="Calibri"/>
                <a:sym typeface="Calibri"/>
              </a:defRPr>
            </a:lvl5pPr>
            <a:lvl6pPr marL="2057400" marR="0" lvl="5" indent="-171450" algn="l" rtl="0">
              <a:spcBef>
                <a:spcPts val="315"/>
              </a:spcBef>
              <a:spcAft>
                <a:spcPts val="0"/>
              </a:spcAft>
              <a:buClr>
                <a:schemeClr val="dk1"/>
              </a:buClr>
              <a:buSzPts val="2100"/>
              <a:buFont typeface="Arial"/>
              <a:buNone/>
              <a:defRPr sz="1575" b="0" i="0" u="none" strike="noStrike" cap="none">
                <a:solidFill>
                  <a:schemeClr val="dk1"/>
                </a:solidFill>
                <a:latin typeface="Calibri"/>
                <a:ea typeface="Calibri"/>
                <a:cs typeface="Calibri"/>
                <a:sym typeface="Calibri"/>
              </a:defRPr>
            </a:lvl6pPr>
            <a:lvl7pPr marL="2400300" marR="0" lvl="6" indent="-171450" algn="l" rtl="0">
              <a:spcBef>
                <a:spcPts val="315"/>
              </a:spcBef>
              <a:spcAft>
                <a:spcPts val="0"/>
              </a:spcAft>
              <a:buClr>
                <a:schemeClr val="dk1"/>
              </a:buClr>
              <a:buSzPts val="2100"/>
              <a:buFont typeface="Arial"/>
              <a:buNone/>
              <a:defRPr sz="1575" b="0" i="0" u="none" strike="noStrike" cap="none">
                <a:solidFill>
                  <a:schemeClr val="dk1"/>
                </a:solidFill>
                <a:latin typeface="Calibri"/>
                <a:ea typeface="Calibri"/>
                <a:cs typeface="Calibri"/>
                <a:sym typeface="Calibri"/>
              </a:defRPr>
            </a:lvl7pPr>
            <a:lvl8pPr marL="2743200" marR="0" lvl="7" indent="-171450" algn="l" rtl="0">
              <a:spcBef>
                <a:spcPts val="315"/>
              </a:spcBef>
              <a:spcAft>
                <a:spcPts val="0"/>
              </a:spcAft>
              <a:buClr>
                <a:schemeClr val="dk1"/>
              </a:buClr>
              <a:buSzPts val="2100"/>
              <a:buFont typeface="Arial"/>
              <a:buNone/>
              <a:defRPr sz="1575" b="0" i="0" u="none" strike="noStrike" cap="none">
                <a:solidFill>
                  <a:schemeClr val="dk1"/>
                </a:solidFill>
                <a:latin typeface="Calibri"/>
                <a:ea typeface="Calibri"/>
                <a:cs typeface="Calibri"/>
                <a:sym typeface="Calibri"/>
              </a:defRPr>
            </a:lvl8pPr>
            <a:lvl9pPr marL="3086100" marR="0" lvl="8" indent="-171450" algn="l" rtl="0">
              <a:spcBef>
                <a:spcPts val="315"/>
              </a:spcBef>
              <a:spcAft>
                <a:spcPts val="0"/>
              </a:spcAft>
              <a:buClr>
                <a:schemeClr val="dk1"/>
              </a:buClr>
              <a:buSzPts val="2100"/>
              <a:buFont typeface="Arial"/>
              <a:buNone/>
              <a:defRPr sz="1575" b="0" i="0" u="none" strike="noStrike" cap="none">
                <a:solidFill>
                  <a:schemeClr val="dk1"/>
                </a:solidFill>
                <a:latin typeface="Calibri"/>
                <a:ea typeface="Calibri"/>
                <a:cs typeface="Calibri"/>
                <a:sym typeface="Calibri"/>
              </a:defRPr>
            </a:lvl9pPr>
          </a:lstStyle>
          <a:p>
            <a:endParaRPr/>
          </a:p>
        </p:txBody>
      </p:sp>
      <p:sp>
        <p:nvSpPr>
          <p:cNvPr id="74" name="Google Shape;74;p25"/>
          <p:cNvSpPr txBox="1">
            <a:spLocks noGrp="1"/>
          </p:cNvSpPr>
          <p:nvPr>
            <p:ph type="dt" idx="10"/>
          </p:nvPr>
        </p:nvSpPr>
        <p:spPr>
          <a:xfrm>
            <a:off x="914479" y="12714174"/>
            <a:ext cx="42675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225">
                <a:solidFill>
                  <a:schemeClr val="dk1"/>
                </a:solidFill>
                <a:latin typeface="Calibri"/>
                <a:ea typeface="Calibri"/>
                <a:cs typeface="Calibri"/>
                <a:sym typeface="Calibri"/>
              </a:defRPr>
            </a:lvl1pPr>
            <a:lvl2pPr marR="0" lvl="1"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9pPr>
          </a:lstStyle>
          <a:p>
            <a:endParaRPr/>
          </a:p>
        </p:txBody>
      </p:sp>
      <p:sp>
        <p:nvSpPr>
          <p:cNvPr id="75" name="Google Shape;75;p25"/>
          <p:cNvSpPr txBox="1">
            <a:spLocks noGrp="1"/>
          </p:cNvSpPr>
          <p:nvPr>
            <p:ph type="ftr" idx="11"/>
          </p:nvPr>
        </p:nvSpPr>
        <p:spPr>
          <a:xfrm>
            <a:off x="6248943" y="12714174"/>
            <a:ext cx="5791703"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225">
                <a:solidFill>
                  <a:schemeClr val="dk1"/>
                </a:solidFill>
                <a:latin typeface="Calibri"/>
                <a:ea typeface="Calibri"/>
                <a:cs typeface="Calibri"/>
                <a:sym typeface="Calibri"/>
              </a:defRPr>
            </a:lvl1pPr>
            <a:lvl2pPr marR="0" lvl="1"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9pPr>
          </a:lstStyle>
          <a:p>
            <a:endParaRPr/>
          </a:p>
        </p:txBody>
      </p:sp>
      <p:sp>
        <p:nvSpPr>
          <p:cNvPr id="76" name="Google Shape;76;p25"/>
          <p:cNvSpPr txBox="1">
            <a:spLocks noGrp="1"/>
          </p:cNvSpPr>
          <p:nvPr>
            <p:ph type="sldNum" idx="12"/>
          </p:nvPr>
        </p:nvSpPr>
        <p:spPr>
          <a:xfrm>
            <a:off x="13107538" y="12714174"/>
            <a:ext cx="42675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3225">
                <a:solidFill>
                  <a:schemeClr val="dk1"/>
                </a:solidFill>
                <a:latin typeface="Calibri"/>
                <a:ea typeface="Calibri"/>
                <a:cs typeface="Calibri"/>
                <a:sym typeface="Calibri"/>
              </a:defRPr>
            </a:lvl1pPr>
            <a:lvl2pPr marL="0" marR="0" lvl="1" indent="0" algn="l" rtl="0">
              <a:spcBef>
                <a:spcPts val="0"/>
              </a:spcBef>
              <a:buNone/>
              <a:defRPr sz="3225">
                <a:solidFill>
                  <a:schemeClr val="dk1"/>
                </a:solidFill>
                <a:latin typeface="Calibri"/>
                <a:ea typeface="Calibri"/>
                <a:cs typeface="Calibri"/>
                <a:sym typeface="Calibri"/>
              </a:defRPr>
            </a:lvl2pPr>
            <a:lvl3pPr marL="0" marR="0" lvl="2" indent="0" algn="l" rtl="0">
              <a:spcBef>
                <a:spcPts val="0"/>
              </a:spcBef>
              <a:buNone/>
              <a:defRPr sz="3225">
                <a:solidFill>
                  <a:schemeClr val="dk1"/>
                </a:solidFill>
                <a:latin typeface="Calibri"/>
                <a:ea typeface="Calibri"/>
                <a:cs typeface="Calibri"/>
                <a:sym typeface="Calibri"/>
              </a:defRPr>
            </a:lvl3pPr>
            <a:lvl4pPr marL="0" marR="0" lvl="3" indent="0" algn="l" rtl="0">
              <a:spcBef>
                <a:spcPts val="0"/>
              </a:spcBef>
              <a:buNone/>
              <a:defRPr sz="3225">
                <a:solidFill>
                  <a:schemeClr val="dk1"/>
                </a:solidFill>
                <a:latin typeface="Calibri"/>
                <a:ea typeface="Calibri"/>
                <a:cs typeface="Calibri"/>
                <a:sym typeface="Calibri"/>
              </a:defRPr>
            </a:lvl4pPr>
            <a:lvl5pPr marL="0" marR="0" lvl="4" indent="0" algn="l" rtl="0">
              <a:spcBef>
                <a:spcPts val="0"/>
              </a:spcBef>
              <a:buNone/>
              <a:defRPr sz="3225">
                <a:solidFill>
                  <a:schemeClr val="dk1"/>
                </a:solidFill>
                <a:latin typeface="Calibri"/>
                <a:ea typeface="Calibri"/>
                <a:cs typeface="Calibri"/>
                <a:sym typeface="Calibri"/>
              </a:defRPr>
            </a:lvl5pPr>
            <a:lvl6pPr marL="0" marR="0" lvl="5" indent="0" algn="l" rtl="0">
              <a:spcBef>
                <a:spcPts val="0"/>
              </a:spcBef>
              <a:buNone/>
              <a:defRPr sz="3225">
                <a:solidFill>
                  <a:schemeClr val="dk1"/>
                </a:solidFill>
                <a:latin typeface="Calibri"/>
                <a:ea typeface="Calibri"/>
                <a:cs typeface="Calibri"/>
                <a:sym typeface="Calibri"/>
              </a:defRPr>
            </a:lvl6pPr>
            <a:lvl7pPr marL="0" marR="0" lvl="6" indent="0" algn="l" rtl="0">
              <a:spcBef>
                <a:spcPts val="0"/>
              </a:spcBef>
              <a:buNone/>
              <a:defRPr sz="3225">
                <a:solidFill>
                  <a:schemeClr val="dk1"/>
                </a:solidFill>
                <a:latin typeface="Calibri"/>
                <a:ea typeface="Calibri"/>
                <a:cs typeface="Calibri"/>
                <a:sym typeface="Calibri"/>
              </a:defRPr>
            </a:lvl7pPr>
            <a:lvl8pPr marL="0" marR="0" lvl="7" indent="0" algn="l" rtl="0">
              <a:spcBef>
                <a:spcPts val="0"/>
              </a:spcBef>
              <a:buNone/>
              <a:defRPr sz="3225">
                <a:solidFill>
                  <a:schemeClr val="dk1"/>
                </a:solidFill>
                <a:latin typeface="Calibri"/>
                <a:ea typeface="Calibri"/>
                <a:cs typeface="Calibri"/>
                <a:sym typeface="Calibri"/>
              </a:defRPr>
            </a:lvl8pPr>
            <a:lvl9pPr marL="0" marR="0" lvl="8" indent="0" algn="l" rtl="0">
              <a:spcBef>
                <a:spcPts val="0"/>
              </a:spcBef>
              <a:buNone/>
              <a:defRPr sz="3225">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7"/>
        <p:cNvGrpSpPr/>
        <p:nvPr/>
      </p:nvGrpSpPr>
      <p:grpSpPr>
        <a:xfrm>
          <a:off x="0" y="0"/>
          <a:ext cx="0" cy="0"/>
          <a:chOff x="0" y="0"/>
          <a:chExt cx="0" cy="0"/>
        </a:xfrm>
      </p:grpSpPr>
      <p:sp>
        <p:nvSpPr>
          <p:cNvPr id="78" name="Google Shape;78;p26"/>
          <p:cNvSpPr txBox="1">
            <a:spLocks noGrp="1"/>
          </p:cNvSpPr>
          <p:nvPr>
            <p:ph type="title"/>
          </p:nvPr>
        </p:nvSpPr>
        <p:spPr>
          <a:xfrm>
            <a:off x="914480" y="549340"/>
            <a:ext cx="16460629" cy="228626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10500"/>
              <a:buFont typeface="Calibri"/>
              <a:buNone/>
              <a:defRPr sz="7875"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79" name="Google Shape;79;p26"/>
          <p:cNvSpPr txBox="1">
            <a:spLocks noGrp="1"/>
          </p:cNvSpPr>
          <p:nvPr>
            <p:ph type="body" idx="1"/>
          </p:nvPr>
        </p:nvSpPr>
        <p:spPr>
          <a:xfrm rot="5400000">
            <a:off x="4618308" y="-503055"/>
            <a:ext cx="9052974" cy="16460629"/>
          </a:xfrm>
          <a:prstGeom prst="rect">
            <a:avLst/>
          </a:prstGeom>
          <a:noFill/>
          <a:ln>
            <a:noFill/>
          </a:ln>
        </p:spPr>
        <p:txBody>
          <a:bodyPr spcFirstLastPara="1" wrap="square" lIns="91425" tIns="45700" rIns="91425" bIns="45700" anchor="t" anchorCtr="0">
            <a:noAutofit/>
          </a:bodyPr>
          <a:lstStyle>
            <a:lvl1pPr marL="342900" marR="0" lvl="0" indent="-533400" algn="l" rtl="0">
              <a:spcBef>
                <a:spcPts val="1140"/>
              </a:spcBef>
              <a:spcAft>
                <a:spcPts val="0"/>
              </a:spcAft>
              <a:buClr>
                <a:schemeClr val="dk1"/>
              </a:buClr>
              <a:buSzPts val="7600"/>
              <a:buFont typeface="Arial"/>
              <a:buChar char="•"/>
              <a:defRPr sz="5700" b="0" i="0" u="none" strike="noStrike" cap="none">
                <a:solidFill>
                  <a:schemeClr val="dk1"/>
                </a:solidFill>
                <a:latin typeface="Calibri"/>
                <a:ea typeface="Calibri"/>
                <a:cs typeface="Calibri"/>
                <a:sym typeface="Calibri"/>
              </a:defRPr>
            </a:lvl1pPr>
            <a:lvl2pPr marL="685800" marR="0" lvl="1" indent="-490538" algn="l" rtl="0">
              <a:spcBef>
                <a:spcPts val="1005"/>
              </a:spcBef>
              <a:spcAft>
                <a:spcPts val="0"/>
              </a:spcAft>
              <a:buClr>
                <a:schemeClr val="dk1"/>
              </a:buClr>
              <a:buSzPts val="6700"/>
              <a:buFont typeface="Arial"/>
              <a:buChar char="–"/>
              <a:defRPr sz="5025" b="0" i="0" u="none" strike="noStrike" cap="none">
                <a:solidFill>
                  <a:schemeClr val="dk1"/>
                </a:solidFill>
                <a:latin typeface="Calibri"/>
                <a:ea typeface="Calibri"/>
                <a:cs typeface="Calibri"/>
                <a:sym typeface="Calibri"/>
              </a:defRPr>
            </a:lvl2pPr>
            <a:lvl3pPr marL="1028700" marR="0" lvl="2" indent="-442913" algn="l" rtl="0">
              <a:spcBef>
                <a:spcPts val="855"/>
              </a:spcBef>
              <a:spcAft>
                <a:spcPts val="0"/>
              </a:spcAft>
              <a:buClr>
                <a:schemeClr val="dk1"/>
              </a:buClr>
              <a:buSzPts val="5700"/>
              <a:buFont typeface="Arial"/>
              <a:buChar char="•"/>
              <a:defRPr sz="4275" b="0" i="0" u="none" strike="noStrike" cap="none">
                <a:solidFill>
                  <a:schemeClr val="dk1"/>
                </a:solidFill>
                <a:latin typeface="Calibri"/>
                <a:ea typeface="Calibri"/>
                <a:cs typeface="Calibri"/>
                <a:sym typeface="Calibri"/>
              </a:defRPr>
            </a:lvl3pPr>
            <a:lvl4pPr marL="1371600" marR="0" lvl="3" indent="-400050" algn="l" rtl="0">
              <a:spcBef>
                <a:spcPts val="720"/>
              </a:spcBef>
              <a:spcAft>
                <a:spcPts val="0"/>
              </a:spcAft>
              <a:buClr>
                <a:schemeClr val="dk1"/>
              </a:buClr>
              <a:buSzPts val="4800"/>
              <a:buFont typeface="Arial"/>
              <a:buChar char="–"/>
              <a:defRPr sz="3600" b="0" i="0" u="none" strike="noStrike" cap="none">
                <a:solidFill>
                  <a:schemeClr val="dk1"/>
                </a:solidFill>
                <a:latin typeface="Calibri"/>
                <a:ea typeface="Calibri"/>
                <a:cs typeface="Calibri"/>
                <a:sym typeface="Calibri"/>
              </a:defRPr>
            </a:lvl4pPr>
            <a:lvl5pPr marL="1714500" marR="0" lvl="4" indent="-400050" algn="l" rtl="0">
              <a:spcBef>
                <a:spcPts val="720"/>
              </a:spcBef>
              <a:spcAft>
                <a:spcPts val="0"/>
              </a:spcAft>
              <a:buClr>
                <a:schemeClr val="dk1"/>
              </a:buClr>
              <a:buSzPts val="4800"/>
              <a:buFont typeface="Arial"/>
              <a:buChar char="»"/>
              <a:defRPr sz="3600" b="0" i="0" u="none" strike="noStrike" cap="none">
                <a:solidFill>
                  <a:schemeClr val="dk1"/>
                </a:solidFill>
                <a:latin typeface="Calibri"/>
                <a:ea typeface="Calibri"/>
                <a:cs typeface="Calibri"/>
                <a:sym typeface="Calibri"/>
              </a:defRPr>
            </a:lvl5pPr>
            <a:lvl6pPr marL="2057400" marR="0" lvl="5" indent="-400050" algn="l" rtl="0">
              <a:spcBef>
                <a:spcPts val="720"/>
              </a:spcBef>
              <a:spcAft>
                <a:spcPts val="0"/>
              </a:spcAft>
              <a:buClr>
                <a:schemeClr val="dk1"/>
              </a:buClr>
              <a:buSzPts val="4800"/>
              <a:buFont typeface="Arial"/>
              <a:buChar char="•"/>
              <a:defRPr sz="3600" b="0" i="0" u="none" strike="noStrike" cap="none">
                <a:solidFill>
                  <a:schemeClr val="dk1"/>
                </a:solidFill>
                <a:latin typeface="Calibri"/>
                <a:ea typeface="Calibri"/>
                <a:cs typeface="Calibri"/>
                <a:sym typeface="Calibri"/>
              </a:defRPr>
            </a:lvl6pPr>
            <a:lvl7pPr marL="2400300" marR="0" lvl="6" indent="-400050" algn="l" rtl="0">
              <a:spcBef>
                <a:spcPts val="720"/>
              </a:spcBef>
              <a:spcAft>
                <a:spcPts val="0"/>
              </a:spcAft>
              <a:buClr>
                <a:schemeClr val="dk1"/>
              </a:buClr>
              <a:buSzPts val="4800"/>
              <a:buFont typeface="Arial"/>
              <a:buChar char="•"/>
              <a:defRPr sz="3600" b="0" i="0" u="none" strike="noStrike" cap="none">
                <a:solidFill>
                  <a:schemeClr val="dk1"/>
                </a:solidFill>
                <a:latin typeface="Calibri"/>
                <a:ea typeface="Calibri"/>
                <a:cs typeface="Calibri"/>
                <a:sym typeface="Calibri"/>
              </a:defRPr>
            </a:lvl7pPr>
            <a:lvl8pPr marL="2743200" marR="0" lvl="7" indent="-400050" algn="l" rtl="0">
              <a:spcBef>
                <a:spcPts val="720"/>
              </a:spcBef>
              <a:spcAft>
                <a:spcPts val="0"/>
              </a:spcAft>
              <a:buClr>
                <a:schemeClr val="dk1"/>
              </a:buClr>
              <a:buSzPts val="4800"/>
              <a:buFont typeface="Arial"/>
              <a:buChar char="•"/>
              <a:defRPr sz="3600" b="0" i="0" u="none" strike="noStrike" cap="none">
                <a:solidFill>
                  <a:schemeClr val="dk1"/>
                </a:solidFill>
                <a:latin typeface="Calibri"/>
                <a:ea typeface="Calibri"/>
                <a:cs typeface="Calibri"/>
                <a:sym typeface="Calibri"/>
              </a:defRPr>
            </a:lvl8pPr>
            <a:lvl9pPr marL="3086100" marR="0" lvl="8" indent="-400050" algn="l" rtl="0">
              <a:spcBef>
                <a:spcPts val="720"/>
              </a:spcBef>
              <a:spcAft>
                <a:spcPts val="0"/>
              </a:spcAft>
              <a:buClr>
                <a:schemeClr val="dk1"/>
              </a:buClr>
              <a:buSzPts val="48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80" name="Google Shape;80;p26"/>
          <p:cNvSpPr txBox="1">
            <a:spLocks noGrp="1"/>
          </p:cNvSpPr>
          <p:nvPr>
            <p:ph type="dt" idx="10"/>
          </p:nvPr>
        </p:nvSpPr>
        <p:spPr>
          <a:xfrm>
            <a:off x="914479" y="12714174"/>
            <a:ext cx="42675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225">
                <a:solidFill>
                  <a:schemeClr val="dk1"/>
                </a:solidFill>
                <a:latin typeface="Calibri"/>
                <a:ea typeface="Calibri"/>
                <a:cs typeface="Calibri"/>
                <a:sym typeface="Calibri"/>
              </a:defRPr>
            </a:lvl1pPr>
            <a:lvl2pPr marR="0" lvl="1"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9pPr>
          </a:lstStyle>
          <a:p>
            <a:endParaRPr/>
          </a:p>
        </p:txBody>
      </p:sp>
      <p:sp>
        <p:nvSpPr>
          <p:cNvPr id="81" name="Google Shape;81;p26"/>
          <p:cNvSpPr txBox="1">
            <a:spLocks noGrp="1"/>
          </p:cNvSpPr>
          <p:nvPr>
            <p:ph type="ftr" idx="11"/>
          </p:nvPr>
        </p:nvSpPr>
        <p:spPr>
          <a:xfrm>
            <a:off x="6248943" y="12714174"/>
            <a:ext cx="5791703"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225">
                <a:solidFill>
                  <a:schemeClr val="dk1"/>
                </a:solidFill>
                <a:latin typeface="Calibri"/>
                <a:ea typeface="Calibri"/>
                <a:cs typeface="Calibri"/>
                <a:sym typeface="Calibri"/>
              </a:defRPr>
            </a:lvl1pPr>
            <a:lvl2pPr marR="0" lvl="1"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9pPr>
          </a:lstStyle>
          <a:p>
            <a:endParaRPr/>
          </a:p>
        </p:txBody>
      </p:sp>
      <p:sp>
        <p:nvSpPr>
          <p:cNvPr id="82" name="Google Shape;82;p26"/>
          <p:cNvSpPr txBox="1">
            <a:spLocks noGrp="1"/>
          </p:cNvSpPr>
          <p:nvPr>
            <p:ph type="sldNum" idx="12"/>
          </p:nvPr>
        </p:nvSpPr>
        <p:spPr>
          <a:xfrm>
            <a:off x="13107538" y="12714174"/>
            <a:ext cx="42675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3225">
                <a:solidFill>
                  <a:schemeClr val="dk1"/>
                </a:solidFill>
                <a:latin typeface="Calibri"/>
                <a:ea typeface="Calibri"/>
                <a:cs typeface="Calibri"/>
                <a:sym typeface="Calibri"/>
              </a:defRPr>
            </a:lvl1pPr>
            <a:lvl2pPr marL="0" marR="0" lvl="1" indent="0" algn="l" rtl="0">
              <a:spcBef>
                <a:spcPts val="0"/>
              </a:spcBef>
              <a:buNone/>
              <a:defRPr sz="3225">
                <a:solidFill>
                  <a:schemeClr val="dk1"/>
                </a:solidFill>
                <a:latin typeface="Calibri"/>
                <a:ea typeface="Calibri"/>
                <a:cs typeface="Calibri"/>
                <a:sym typeface="Calibri"/>
              </a:defRPr>
            </a:lvl2pPr>
            <a:lvl3pPr marL="0" marR="0" lvl="2" indent="0" algn="l" rtl="0">
              <a:spcBef>
                <a:spcPts val="0"/>
              </a:spcBef>
              <a:buNone/>
              <a:defRPr sz="3225">
                <a:solidFill>
                  <a:schemeClr val="dk1"/>
                </a:solidFill>
                <a:latin typeface="Calibri"/>
                <a:ea typeface="Calibri"/>
                <a:cs typeface="Calibri"/>
                <a:sym typeface="Calibri"/>
              </a:defRPr>
            </a:lvl3pPr>
            <a:lvl4pPr marL="0" marR="0" lvl="3" indent="0" algn="l" rtl="0">
              <a:spcBef>
                <a:spcPts val="0"/>
              </a:spcBef>
              <a:buNone/>
              <a:defRPr sz="3225">
                <a:solidFill>
                  <a:schemeClr val="dk1"/>
                </a:solidFill>
                <a:latin typeface="Calibri"/>
                <a:ea typeface="Calibri"/>
                <a:cs typeface="Calibri"/>
                <a:sym typeface="Calibri"/>
              </a:defRPr>
            </a:lvl4pPr>
            <a:lvl5pPr marL="0" marR="0" lvl="4" indent="0" algn="l" rtl="0">
              <a:spcBef>
                <a:spcPts val="0"/>
              </a:spcBef>
              <a:buNone/>
              <a:defRPr sz="3225">
                <a:solidFill>
                  <a:schemeClr val="dk1"/>
                </a:solidFill>
                <a:latin typeface="Calibri"/>
                <a:ea typeface="Calibri"/>
                <a:cs typeface="Calibri"/>
                <a:sym typeface="Calibri"/>
              </a:defRPr>
            </a:lvl5pPr>
            <a:lvl6pPr marL="0" marR="0" lvl="5" indent="0" algn="l" rtl="0">
              <a:spcBef>
                <a:spcPts val="0"/>
              </a:spcBef>
              <a:buNone/>
              <a:defRPr sz="3225">
                <a:solidFill>
                  <a:schemeClr val="dk1"/>
                </a:solidFill>
                <a:latin typeface="Calibri"/>
                <a:ea typeface="Calibri"/>
                <a:cs typeface="Calibri"/>
                <a:sym typeface="Calibri"/>
              </a:defRPr>
            </a:lvl6pPr>
            <a:lvl7pPr marL="0" marR="0" lvl="6" indent="0" algn="l" rtl="0">
              <a:spcBef>
                <a:spcPts val="0"/>
              </a:spcBef>
              <a:buNone/>
              <a:defRPr sz="3225">
                <a:solidFill>
                  <a:schemeClr val="dk1"/>
                </a:solidFill>
                <a:latin typeface="Calibri"/>
                <a:ea typeface="Calibri"/>
                <a:cs typeface="Calibri"/>
                <a:sym typeface="Calibri"/>
              </a:defRPr>
            </a:lvl7pPr>
            <a:lvl8pPr marL="0" marR="0" lvl="7" indent="0" algn="l" rtl="0">
              <a:spcBef>
                <a:spcPts val="0"/>
              </a:spcBef>
              <a:buNone/>
              <a:defRPr sz="3225">
                <a:solidFill>
                  <a:schemeClr val="dk1"/>
                </a:solidFill>
                <a:latin typeface="Calibri"/>
                <a:ea typeface="Calibri"/>
                <a:cs typeface="Calibri"/>
                <a:sym typeface="Calibri"/>
              </a:defRPr>
            </a:lvl8pPr>
            <a:lvl9pPr marL="0" marR="0" lvl="8" indent="0" algn="l" rtl="0">
              <a:spcBef>
                <a:spcPts val="0"/>
              </a:spcBef>
              <a:buNone/>
              <a:defRPr sz="3225">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3"/>
        <p:cNvGrpSpPr/>
        <p:nvPr/>
      </p:nvGrpSpPr>
      <p:grpSpPr>
        <a:xfrm>
          <a:off x="0" y="0"/>
          <a:ext cx="0" cy="0"/>
          <a:chOff x="0" y="0"/>
          <a:chExt cx="0" cy="0"/>
        </a:xfrm>
      </p:grpSpPr>
      <p:sp>
        <p:nvSpPr>
          <p:cNvPr id="84" name="Google Shape;84;p27"/>
          <p:cNvSpPr txBox="1">
            <a:spLocks noGrp="1"/>
          </p:cNvSpPr>
          <p:nvPr>
            <p:ph type="title"/>
          </p:nvPr>
        </p:nvSpPr>
        <p:spPr>
          <a:xfrm rot="5400000">
            <a:off x="29143929" y="7317794"/>
            <a:ext cx="23411985" cy="10973753"/>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10500"/>
              <a:buFont typeface="Calibri"/>
              <a:buNone/>
              <a:defRPr sz="7875"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85" name="Google Shape;85;p27"/>
          <p:cNvSpPr txBox="1">
            <a:spLocks noGrp="1"/>
          </p:cNvSpPr>
          <p:nvPr>
            <p:ph type="body" idx="1"/>
          </p:nvPr>
        </p:nvSpPr>
        <p:spPr>
          <a:xfrm rot="5400000">
            <a:off x="7042423" y="-3505134"/>
            <a:ext cx="23411985" cy="32619608"/>
          </a:xfrm>
          <a:prstGeom prst="rect">
            <a:avLst/>
          </a:prstGeom>
          <a:noFill/>
          <a:ln>
            <a:noFill/>
          </a:ln>
        </p:spPr>
        <p:txBody>
          <a:bodyPr spcFirstLastPara="1" wrap="square" lIns="91425" tIns="45700" rIns="91425" bIns="45700" anchor="t" anchorCtr="0">
            <a:noAutofit/>
          </a:bodyPr>
          <a:lstStyle>
            <a:lvl1pPr marL="342900" marR="0" lvl="0" indent="-533400" algn="l" rtl="0">
              <a:spcBef>
                <a:spcPts val="1140"/>
              </a:spcBef>
              <a:spcAft>
                <a:spcPts val="0"/>
              </a:spcAft>
              <a:buClr>
                <a:schemeClr val="dk1"/>
              </a:buClr>
              <a:buSzPts val="7600"/>
              <a:buFont typeface="Arial"/>
              <a:buChar char="•"/>
              <a:defRPr sz="5700" b="0" i="0" u="none" strike="noStrike" cap="none">
                <a:solidFill>
                  <a:schemeClr val="dk1"/>
                </a:solidFill>
                <a:latin typeface="Calibri"/>
                <a:ea typeface="Calibri"/>
                <a:cs typeface="Calibri"/>
                <a:sym typeface="Calibri"/>
              </a:defRPr>
            </a:lvl1pPr>
            <a:lvl2pPr marL="685800" marR="0" lvl="1" indent="-490538" algn="l" rtl="0">
              <a:spcBef>
                <a:spcPts val="1005"/>
              </a:spcBef>
              <a:spcAft>
                <a:spcPts val="0"/>
              </a:spcAft>
              <a:buClr>
                <a:schemeClr val="dk1"/>
              </a:buClr>
              <a:buSzPts val="6700"/>
              <a:buFont typeface="Arial"/>
              <a:buChar char="–"/>
              <a:defRPr sz="5025" b="0" i="0" u="none" strike="noStrike" cap="none">
                <a:solidFill>
                  <a:schemeClr val="dk1"/>
                </a:solidFill>
                <a:latin typeface="Calibri"/>
                <a:ea typeface="Calibri"/>
                <a:cs typeface="Calibri"/>
                <a:sym typeface="Calibri"/>
              </a:defRPr>
            </a:lvl2pPr>
            <a:lvl3pPr marL="1028700" marR="0" lvl="2" indent="-442913" algn="l" rtl="0">
              <a:spcBef>
                <a:spcPts val="855"/>
              </a:spcBef>
              <a:spcAft>
                <a:spcPts val="0"/>
              </a:spcAft>
              <a:buClr>
                <a:schemeClr val="dk1"/>
              </a:buClr>
              <a:buSzPts val="5700"/>
              <a:buFont typeface="Arial"/>
              <a:buChar char="•"/>
              <a:defRPr sz="4275" b="0" i="0" u="none" strike="noStrike" cap="none">
                <a:solidFill>
                  <a:schemeClr val="dk1"/>
                </a:solidFill>
                <a:latin typeface="Calibri"/>
                <a:ea typeface="Calibri"/>
                <a:cs typeface="Calibri"/>
                <a:sym typeface="Calibri"/>
              </a:defRPr>
            </a:lvl3pPr>
            <a:lvl4pPr marL="1371600" marR="0" lvl="3" indent="-400050" algn="l" rtl="0">
              <a:spcBef>
                <a:spcPts val="720"/>
              </a:spcBef>
              <a:spcAft>
                <a:spcPts val="0"/>
              </a:spcAft>
              <a:buClr>
                <a:schemeClr val="dk1"/>
              </a:buClr>
              <a:buSzPts val="4800"/>
              <a:buFont typeface="Arial"/>
              <a:buChar char="–"/>
              <a:defRPr sz="3600" b="0" i="0" u="none" strike="noStrike" cap="none">
                <a:solidFill>
                  <a:schemeClr val="dk1"/>
                </a:solidFill>
                <a:latin typeface="Calibri"/>
                <a:ea typeface="Calibri"/>
                <a:cs typeface="Calibri"/>
                <a:sym typeface="Calibri"/>
              </a:defRPr>
            </a:lvl4pPr>
            <a:lvl5pPr marL="1714500" marR="0" lvl="4" indent="-400050" algn="l" rtl="0">
              <a:spcBef>
                <a:spcPts val="720"/>
              </a:spcBef>
              <a:spcAft>
                <a:spcPts val="0"/>
              </a:spcAft>
              <a:buClr>
                <a:schemeClr val="dk1"/>
              </a:buClr>
              <a:buSzPts val="4800"/>
              <a:buFont typeface="Arial"/>
              <a:buChar char="»"/>
              <a:defRPr sz="3600" b="0" i="0" u="none" strike="noStrike" cap="none">
                <a:solidFill>
                  <a:schemeClr val="dk1"/>
                </a:solidFill>
                <a:latin typeface="Calibri"/>
                <a:ea typeface="Calibri"/>
                <a:cs typeface="Calibri"/>
                <a:sym typeface="Calibri"/>
              </a:defRPr>
            </a:lvl5pPr>
            <a:lvl6pPr marL="2057400" marR="0" lvl="5" indent="-400050" algn="l" rtl="0">
              <a:spcBef>
                <a:spcPts val="720"/>
              </a:spcBef>
              <a:spcAft>
                <a:spcPts val="0"/>
              </a:spcAft>
              <a:buClr>
                <a:schemeClr val="dk1"/>
              </a:buClr>
              <a:buSzPts val="4800"/>
              <a:buFont typeface="Arial"/>
              <a:buChar char="•"/>
              <a:defRPr sz="3600" b="0" i="0" u="none" strike="noStrike" cap="none">
                <a:solidFill>
                  <a:schemeClr val="dk1"/>
                </a:solidFill>
                <a:latin typeface="Calibri"/>
                <a:ea typeface="Calibri"/>
                <a:cs typeface="Calibri"/>
                <a:sym typeface="Calibri"/>
              </a:defRPr>
            </a:lvl6pPr>
            <a:lvl7pPr marL="2400300" marR="0" lvl="6" indent="-400050" algn="l" rtl="0">
              <a:spcBef>
                <a:spcPts val="720"/>
              </a:spcBef>
              <a:spcAft>
                <a:spcPts val="0"/>
              </a:spcAft>
              <a:buClr>
                <a:schemeClr val="dk1"/>
              </a:buClr>
              <a:buSzPts val="4800"/>
              <a:buFont typeface="Arial"/>
              <a:buChar char="•"/>
              <a:defRPr sz="3600" b="0" i="0" u="none" strike="noStrike" cap="none">
                <a:solidFill>
                  <a:schemeClr val="dk1"/>
                </a:solidFill>
                <a:latin typeface="Calibri"/>
                <a:ea typeface="Calibri"/>
                <a:cs typeface="Calibri"/>
                <a:sym typeface="Calibri"/>
              </a:defRPr>
            </a:lvl7pPr>
            <a:lvl8pPr marL="2743200" marR="0" lvl="7" indent="-400050" algn="l" rtl="0">
              <a:spcBef>
                <a:spcPts val="720"/>
              </a:spcBef>
              <a:spcAft>
                <a:spcPts val="0"/>
              </a:spcAft>
              <a:buClr>
                <a:schemeClr val="dk1"/>
              </a:buClr>
              <a:buSzPts val="4800"/>
              <a:buFont typeface="Arial"/>
              <a:buChar char="•"/>
              <a:defRPr sz="3600" b="0" i="0" u="none" strike="noStrike" cap="none">
                <a:solidFill>
                  <a:schemeClr val="dk1"/>
                </a:solidFill>
                <a:latin typeface="Calibri"/>
                <a:ea typeface="Calibri"/>
                <a:cs typeface="Calibri"/>
                <a:sym typeface="Calibri"/>
              </a:defRPr>
            </a:lvl8pPr>
            <a:lvl9pPr marL="3086100" marR="0" lvl="8" indent="-400050" algn="l" rtl="0">
              <a:spcBef>
                <a:spcPts val="720"/>
              </a:spcBef>
              <a:spcAft>
                <a:spcPts val="0"/>
              </a:spcAft>
              <a:buClr>
                <a:schemeClr val="dk1"/>
              </a:buClr>
              <a:buSzPts val="48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86" name="Google Shape;86;p27"/>
          <p:cNvSpPr txBox="1">
            <a:spLocks noGrp="1"/>
          </p:cNvSpPr>
          <p:nvPr>
            <p:ph type="dt" idx="10"/>
          </p:nvPr>
        </p:nvSpPr>
        <p:spPr>
          <a:xfrm>
            <a:off x="914479" y="12714174"/>
            <a:ext cx="42675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225">
                <a:solidFill>
                  <a:schemeClr val="dk1"/>
                </a:solidFill>
                <a:latin typeface="Calibri"/>
                <a:ea typeface="Calibri"/>
                <a:cs typeface="Calibri"/>
                <a:sym typeface="Calibri"/>
              </a:defRPr>
            </a:lvl1pPr>
            <a:lvl2pPr marR="0" lvl="1"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9pPr>
          </a:lstStyle>
          <a:p>
            <a:endParaRPr/>
          </a:p>
        </p:txBody>
      </p:sp>
      <p:sp>
        <p:nvSpPr>
          <p:cNvPr id="87" name="Google Shape;87;p27"/>
          <p:cNvSpPr txBox="1">
            <a:spLocks noGrp="1"/>
          </p:cNvSpPr>
          <p:nvPr>
            <p:ph type="ftr" idx="11"/>
          </p:nvPr>
        </p:nvSpPr>
        <p:spPr>
          <a:xfrm>
            <a:off x="6248943" y="12714174"/>
            <a:ext cx="5791703"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225">
                <a:solidFill>
                  <a:schemeClr val="dk1"/>
                </a:solidFill>
                <a:latin typeface="Calibri"/>
                <a:ea typeface="Calibri"/>
                <a:cs typeface="Calibri"/>
                <a:sym typeface="Calibri"/>
              </a:defRPr>
            </a:lvl1pPr>
            <a:lvl2pPr marR="0" lvl="1"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225" b="0" i="0" u="none" strike="noStrike" cap="none">
                <a:solidFill>
                  <a:schemeClr val="dk1"/>
                </a:solidFill>
                <a:latin typeface="Calibri"/>
                <a:ea typeface="Calibri"/>
                <a:cs typeface="Calibri"/>
                <a:sym typeface="Calibri"/>
              </a:defRPr>
            </a:lvl9pPr>
          </a:lstStyle>
          <a:p>
            <a:endParaRPr/>
          </a:p>
        </p:txBody>
      </p:sp>
      <p:sp>
        <p:nvSpPr>
          <p:cNvPr id="88" name="Google Shape;88;p27"/>
          <p:cNvSpPr txBox="1">
            <a:spLocks noGrp="1"/>
          </p:cNvSpPr>
          <p:nvPr>
            <p:ph type="sldNum" idx="12"/>
          </p:nvPr>
        </p:nvSpPr>
        <p:spPr>
          <a:xfrm>
            <a:off x="13107538" y="12714174"/>
            <a:ext cx="42675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3225">
                <a:solidFill>
                  <a:schemeClr val="dk1"/>
                </a:solidFill>
                <a:latin typeface="Calibri"/>
                <a:ea typeface="Calibri"/>
                <a:cs typeface="Calibri"/>
                <a:sym typeface="Calibri"/>
              </a:defRPr>
            </a:lvl1pPr>
            <a:lvl2pPr marL="0" marR="0" lvl="1" indent="0" algn="l" rtl="0">
              <a:spcBef>
                <a:spcPts val="0"/>
              </a:spcBef>
              <a:buNone/>
              <a:defRPr sz="3225">
                <a:solidFill>
                  <a:schemeClr val="dk1"/>
                </a:solidFill>
                <a:latin typeface="Calibri"/>
                <a:ea typeface="Calibri"/>
                <a:cs typeface="Calibri"/>
                <a:sym typeface="Calibri"/>
              </a:defRPr>
            </a:lvl2pPr>
            <a:lvl3pPr marL="0" marR="0" lvl="2" indent="0" algn="l" rtl="0">
              <a:spcBef>
                <a:spcPts val="0"/>
              </a:spcBef>
              <a:buNone/>
              <a:defRPr sz="3225">
                <a:solidFill>
                  <a:schemeClr val="dk1"/>
                </a:solidFill>
                <a:latin typeface="Calibri"/>
                <a:ea typeface="Calibri"/>
                <a:cs typeface="Calibri"/>
                <a:sym typeface="Calibri"/>
              </a:defRPr>
            </a:lvl3pPr>
            <a:lvl4pPr marL="0" marR="0" lvl="3" indent="0" algn="l" rtl="0">
              <a:spcBef>
                <a:spcPts val="0"/>
              </a:spcBef>
              <a:buNone/>
              <a:defRPr sz="3225">
                <a:solidFill>
                  <a:schemeClr val="dk1"/>
                </a:solidFill>
                <a:latin typeface="Calibri"/>
                <a:ea typeface="Calibri"/>
                <a:cs typeface="Calibri"/>
                <a:sym typeface="Calibri"/>
              </a:defRPr>
            </a:lvl4pPr>
            <a:lvl5pPr marL="0" marR="0" lvl="4" indent="0" algn="l" rtl="0">
              <a:spcBef>
                <a:spcPts val="0"/>
              </a:spcBef>
              <a:buNone/>
              <a:defRPr sz="3225">
                <a:solidFill>
                  <a:schemeClr val="dk1"/>
                </a:solidFill>
                <a:latin typeface="Calibri"/>
                <a:ea typeface="Calibri"/>
                <a:cs typeface="Calibri"/>
                <a:sym typeface="Calibri"/>
              </a:defRPr>
            </a:lvl5pPr>
            <a:lvl6pPr marL="0" marR="0" lvl="5" indent="0" algn="l" rtl="0">
              <a:spcBef>
                <a:spcPts val="0"/>
              </a:spcBef>
              <a:buNone/>
              <a:defRPr sz="3225">
                <a:solidFill>
                  <a:schemeClr val="dk1"/>
                </a:solidFill>
                <a:latin typeface="Calibri"/>
                <a:ea typeface="Calibri"/>
                <a:cs typeface="Calibri"/>
                <a:sym typeface="Calibri"/>
              </a:defRPr>
            </a:lvl6pPr>
            <a:lvl7pPr marL="0" marR="0" lvl="6" indent="0" algn="l" rtl="0">
              <a:spcBef>
                <a:spcPts val="0"/>
              </a:spcBef>
              <a:buNone/>
              <a:defRPr sz="3225">
                <a:solidFill>
                  <a:schemeClr val="dk1"/>
                </a:solidFill>
                <a:latin typeface="Calibri"/>
                <a:ea typeface="Calibri"/>
                <a:cs typeface="Calibri"/>
                <a:sym typeface="Calibri"/>
              </a:defRPr>
            </a:lvl7pPr>
            <a:lvl8pPr marL="0" marR="0" lvl="7" indent="0" algn="l" rtl="0">
              <a:spcBef>
                <a:spcPts val="0"/>
              </a:spcBef>
              <a:buNone/>
              <a:defRPr sz="3225">
                <a:solidFill>
                  <a:schemeClr val="dk1"/>
                </a:solidFill>
                <a:latin typeface="Calibri"/>
                <a:ea typeface="Calibri"/>
                <a:cs typeface="Calibri"/>
                <a:sym typeface="Calibri"/>
              </a:defRPr>
            </a:lvl8pPr>
            <a:lvl9pPr marL="0" marR="0" lvl="8" indent="0" algn="l" rtl="0">
              <a:spcBef>
                <a:spcPts val="0"/>
              </a:spcBef>
              <a:buNone/>
              <a:defRPr sz="3225">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l="-1000" t="-11000" r="19000" b="-9000"/>
          </a:stretch>
        </a:blipFill>
        <a:effectLst/>
      </p:bgPr>
    </p:bg>
    <p:spTree>
      <p:nvGrpSpPr>
        <p:cNvPr id="1" name="Shape 9"/>
        <p:cNvGrpSpPr/>
        <p:nvPr/>
      </p:nvGrpSpPr>
      <p:grpSpPr>
        <a:xfrm>
          <a:off x="0" y="0"/>
          <a:ext cx="0" cy="0"/>
          <a:chOff x="0" y="0"/>
          <a:chExt cx="0" cy="0"/>
        </a:xfrm>
      </p:grpSpPr>
      <p:pic>
        <p:nvPicPr>
          <p:cNvPr id="10" name="Google Shape;10;p15"/>
          <p:cNvPicPr preferRelativeResize="0"/>
          <p:nvPr/>
        </p:nvPicPr>
        <p:blipFill rotWithShape="1">
          <a:blip r:embed="rId13">
            <a:alphaModFix/>
            <a:extLst>
              <a:ext uri="{BEBA8EAE-BF5A-486C-A8C5-ECC9F3942E4B}">
                <a14:imgProps xmlns:a14="http://schemas.microsoft.com/office/drawing/2010/main">
                  <a14:imgLayer r:embed="rId14">
                    <a14:imgEffect>
                      <a14:colorTemperature colorTemp="4700"/>
                    </a14:imgEffect>
                  </a14:imgLayer>
                </a14:imgProps>
              </a:ext>
            </a:extLst>
          </a:blip>
          <a:srcRect l="7943" b="-4419"/>
          <a:stretch/>
        </p:blipFill>
        <p:spPr>
          <a:xfrm>
            <a:off x="1432143" y="46609"/>
            <a:ext cx="16837822" cy="1492065"/>
          </a:xfrm>
          <a:prstGeom prst="rect">
            <a:avLst/>
          </a:prstGeom>
          <a:noFill/>
          <a:ln>
            <a:noFill/>
          </a:ln>
        </p:spPr>
      </p:pic>
      <p:sp>
        <p:nvSpPr>
          <p:cNvPr id="11" name="Google Shape;11;p15"/>
          <p:cNvSpPr txBox="1"/>
          <p:nvPr/>
        </p:nvSpPr>
        <p:spPr>
          <a:xfrm>
            <a:off x="4947783" y="83042"/>
            <a:ext cx="12809506" cy="1210175"/>
          </a:xfrm>
          <a:prstGeom prst="rect">
            <a:avLst/>
          </a:prstGeom>
          <a:noFill/>
          <a:ln>
            <a:noFill/>
          </a:ln>
        </p:spPr>
        <p:txBody>
          <a:bodyPr spcFirstLastPara="1" wrap="square" lIns="68570" tIns="34276" rIns="68570" bIns="34276" anchor="t" anchorCtr="0">
            <a:spAutoFit/>
          </a:bodyPr>
          <a:lstStyle/>
          <a:p>
            <a:pPr marL="0" marR="0" lvl="0" indent="0" algn="ctr" rtl="0">
              <a:lnSpc>
                <a:spcPct val="90909"/>
              </a:lnSpc>
              <a:spcBef>
                <a:spcPts val="3000"/>
              </a:spcBef>
              <a:spcAft>
                <a:spcPts val="0"/>
              </a:spcAft>
              <a:buNone/>
            </a:pPr>
            <a:r>
              <a:rPr lang="en-US" sz="5400" b="1" dirty="0">
                <a:solidFill>
                  <a:schemeClr val="bg1"/>
                </a:solidFill>
                <a:latin typeface="Sitka Small Semibold" pitchFamily="2" charset="0"/>
                <a:ea typeface="Questrial"/>
                <a:cs typeface="Questrial"/>
                <a:sym typeface="Questrial"/>
              </a:rPr>
              <a:t>NGUỒN GỐC DẦU MỎ</a:t>
            </a:r>
          </a:p>
        </p:txBody>
      </p:sp>
      <p:sp>
        <p:nvSpPr>
          <p:cNvPr id="12" name="Google Shape;12;p15"/>
          <p:cNvSpPr txBox="1"/>
          <p:nvPr/>
        </p:nvSpPr>
        <p:spPr>
          <a:xfrm>
            <a:off x="2555356" y="338387"/>
            <a:ext cx="1343543" cy="484720"/>
          </a:xfrm>
          <a:prstGeom prst="rect">
            <a:avLst/>
          </a:prstGeom>
          <a:noFill/>
          <a:ln>
            <a:noFill/>
          </a:ln>
        </p:spPr>
        <p:txBody>
          <a:bodyPr spcFirstLastPara="1" wrap="square" lIns="68570" tIns="34276" rIns="68570" bIns="34276" anchor="t" anchorCtr="0">
            <a:spAutoFit/>
          </a:bodyPr>
          <a:lstStyle/>
          <a:p>
            <a:pPr marL="0" marR="0" lvl="0" indent="0" algn="ctr" rtl="0">
              <a:spcBef>
                <a:spcPts val="0"/>
              </a:spcBef>
              <a:spcAft>
                <a:spcPts val="0"/>
              </a:spcAft>
              <a:buNone/>
            </a:pPr>
            <a:r>
              <a:rPr lang="en-US" sz="2700" b="1" i="0" u="none" strike="noStrike" cap="none" dirty="0">
                <a:solidFill>
                  <a:schemeClr val="lt1"/>
                </a:solidFill>
                <a:latin typeface="Questrial"/>
                <a:ea typeface="Questrial"/>
                <a:cs typeface="Questrial"/>
                <a:sym typeface="Questrial"/>
              </a:rPr>
              <a:t>CĐ 11.3</a:t>
            </a:r>
            <a:endParaRPr sz="2700" b="1" dirty="0"/>
          </a:p>
        </p:txBody>
      </p:sp>
      <p:sp>
        <p:nvSpPr>
          <p:cNvPr id="13" name="Google Shape;13;p15"/>
          <p:cNvSpPr txBox="1"/>
          <p:nvPr/>
        </p:nvSpPr>
        <p:spPr>
          <a:xfrm>
            <a:off x="1599276" y="121457"/>
            <a:ext cx="655482" cy="1133347"/>
          </a:xfrm>
          <a:prstGeom prst="rect">
            <a:avLst/>
          </a:prstGeom>
          <a:noFill/>
          <a:ln>
            <a:noFill/>
          </a:ln>
        </p:spPr>
        <p:txBody>
          <a:bodyPr spcFirstLastPara="1" wrap="square" lIns="68570" tIns="34276" rIns="68570" bIns="34276" anchor="t" anchorCtr="0">
            <a:spAutoFit/>
          </a:bodyPr>
          <a:lstStyle/>
          <a:p>
            <a:pPr marL="0" marR="0" lvl="0" indent="0" algn="ctr" rtl="0">
              <a:lnSpc>
                <a:spcPct val="160714"/>
              </a:lnSpc>
              <a:spcBef>
                <a:spcPts val="0"/>
              </a:spcBef>
              <a:spcAft>
                <a:spcPts val="0"/>
              </a:spcAft>
              <a:buNone/>
            </a:pPr>
            <a:r>
              <a:rPr lang="en-US" sz="2100" b="1" i="0" u="none" strike="noStrike" cap="none">
                <a:solidFill>
                  <a:schemeClr val="lt1"/>
                </a:solidFill>
                <a:latin typeface="Questrial"/>
                <a:ea typeface="Questrial"/>
                <a:cs typeface="Questrial"/>
                <a:sym typeface="Questrial"/>
              </a:rPr>
              <a:t>LỚP</a:t>
            </a:r>
            <a:endParaRPr sz="1050" b="1"/>
          </a:p>
          <a:p>
            <a:pPr marL="0" marR="0" lvl="0" indent="0" algn="ctr" rtl="0">
              <a:lnSpc>
                <a:spcPct val="93750"/>
              </a:lnSpc>
              <a:spcBef>
                <a:spcPts val="0"/>
              </a:spcBef>
              <a:spcAft>
                <a:spcPts val="0"/>
              </a:spcAft>
              <a:buNone/>
            </a:pPr>
            <a:r>
              <a:rPr lang="en-US" sz="3600" b="1" i="0" u="none" strike="noStrike" cap="none">
                <a:solidFill>
                  <a:schemeClr val="lt1"/>
                </a:solidFill>
                <a:latin typeface="Questrial"/>
                <a:ea typeface="Questrial"/>
                <a:cs typeface="Questrial"/>
                <a:sym typeface="Questrial"/>
              </a:rPr>
              <a:t>11</a:t>
            </a:r>
            <a:endParaRPr sz="3600" b="1" i="0" u="none" strike="noStrike" cap="none">
              <a:solidFill>
                <a:schemeClr val="lt1"/>
              </a:solidFill>
              <a:latin typeface="Questrial"/>
              <a:ea typeface="Questrial"/>
              <a:cs typeface="Questrial"/>
              <a:sym typeface="Questrial"/>
            </a:endParaRPr>
          </a:p>
        </p:txBody>
      </p:sp>
      <p:sp>
        <p:nvSpPr>
          <p:cNvPr id="14" name="Google Shape;14;p15"/>
          <p:cNvSpPr txBox="1"/>
          <p:nvPr/>
        </p:nvSpPr>
        <p:spPr>
          <a:xfrm>
            <a:off x="3972183" y="403442"/>
            <a:ext cx="1507898" cy="484720"/>
          </a:xfrm>
          <a:prstGeom prst="rect">
            <a:avLst/>
          </a:prstGeom>
          <a:noFill/>
          <a:ln>
            <a:noFill/>
          </a:ln>
        </p:spPr>
        <p:txBody>
          <a:bodyPr spcFirstLastPara="1" wrap="square" lIns="68570" tIns="34276" rIns="68570" bIns="34276" anchor="t" anchorCtr="0">
            <a:spAutoFit/>
          </a:bodyPr>
          <a:lstStyle/>
          <a:p>
            <a:pPr marL="0" marR="0" lvl="0" indent="0" algn="ctr" rtl="0">
              <a:spcBef>
                <a:spcPts val="0"/>
              </a:spcBef>
              <a:spcAft>
                <a:spcPts val="0"/>
              </a:spcAft>
              <a:buNone/>
            </a:pPr>
            <a:r>
              <a:rPr lang="en-US" sz="2700" b="1" i="0" u="none" strike="noStrike" cap="none" dirty="0">
                <a:solidFill>
                  <a:schemeClr val="lt1"/>
                </a:solidFill>
                <a:latin typeface="Questrial"/>
                <a:ea typeface="Questrial"/>
                <a:cs typeface="Questrial"/>
                <a:sym typeface="Questrial"/>
              </a:rPr>
              <a:t>BÀI  7</a:t>
            </a:r>
            <a:endParaRPr sz="2700" b="1" i="0" u="none" strike="noStrike" cap="none" dirty="0">
              <a:solidFill>
                <a:schemeClr val="lt1"/>
              </a:solidFill>
              <a:latin typeface="Questrial"/>
              <a:ea typeface="Questrial"/>
              <a:cs typeface="Questrial"/>
              <a:sym typeface="Questrial"/>
            </a:endParaRPr>
          </a:p>
        </p:txBody>
      </p:sp>
      <p:pic>
        <p:nvPicPr>
          <p:cNvPr id="15" name="Google Shape;15;p15"/>
          <p:cNvPicPr preferRelativeResize="0"/>
          <p:nvPr/>
        </p:nvPicPr>
        <p:blipFill rotWithShape="1">
          <a:blip r:embed="rId15">
            <a:alphaModFix/>
          </a:blip>
          <a:srcRect/>
          <a:stretch/>
        </p:blipFill>
        <p:spPr>
          <a:xfrm>
            <a:off x="25022904" y="0"/>
            <a:ext cx="18290682" cy="13717882"/>
          </a:xfrm>
          <a:prstGeom prst="rect">
            <a:avLst/>
          </a:prstGeom>
          <a:noFill/>
          <a:ln>
            <a:noFill/>
          </a:ln>
        </p:spPr>
      </p:pic>
      <p:pic>
        <p:nvPicPr>
          <p:cNvPr id="1026" name="Picture 2" descr="Nhà">
            <a:extLst>
              <a:ext uri="{FF2B5EF4-FFF2-40B4-BE49-F238E27FC236}">
                <a16:creationId xmlns:a16="http://schemas.microsoft.com/office/drawing/2014/main" xmlns="" id="{258E3CC1-FC5B-F1EC-77BA-8C025B5E8141}"/>
              </a:ext>
            </a:extLst>
          </p:cNvPr>
          <p:cNvPicPr>
            <a:picLocks noChangeAspect="1" noChangeArrowheads="1"/>
          </p:cNvPicPr>
          <p:nvPr userDrawn="1"/>
        </p:nvPicPr>
        <p:blipFill>
          <a:blip r:embed="rId16">
            <a:alphaModFix amt="35000"/>
            <a:extLst>
              <a:ext uri="{28A0092B-C50C-407E-A947-70E740481C1C}">
                <a14:useLocalDpi xmlns:a14="http://schemas.microsoft.com/office/drawing/2010/main" val="0"/>
              </a:ext>
            </a:extLst>
          </a:blip>
          <a:srcRect/>
          <a:stretch>
            <a:fillRect/>
          </a:stretch>
        </p:blipFill>
        <p:spPr bwMode="auto">
          <a:xfrm>
            <a:off x="279019" y="13066327"/>
            <a:ext cx="2640513" cy="6257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10;&#10;Description automatically generated">
            <a:extLst>
              <a:ext uri="{FF2B5EF4-FFF2-40B4-BE49-F238E27FC236}">
                <a16:creationId xmlns:a16="http://schemas.microsoft.com/office/drawing/2014/main" xmlns="" id="{B652FE73-5F5E-7C96-7C0C-C56EB06F3E8A}"/>
              </a:ext>
            </a:extLst>
          </p:cNvPr>
          <p:cNvPicPr>
            <a:picLocks noChangeAspect="1"/>
          </p:cNvPicPr>
          <p:nvPr userDrawn="1"/>
        </p:nvPicPr>
        <p:blipFill>
          <a:blip r:embed="rId17"/>
          <a:stretch>
            <a:fillRect/>
          </a:stretch>
        </p:blipFill>
        <p:spPr>
          <a:xfrm>
            <a:off x="532299" y="25513"/>
            <a:ext cx="880221" cy="1492066"/>
          </a:xfrm>
          <a:prstGeom prst="rect">
            <a:avLst/>
          </a:prstGeom>
        </p:spPr>
      </p:pic>
    </p:spTree>
  </p:cSld>
  <p:clrMap bg1="lt1" tx1="dk1" bg2="dk2" tx2="lt2" accent1="accent1" accent2="accent2" accent3="accent3" accent4="accent4" accent5="accent5" accent6="accent6" hlink="hlink" folHlink="folHlink"/>
  <p:sldLayoutIdLst>
    <p:sldLayoutId id="2147483650"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
        <p15:guide id="1" orient="horz" pos="4345" userDrawn="1">
          <p15:clr>
            <a:srgbClr val="F26B43"/>
          </p15:clr>
        </p15:guide>
        <p15:guide id="2" pos="576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5.xml"/><Relationship Id="rId3" Type="http://schemas.openxmlformats.org/officeDocument/2006/relationships/slide" Target="slide4.xml"/><Relationship Id="rId7" Type="http://schemas.openxmlformats.org/officeDocument/2006/relationships/slide" Target="slide7.xml"/><Relationship Id="rId12"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slide" Target="slide2.xml"/><Relationship Id="rId5" Type="http://schemas.openxmlformats.org/officeDocument/2006/relationships/slide" Target="slide6.xml"/><Relationship Id="rId15" Type="http://schemas.openxmlformats.org/officeDocument/2006/relationships/slide" Target="slide8.xml"/><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slide" Target="slide3.xml"/><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slide" Target="slide19.xml"/><Relationship Id="rId3" Type="http://schemas.openxmlformats.org/officeDocument/2006/relationships/slideLayout" Target="../slideLayouts/slideLayout10.xml"/><Relationship Id="rId7" Type="http://schemas.openxmlformats.org/officeDocument/2006/relationships/slide" Target="slide18.xml"/><Relationship Id="rId12" Type="http://schemas.openxmlformats.org/officeDocument/2006/relationships/image" Target="../media/image24.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slide" Target="slide17.xml"/><Relationship Id="rId11" Type="http://schemas.openxmlformats.org/officeDocument/2006/relationships/image" Target="../media/image23.gif"/><Relationship Id="rId5" Type="http://schemas.openxmlformats.org/officeDocument/2006/relationships/slide" Target="slide16.xml"/><Relationship Id="rId15" Type="http://schemas.openxmlformats.org/officeDocument/2006/relationships/slide" Target="slide22.xml"/><Relationship Id="rId10" Type="http://schemas.openxmlformats.org/officeDocument/2006/relationships/image" Target="../media/image22.gif"/><Relationship Id="rId4" Type="http://schemas.openxmlformats.org/officeDocument/2006/relationships/image" Target="../media/image20.png"/><Relationship Id="rId9" Type="http://schemas.openxmlformats.org/officeDocument/2006/relationships/image" Target="../media/image21.gif"/><Relationship Id="rId14" Type="http://schemas.openxmlformats.org/officeDocument/2006/relationships/slide" Target="slide21.xml"/></Relationships>
</file>

<file path=ppt/slides/_rels/slide16.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slide" Target="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slide" Target="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slide" Target="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slide" Target="slide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slide" Target="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slide" Target="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FCBEF2DD-CB85-C34F-BFA1-51084B633AE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1485" y="4489462"/>
            <a:ext cx="11542225" cy="8419168"/>
          </a:xfrm>
          <a:prstGeom prst="rect">
            <a:avLst/>
          </a:prstGeom>
          <a:noFill/>
          <a:ln>
            <a:noFill/>
          </a:ln>
        </p:spPr>
      </p:pic>
      <p:pic>
        <p:nvPicPr>
          <p:cNvPr id="10" name="Picture 21" descr="C:\Users\Sony Vaio\Desktop\3.png">
            <a:hlinkClick r:id="rId3" action="ppaction://hlinksldjump"/>
            <a:extLst>
              <a:ext uri="{FF2B5EF4-FFF2-40B4-BE49-F238E27FC236}">
                <a16:creationId xmlns:a16="http://schemas.microsoft.com/office/drawing/2014/main" xmlns="" id="{AEA5D1D9-EDB2-DE42-937A-C18D5A09DA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5468" y="9755966"/>
            <a:ext cx="6109867" cy="336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9" descr="C:\Users\Sony Vaio\Desktop\1.png">
            <a:hlinkClick r:id="rId5" action="ppaction://hlinksldjump"/>
            <a:extLst>
              <a:ext uri="{FF2B5EF4-FFF2-40B4-BE49-F238E27FC236}">
                <a16:creationId xmlns:a16="http://schemas.microsoft.com/office/drawing/2014/main" xmlns="" id="{8BF7E7BE-8C45-A147-81AD-00E9F0E8B8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71986" y="7328950"/>
            <a:ext cx="3458415" cy="402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0" descr="C:\Users\Sony Vaio\Desktop\6.png">
            <a:hlinkClick r:id="rId7" action="ppaction://hlinksldjump"/>
            <a:extLst>
              <a:ext uri="{FF2B5EF4-FFF2-40B4-BE49-F238E27FC236}">
                <a16:creationId xmlns:a16="http://schemas.microsoft.com/office/drawing/2014/main" xmlns="" id="{45A4A439-831B-044A-B657-C44F6DE985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50088" y="4360045"/>
            <a:ext cx="4495940" cy="3573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3" descr="C:\Users\Sony Vaio\Desktop\4.png">
            <a:hlinkClick r:id="rId9" action="ppaction://hlinksldjump"/>
            <a:extLst>
              <a:ext uri="{FF2B5EF4-FFF2-40B4-BE49-F238E27FC236}">
                <a16:creationId xmlns:a16="http://schemas.microsoft.com/office/drawing/2014/main" xmlns="" id="{E2CDFBD1-5608-9B4F-8FF9-111C49FB1C5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1485" y="4360045"/>
            <a:ext cx="5648745" cy="57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2" descr="C:\Users\Sony Vaio\Desktop\5.png">
            <a:hlinkClick r:id="rId11" action="ppaction://hlinksldjump"/>
            <a:extLst>
              <a:ext uri="{FF2B5EF4-FFF2-40B4-BE49-F238E27FC236}">
                <a16:creationId xmlns:a16="http://schemas.microsoft.com/office/drawing/2014/main" xmlns="" id="{4BFA9F30-FF9F-CD4A-8043-7E9918E8AA3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637177" y="4360047"/>
            <a:ext cx="3626533" cy="5706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8" descr="C:\Users\Sony Vaio\Desktop\2.png">
            <a:hlinkClick r:id="rId13" action="ppaction://hlinksldjump"/>
            <a:extLst>
              <a:ext uri="{FF2B5EF4-FFF2-40B4-BE49-F238E27FC236}">
                <a16:creationId xmlns:a16="http://schemas.microsoft.com/office/drawing/2014/main" xmlns="" id="{ED194BF7-383A-5B4A-BD4E-A6C8022EF0E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99860" y="9676588"/>
            <a:ext cx="6340427" cy="3350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xmlns="" id="{BA200792-814E-D07E-06FE-57CEE973E005}"/>
              </a:ext>
            </a:extLst>
          </p:cNvPr>
          <p:cNvSpPr/>
          <p:nvPr/>
        </p:nvSpPr>
        <p:spPr>
          <a:xfrm>
            <a:off x="4605573" y="2076154"/>
            <a:ext cx="9773367" cy="1446550"/>
          </a:xfrm>
          <a:prstGeom prst="rect">
            <a:avLst/>
          </a:prstGeom>
          <a:noFill/>
        </p:spPr>
        <p:txBody>
          <a:bodyPr wrap="square" lIns="91440" tIns="45720" rIns="91440" bIns="45720">
            <a:prstTxWarp prst="textPlain">
              <a:avLst/>
            </a:prstTxWarp>
            <a:spAutoFit/>
            <a:scene3d>
              <a:camera prst="perspectiveLeft"/>
              <a:lightRig rig="threePt" dir="t"/>
            </a:scene3d>
          </a:bodyPr>
          <a:lstStyle/>
          <a:p>
            <a:pPr algn="ctr"/>
            <a:r>
              <a:rPr lang="en-US" sz="8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KHỞI ĐỘNG</a:t>
            </a:r>
          </a:p>
        </p:txBody>
      </p:sp>
      <p:sp>
        <p:nvSpPr>
          <p:cNvPr id="3" name="Arrow: Chevron 2">
            <a:hlinkClick r:id="rId15" action="ppaction://hlinksldjump"/>
            <a:extLst>
              <a:ext uri="{FF2B5EF4-FFF2-40B4-BE49-F238E27FC236}">
                <a16:creationId xmlns:a16="http://schemas.microsoft.com/office/drawing/2014/main" xmlns="" id="{7FCE26FE-32A9-5D3B-796A-DCE585B83F37}"/>
              </a:ext>
            </a:extLst>
          </p:cNvPr>
          <p:cNvSpPr/>
          <p:nvPr/>
        </p:nvSpPr>
        <p:spPr>
          <a:xfrm>
            <a:off x="16847820" y="12138660"/>
            <a:ext cx="1120140" cy="132588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63137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3" presetClass="exit" presetSubtype="10" fill="hold" nodeType="withEffect">
                                  <p:stCondLst>
                                    <p:cond delay="0"/>
                                  </p:stCondLst>
                                  <p:childTnLst>
                                    <p:animEffect transition="out" filter="blinds(horizontal)">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par>
                                <p:cTn id="14" presetID="2" presetClass="exit" presetSubtype="4" fill="hold" nodeType="withEffect">
                                  <p:stCondLst>
                                    <p:cond delay="0"/>
                                  </p:stCondLst>
                                  <p:childTnLst>
                                    <p:anim calcmode="lin" valueType="num">
                                      <p:cBhvr additive="base">
                                        <p:cTn id="15" dur="500"/>
                                        <p:tgtEl>
                                          <p:spTgt spid="12"/>
                                        </p:tgtEl>
                                        <p:attrNameLst>
                                          <p:attrName>ppt_x</p:attrName>
                                        </p:attrNameLst>
                                      </p:cBhvr>
                                      <p:tavLst>
                                        <p:tav tm="0">
                                          <p:val>
                                            <p:strVal val="ppt_x"/>
                                          </p:val>
                                        </p:tav>
                                        <p:tav tm="100000">
                                          <p:val>
                                            <p:strVal val="ppt_x"/>
                                          </p:val>
                                        </p:tav>
                                      </p:tavLst>
                                    </p:anim>
                                    <p:anim calcmode="lin" valueType="num">
                                      <p:cBhvr additive="base">
                                        <p:cTn id="16" dur="500"/>
                                        <p:tgtEl>
                                          <p:spTgt spid="12"/>
                                        </p:tgtEl>
                                        <p:attrNameLst>
                                          <p:attrName>ppt_y</p:attrName>
                                        </p:attrNameLst>
                                      </p:cBhvr>
                                      <p:tavLst>
                                        <p:tav tm="0">
                                          <p:val>
                                            <p:strVal val="ppt_y"/>
                                          </p:val>
                                        </p:tav>
                                        <p:tav tm="100000">
                                          <p:val>
                                            <p:strVal val="1+ppt_h/2"/>
                                          </p:val>
                                        </p:tav>
                                      </p:tavLst>
                                    </p:anim>
                                    <p:set>
                                      <p:cBhvr>
                                        <p:cTn id="17" dur="1" fill="hold">
                                          <p:stCondLst>
                                            <p:cond delay="499"/>
                                          </p:stCondLst>
                                        </p:cTn>
                                        <p:tgtEl>
                                          <p:spTgt spid="12"/>
                                        </p:tgtEl>
                                        <p:attrNameLst>
                                          <p:attrName>style.visibility</p:attrName>
                                        </p:attrNameLst>
                                      </p:cBhvr>
                                      <p:to>
                                        <p:strVal val="hidden"/>
                                      </p:to>
                                    </p:set>
                                  </p:childTnLst>
                                </p:cTn>
                              </p:par>
                              <p:par>
                                <p:cTn id="18" presetID="2" presetClass="exit" presetSubtype="4" fill="hold" nodeType="withEffect">
                                  <p:stCondLst>
                                    <p:cond delay="0"/>
                                  </p:stCondLst>
                                  <p:childTnLst>
                                    <p:anim calcmode="lin" valueType="num">
                                      <p:cBhvr additive="base">
                                        <p:cTn id="19" dur="500"/>
                                        <p:tgtEl>
                                          <p:spTgt spid="11"/>
                                        </p:tgtEl>
                                        <p:attrNameLst>
                                          <p:attrName>ppt_x</p:attrName>
                                        </p:attrNameLst>
                                      </p:cBhvr>
                                      <p:tavLst>
                                        <p:tav tm="0">
                                          <p:val>
                                            <p:strVal val="ppt_x"/>
                                          </p:val>
                                        </p:tav>
                                        <p:tav tm="100000">
                                          <p:val>
                                            <p:strVal val="ppt_x"/>
                                          </p:val>
                                        </p:tav>
                                      </p:tavLst>
                                    </p:anim>
                                    <p:anim calcmode="lin" valueType="num">
                                      <p:cBhvr additive="base">
                                        <p:cTn id="20" dur="500"/>
                                        <p:tgtEl>
                                          <p:spTgt spid="11"/>
                                        </p:tgtEl>
                                        <p:attrNameLst>
                                          <p:attrName>ppt_y</p:attrName>
                                        </p:attrNameLst>
                                      </p:cBhvr>
                                      <p:tavLst>
                                        <p:tav tm="0">
                                          <p:val>
                                            <p:strVal val="ppt_y"/>
                                          </p:val>
                                        </p:tav>
                                        <p:tav tm="100000">
                                          <p:val>
                                            <p:strVal val="1+ppt_h/2"/>
                                          </p:val>
                                        </p:tav>
                                      </p:tavLst>
                                    </p:anim>
                                    <p:set>
                                      <p:cBhvr>
                                        <p:cTn id="21" dur="1" fill="hold">
                                          <p:stCondLst>
                                            <p:cond delay="499"/>
                                          </p:stCondLst>
                                        </p:cTn>
                                        <p:tgtEl>
                                          <p:spTgt spid="11"/>
                                        </p:tgtEl>
                                        <p:attrNameLst>
                                          <p:attrName>style.visibility</p:attrName>
                                        </p:attrNameLst>
                                      </p:cBhvr>
                                      <p:to>
                                        <p:strVal val="hidden"/>
                                      </p:to>
                                    </p:set>
                                  </p:childTnLst>
                                </p:cTn>
                              </p:par>
                              <p:par>
                                <p:cTn id="22" presetID="2" presetClass="exit" presetSubtype="4" fill="hold" nodeType="withEffect">
                                  <p:stCondLst>
                                    <p:cond delay="0"/>
                                  </p:stCondLst>
                                  <p:childTnLst>
                                    <p:anim calcmode="lin" valueType="num">
                                      <p:cBhvr additive="base">
                                        <p:cTn id="23" dur="500"/>
                                        <p:tgtEl>
                                          <p:spTgt spid="10"/>
                                        </p:tgtEl>
                                        <p:attrNameLst>
                                          <p:attrName>ppt_x</p:attrName>
                                        </p:attrNameLst>
                                      </p:cBhvr>
                                      <p:tavLst>
                                        <p:tav tm="0">
                                          <p:val>
                                            <p:strVal val="ppt_x"/>
                                          </p:val>
                                        </p:tav>
                                        <p:tav tm="100000">
                                          <p:val>
                                            <p:strVal val="ppt_x"/>
                                          </p:val>
                                        </p:tav>
                                      </p:tavLst>
                                    </p:anim>
                                    <p:anim calcmode="lin" valueType="num">
                                      <p:cBhvr additive="base">
                                        <p:cTn id="24" dur="500"/>
                                        <p:tgtEl>
                                          <p:spTgt spid="10"/>
                                        </p:tgtEl>
                                        <p:attrNameLst>
                                          <p:attrName>ppt_y</p:attrName>
                                        </p:attrNameLst>
                                      </p:cBhvr>
                                      <p:tavLst>
                                        <p:tav tm="0">
                                          <p:val>
                                            <p:strVal val="ppt_y"/>
                                          </p:val>
                                        </p:tav>
                                        <p:tav tm="100000">
                                          <p:val>
                                            <p:strVal val="1+ppt_h/2"/>
                                          </p:val>
                                        </p:tav>
                                      </p:tavLst>
                                    </p:anim>
                                    <p:set>
                                      <p:cBhvr>
                                        <p:cTn id="2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5" presetClass="exit" presetSubtype="10" fill="hold" nodeType="clickEffect">
                                  <p:stCondLst>
                                    <p:cond delay="0"/>
                                  </p:stCondLst>
                                  <p:childTnLst>
                                    <p:animEffect transition="out" filter="checkerboard(across)">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1"/>
                                        </p:tgtEl>
                                        <p:attrNameLst>
                                          <p:attrName>ppt_x</p:attrName>
                                        </p:attrNameLst>
                                      </p:cBhvr>
                                      <p:tavLst>
                                        <p:tav tm="0">
                                          <p:val>
                                            <p:strVal val="ppt_x"/>
                                          </p:val>
                                        </p:tav>
                                        <p:tav tm="100000">
                                          <p:val>
                                            <p:strVal val="ppt_x"/>
                                          </p:val>
                                        </p:tav>
                                      </p:tavLst>
                                    </p:anim>
                                    <p:anim calcmode="lin" valueType="num">
                                      <p:cBhvr additive="base">
                                        <p:cTn id="37" dur="500"/>
                                        <p:tgtEl>
                                          <p:spTgt spid="11"/>
                                        </p:tgtEl>
                                        <p:attrNameLst>
                                          <p:attrName>ppt_y</p:attrName>
                                        </p:attrNameLst>
                                      </p:cBhvr>
                                      <p:tavLst>
                                        <p:tav tm="0">
                                          <p:val>
                                            <p:strVal val="ppt_y"/>
                                          </p:val>
                                        </p:tav>
                                        <p:tav tm="100000">
                                          <p:val>
                                            <p:strVal val="1+ppt_h/2"/>
                                          </p:val>
                                        </p:tav>
                                      </p:tavLst>
                                    </p:anim>
                                    <p:set>
                                      <p:cBhvr>
                                        <p:cTn id="38"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9" restart="whenNotActive" fill="hold" evtFilter="cancelBubble" nodeType="interactiveSeq">
                <p:stCondLst>
                  <p:cond evt="onClick" delay="0">
                    <p:tgtEl>
                      <p:spTgt spid="12"/>
                    </p:tgtEl>
                  </p:cond>
                </p:stCondLst>
                <p:endSync evt="end" delay="0">
                  <p:rtn val="all"/>
                </p:endSync>
                <p:childTnLst>
                  <p:par>
                    <p:cTn id="40" fill="hold">
                      <p:stCondLst>
                        <p:cond delay="0"/>
                      </p:stCondLst>
                      <p:childTnLst>
                        <p:par>
                          <p:cTn id="41" fill="hold">
                            <p:stCondLst>
                              <p:cond delay="0"/>
                            </p:stCondLst>
                            <p:childTnLst>
                              <p:par>
                                <p:cTn id="42" presetID="3" presetClass="exit" presetSubtype="10" fill="hold" nodeType="clickEffect">
                                  <p:stCondLst>
                                    <p:cond delay="0"/>
                                  </p:stCondLst>
                                  <p:childTnLst>
                                    <p:animEffect transition="out" filter="blinds(horizontal)">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5" restart="whenNotActive" fill="hold" evtFilter="cancelBubble" nodeType="interactiveSeq">
                <p:stCondLst>
                  <p:cond evt="onClick" delay="0">
                    <p:tgtEl>
                      <p:spTgt spid="13"/>
                    </p:tgtEl>
                  </p:cond>
                </p:stCondLst>
                <p:endSync evt="end" delay="0">
                  <p:rtn val="all"/>
                </p:endSync>
                <p:childTnLst>
                  <p:par>
                    <p:cTn id="46" fill="hold">
                      <p:stCondLst>
                        <p:cond delay="0"/>
                      </p:stCondLst>
                      <p:childTnLst>
                        <p:par>
                          <p:cTn id="47" fill="hold">
                            <p:stCondLst>
                              <p:cond delay="0"/>
                            </p:stCondLst>
                            <p:childTnLst>
                              <p:par>
                                <p:cTn id="48" presetID="3" presetClass="exit" presetSubtype="10" fill="hold" nodeType="clickEffect">
                                  <p:stCondLst>
                                    <p:cond delay="0"/>
                                  </p:stCondLst>
                                  <p:childTnLst>
                                    <p:animEffect transition="out" filter="blinds(horizontal)">
                                      <p:cBhvr>
                                        <p:cTn id="49" dur="500"/>
                                        <p:tgtEl>
                                          <p:spTgt spid="13"/>
                                        </p:tgtEl>
                                      </p:cBhvr>
                                    </p:animEffect>
                                    <p:set>
                                      <p:cBhvr>
                                        <p:cTn id="50"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3" presetClass="exit" presetSubtype="10" fill="hold" nodeType="clickEffect">
                                  <p:stCondLst>
                                    <p:cond delay="0"/>
                                  </p:stCondLst>
                                  <p:childTnLst>
                                    <p:animEffect transition="out" filter="blinds(horizontal)">
                                      <p:cBhvr>
                                        <p:cTn id="55" dur="500"/>
                                        <p:tgtEl>
                                          <p:spTgt spid="14"/>
                                        </p:tgtEl>
                                      </p:cBhvr>
                                    </p:animEffect>
                                    <p:set>
                                      <p:cBhvr>
                                        <p:cTn id="5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5"/>
                    </p:tgtEl>
                  </p:cond>
                </p:stCondLst>
                <p:endSync evt="end" delay="0">
                  <p:rtn val="all"/>
                </p:endSync>
                <p:childTnLst>
                  <p:par>
                    <p:cTn id="58" fill="hold">
                      <p:stCondLst>
                        <p:cond delay="0"/>
                      </p:stCondLst>
                      <p:childTnLst>
                        <p:par>
                          <p:cTn id="59" fill="hold">
                            <p:stCondLst>
                              <p:cond delay="0"/>
                            </p:stCondLst>
                            <p:childTnLst>
                              <p:par>
                                <p:cTn id="60" presetID="8" presetClass="exit" presetSubtype="16" fill="hold" nodeType="clickEffect">
                                  <p:stCondLst>
                                    <p:cond delay="0"/>
                                  </p:stCondLst>
                                  <p:childTnLst>
                                    <p:animEffect transition="out" filter="diamond(in)">
                                      <p:cBhvr>
                                        <p:cTn id="61" dur="500"/>
                                        <p:tgtEl>
                                          <p:spTgt spid="15"/>
                                        </p:tgtEl>
                                      </p:cBhvr>
                                    </p:animEffect>
                                    <p:set>
                                      <p:cBhvr>
                                        <p:cTn id="62"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B73369E-75DE-6E3D-B826-79694AEBCC9F}"/>
              </a:ext>
            </a:extLst>
          </p:cNvPr>
          <p:cNvPicPr>
            <a:picLocks noChangeAspect="1"/>
          </p:cNvPicPr>
          <p:nvPr/>
        </p:nvPicPr>
        <p:blipFill rotWithShape="1">
          <a:blip r:embed="rId2">
            <a:extLst>
              <a:ext uri="{28A0092B-C50C-407E-A947-70E740481C1C}">
                <a14:useLocalDpi xmlns:a14="http://schemas.microsoft.com/office/drawing/2010/main" val="0"/>
              </a:ext>
            </a:extLst>
          </a:blip>
          <a:srcRect b="3942"/>
          <a:stretch/>
        </p:blipFill>
        <p:spPr bwMode="auto">
          <a:xfrm>
            <a:off x="808145" y="3440535"/>
            <a:ext cx="16182756" cy="8973130"/>
          </a:xfrm>
          <a:prstGeom prst="rect">
            <a:avLst/>
          </a:prstGeom>
          <a:ln>
            <a:noFill/>
          </a:ln>
          <a:extLst>
            <a:ext uri="{53640926-AAD7-44D8-BBD7-CCE9431645EC}">
              <a14:shadowObscured xmlns:a14="http://schemas.microsoft.com/office/drawing/2010/main"/>
            </a:ext>
          </a:extLst>
        </p:spPr>
      </p:pic>
      <p:sp>
        <p:nvSpPr>
          <p:cNvPr id="3" name="Text Placeholder 2">
            <a:extLst>
              <a:ext uri="{FF2B5EF4-FFF2-40B4-BE49-F238E27FC236}">
                <a16:creationId xmlns:a16="http://schemas.microsoft.com/office/drawing/2014/main" xmlns="" id="{30ECC9CB-A234-CE73-7F0B-B03A3AEAE213}"/>
              </a:ext>
            </a:extLst>
          </p:cNvPr>
          <p:cNvSpPr>
            <a:spLocks noGrp="1"/>
          </p:cNvSpPr>
          <p:nvPr>
            <p:ph type="body" idx="1"/>
          </p:nvPr>
        </p:nvSpPr>
        <p:spPr>
          <a:xfrm>
            <a:off x="1371719" y="2270915"/>
            <a:ext cx="15546149" cy="919758"/>
          </a:xfrm>
        </p:spPr>
        <p:txBody>
          <a:bodyPr/>
          <a:lstStyle/>
          <a:p>
            <a:r>
              <a:rPr lang="en-US" sz="4800" dirty="0">
                <a:solidFill>
                  <a:schemeClr val="accent1">
                    <a:lumMod val="75000"/>
                  </a:schemeClr>
                </a:solidFill>
                <a:latin typeface="Times New Roman" panose="02020603050405020304" pitchFamily="18" charset="0"/>
                <a:cs typeface="Times New Roman" panose="02020603050405020304" pitchFamily="18" charset="0"/>
              </a:rPr>
              <a:t>Quan </a:t>
            </a:r>
            <a:r>
              <a:rPr lang="en-US" sz="4800" dirty="0" err="1">
                <a:solidFill>
                  <a:schemeClr val="accent1">
                    <a:lumMod val="75000"/>
                  </a:schemeClr>
                </a:solidFill>
                <a:latin typeface="Times New Roman" panose="02020603050405020304" pitchFamily="18" charset="0"/>
                <a:cs typeface="Times New Roman" panose="02020603050405020304" pitchFamily="18" charset="0"/>
              </a:rPr>
              <a:t>sát</a:t>
            </a:r>
            <a:r>
              <a:rPr lang="en-US" sz="4800" dirty="0">
                <a:solidFill>
                  <a:schemeClr val="accent1">
                    <a:lumMod val="75000"/>
                  </a:schemeClr>
                </a:solidFill>
                <a:latin typeface="Times New Roman" panose="02020603050405020304" pitchFamily="18" charset="0"/>
                <a:cs typeface="Times New Roman" panose="02020603050405020304" pitchFamily="18" charset="0"/>
              </a:rPr>
              <a:t> </a:t>
            </a:r>
            <a:r>
              <a:rPr lang="en-US" sz="4800" dirty="0" err="1">
                <a:solidFill>
                  <a:schemeClr val="accent1">
                    <a:lumMod val="75000"/>
                  </a:schemeClr>
                </a:solidFill>
                <a:latin typeface="Times New Roman" panose="02020603050405020304" pitchFamily="18" charset="0"/>
                <a:cs typeface="Times New Roman" panose="02020603050405020304" pitchFamily="18" charset="0"/>
              </a:rPr>
              <a:t>biểu</a:t>
            </a:r>
            <a:r>
              <a:rPr lang="en-US" sz="4800" dirty="0">
                <a:solidFill>
                  <a:schemeClr val="accent1">
                    <a:lumMod val="75000"/>
                  </a:schemeClr>
                </a:solidFill>
                <a:latin typeface="Times New Roman" panose="02020603050405020304" pitchFamily="18" charset="0"/>
                <a:cs typeface="Times New Roman" panose="02020603050405020304" pitchFamily="18" charset="0"/>
              </a:rPr>
              <a:t> </a:t>
            </a:r>
            <a:r>
              <a:rPr lang="en-US" sz="4800" dirty="0" err="1">
                <a:solidFill>
                  <a:schemeClr val="accent1">
                    <a:lumMod val="75000"/>
                  </a:schemeClr>
                </a:solidFill>
                <a:latin typeface="Times New Roman" panose="02020603050405020304" pitchFamily="18" charset="0"/>
                <a:cs typeface="Times New Roman" panose="02020603050405020304" pitchFamily="18" charset="0"/>
              </a:rPr>
              <a:t>đồ</a:t>
            </a:r>
            <a:r>
              <a:rPr lang="en-US" sz="4800" dirty="0">
                <a:solidFill>
                  <a:schemeClr val="accent1">
                    <a:lumMod val="75000"/>
                  </a:schemeClr>
                </a:solidFill>
                <a:latin typeface="Times New Roman" panose="02020603050405020304" pitchFamily="18" charset="0"/>
                <a:cs typeface="Times New Roman" panose="02020603050405020304" pitchFamily="18" charset="0"/>
              </a:rPr>
              <a:t> </a:t>
            </a:r>
            <a:r>
              <a:rPr lang="en-US" sz="4800" dirty="0" err="1">
                <a:solidFill>
                  <a:schemeClr val="accent1">
                    <a:lumMod val="75000"/>
                  </a:schemeClr>
                </a:solidFill>
                <a:latin typeface="Times New Roman" panose="02020603050405020304" pitchFamily="18" charset="0"/>
                <a:cs typeface="Times New Roman" panose="02020603050405020304" pitchFamily="18" charset="0"/>
              </a:rPr>
              <a:t>hình</a:t>
            </a:r>
            <a:r>
              <a:rPr lang="en-US" sz="4800" dirty="0">
                <a:solidFill>
                  <a:schemeClr val="accent1">
                    <a:lumMod val="75000"/>
                  </a:schemeClr>
                </a:solidFill>
                <a:latin typeface="Times New Roman" panose="02020603050405020304" pitchFamily="18" charset="0"/>
                <a:cs typeface="Times New Roman" panose="02020603050405020304" pitchFamily="18" charset="0"/>
              </a:rPr>
              <a:t> 7.3 </a:t>
            </a:r>
            <a:r>
              <a:rPr lang="en-US" sz="4800" dirty="0" err="1">
                <a:solidFill>
                  <a:schemeClr val="accent1">
                    <a:lumMod val="75000"/>
                  </a:schemeClr>
                </a:solidFill>
                <a:latin typeface="Times New Roman" panose="02020603050405020304" pitchFamily="18" charset="0"/>
                <a:cs typeface="Times New Roman" panose="02020603050405020304" pitchFamily="18" charset="0"/>
              </a:rPr>
              <a:t>trong</a:t>
            </a:r>
            <a:r>
              <a:rPr lang="en-US" sz="4800" dirty="0">
                <a:solidFill>
                  <a:schemeClr val="accent1">
                    <a:lumMod val="75000"/>
                  </a:schemeClr>
                </a:solidFill>
                <a:latin typeface="Times New Roman" panose="02020603050405020304" pitchFamily="18" charset="0"/>
                <a:cs typeface="Times New Roman" panose="02020603050405020304" pitchFamily="18" charset="0"/>
              </a:rPr>
              <a:t> </a:t>
            </a:r>
            <a:r>
              <a:rPr lang="en-US" sz="4800" dirty="0" err="1">
                <a:solidFill>
                  <a:schemeClr val="accent1">
                    <a:lumMod val="75000"/>
                  </a:schemeClr>
                </a:solidFill>
                <a:latin typeface="Times New Roman" panose="02020603050405020304" pitchFamily="18" charset="0"/>
                <a:cs typeface="Times New Roman" panose="02020603050405020304" pitchFamily="18" charset="0"/>
              </a:rPr>
              <a:t>sách</a:t>
            </a:r>
            <a:r>
              <a:rPr lang="en-US" sz="4800" dirty="0">
                <a:solidFill>
                  <a:schemeClr val="accent1">
                    <a:lumMod val="75000"/>
                  </a:schemeClr>
                </a:solidFill>
                <a:latin typeface="Times New Roman" panose="02020603050405020304" pitchFamily="18" charset="0"/>
                <a:cs typeface="Times New Roman" panose="02020603050405020304" pitchFamily="18" charset="0"/>
              </a:rPr>
              <a:t> </a:t>
            </a:r>
            <a:r>
              <a:rPr lang="en-US" sz="4800" dirty="0" err="1">
                <a:solidFill>
                  <a:schemeClr val="accent1">
                    <a:lumMod val="75000"/>
                  </a:schemeClr>
                </a:solidFill>
                <a:latin typeface="Times New Roman" panose="02020603050405020304" pitchFamily="18" charset="0"/>
                <a:cs typeface="Times New Roman" panose="02020603050405020304" pitchFamily="18" charset="0"/>
              </a:rPr>
              <a:t>và</a:t>
            </a:r>
            <a:r>
              <a:rPr lang="en-US" sz="4800" dirty="0">
                <a:solidFill>
                  <a:schemeClr val="accent1">
                    <a:lumMod val="75000"/>
                  </a:schemeClr>
                </a:solidFill>
                <a:latin typeface="Times New Roman" panose="02020603050405020304" pitchFamily="18" charset="0"/>
                <a:cs typeface="Times New Roman" panose="02020603050405020304" pitchFamily="18" charset="0"/>
              </a:rPr>
              <a:t> </a:t>
            </a:r>
            <a:r>
              <a:rPr lang="en-US" sz="4800" dirty="0" err="1">
                <a:solidFill>
                  <a:schemeClr val="accent1">
                    <a:lumMod val="75000"/>
                  </a:schemeClr>
                </a:solidFill>
                <a:latin typeface="Times New Roman" panose="02020603050405020304" pitchFamily="18" charset="0"/>
                <a:cs typeface="Times New Roman" panose="02020603050405020304" pitchFamily="18" charset="0"/>
              </a:rPr>
              <a:t>trả</a:t>
            </a:r>
            <a:r>
              <a:rPr lang="en-US" sz="4800" dirty="0">
                <a:solidFill>
                  <a:schemeClr val="accent1">
                    <a:lumMod val="75000"/>
                  </a:schemeClr>
                </a:solidFill>
                <a:latin typeface="Times New Roman" panose="02020603050405020304" pitchFamily="18" charset="0"/>
                <a:cs typeface="Times New Roman" panose="02020603050405020304" pitchFamily="18" charset="0"/>
              </a:rPr>
              <a:t> </a:t>
            </a:r>
            <a:r>
              <a:rPr lang="en-US" sz="4800" dirty="0" err="1">
                <a:solidFill>
                  <a:schemeClr val="accent1">
                    <a:lumMod val="75000"/>
                  </a:schemeClr>
                </a:solidFill>
                <a:latin typeface="Times New Roman" panose="02020603050405020304" pitchFamily="18" charset="0"/>
                <a:cs typeface="Times New Roman" panose="02020603050405020304" pitchFamily="18" charset="0"/>
              </a:rPr>
              <a:t>lời</a:t>
            </a:r>
            <a:r>
              <a:rPr lang="en-US" sz="4800" dirty="0">
                <a:solidFill>
                  <a:schemeClr val="accent1">
                    <a:lumMod val="75000"/>
                  </a:schemeClr>
                </a:solidFill>
                <a:latin typeface="Times New Roman" panose="02020603050405020304" pitchFamily="18" charset="0"/>
                <a:cs typeface="Times New Roman" panose="02020603050405020304" pitchFamily="18" charset="0"/>
              </a:rPr>
              <a:t> </a:t>
            </a:r>
            <a:r>
              <a:rPr lang="en-US" sz="4800" dirty="0" err="1">
                <a:solidFill>
                  <a:schemeClr val="accent1">
                    <a:lumMod val="75000"/>
                  </a:schemeClr>
                </a:solidFill>
                <a:latin typeface="Times New Roman" panose="02020603050405020304" pitchFamily="18" charset="0"/>
                <a:cs typeface="Times New Roman" panose="02020603050405020304" pitchFamily="18" charset="0"/>
              </a:rPr>
              <a:t>câu</a:t>
            </a:r>
            <a:r>
              <a:rPr lang="en-US" sz="4800" dirty="0">
                <a:solidFill>
                  <a:schemeClr val="accent1">
                    <a:lumMod val="75000"/>
                  </a:schemeClr>
                </a:solidFill>
                <a:latin typeface="Times New Roman" panose="02020603050405020304" pitchFamily="18" charset="0"/>
                <a:cs typeface="Times New Roman" panose="02020603050405020304" pitchFamily="18" charset="0"/>
              </a:rPr>
              <a:t> </a:t>
            </a:r>
            <a:r>
              <a:rPr lang="en-US" sz="4800" dirty="0" err="1">
                <a:solidFill>
                  <a:schemeClr val="accent1">
                    <a:lumMod val="75000"/>
                  </a:schemeClr>
                </a:solidFill>
                <a:latin typeface="Times New Roman" panose="02020603050405020304" pitchFamily="18" charset="0"/>
                <a:cs typeface="Times New Roman" panose="02020603050405020304" pitchFamily="18" charset="0"/>
              </a:rPr>
              <a:t>hỏi</a:t>
            </a:r>
            <a:r>
              <a:rPr lang="en-US" sz="4800" dirty="0">
                <a:solidFill>
                  <a:schemeClr val="accent1">
                    <a:lumMod val="75000"/>
                  </a:schemeClr>
                </a:solidFill>
                <a:latin typeface="Times New Roman" panose="02020603050405020304" pitchFamily="18" charset="0"/>
                <a:cs typeface="Times New Roman" panose="02020603050405020304" pitchFamily="18" charset="0"/>
              </a:rPr>
              <a:t> </a:t>
            </a:r>
            <a:r>
              <a:rPr lang="en-US" sz="4800" dirty="0" err="1">
                <a:solidFill>
                  <a:schemeClr val="accent1">
                    <a:lumMod val="75000"/>
                  </a:schemeClr>
                </a:solidFill>
                <a:latin typeface="Times New Roman" panose="02020603050405020304" pitchFamily="18" charset="0"/>
                <a:cs typeface="Times New Roman" panose="02020603050405020304" pitchFamily="18" charset="0"/>
              </a:rPr>
              <a:t>tuyến</a:t>
            </a:r>
            <a:r>
              <a:rPr lang="en-US" sz="4800" dirty="0">
                <a:solidFill>
                  <a:schemeClr val="accent1">
                    <a:lumMod val="75000"/>
                  </a:schemeClr>
                </a:solidFill>
                <a:latin typeface="Times New Roman" panose="02020603050405020304" pitchFamily="18" charset="0"/>
                <a:cs typeface="Times New Roman" panose="02020603050405020304" pitchFamily="18" charset="0"/>
              </a:rPr>
              <a:t>  </a:t>
            </a:r>
            <a:r>
              <a:rPr lang="en-US" sz="4800" dirty="0" err="1">
                <a:solidFill>
                  <a:schemeClr val="accent1">
                    <a:lumMod val="75000"/>
                  </a:schemeClr>
                </a:solidFill>
                <a:latin typeface="Times New Roman" panose="02020603050405020304" pitchFamily="18" charset="0"/>
                <a:cs typeface="Times New Roman" panose="02020603050405020304" pitchFamily="18" charset="0"/>
              </a:rPr>
              <a:t>phụ</a:t>
            </a:r>
            <a:endParaRPr lang="en-US" sz="4800"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87249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3175599-2361-A217-E45A-B5F6824F86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953" y="1531575"/>
            <a:ext cx="8929624" cy="5523419"/>
          </a:xfrm>
          <a:prstGeom prst="rect">
            <a:avLst/>
          </a:prstGeom>
        </p:spPr>
      </p:pic>
      <p:pic>
        <p:nvPicPr>
          <p:cNvPr id="5" name="Picture 4">
            <a:extLst>
              <a:ext uri="{FF2B5EF4-FFF2-40B4-BE49-F238E27FC236}">
                <a16:creationId xmlns:a16="http://schemas.microsoft.com/office/drawing/2014/main" xmlns="" id="{DD642CB7-837F-1CDA-A8FD-7078E35F60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8577" y="2091545"/>
            <a:ext cx="6467529" cy="7283526"/>
          </a:xfrm>
          <a:prstGeom prst="rect">
            <a:avLst/>
          </a:prstGeom>
        </p:spPr>
      </p:pic>
      <p:pic>
        <p:nvPicPr>
          <p:cNvPr id="6" name="Picture 5">
            <a:extLst>
              <a:ext uri="{FF2B5EF4-FFF2-40B4-BE49-F238E27FC236}">
                <a16:creationId xmlns:a16="http://schemas.microsoft.com/office/drawing/2014/main" xmlns="" id="{ED9A67FB-B3F1-50F4-2BEF-79C768B2D8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012" y="7054994"/>
            <a:ext cx="9419506" cy="6075776"/>
          </a:xfrm>
          <a:prstGeom prst="rect">
            <a:avLst/>
          </a:prstGeom>
        </p:spPr>
      </p:pic>
    </p:spTree>
    <p:extLst>
      <p:ext uri="{BB962C8B-B14F-4D97-AF65-F5344CB8AC3E}">
        <p14:creationId xmlns:p14="http://schemas.microsoft.com/office/powerpoint/2010/main" val="29230208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57CCE2FC-A9BA-985C-0D4C-2FB957634122}"/>
              </a:ext>
            </a:extLst>
          </p:cNvPr>
          <p:cNvSpPr txBox="1"/>
          <p:nvPr/>
        </p:nvSpPr>
        <p:spPr>
          <a:xfrm>
            <a:off x="832509" y="2132542"/>
            <a:ext cx="16624570" cy="4622419"/>
          </a:xfrm>
          <a:prstGeom prst="rect">
            <a:avLst/>
          </a:prstGeom>
          <a:solidFill>
            <a:schemeClr val="accent2">
              <a:lumMod val="40000"/>
              <a:lumOff val="60000"/>
            </a:schemeClr>
          </a:solidFill>
        </p:spPr>
        <p:txBody>
          <a:bodyPr wrap="square">
            <a:spAutoFit/>
          </a:bodyPr>
          <a:lstStyle/>
          <a:p>
            <a:pPr>
              <a:lnSpc>
                <a:spcPct val="125000"/>
              </a:lnSpc>
              <a:spcAft>
                <a:spcPts val="1000"/>
              </a:spcAft>
            </a:pPr>
            <a:r>
              <a:rPr lang="vi-VN" sz="4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 1</a:t>
            </a:r>
            <a:r>
              <a:rPr lang="vi-VN" sz="4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Thành phần nguyên tố của dầu thô thông thường chứa: 79,5 – 87,1% carbon; 11,5 – 14,8% hydrogen; 0,1 – 3,5% sulfur; khoảng 0,1 – 0,5% các nguyên tố nitrogen và oxygen về khối lượng. Do đó dự đoán khi đốt dầu mỏ sản phẩm thu được gồm CO</a:t>
            </a:r>
            <a:r>
              <a:rPr lang="vi-VN" sz="4800" baseline="-25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vi-VN" sz="4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SO</a:t>
            </a:r>
            <a:r>
              <a:rPr lang="vi-VN" sz="4800" baseline="-25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vi-VN" sz="4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a:t>
            </a:r>
            <a:r>
              <a:rPr lang="vi-VN" sz="4800" baseline="-25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vi-VN" sz="4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 N</a:t>
            </a:r>
            <a:r>
              <a:rPr lang="vi-VN" sz="4800" baseline="-25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vi-VN" sz="4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NO</a:t>
            </a:r>
            <a:r>
              <a:rPr lang="vi-VN" sz="4800" baseline="-25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a:t>
            </a:r>
            <a:r>
              <a:rPr lang="vi-VN" sz="4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4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xmlns="" id="{3219A247-AE2A-735C-C052-0C69EB7984B1}"/>
              </a:ext>
            </a:extLst>
          </p:cNvPr>
          <p:cNvSpPr txBox="1"/>
          <p:nvPr/>
        </p:nvSpPr>
        <p:spPr>
          <a:xfrm>
            <a:off x="832509" y="7368032"/>
            <a:ext cx="16624570" cy="4878900"/>
          </a:xfrm>
          <a:prstGeom prst="rect">
            <a:avLst/>
          </a:prstGeom>
          <a:solidFill>
            <a:schemeClr val="accent2">
              <a:lumMod val="40000"/>
              <a:lumOff val="60000"/>
            </a:schemeClr>
          </a:solidFill>
        </p:spPr>
        <p:txBody>
          <a:bodyPr wrap="square">
            <a:spAutoFit/>
          </a:bodyPr>
          <a:lstStyle>
            <a:defPPr marR="0" lvl="0" algn="l" rtl="0">
              <a:lnSpc>
                <a:spcPct val="100000"/>
              </a:lnSpc>
              <a:spcBef>
                <a:spcPts val="0"/>
              </a:spcBef>
              <a:spcAft>
                <a:spcPts val="0"/>
              </a:spcAft>
            </a:defPPr>
            <a:lvl1pPr>
              <a:lnSpc>
                <a:spcPct val="125000"/>
              </a:lnSpc>
              <a:spcAft>
                <a:spcPts val="1000"/>
              </a:spcAft>
              <a:defRPr sz="4800" b="1">
                <a:effectLst/>
                <a:latin typeface="Times New Roman" panose="02020603050405020304" pitchFamily="18" charset="0"/>
                <a:ea typeface="Calibri" panose="020F0502020204030204" pitchFamily="34" charset="0"/>
                <a:cs typeface="Times New Roman" panose="02020603050405020304" pitchFamily="18" charset="0"/>
              </a:defRPr>
            </a:lvl1pPr>
          </a:lstStyle>
          <a:p>
            <a:r>
              <a:rPr lang="vi-VN" dirty="0"/>
              <a:t>Câu 2: </a:t>
            </a:r>
            <a:r>
              <a:rPr lang="en-US" b="0" dirty="0"/>
              <a:t>a) </a:t>
            </a:r>
            <a:r>
              <a:rPr lang="en-US" b="0" dirty="0" err="1"/>
              <a:t>Những</a:t>
            </a:r>
            <a:r>
              <a:rPr lang="en-US" b="0" dirty="0"/>
              <a:t> </a:t>
            </a:r>
            <a:r>
              <a:rPr lang="en-US" b="0" dirty="0" err="1"/>
              <a:t>chất</a:t>
            </a:r>
            <a:r>
              <a:rPr lang="en-US" b="0" dirty="0"/>
              <a:t> </a:t>
            </a:r>
            <a:r>
              <a:rPr lang="en-US" b="0" dirty="0" err="1"/>
              <a:t>không</a:t>
            </a:r>
            <a:r>
              <a:rPr lang="en-US" b="0" dirty="0"/>
              <a:t> </a:t>
            </a:r>
            <a:r>
              <a:rPr lang="en-US" b="0" dirty="0" err="1"/>
              <a:t>phải</a:t>
            </a:r>
            <a:r>
              <a:rPr lang="en-US" b="0" dirty="0"/>
              <a:t> hydrocarbon </a:t>
            </a:r>
            <a:r>
              <a:rPr lang="en-US" b="0" dirty="0" err="1"/>
              <a:t>là</a:t>
            </a:r>
            <a:r>
              <a:rPr lang="en-US" b="0" dirty="0"/>
              <a:t>: pyridine, thiophene, quinoline.</a:t>
            </a:r>
          </a:p>
          <a:p>
            <a:r>
              <a:rPr lang="vi-VN" b="0" dirty="0"/>
              <a:t>b) Chất là hydrocarbon thơm là: toluene</a:t>
            </a:r>
            <a:endParaRPr lang="en-US" b="0" dirty="0"/>
          </a:p>
          <a:p>
            <a:r>
              <a:rPr lang="vi-VN" b="0" dirty="0"/>
              <a:t>c) Những chất là hydrocarbon no, mạch vòng (cycloalkane) là: cyclopentane, decaline.</a:t>
            </a:r>
            <a:endParaRPr lang="en-US" b="0" dirty="0"/>
          </a:p>
        </p:txBody>
      </p:sp>
    </p:spTree>
    <p:extLst>
      <p:ext uri="{BB962C8B-B14F-4D97-AF65-F5344CB8AC3E}">
        <p14:creationId xmlns:p14="http://schemas.microsoft.com/office/powerpoint/2010/main" val="3819597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BD30C641-256F-98E0-74FD-E53F9B080DBE}"/>
              </a:ext>
            </a:extLst>
          </p:cNvPr>
          <p:cNvSpPr txBox="1"/>
          <p:nvPr/>
        </p:nvSpPr>
        <p:spPr>
          <a:xfrm>
            <a:off x="1144945" y="1736533"/>
            <a:ext cx="16605115" cy="7392408"/>
          </a:xfrm>
          <a:prstGeom prst="rect">
            <a:avLst/>
          </a:prstGeom>
          <a:solidFill>
            <a:schemeClr val="accent2">
              <a:lumMod val="40000"/>
              <a:lumOff val="60000"/>
            </a:schemeClr>
          </a:solidFill>
        </p:spPr>
        <p:txBody>
          <a:bodyPr wrap="square">
            <a:spAutoFit/>
          </a:bodyPr>
          <a:lstStyle>
            <a:defPPr marR="0" lvl="0" algn="l" rtl="0">
              <a:lnSpc>
                <a:spcPct val="100000"/>
              </a:lnSpc>
              <a:spcBef>
                <a:spcPts val="0"/>
              </a:spcBef>
              <a:spcAft>
                <a:spcPts val="0"/>
              </a:spcAft>
            </a:defPPr>
            <a:lvl1pPr>
              <a:lnSpc>
                <a:spcPct val="125000"/>
              </a:lnSpc>
              <a:spcAft>
                <a:spcPts val="1000"/>
              </a:spcAft>
              <a:defRPr sz="4800" b="1">
                <a:effectLst/>
                <a:latin typeface="Times New Roman" panose="02020603050405020304" pitchFamily="18" charset="0"/>
                <a:ea typeface="Calibri" panose="020F0502020204030204" pitchFamily="34" charset="0"/>
                <a:cs typeface="Times New Roman" panose="02020603050405020304" pitchFamily="18" charset="0"/>
              </a:defRPr>
            </a:lvl1pPr>
          </a:lstStyle>
          <a:p>
            <a:r>
              <a:rPr lang="vi-VN" dirty="0"/>
              <a:t>Câu 3: Dầu mỏ được gọi là nhiên liệu hoá thạch do được hình thành từ lượng khổng lồ của xác động vật và thực vật từ hàng triệu năm trước, bị nén trong lòng đất và nóng lên do biến đổi địa chất. Trong điều kiện không có không khí và ở nhiệt độ, áp suất thích hợp, xác của động vật và thực vật bị chôn vùi này biến đổi dần thành các mỏ dầu. Do đó thành phần hoá học của dầu mỏ khai thác từ các địa điểm khác nhau không giống nhau.</a:t>
            </a:r>
            <a:endParaRPr lang="en-US" dirty="0"/>
          </a:p>
        </p:txBody>
      </p:sp>
      <p:pic>
        <p:nvPicPr>
          <p:cNvPr id="7" name="Picture 6" descr="A silhouette of oil rigs in the sunset&#10;&#10;Description automatically generated">
            <a:extLst>
              <a:ext uri="{FF2B5EF4-FFF2-40B4-BE49-F238E27FC236}">
                <a16:creationId xmlns:a16="http://schemas.microsoft.com/office/drawing/2014/main" xmlns="" id="{972B3034-5C97-193F-B026-BA3F3712F72A}"/>
              </a:ext>
            </a:extLst>
          </p:cNvPr>
          <p:cNvPicPr>
            <a:picLocks noChangeAspect="1"/>
          </p:cNvPicPr>
          <p:nvPr/>
        </p:nvPicPr>
        <p:blipFill>
          <a:blip r:embed="rId2"/>
          <a:stretch>
            <a:fillRect/>
          </a:stretch>
        </p:blipFill>
        <p:spPr>
          <a:xfrm>
            <a:off x="5487194" y="9443595"/>
            <a:ext cx="7315200" cy="4114800"/>
          </a:xfrm>
          <a:prstGeom prst="rect">
            <a:avLst/>
          </a:prstGeom>
        </p:spPr>
      </p:pic>
    </p:spTree>
    <p:extLst>
      <p:ext uri="{BB962C8B-B14F-4D97-AF65-F5344CB8AC3E}">
        <p14:creationId xmlns:p14="http://schemas.microsoft.com/office/powerpoint/2010/main" val="42182423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9C5895-B017-2B3C-24E2-17C328FA64AE}"/>
              </a:ext>
            </a:extLst>
          </p:cNvPr>
          <p:cNvSpPr>
            <a:spLocks noGrp="1"/>
          </p:cNvSpPr>
          <p:nvPr>
            <p:ph type="title"/>
          </p:nvPr>
        </p:nvSpPr>
        <p:spPr>
          <a:xfrm>
            <a:off x="484632" y="1613923"/>
            <a:ext cx="15546149" cy="1197857"/>
          </a:xfrm>
        </p:spPr>
        <p:txBody>
          <a:bodyPr/>
          <a:lstStyle/>
          <a:p>
            <a:r>
              <a:rPr lang="en-US" sz="5000" dirty="0">
                <a:latin typeface="Times New Roman" panose="02020603050405020304" pitchFamily="18" charset="0"/>
                <a:cs typeface="Times New Roman" panose="02020603050405020304" pitchFamily="18" charset="0"/>
              </a:rPr>
              <a:t>2. </a:t>
            </a:r>
            <a:r>
              <a:rPr lang="en-US" sz="5000" dirty="0" err="1">
                <a:latin typeface="Times New Roman" panose="02020603050405020304" pitchFamily="18" charset="0"/>
                <a:cs typeface="Times New Roman" panose="02020603050405020304" pitchFamily="18" charset="0"/>
              </a:rPr>
              <a:t>Phân</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loại</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dầu</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thô</a:t>
            </a:r>
            <a:endParaRPr lang="en-US" sz="5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CE44DF36-197B-53E5-69D3-9605CAB42593}"/>
              </a:ext>
            </a:extLst>
          </p:cNvPr>
          <p:cNvSpPr txBox="1"/>
          <p:nvPr/>
        </p:nvSpPr>
        <p:spPr>
          <a:xfrm>
            <a:off x="1840349" y="2811780"/>
            <a:ext cx="15546149" cy="8996374"/>
          </a:xfrm>
          <a:prstGeom prst="rect">
            <a:avLst/>
          </a:prstGeom>
          <a:noFill/>
        </p:spPr>
        <p:txBody>
          <a:bodyPr wrap="square">
            <a:spAutoFit/>
          </a:bodyPr>
          <a:lstStyle/>
          <a:p>
            <a:pPr>
              <a:lnSpc>
                <a:spcPct val="125000"/>
              </a:lnSpc>
              <a:spcAft>
                <a:spcPts val="1000"/>
              </a:spcAft>
            </a:pPr>
            <a:r>
              <a:rPr lang="vi-VN"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 thành phần hóa học, dầu thô có các loại: </a:t>
            </a:r>
            <a:endParaRPr lang="en-US" sz="40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25000"/>
              </a:lnSpc>
              <a:buFont typeface="Times New Roman" panose="02020603050405020304" pitchFamily="18" charset="0"/>
              <a:buChar char="-"/>
            </a:pPr>
            <a:r>
              <a:rPr lang="en-US" sz="4000" b="1" dirty="0" err="1">
                <a:latin typeface="Times New Roman" panose="02020603050405020304" pitchFamily="18" charset="0"/>
                <a:ea typeface="Calibri" panose="020F0502020204030204" pitchFamily="34" charset="0"/>
                <a:cs typeface="Times New Roman" panose="02020603050405020304" pitchFamily="18" charset="0"/>
              </a:rPr>
              <a:t>D</a:t>
            </a:r>
            <a:r>
              <a:rPr lang="en-US" sz="4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ầu</a:t>
            </a:r>
            <a:r>
              <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a:t>
            </a:r>
            <a:r>
              <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paraffinic (</a:t>
            </a:r>
            <a:r>
              <a:rPr lang="en-US" sz="4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yếu</a:t>
            </a:r>
            <a:r>
              <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hydrocarbon no </a:t>
            </a:r>
            <a:r>
              <a:rPr lang="en-US" sz="4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a:t>
            </a:r>
            <a:r>
              <a:rPr lang="en-US" sz="4000" b="1" baseline="-25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a:t>
            </a:r>
            <a:r>
              <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a:t>
            </a:r>
            <a:r>
              <a:rPr lang="en-US" sz="4000" b="1" baseline="-25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a:t>
            </a:r>
            <a:r>
              <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t>
            </a:r>
            <a:r>
              <a:rPr lang="en-US" sz="4000" b="1" baseline="-25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72</a:t>
            </a:r>
            <a:r>
              <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chứa</a:t>
            </a:r>
            <a:r>
              <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ít</a:t>
            </a:r>
            <a:r>
              <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hydrocarbon </a:t>
            </a:r>
            <a:r>
              <a:rPr lang="en-US" sz="4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naphthene </a:t>
            </a:r>
            <a:r>
              <a:rPr lang="en-US" sz="4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arene); </a:t>
            </a:r>
            <a:endParaRPr lang="en-US" sz="40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25000"/>
              </a:lnSpc>
              <a:buFont typeface="Times New Roman" panose="02020603050405020304" pitchFamily="18" charset="0"/>
              <a:buChar char="-"/>
            </a:pPr>
            <a:r>
              <a:rPr lang="en-US" sz="4000" b="1" dirty="0" err="1">
                <a:latin typeface="Times New Roman" panose="02020603050405020304" pitchFamily="18" charset="0"/>
                <a:ea typeface="Calibri" panose="020F0502020204030204" pitchFamily="34" charset="0"/>
                <a:cs typeface="Times New Roman" panose="02020603050405020304" pitchFamily="18" charset="0"/>
              </a:rPr>
              <a:t>D</a:t>
            </a:r>
            <a:r>
              <a:rPr lang="en-US" sz="4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ầu</a:t>
            </a:r>
            <a:r>
              <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a:t>
            </a:r>
            <a:r>
              <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asphaltic (</a:t>
            </a:r>
            <a:r>
              <a:rPr lang="en-US" sz="4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yếu</a:t>
            </a:r>
            <a:r>
              <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hydrocarbon no </a:t>
            </a:r>
            <a:r>
              <a:rPr lang="en-US" sz="4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mạch</a:t>
            </a:r>
            <a:r>
              <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vòng</a:t>
            </a:r>
            <a:r>
              <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hay naphthene </a:t>
            </a:r>
            <a:r>
              <a:rPr lang="en-US" sz="4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chứa</a:t>
            </a:r>
            <a:r>
              <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ít</a:t>
            </a:r>
            <a:r>
              <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alkane </a:t>
            </a:r>
            <a:r>
              <a:rPr lang="en-US" sz="4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arene) </a:t>
            </a:r>
            <a:endParaRPr lang="en-US" sz="40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25000"/>
              </a:lnSpc>
              <a:buFont typeface="Times New Roman" panose="02020603050405020304" pitchFamily="18" charset="0"/>
              <a:buChar char="-"/>
            </a:pPr>
            <a:r>
              <a:rPr lang="en-US" sz="4000" b="1" dirty="0" err="1">
                <a:latin typeface="Times New Roman" panose="02020603050405020304" pitchFamily="18" charset="0"/>
                <a:ea typeface="Calibri" panose="020F0502020204030204" pitchFamily="34" charset="0"/>
                <a:cs typeface="Times New Roman" panose="02020603050405020304" pitchFamily="18" charset="0"/>
              </a:rPr>
              <a:t>D</a:t>
            </a:r>
            <a:r>
              <a:rPr lang="en-US" sz="4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ầu</a:t>
            </a:r>
            <a:r>
              <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a:t>
            </a:r>
            <a:r>
              <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hỗn</a:t>
            </a:r>
            <a:r>
              <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chứa</a:t>
            </a:r>
            <a:r>
              <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hydrocarbon </a:t>
            </a:r>
            <a:r>
              <a:rPr lang="en-US" sz="4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thuộc</a:t>
            </a:r>
            <a:r>
              <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a:t>
            </a:r>
            <a:r>
              <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paraffinic </a:t>
            </a:r>
            <a:r>
              <a:rPr lang="en-US" sz="4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asphaltic).</a:t>
            </a:r>
            <a:endParaRPr lang="en-US" sz="40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25000"/>
              </a:lnSpc>
              <a:spcAft>
                <a:spcPts val="1000"/>
              </a:spcAft>
            </a:pPr>
            <a:r>
              <a:rPr lang="vi-VN"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 tỉ trọng đối với dầu thô, có thể chia thành:</a:t>
            </a:r>
            <a:endParaRPr lang="en-US" sz="40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25000"/>
              </a:lnSpc>
              <a:spcAft>
                <a:spcPts val="1000"/>
              </a:spcAft>
            </a:pPr>
            <a:r>
              <a:rPr lang="vi-VN"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Dầu nhẹ (khối lượng riêng nhỏ hơn 870 kg m</a:t>
            </a:r>
            <a:r>
              <a:rPr lang="vi-VN" sz="4000" b="1"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r>
              <a:rPr lang="vi-VN"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0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25000"/>
              </a:lnSpc>
              <a:spcAft>
                <a:spcPts val="1000"/>
              </a:spcAft>
            </a:pPr>
            <a:r>
              <a:rPr lang="vi-VN"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Dầu trung bình (khối lượng riêng từ 870 đến 920 kg m</a:t>
            </a:r>
            <a:r>
              <a:rPr lang="vi-VN" sz="4000" b="1"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r>
              <a:rPr lang="vi-VN"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0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25000"/>
              </a:lnSpc>
              <a:spcAft>
                <a:spcPts val="1000"/>
              </a:spcAft>
            </a:pPr>
            <a:r>
              <a:rPr lang="vi-VN"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Dầu nặng (khối lượng riêng từ 920 đến 1000 kg m</a:t>
            </a:r>
            <a:r>
              <a:rPr lang="vi-VN" sz="4000" b="1"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r>
              <a:rPr lang="vi-VN"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0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xmlns="" id="{56CA3299-C5FF-9DA8-0116-C55EC27220E1}"/>
              </a:ext>
            </a:extLst>
          </p:cNvPr>
          <p:cNvSpPr txBox="1"/>
          <p:nvPr/>
        </p:nvSpPr>
        <p:spPr>
          <a:xfrm>
            <a:off x="937260" y="2811780"/>
            <a:ext cx="17352328" cy="861774"/>
          </a:xfrm>
          <a:prstGeom prst="rect">
            <a:avLst/>
          </a:prstGeom>
          <a:noFill/>
        </p:spPr>
        <p:txBody>
          <a:bodyPr wrap="square" rtlCol="0">
            <a:spAutoFit/>
          </a:bodyPr>
          <a:lstStyle/>
          <a:p>
            <a:r>
              <a:rPr lang="en-US" sz="5000" b="1" dirty="0" err="1">
                <a:solidFill>
                  <a:schemeClr val="accent1">
                    <a:lumMod val="75000"/>
                  </a:schemeClr>
                </a:solidFill>
                <a:latin typeface="Times New Roman" panose="02020603050405020304" pitchFamily="18" charset="0"/>
                <a:cs typeface="Times New Roman" panose="02020603050405020304" pitchFamily="18" charset="0"/>
              </a:rPr>
              <a:t>Phân</a:t>
            </a:r>
            <a:r>
              <a:rPr lang="en-US" sz="5000" b="1" dirty="0">
                <a:solidFill>
                  <a:schemeClr val="accent1">
                    <a:lumMod val="75000"/>
                  </a:schemeClr>
                </a:solidFill>
                <a:latin typeface="Times New Roman" panose="02020603050405020304" pitchFamily="18" charset="0"/>
                <a:cs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cs typeface="Times New Roman" panose="02020603050405020304" pitchFamily="18" charset="0"/>
              </a:rPr>
              <a:t>loại</a:t>
            </a:r>
            <a:r>
              <a:rPr lang="en-US" sz="5000" b="1" dirty="0">
                <a:solidFill>
                  <a:schemeClr val="accent1">
                    <a:lumMod val="75000"/>
                  </a:schemeClr>
                </a:solidFill>
                <a:latin typeface="Times New Roman" panose="02020603050405020304" pitchFamily="18" charset="0"/>
                <a:cs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cs typeface="Times New Roman" panose="02020603050405020304" pitchFamily="18" charset="0"/>
              </a:rPr>
              <a:t>dầu</a:t>
            </a:r>
            <a:r>
              <a:rPr lang="en-US" sz="5000" b="1" dirty="0">
                <a:solidFill>
                  <a:schemeClr val="accent1">
                    <a:lumMod val="75000"/>
                  </a:schemeClr>
                </a:solidFill>
                <a:latin typeface="Times New Roman" panose="02020603050405020304" pitchFamily="18" charset="0"/>
                <a:cs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cs typeface="Times New Roman" panose="02020603050405020304" pitchFamily="18" charset="0"/>
              </a:rPr>
              <a:t>thô</a:t>
            </a:r>
            <a:r>
              <a:rPr lang="en-US" sz="5000" b="1" dirty="0">
                <a:solidFill>
                  <a:schemeClr val="accent1">
                    <a:lumMod val="75000"/>
                  </a:schemeClr>
                </a:solidFill>
                <a:latin typeface="Times New Roman" panose="02020603050405020304" pitchFamily="18" charset="0"/>
                <a:cs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cs typeface="Times New Roman" panose="02020603050405020304" pitchFamily="18" charset="0"/>
              </a:rPr>
              <a:t>theo</a:t>
            </a:r>
            <a:r>
              <a:rPr lang="en-US" sz="5000" b="1" dirty="0">
                <a:solidFill>
                  <a:schemeClr val="accent1">
                    <a:lumMod val="75000"/>
                  </a:schemeClr>
                </a:solidFill>
                <a:latin typeface="Times New Roman" panose="02020603050405020304" pitchFamily="18" charset="0"/>
                <a:cs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cs typeface="Times New Roman" panose="02020603050405020304" pitchFamily="18" charset="0"/>
              </a:rPr>
              <a:t>thành</a:t>
            </a:r>
            <a:r>
              <a:rPr lang="en-US" sz="5000" b="1" dirty="0">
                <a:solidFill>
                  <a:schemeClr val="accent1">
                    <a:lumMod val="75000"/>
                  </a:schemeClr>
                </a:solidFill>
                <a:latin typeface="Times New Roman" panose="02020603050405020304" pitchFamily="18" charset="0"/>
                <a:cs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cs typeface="Times New Roman" panose="02020603050405020304" pitchFamily="18" charset="0"/>
              </a:rPr>
              <a:t>phần</a:t>
            </a:r>
            <a:r>
              <a:rPr lang="en-US" sz="5000" b="1" dirty="0">
                <a:solidFill>
                  <a:schemeClr val="accent1">
                    <a:lumMod val="75000"/>
                  </a:schemeClr>
                </a:solidFill>
                <a:latin typeface="Times New Roman" panose="02020603050405020304" pitchFamily="18" charset="0"/>
                <a:cs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cs typeface="Times New Roman" panose="02020603050405020304" pitchFamily="18" charset="0"/>
              </a:rPr>
              <a:t>hóa</a:t>
            </a:r>
            <a:r>
              <a:rPr lang="en-US" sz="5000" b="1" dirty="0">
                <a:solidFill>
                  <a:schemeClr val="accent1">
                    <a:lumMod val="75000"/>
                  </a:schemeClr>
                </a:solidFill>
                <a:latin typeface="Times New Roman" panose="02020603050405020304" pitchFamily="18" charset="0"/>
                <a:cs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cs typeface="Times New Roman" panose="02020603050405020304" pitchFamily="18" charset="0"/>
              </a:rPr>
              <a:t>học</a:t>
            </a:r>
            <a:r>
              <a:rPr lang="en-US" sz="5000" b="1" dirty="0">
                <a:solidFill>
                  <a:schemeClr val="accent1">
                    <a:lumMod val="75000"/>
                  </a:schemeClr>
                </a:solidFill>
                <a:latin typeface="Times New Roman" panose="02020603050405020304" pitchFamily="18" charset="0"/>
                <a:cs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cs typeface="Times New Roman" panose="02020603050405020304" pitchFamily="18" charset="0"/>
              </a:rPr>
              <a:t>và</a:t>
            </a:r>
            <a:r>
              <a:rPr lang="en-US" sz="5000" b="1" dirty="0">
                <a:solidFill>
                  <a:schemeClr val="accent1">
                    <a:lumMod val="75000"/>
                  </a:schemeClr>
                </a:solidFill>
                <a:latin typeface="Times New Roman" panose="02020603050405020304" pitchFamily="18" charset="0"/>
                <a:cs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cs typeface="Times New Roman" panose="02020603050405020304" pitchFamily="18" charset="0"/>
              </a:rPr>
              <a:t>theo</a:t>
            </a:r>
            <a:r>
              <a:rPr lang="en-US" sz="5000" b="1" dirty="0">
                <a:solidFill>
                  <a:schemeClr val="accent1">
                    <a:lumMod val="75000"/>
                  </a:schemeClr>
                </a:solidFill>
                <a:latin typeface="Times New Roman" panose="02020603050405020304" pitchFamily="18" charset="0"/>
                <a:cs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cs typeface="Times New Roman" panose="02020603050405020304" pitchFamily="18" charset="0"/>
              </a:rPr>
              <a:t>tỉ</a:t>
            </a:r>
            <a:r>
              <a:rPr lang="en-US" sz="5000" b="1" dirty="0">
                <a:solidFill>
                  <a:schemeClr val="accent1">
                    <a:lumMod val="75000"/>
                  </a:schemeClr>
                </a:solidFill>
                <a:latin typeface="Times New Roman" panose="02020603050405020304" pitchFamily="18" charset="0"/>
                <a:cs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cs typeface="Times New Roman" panose="02020603050405020304" pitchFamily="18" charset="0"/>
              </a:rPr>
              <a:t>trọng</a:t>
            </a:r>
            <a:r>
              <a:rPr lang="en-US" sz="5000" b="1" dirty="0">
                <a:solidFill>
                  <a:schemeClr val="accent1">
                    <a:lumMod val="7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7671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6">
                                            <p:txEl>
                                              <p:pRg st="0" end="0"/>
                                            </p:txEl>
                                          </p:spTgt>
                                        </p:tgtEl>
                                      </p:cBhvr>
                                    </p:animEffect>
                                    <p:set>
                                      <p:cBhvr>
                                        <p:cTn id="11" dur="1" fill="hold">
                                          <p:stCondLst>
                                            <p:cond delay="499"/>
                                          </p:stCondLst>
                                        </p:cTn>
                                        <p:tgtEl>
                                          <p:spTgt spid="6">
                                            <p:txEl>
                                              <p:pRg st="0" end="0"/>
                                            </p:txEl>
                                          </p:spTgt>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8739734" y="2432673"/>
            <a:ext cx="7563844" cy="7555938"/>
            <a:chOff x="5425622" y="292790"/>
            <a:chExt cx="5834378" cy="582828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87120"/>
              <a:ext cx="2025648" cy="640990"/>
            </a:xfrm>
            <a:prstGeom prst="rect">
              <a:avLst/>
            </a:prstGeom>
            <a:noFill/>
          </p:spPr>
          <p:txBody>
            <a:bodyPr wrap="square" rtlCol="0">
              <a:spAutoFit/>
            </a:bodyPr>
            <a:lstStyle/>
            <a:p>
              <a:pPr algn="ctr" defTabSz="1371691">
                <a:buClrTx/>
                <a:defRPr/>
              </a:pPr>
              <a:r>
                <a:rPr lang="en-US" sz="48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1917821"/>
              <a:ext cx="2025648" cy="1210759"/>
            </a:xfrm>
            <a:prstGeom prst="rect">
              <a:avLst/>
            </a:prstGeom>
            <a:noFill/>
          </p:spPr>
          <p:txBody>
            <a:bodyPr wrap="square" rtlCol="0">
              <a:spAutoFit/>
            </a:bodyPr>
            <a:lstStyle/>
            <a:p>
              <a:pPr algn="ctr" defTabSz="1371691">
                <a:buClrTx/>
                <a:defRPr/>
              </a:pPr>
              <a:r>
                <a:rPr lang="en-GB" sz="4800" b="1" kern="1200" dirty="0" err="1">
                  <a:solidFill>
                    <a:prstClr val="white"/>
                  </a:solidFill>
                  <a:latin typeface="Tahoma" panose="020B0604030504040204" pitchFamily="34" charset="0"/>
                  <a:ea typeface="Tahoma" panose="020B0604030504040204" pitchFamily="34" charset="0"/>
                  <a:cs typeface="Tahoma" panose="020B0604030504040204" pitchFamily="34" charset="0"/>
                </a:rPr>
                <a:t>Mất</a:t>
              </a:r>
              <a:r>
                <a:rPr lang="en-GB" sz="4800" b="1"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GB" sz="4800" b="1" kern="1200" dirty="0" err="1">
                  <a:solidFill>
                    <a:prstClr val="white"/>
                  </a:solidFill>
                  <a:latin typeface="Tahoma" panose="020B0604030504040204" pitchFamily="34" charset="0"/>
                  <a:ea typeface="Tahoma" panose="020B0604030504040204" pitchFamily="34" charset="0"/>
                  <a:cs typeface="Tahoma" panose="020B0604030504040204" pitchFamily="34" charset="0"/>
                </a:rPr>
                <a:t>lượt</a:t>
              </a:r>
              <a:endParaRPr lang="en-GB" sz="4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84195"/>
              <a:ext cx="2025648" cy="640990"/>
            </a:xfrm>
            <a:prstGeom prst="rect">
              <a:avLst/>
            </a:prstGeom>
            <a:noFill/>
          </p:spPr>
          <p:txBody>
            <a:bodyPr wrap="square" rtlCol="0">
              <a:spAutoFit/>
            </a:bodyPr>
            <a:lstStyle/>
            <a:p>
              <a:pPr algn="ctr" defTabSz="1371691">
                <a:buClrTx/>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vi-VN" sz="4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207310"/>
              <a:ext cx="2025648" cy="640990"/>
            </a:xfrm>
            <a:prstGeom prst="rect">
              <a:avLst/>
            </a:prstGeom>
            <a:noFill/>
          </p:spPr>
          <p:txBody>
            <a:bodyPr wrap="square" rtlCol="0">
              <a:spAutoFit/>
            </a:bodyPr>
            <a:lstStyle/>
            <a:p>
              <a:pPr algn="ctr" defTabSz="1371691">
                <a:buClrTx/>
                <a:defRPr/>
              </a:pPr>
              <a:r>
                <a:rPr lang="en-GB"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732605" y="3593841"/>
              <a:ext cx="2025648" cy="569769"/>
            </a:xfrm>
            <a:prstGeom prst="rect">
              <a:avLst/>
            </a:prstGeom>
            <a:noFill/>
          </p:spPr>
          <p:txBody>
            <a:bodyPr wrap="square" rtlCol="0">
              <a:spAutoFit/>
            </a:bodyPr>
            <a:lstStyle/>
            <a:p>
              <a:pPr algn="ctr" defTabSz="1371691">
                <a:buClrTx/>
                <a:defRPr/>
              </a:pPr>
              <a:r>
                <a:rPr lang="en-GB" sz="4200" b="1" kern="1200" dirty="0">
                  <a:solidFill>
                    <a:prstClr val="black"/>
                  </a:solidFill>
                  <a:latin typeface="Tahoma" panose="020B0604030504040204" pitchFamily="34" charset="0"/>
                  <a:ea typeface="Tahoma" panose="020B0604030504040204" pitchFamily="34" charset="0"/>
                  <a:cs typeface="Tahoma" panose="020B0604030504040204" pitchFamily="34" charset="0"/>
                </a:rPr>
                <a:t>7</a:t>
              </a:r>
              <a:endParaRPr lang="vi-VN" sz="42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510830"/>
              <a:ext cx="2025648" cy="640990"/>
            </a:xfrm>
            <a:prstGeom prst="rect">
              <a:avLst/>
            </a:prstGeom>
            <a:noFill/>
          </p:spPr>
          <p:txBody>
            <a:bodyPr wrap="square" rtlCol="0">
              <a:spAutoFit/>
            </a:bodyPr>
            <a:lstStyle/>
            <a:p>
              <a:pPr algn="ctr" defTabSz="1371691">
                <a:buClrTx/>
                <a:defRPr/>
              </a:pPr>
              <a:r>
                <a:rPr lang="en-GB" sz="4800" b="1" kern="1200" dirty="0">
                  <a:solidFill>
                    <a:prstClr val="white"/>
                  </a:solidFill>
                  <a:latin typeface="Tahoma" panose="020B0604030504040204" pitchFamily="34" charset="0"/>
                  <a:ea typeface="Tahoma" panose="020B0604030504040204" pitchFamily="34" charset="0"/>
                  <a:cs typeface="Tahoma" panose="020B0604030504040204" pitchFamily="34" charset="0"/>
                </a:rPr>
                <a:t>6</a:t>
              </a:r>
              <a:endParaRPr lang="vi-VN" sz="4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18070"/>
              <a:ext cx="2025648" cy="640990"/>
            </a:xfrm>
            <a:prstGeom prst="rect">
              <a:avLst/>
            </a:prstGeom>
            <a:noFill/>
          </p:spPr>
          <p:txBody>
            <a:bodyPr wrap="square" rtlCol="0">
              <a:spAutoFit/>
            </a:bodyPr>
            <a:lstStyle/>
            <a:p>
              <a:pPr algn="ctr" defTabSz="1371691">
                <a:buClrTx/>
                <a:defRPr/>
              </a:pPr>
              <a:r>
                <a:rPr lang="en-GB"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645231"/>
              <a:ext cx="2025648" cy="498548"/>
            </a:xfrm>
            <a:prstGeom prst="rect">
              <a:avLst/>
            </a:prstGeom>
            <a:noFill/>
          </p:spPr>
          <p:txBody>
            <a:bodyPr wrap="square" rtlCol="0">
              <a:spAutoFit/>
            </a:bodyPr>
            <a:lstStyle/>
            <a:p>
              <a:pPr algn="ctr" defTabSz="1371691">
                <a:buClrTx/>
                <a:defRPr/>
              </a:pPr>
              <a:r>
                <a:rPr lang="en-GB" sz="3600" b="1" kern="1200" dirty="0">
                  <a:solidFill>
                    <a:prstClr val="white"/>
                  </a:solidFill>
                  <a:latin typeface="Tahoma" panose="020B0604030504040204" pitchFamily="34" charset="0"/>
                  <a:ea typeface="Tahoma" panose="020B0604030504040204" pitchFamily="34" charset="0"/>
                  <a:cs typeface="Tahoma" panose="020B0604030504040204" pitchFamily="34" charset="0"/>
                </a:rPr>
                <a:t>4</a:t>
              </a:r>
              <a:endParaRPr lang="vi-VN" sz="36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6262217" y="5211121"/>
            <a:ext cx="908653" cy="198027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91">
              <a:buClrTx/>
              <a:defRPr/>
            </a:pPr>
            <a:endParaRPr lang="vi-VN" sz="2700" kern="1200">
              <a:solidFill>
                <a:prstClr val="white"/>
              </a:solidFill>
              <a:latin typeface="Arial" panose="020B0604020202020204" pitchFamily="34" charset="0"/>
            </a:endParaRPr>
          </a:p>
        </p:txBody>
      </p:sp>
      <p:sp>
        <p:nvSpPr>
          <p:cNvPr id="25" name="quay dung"/>
          <p:cNvSpPr/>
          <p:nvPr/>
        </p:nvSpPr>
        <p:spPr>
          <a:xfrm>
            <a:off x="13932746" y="10533043"/>
            <a:ext cx="4056370" cy="1273738"/>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91">
              <a:buClrTx/>
              <a:defRPr/>
            </a:pPr>
            <a:r>
              <a:rPr lang="en-GB" sz="3600" b="1" kern="1200"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36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 action="ppaction://noaction"/>
          </p:cNvPr>
          <p:cNvSpPr/>
          <p:nvPr/>
        </p:nvSpPr>
        <p:spPr>
          <a:xfrm>
            <a:off x="1179176" y="5241970"/>
            <a:ext cx="2006706" cy="200670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91">
              <a:buClrTx/>
              <a:defRPr/>
            </a:pPr>
            <a:r>
              <a:rPr lang="en-GB" sz="6600" b="1" kern="1200" dirty="0">
                <a:solidFill>
                  <a:prstClr val="black"/>
                </a:solidFill>
                <a:latin typeface="Tahoma" panose="020B0604030504040204" pitchFamily="34" charset="0"/>
                <a:ea typeface="Tahoma" panose="020B0604030504040204" pitchFamily="34" charset="0"/>
                <a:cs typeface="Tahoma" panose="020B0604030504040204" pitchFamily="34" charset="0"/>
                <a:hlinkClick r:id="rId5" action="ppaction://hlinksldjump"/>
              </a:rPr>
              <a:t>1</a:t>
            </a:r>
            <a:endParaRPr lang="vi-VN" sz="66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 action="ppaction://noaction"/>
          </p:cNvPr>
          <p:cNvSpPr/>
          <p:nvPr/>
        </p:nvSpPr>
        <p:spPr>
          <a:xfrm>
            <a:off x="3176248" y="5208555"/>
            <a:ext cx="2006706" cy="200670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91">
              <a:buClrTx/>
              <a:defRPr/>
            </a:pPr>
            <a:r>
              <a:rPr lang="en-GB" sz="6600" b="1" kern="1200" dirty="0">
                <a:solidFill>
                  <a:prstClr val="black"/>
                </a:solidFill>
                <a:latin typeface="Tahoma" panose="020B0604030504040204" pitchFamily="34" charset="0"/>
                <a:ea typeface="Tahoma" panose="020B0604030504040204" pitchFamily="34" charset="0"/>
                <a:cs typeface="Tahoma" panose="020B0604030504040204" pitchFamily="34" charset="0"/>
                <a:hlinkClick r:id="rId6" action="ppaction://hlinksldjump"/>
              </a:rPr>
              <a:t> 2</a:t>
            </a:r>
            <a:endParaRPr lang="vi-VN" sz="66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 action="ppaction://noaction"/>
          </p:cNvPr>
          <p:cNvSpPr/>
          <p:nvPr/>
        </p:nvSpPr>
        <p:spPr>
          <a:xfrm>
            <a:off x="5262825" y="5250549"/>
            <a:ext cx="2006706" cy="200670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91">
              <a:buClrTx/>
              <a:defRPr/>
            </a:pPr>
            <a:r>
              <a:rPr lang="en-GB" sz="6600" b="1" kern="1200" dirty="0">
                <a:solidFill>
                  <a:prstClr val="black"/>
                </a:solidFill>
                <a:latin typeface="Tahoma" panose="020B0604030504040204" pitchFamily="34" charset="0"/>
                <a:ea typeface="Tahoma" panose="020B0604030504040204" pitchFamily="34" charset="0"/>
                <a:cs typeface="Tahoma" panose="020B0604030504040204" pitchFamily="34" charset="0"/>
                <a:hlinkClick r:id="rId7" action="ppaction://hlinksldjump"/>
              </a:rPr>
              <a:t>3</a:t>
            </a:r>
            <a:endParaRPr lang="vi-VN" sz="66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 action="ppaction://noaction"/>
          </p:cNvPr>
          <p:cNvSpPr/>
          <p:nvPr/>
        </p:nvSpPr>
        <p:spPr>
          <a:xfrm>
            <a:off x="2042641" y="7724363"/>
            <a:ext cx="2006706" cy="200670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91">
              <a:buClrTx/>
              <a:defRPr/>
            </a:pPr>
            <a:r>
              <a:rPr lang="en-GB" sz="6600" b="1" kern="1200" dirty="0">
                <a:solidFill>
                  <a:prstClr val="black"/>
                </a:solidFill>
                <a:latin typeface="Tahoma" panose="020B0604030504040204" pitchFamily="34" charset="0"/>
                <a:ea typeface="Tahoma" panose="020B0604030504040204" pitchFamily="34" charset="0"/>
                <a:cs typeface="Tahoma" panose="020B0604030504040204" pitchFamily="34" charset="0"/>
                <a:hlinkClick r:id="rId8" action="ppaction://hlinksldjump"/>
              </a:rPr>
              <a:t>5</a:t>
            </a:r>
            <a:endParaRPr lang="vi-VN" sz="66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a:hlinkClick r:id="" action="ppaction://noaction"/>
          </p:cNvPr>
          <p:cNvSpPr/>
          <p:nvPr/>
        </p:nvSpPr>
        <p:spPr>
          <a:xfrm>
            <a:off x="607219" y="1857526"/>
            <a:ext cx="7676485" cy="2908757"/>
          </a:xfrm>
          <a:prstGeom prst="rect">
            <a:avLst/>
          </a:prstGeom>
          <a:noFill/>
        </p:spPr>
        <p:txBody>
          <a:bodyPr wrap="none" lIns="137172" tIns="68586" rIns="137172" bIns="68586">
            <a:spAutoFit/>
          </a:bodyPr>
          <a:lstStyle/>
          <a:p>
            <a:pPr algn="ctr" defTabSz="1371691">
              <a:buClrTx/>
              <a:defRPr/>
            </a:pPr>
            <a:r>
              <a:rPr lang="en-US" sz="9001" b="1" kern="1200"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1371691">
              <a:buClrTx/>
              <a:defRPr/>
            </a:pPr>
            <a:r>
              <a:rPr lang="en-US" sz="9001" b="1" kern="1200"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7305" y="2983254"/>
            <a:ext cx="743014" cy="657282"/>
          </a:xfrm>
          <a:prstGeom prst="rect">
            <a:avLst/>
          </a:prstGeom>
        </p:spPr>
      </p:pic>
      <p:pic>
        <p:nvPicPr>
          <p:cNvPr id="45" name="Picture 4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44977" y="3526213"/>
            <a:ext cx="743014" cy="657282"/>
          </a:xfrm>
          <a:prstGeom prst="rect">
            <a:avLst/>
          </a:prstGeom>
        </p:spPr>
      </p:pic>
      <p:pic>
        <p:nvPicPr>
          <p:cNvPr id="46" name="Picture 4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79366" y="2735353"/>
            <a:ext cx="743014" cy="657282"/>
          </a:xfrm>
          <a:prstGeom prst="rect">
            <a:avLst/>
          </a:prstGeom>
        </p:spPr>
      </p:pic>
      <p:pic>
        <p:nvPicPr>
          <p:cNvPr id="47" name="Picture 4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669193" y="2432672"/>
            <a:ext cx="1071656" cy="1786093"/>
          </a:xfrm>
          <a:prstGeom prst="rect">
            <a:avLst/>
          </a:prstGeom>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470287" y="5311177"/>
            <a:ext cx="2031497" cy="1732746"/>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4572493" y="-1040689"/>
            <a:ext cx="914479" cy="914479"/>
          </a:xfrm>
          <a:prstGeom prst="rect">
            <a:avLst/>
          </a:prstGeom>
        </p:spPr>
      </p:pic>
      <p:sp>
        <p:nvSpPr>
          <p:cNvPr id="31" name="Isosceles Triangle 30"/>
          <p:cNvSpPr/>
          <p:nvPr/>
        </p:nvSpPr>
        <p:spPr>
          <a:xfrm rot="16200000">
            <a:off x="16262217" y="5211121"/>
            <a:ext cx="908653" cy="198027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91">
              <a:buClrTx/>
              <a:defRPr/>
            </a:pPr>
            <a:endParaRPr lang="vi-VN" sz="2700" kern="1200">
              <a:solidFill>
                <a:prstClr val="white"/>
              </a:solidFill>
              <a:latin typeface="Arial" panose="020B0604020202020204" pitchFamily="34" charset="0"/>
            </a:endParaRPr>
          </a:p>
        </p:txBody>
      </p:sp>
      <p:sp>
        <p:nvSpPr>
          <p:cNvPr id="32" name="Isosceles Triangle 31"/>
          <p:cNvSpPr/>
          <p:nvPr/>
        </p:nvSpPr>
        <p:spPr>
          <a:xfrm rot="16200000">
            <a:off x="16262217" y="5211121"/>
            <a:ext cx="908653" cy="198027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91">
              <a:buClrTx/>
              <a:defRPr/>
            </a:pPr>
            <a:endParaRPr lang="vi-VN" sz="2700" kern="1200">
              <a:solidFill>
                <a:prstClr val="white"/>
              </a:solidFill>
              <a:latin typeface="Arial" panose="020B0604020202020204" pitchFamily="34" charset="0"/>
            </a:endParaRPr>
          </a:p>
        </p:txBody>
      </p:sp>
      <p:sp>
        <p:nvSpPr>
          <p:cNvPr id="33" name="Isosceles Triangle 32"/>
          <p:cNvSpPr/>
          <p:nvPr/>
        </p:nvSpPr>
        <p:spPr>
          <a:xfrm rot="16200000">
            <a:off x="16262217" y="5211121"/>
            <a:ext cx="908653" cy="198027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91">
              <a:buClrTx/>
              <a:defRPr/>
            </a:pPr>
            <a:endParaRPr lang="vi-VN" sz="2700" kern="1200">
              <a:solidFill>
                <a:prstClr val="white"/>
              </a:solidFill>
              <a:latin typeface="Arial" panose="020B0604020202020204" pitchFamily="34" charset="0"/>
            </a:endParaRPr>
          </a:p>
        </p:txBody>
      </p:sp>
      <p:sp>
        <p:nvSpPr>
          <p:cNvPr id="34" name="Isosceles Triangle 33"/>
          <p:cNvSpPr/>
          <p:nvPr/>
        </p:nvSpPr>
        <p:spPr>
          <a:xfrm rot="16200000">
            <a:off x="16262217" y="5211121"/>
            <a:ext cx="908653" cy="198027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91">
              <a:buClrTx/>
              <a:defRPr/>
            </a:pPr>
            <a:endParaRPr lang="vi-VN" sz="2700" kern="1200">
              <a:solidFill>
                <a:prstClr val="white"/>
              </a:solidFill>
              <a:latin typeface="Arial" panose="020B0604020202020204" pitchFamily="34" charset="0"/>
            </a:endParaRPr>
          </a:p>
        </p:txBody>
      </p:sp>
      <p:sp>
        <p:nvSpPr>
          <p:cNvPr id="42" name="Isosceles Triangle 41"/>
          <p:cNvSpPr/>
          <p:nvPr/>
        </p:nvSpPr>
        <p:spPr>
          <a:xfrm rot="16200000">
            <a:off x="16262217" y="5211121"/>
            <a:ext cx="908653" cy="198027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91">
              <a:buClrTx/>
              <a:defRPr/>
            </a:pPr>
            <a:endParaRPr lang="vi-VN" sz="2700" kern="1200">
              <a:solidFill>
                <a:prstClr val="white"/>
              </a:solidFill>
              <a:latin typeface="Arial" panose="020B0604020202020204" pitchFamily="34" charset="0"/>
            </a:endParaRPr>
          </a:p>
        </p:txBody>
      </p:sp>
      <p:sp>
        <p:nvSpPr>
          <p:cNvPr id="43" name="Isosceles Triangle 42"/>
          <p:cNvSpPr/>
          <p:nvPr/>
        </p:nvSpPr>
        <p:spPr>
          <a:xfrm rot="16200000">
            <a:off x="16262217" y="5211121"/>
            <a:ext cx="908653" cy="198027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91">
              <a:buClrTx/>
              <a:defRPr/>
            </a:pPr>
            <a:endParaRPr lang="vi-VN" sz="2700" kern="1200">
              <a:solidFill>
                <a:prstClr val="white"/>
              </a:solidFill>
              <a:latin typeface="Arial" panose="020B0604020202020204" pitchFamily="34" charset="0"/>
            </a:endParaRPr>
          </a:p>
        </p:txBody>
      </p:sp>
      <p:sp>
        <p:nvSpPr>
          <p:cNvPr id="48" name="Isosceles Triangle 47"/>
          <p:cNvSpPr/>
          <p:nvPr/>
        </p:nvSpPr>
        <p:spPr>
          <a:xfrm rot="16200000">
            <a:off x="16262217" y="5211121"/>
            <a:ext cx="908653" cy="198027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91">
              <a:buClrTx/>
              <a:defRPr/>
            </a:pPr>
            <a:endParaRPr lang="vi-VN" sz="2700" kern="1200">
              <a:solidFill>
                <a:prstClr val="white"/>
              </a:solidFill>
              <a:latin typeface="Arial" panose="020B0604020202020204" pitchFamily="34" charset="0"/>
            </a:endParaRPr>
          </a:p>
        </p:txBody>
      </p:sp>
      <p:sp>
        <p:nvSpPr>
          <p:cNvPr id="49" name="Isosceles Triangle 48"/>
          <p:cNvSpPr/>
          <p:nvPr/>
        </p:nvSpPr>
        <p:spPr>
          <a:xfrm rot="16200000">
            <a:off x="16262217" y="5211121"/>
            <a:ext cx="908653" cy="198027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91">
              <a:buClrTx/>
              <a:defRPr/>
            </a:pPr>
            <a:endParaRPr lang="vi-VN" sz="2700" kern="1200">
              <a:solidFill>
                <a:prstClr val="white"/>
              </a:solidFill>
              <a:latin typeface="Arial" panose="020B0604020202020204" pitchFamily="34" charset="0"/>
            </a:endParaRPr>
          </a:p>
        </p:txBody>
      </p:sp>
      <p:sp>
        <p:nvSpPr>
          <p:cNvPr id="50" name="Isosceles Triangle 49"/>
          <p:cNvSpPr/>
          <p:nvPr/>
        </p:nvSpPr>
        <p:spPr>
          <a:xfrm rot="16200000">
            <a:off x="16262217" y="5211121"/>
            <a:ext cx="908653" cy="198027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91">
              <a:buClrTx/>
              <a:defRPr/>
            </a:pPr>
            <a:endParaRPr lang="vi-VN" sz="2700" kern="1200">
              <a:solidFill>
                <a:prstClr val="white"/>
              </a:solidFill>
              <a:latin typeface="Arial" panose="020B0604020202020204" pitchFamily="34" charset="0"/>
            </a:endParaRPr>
          </a:p>
        </p:txBody>
      </p:sp>
      <p:sp>
        <p:nvSpPr>
          <p:cNvPr id="51" name="Isosceles Triangle 50"/>
          <p:cNvSpPr/>
          <p:nvPr/>
        </p:nvSpPr>
        <p:spPr>
          <a:xfrm rot="16200000">
            <a:off x="16262217" y="5211121"/>
            <a:ext cx="908653" cy="198027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91">
              <a:buClrTx/>
              <a:defRPr/>
            </a:pPr>
            <a:endParaRPr lang="vi-VN" sz="2700" kern="1200">
              <a:solidFill>
                <a:prstClr val="white"/>
              </a:solidFill>
              <a:latin typeface="Arial" panose="020B0604020202020204" pitchFamily="34" charset="0"/>
            </a:endParaRPr>
          </a:p>
        </p:txBody>
      </p:sp>
      <p:sp>
        <p:nvSpPr>
          <p:cNvPr id="52" name="Isosceles Triangle 51"/>
          <p:cNvSpPr/>
          <p:nvPr/>
        </p:nvSpPr>
        <p:spPr>
          <a:xfrm rot="16200000">
            <a:off x="16262217" y="5211121"/>
            <a:ext cx="908653" cy="198027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91">
              <a:buClrTx/>
              <a:defRPr/>
            </a:pPr>
            <a:endParaRPr lang="vi-VN" sz="2700" kern="1200">
              <a:solidFill>
                <a:prstClr val="white"/>
              </a:solidFill>
              <a:latin typeface="Arial" panose="020B0604020202020204" pitchFamily="34" charset="0"/>
            </a:endParaRPr>
          </a:p>
        </p:txBody>
      </p:sp>
      <p:sp>
        <p:nvSpPr>
          <p:cNvPr id="53" name="Isosceles Triangle 52"/>
          <p:cNvSpPr/>
          <p:nvPr/>
        </p:nvSpPr>
        <p:spPr>
          <a:xfrm rot="16200000">
            <a:off x="16262217" y="5211121"/>
            <a:ext cx="908653" cy="198027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91">
              <a:buClrTx/>
              <a:defRPr/>
            </a:pPr>
            <a:endParaRPr lang="vi-VN" sz="2700" kern="1200">
              <a:solidFill>
                <a:prstClr val="white"/>
              </a:solidFill>
              <a:latin typeface="Arial" panose="020B0604020202020204" pitchFamily="34" charset="0"/>
            </a:endParaRPr>
          </a:p>
        </p:txBody>
      </p:sp>
      <p:sp>
        <p:nvSpPr>
          <p:cNvPr id="54" name="Isosceles Triangle 53"/>
          <p:cNvSpPr/>
          <p:nvPr/>
        </p:nvSpPr>
        <p:spPr>
          <a:xfrm rot="16200000">
            <a:off x="16262217" y="5211121"/>
            <a:ext cx="908653" cy="198027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91">
              <a:buClrTx/>
              <a:defRPr/>
            </a:pPr>
            <a:endParaRPr lang="vi-VN" sz="2700" kern="1200">
              <a:solidFill>
                <a:prstClr val="white"/>
              </a:solidFill>
              <a:latin typeface="Arial" panose="020B0604020202020204" pitchFamily="34" charset="0"/>
            </a:endParaRPr>
          </a:p>
        </p:txBody>
      </p:sp>
      <p:sp>
        <p:nvSpPr>
          <p:cNvPr id="55" name="Isosceles Triangle 54"/>
          <p:cNvSpPr/>
          <p:nvPr/>
        </p:nvSpPr>
        <p:spPr>
          <a:xfrm rot="16200000">
            <a:off x="16262217" y="5211121"/>
            <a:ext cx="908653" cy="198027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91">
              <a:buClrTx/>
              <a:defRPr/>
            </a:pPr>
            <a:endParaRPr lang="vi-VN" sz="2700" kern="1200">
              <a:solidFill>
                <a:prstClr val="white"/>
              </a:solidFill>
              <a:latin typeface="Arial" panose="020B0604020202020204" pitchFamily="34" charset="0"/>
            </a:endParaRPr>
          </a:p>
        </p:txBody>
      </p:sp>
      <p:sp>
        <p:nvSpPr>
          <p:cNvPr id="56" name="Isosceles Triangle 55"/>
          <p:cNvSpPr/>
          <p:nvPr/>
        </p:nvSpPr>
        <p:spPr>
          <a:xfrm rot="16200000">
            <a:off x="16262217" y="5211121"/>
            <a:ext cx="908653" cy="198027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91">
              <a:buClrTx/>
              <a:defRPr/>
            </a:pPr>
            <a:endParaRPr lang="vi-VN" sz="2700" kern="1200">
              <a:solidFill>
                <a:prstClr val="white"/>
              </a:solidFill>
              <a:latin typeface="Arial" panose="020B0604020202020204" pitchFamily="34" charset="0"/>
            </a:endParaRPr>
          </a:p>
        </p:txBody>
      </p:sp>
      <p:sp>
        <p:nvSpPr>
          <p:cNvPr id="57" name="Isosceles Triangle 56"/>
          <p:cNvSpPr/>
          <p:nvPr/>
        </p:nvSpPr>
        <p:spPr>
          <a:xfrm rot="16200000">
            <a:off x="16262217" y="5211121"/>
            <a:ext cx="908653" cy="198027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91">
              <a:buClrTx/>
              <a:defRPr/>
            </a:pPr>
            <a:endParaRPr lang="vi-VN" sz="2700" kern="1200">
              <a:solidFill>
                <a:prstClr val="white"/>
              </a:solidFill>
              <a:latin typeface="Arial" panose="020B0604020202020204" pitchFamily="34" charset="0"/>
            </a:endParaRPr>
          </a:p>
        </p:txBody>
      </p:sp>
      <p:sp>
        <p:nvSpPr>
          <p:cNvPr id="58" name="Isosceles Triangle 57"/>
          <p:cNvSpPr/>
          <p:nvPr/>
        </p:nvSpPr>
        <p:spPr>
          <a:xfrm rot="16200000">
            <a:off x="16262217" y="5211121"/>
            <a:ext cx="908653" cy="198027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91">
              <a:buClrTx/>
              <a:defRPr/>
            </a:pPr>
            <a:endParaRPr lang="vi-VN" sz="2700" kern="1200">
              <a:solidFill>
                <a:prstClr val="white"/>
              </a:solidFill>
              <a:latin typeface="Arial" panose="020B0604020202020204" pitchFamily="34" charset="0"/>
            </a:endParaRPr>
          </a:p>
        </p:txBody>
      </p:sp>
      <p:sp>
        <p:nvSpPr>
          <p:cNvPr id="59" name="Isosceles Triangle 58"/>
          <p:cNvSpPr/>
          <p:nvPr/>
        </p:nvSpPr>
        <p:spPr>
          <a:xfrm rot="16200000">
            <a:off x="16262217" y="5211121"/>
            <a:ext cx="908653" cy="198027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91">
              <a:buClrTx/>
              <a:defRPr/>
            </a:pPr>
            <a:endParaRPr lang="vi-VN" sz="2700" kern="1200">
              <a:solidFill>
                <a:prstClr val="white"/>
              </a:solidFill>
              <a:latin typeface="Arial" panose="020B0604020202020204" pitchFamily="34" charset="0"/>
            </a:endParaRPr>
          </a:p>
        </p:txBody>
      </p:sp>
      <p:sp>
        <p:nvSpPr>
          <p:cNvPr id="60" name="Isosceles Triangle 59"/>
          <p:cNvSpPr/>
          <p:nvPr/>
        </p:nvSpPr>
        <p:spPr>
          <a:xfrm rot="16200000">
            <a:off x="16262217" y="5211121"/>
            <a:ext cx="908653" cy="198027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91">
              <a:buClrTx/>
              <a:defRPr/>
            </a:pPr>
            <a:endParaRPr lang="vi-VN" sz="2700" kern="1200">
              <a:solidFill>
                <a:prstClr val="white"/>
              </a:solidFill>
              <a:latin typeface="Arial" panose="020B0604020202020204" pitchFamily="34" charset="0"/>
            </a:endParaRPr>
          </a:p>
        </p:txBody>
      </p:sp>
      <p:sp>
        <p:nvSpPr>
          <p:cNvPr id="61" name="Isosceles Triangle 60"/>
          <p:cNvSpPr/>
          <p:nvPr/>
        </p:nvSpPr>
        <p:spPr>
          <a:xfrm rot="16200000">
            <a:off x="16262217" y="5211121"/>
            <a:ext cx="908653" cy="198027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91">
              <a:buClrTx/>
              <a:defRPr/>
            </a:pPr>
            <a:endParaRPr lang="vi-VN" sz="2700" kern="1200">
              <a:solidFill>
                <a:prstClr val="white"/>
              </a:solidFill>
              <a:latin typeface="Arial" panose="020B0604020202020204" pitchFamily="34" charset="0"/>
            </a:endParaRPr>
          </a:p>
        </p:txBody>
      </p:sp>
      <p:sp>
        <p:nvSpPr>
          <p:cNvPr id="24" name="Heart 23">
            <a:hlinkClick r:id="" action="ppaction://noaction"/>
          </p:cNvPr>
          <p:cNvSpPr/>
          <p:nvPr/>
        </p:nvSpPr>
        <p:spPr>
          <a:xfrm rot="5400000">
            <a:off x="17028910" y="5594858"/>
            <a:ext cx="1175760" cy="1175757"/>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91">
              <a:buClrTx/>
              <a:defRPr/>
            </a:pPr>
            <a:endParaRPr lang="vi-VN" sz="2700" kern="1200">
              <a:solidFill>
                <a:prstClr val="white"/>
              </a:solidFill>
              <a:latin typeface="Arial" panose="020B0604020202020204" pitchFamily="34" charset="0"/>
            </a:endParaRPr>
          </a:p>
        </p:txBody>
      </p:sp>
      <p:sp>
        <p:nvSpPr>
          <p:cNvPr id="62" name="Rounded Rectangle 61">
            <a:hlinkClick r:id="" action="ppaction://noaction"/>
            <a:extLst>
              <a:ext uri="{FF2B5EF4-FFF2-40B4-BE49-F238E27FC236}">
                <a16:creationId xmlns:a16="http://schemas.microsoft.com/office/drawing/2014/main" xmlns="" id="{7E8760E9-D531-9F43-8D67-E80375955FDF}"/>
              </a:ext>
            </a:extLst>
          </p:cNvPr>
          <p:cNvSpPr/>
          <p:nvPr/>
        </p:nvSpPr>
        <p:spPr>
          <a:xfrm>
            <a:off x="0" y="7740976"/>
            <a:ext cx="2006706" cy="200670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91">
              <a:buClrTx/>
              <a:defRPr/>
            </a:pPr>
            <a:r>
              <a:rPr lang="en-GB" sz="6600" b="1" kern="1200" dirty="0">
                <a:solidFill>
                  <a:prstClr val="black"/>
                </a:solidFill>
                <a:latin typeface="Tahoma" panose="020B0604030504040204" pitchFamily="34" charset="0"/>
                <a:ea typeface="Tahoma" panose="020B0604030504040204" pitchFamily="34" charset="0"/>
                <a:cs typeface="Tahoma" panose="020B0604030504040204" pitchFamily="34" charset="0"/>
                <a:hlinkClick r:id="rId13" action="ppaction://hlinksldjump"/>
              </a:rPr>
              <a:t>4</a:t>
            </a:r>
            <a:endParaRPr lang="vi-VN" sz="66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3" name="Rounded Rectangle 62">
            <a:hlinkClick r:id="" action="ppaction://noaction"/>
            <a:extLst>
              <a:ext uri="{FF2B5EF4-FFF2-40B4-BE49-F238E27FC236}">
                <a16:creationId xmlns:a16="http://schemas.microsoft.com/office/drawing/2014/main" xmlns="" id="{7DC0F70A-B98A-9541-9C82-667347950D99}"/>
              </a:ext>
            </a:extLst>
          </p:cNvPr>
          <p:cNvSpPr/>
          <p:nvPr/>
        </p:nvSpPr>
        <p:spPr>
          <a:xfrm>
            <a:off x="4070731" y="7759533"/>
            <a:ext cx="2006706" cy="200670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91">
              <a:buClrTx/>
              <a:defRPr/>
            </a:pPr>
            <a:r>
              <a:rPr lang="en-GB" sz="6600" b="1" kern="1200" dirty="0">
                <a:solidFill>
                  <a:prstClr val="black"/>
                </a:solidFill>
                <a:latin typeface="Tahoma" panose="020B0604030504040204" pitchFamily="34" charset="0"/>
                <a:ea typeface="Tahoma" panose="020B0604030504040204" pitchFamily="34" charset="0"/>
                <a:cs typeface="Tahoma" panose="020B0604030504040204" pitchFamily="34" charset="0"/>
                <a:hlinkClick r:id="rId14" action="ppaction://hlinksldjump"/>
              </a:rPr>
              <a:t>6</a:t>
            </a:r>
            <a:endParaRPr lang="vi-VN" sz="66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4" name="Rounded Rectangle 63">
            <a:hlinkClick r:id="" action="ppaction://noaction"/>
            <a:extLst>
              <a:ext uri="{FF2B5EF4-FFF2-40B4-BE49-F238E27FC236}">
                <a16:creationId xmlns:a16="http://schemas.microsoft.com/office/drawing/2014/main" xmlns="" id="{7475F82B-5383-DB40-8A45-189A4EDBA533}"/>
              </a:ext>
            </a:extLst>
          </p:cNvPr>
          <p:cNvSpPr/>
          <p:nvPr/>
        </p:nvSpPr>
        <p:spPr>
          <a:xfrm>
            <a:off x="6075377" y="7771257"/>
            <a:ext cx="2006706" cy="200670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91">
              <a:buClrTx/>
              <a:defRPr/>
            </a:pPr>
            <a:r>
              <a:rPr lang="en-GB" sz="6600" b="1" kern="1200" dirty="0">
                <a:solidFill>
                  <a:prstClr val="black"/>
                </a:solidFill>
                <a:latin typeface="Tahoma" panose="020B0604030504040204" pitchFamily="34" charset="0"/>
                <a:ea typeface="Tahoma" panose="020B0604030504040204" pitchFamily="34" charset="0"/>
                <a:cs typeface="Tahoma" panose="020B0604030504040204" pitchFamily="34" charset="0"/>
                <a:hlinkClick r:id="rId15" action="ppaction://hlinksldjump"/>
              </a:rPr>
              <a:t>7</a:t>
            </a:r>
            <a:endParaRPr lang="vi-VN" sz="66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690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par>
                    <p:cTn id="151" fill="hold">
                      <p:stCondLst>
                        <p:cond delay="indefinite"/>
                      </p:stCondLst>
                      <p:childTnLst>
                        <p:par>
                          <p:cTn id="152" fill="hold">
                            <p:stCondLst>
                              <p:cond delay="0"/>
                            </p:stCondLst>
                            <p:childTnLst>
                              <p:par>
                                <p:cTn id="153" presetID="1" presetClass="emph" presetSubtype="2" fill="hold" nodeType="clickEffect">
                                  <p:stCondLst>
                                    <p:cond delay="0"/>
                                  </p:stCondLst>
                                  <p:childTnLst>
                                    <p:animClr clrSpc="rgb" dir="cw">
                                      <p:cBhvr>
                                        <p:cTn id="154" dur="2000" fill="hold"/>
                                        <p:tgtEl>
                                          <p:spTgt spid="35"/>
                                        </p:tgtEl>
                                        <p:attrNameLst>
                                          <p:attrName>fillcolor</p:attrName>
                                        </p:attrNameLst>
                                      </p:cBhvr>
                                      <p:to>
                                        <a:schemeClr val="accent2"/>
                                      </p:to>
                                    </p:animClr>
                                    <p:set>
                                      <p:cBhvr>
                                        <p:cTn id="155" dur="2000" fill="hold"/>
                                        <p:tgtEl>
                                          <p:spTgt spid="35"/>
                                        </p:tgtEl>
                                        <p:attrNameLst>
                                          <p:attrName>fill.type</p:attrName>
                                        </p:attrNameLst>
                                      </p:cBhvr>
                                      <p:to>
                                        <p:strVal val="solid"/>
                                      </p:to>
                                    </p:set>
                                    <p:set>
                                      <p:cBhvr>
                                        <p:cTn id="156" dur="2000" fill="hold"/>
                                        <p:tgtEl>
                                          <p:spTgt spid="35"/>
                                        </p:tgtEl>
                                        <p:attrNameLst>
                                          <p:attrName>fill.on</p:attrName>
                                        </p:attrNameLst>
                                      </p:cBhvr>
                                      <p:to>
                                        <p:strVal val="true"/>
                                      </p:to>
                                    </p:set>
                                  </p:childTnLst>
                                </p:cTn>
                              </p:par>
                            </p:childTnLst>
                          </p:cTn>
                        </p:par>
                      </p:childTnLst>
                    </p:cTn>
                  </p:par>
                  <p:par>
                    <p:cTn id="157" fill="hold">
                      <p:stCondLst>
                        <p:cond delay="indefinite"/>
                      </p:stCondLst>
                      <p:childTnLst>
                        <p:par>
                          <p:cTn id="158" fill="hold">
                            <p:stCondLst>
                              <p:cond delay="0"/>
                            </p:stCondLst>
                            <p:childTnLst>
                              <p:par>
                                <p:cTn id="159" presetID="1" presetClass="emph" presetSubtype="2" fill="hold" nodeType="clickEffect">
                                  <p:stCondLst>
                                    <p:cond delay="0"/>
                                  </p:stCondLst>
                                  <p:childTnLst>
                                    <p:animClr clrSpc="rgb" dir="cw">
                                      <p:cBhvr>
                                        <p:cTn id="160" dur="2000" fill="hold"/>
                                        <p:tgtEl>
                                          <p:spTgt spid="35"/>
                                        </p:tgtEl>
                                        <p:attrNameLst>
                                          <p:attrName>fillcolor</p:attrName>
                                        </p:attrNameLst>
                                      </p:cBhvr>
                                      <p:to>
                                        <a:schemeClr val="accent2"/>
                                      </p:to>
                                    </p:animClr>
                                    <p:set>
                                      <p:cBhvr>
                                        <p:cTn id="161" dur="2000" fill="hold"/>
                                        <p:tgtEl>
                                          <p:spTgt spid="35"/>
                                        </p:tgtEl>
                                        <p:attrNameLst>
                                          <p:attrName>fill.type</p:attrName>
                                        </p:attrNameLst>
                                      </p:cBhvr>
                                      <p:to>
                                        <p:strVal val="solid"/>
                                      </p:to>
                                    </p:set>
                                    <p:set>
                                      <p:cBhvr>
                                        <p:cTn id="162" dur="2000" fill="hold"/>
                                        <p:tgtEl>
                                          <p:spTgt spid="3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3" restart="whenNotActive" fill="hold" evtFilter="cancelBubble" nodeType="interactiveSeq">
                <p:stCondLst>
                  <p:cond evt="onClick" delay="0">
                    <p:tgtEl>
                      <p:spTgt spid="25"/>
                    </p:tgtEl>
                  </p:cond>
                </p:stCondLst>
                <p:endSync evt="end" delay="0">
                  <p:rtn val="all"/>
                </p:endSync>
                <p:childTnLst>
                  <p:par>
                    <p:cTn id="164" fill="hold">
                      <p:stCondLst>
                        <p:cond delay="0"/>
                      </p:stCondLst>
                      <p:childTnLst>
                        <p:par>
                          <p:cTn id="165" fill="hold">
                            <p:stCondLst>
                              <p:cond delay="0"/>
                            </p:stCondLst>
                            <p:childTnLst>
                              <p:par>
                                <p:cTn id="166" presetID="8" presetClass="emph" presetSubtype="0" repeatCount="indefinite" fill="hold" nodeType="clickEffect">
                                  <p:stCondLst>
                                    <p:cond delay="0"/>
                                  </p:stCondLst>
                                  <p:endCondLst>
                                    <p:cond evt="onNext" delay="0">
                                      <p:tgtEl>
                                        <p:sldTgt/>
                                      </p:tgtEl>
                                    </p:cond>
                                  </p:endCondLst>
                                  <p:childTnLst>
                                    <p:animRot by="21600000">
                                      <p:cBhvr>
                                        <p:cTn id="167" dur="1300" fill="hold"/>
                                        <p:tgtEl>
                                          <p:spTgt spid="22"/>
                                        </p:tgtEl>
                                        <p:attrNameLst>
                                          <p:attrName>r</p:attrName>
                                        </p:attrNameLst>
                                      </p:cBhvr>
                                    </p:animRot>
                                  </p:childTnLst>
                                </p:cTn>
                              </p:par>
                              <p:par>
                                <p:cTn id="168" presetID="1" presetClass="mediacall" presetSubtype="0" fill="hold" nodeType="withEffect">
                                  <p:stCondLst>
                                    <p:cond delay="0"/>
                                  </p:stCondLst>
                                  <p:childTnLst>
                                    <p:cmd type="call" cmd="playFrom(0.0)">
                                      <p:cBhvr>
                                        <p:cTn id="169" dur="30406" fill="hold"/>
                                        <p:tgtEl>
                                          <p:spTgt spid="3"/>
                                        </p:tgtEl>
                                      </p:cBhvr>
                                    </p:cmd>
                                  </p:childTnLst>
                                </p:cTn>
                              </p:par>
                            </p:childTnLst>
                          </p:cTn>
                        </p:par>
                      </p:childTnLst>
                    </p:cTn>
                  </p:par>
                </p:childTnLst>
              </p:cTn>
              <p:nextCondLst>
                <p:cond evt="onClick" delay="0">
                  <p:tgtEl>
                    <p:spTgt spid="25"/>
                  </p:tgtEl>
                </p:cond>
              </p:nextCondLst>
            </p:seq>
            <p:seq concurrent="1" nextAc="seek">
              <p:cTn id="170" restart="whenNotActive" fill="hold" evtFilter="cancelBubble" nodeType="interactiveSeq">
                <p:stCondLst>
                  <p:cond evt="onClick" delay="0">
                    <p:tgtEl>
                      <p:spTgt spid="26"/>
                    </p:tgtEl>
                  </p:cond>
                </p:stCondLst>
                <p:endSync evt="end" delay="0">
                  <p:rtn val="all"/>
                </p:endSync>
                <p:childTnLst>
                  <p:par>
                    <p:cTn id="171" fill="hold">
                      <p:stCondLst>
                        <p:cond delay="0"/>
                      </p:stCondLst>
                      <p:childTnLst>
                        <p:par>
                          <p:cTn id="172" fill="hold">
                            <p:stCondLst>
                              <p:cond delay="0"/>
                            </p:stCondLst>
                            <p:childTnLst>
                              <p:par>
                                <p:cTn id="173" presetID="1" presetClass="emph" presetSubtype="2" fill="hold" nodeType="clickEffect">
                                  <p:stCondLst>
                                    <p:cond delay="0"/>
                                  </p:stCondLst>
                                  <p:childTnLst>
                                    <p:animClr clrSpc="rgb" dir="cw">
                                      <p:cBhvr>
                                        <p:cTn id="174" dur="500" fill="hold"/>
                                        <p:tgtEl>
                                          <p:spTgt spid="26"/>
                                        </p:tgtEl>
                                        <p:attrNameLst>
                                          <p:attrName>fillcolor</p:attrName>
                                        </p:attrNameLst>
                                      </p:cBhvr>
                                      <p:to>
                                        <a:srgbClr val="000000"/>
                                      </p:to>
                                    </p:animClr>
                                    <p:set>
                                      <p:cBhvr>
                                        <p:cTn id="175" dur="500" fill="hold"/>
                                        <p:tgtEl>
                                          <p:spTgt spid="26"/>
                                        </p:tgtEl>
                                        <p:attrNameLst>
                                          <p:attrName>fill.type</p:attrName>
                                        </p:attrNameLst>
                                      </p:cBhvr>
                                      <p:to>
                                        <p:strVal val="solid"/>
                                      </p:to>
                                    </p:set>
                                    <p:set>
                                      <p:cBhvr>
                                        <p:cTn id="176"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77" restart="whenNotActive" fill="hold" evtFilter="cancelBubble" nodeType="interactiveSeq">
                <p:stCondLst>
                  <p:cond evt="onClick" delay="0">
                    <p:tgtEl>
                      <p:spTgt spid="27"/>
                    </p:tgtEl>
                  </p:cond>
                </p:stCondLst>
                <p:endSync evt="end" delay="0">
                  <p:rtn val="all"/>
                </p:endSync>
                <p:childTnLst>
                  <p:par>
                    <p:cTn id="178" fill="hold">
                      <p:stCondLst>
                        <p:cond delay="0"/>
                      </p:stCondLst>
                      <p:childTnLst>
                        <p:par>
                          <p:cTn id="179" fill="hold">
                            <p:stCondLst>
                              <p:cond delay="0"/>
                            </p:stCondLst>
                            <p:childTnLst>
                              <p:par>
                                <p:cTn id="180" presetID="1" presetClass="emph" presetSubtype="2" fill="hold" nodeType="clickEffect">
                                  <p:stCondLst>
                                    <p:cond delay="0"/>
                                  </p:stCondLst>
                                  <p:childTnLst>
                                    <p:animClr clrSpc="rgb" dir="cw">
                                      <p:cBhvr>
                                        <p:cTn id="181" dur="500" fill="hold"/>
                                        <p:tgtEl>
                                          <p:spTgt spid="27"/>
                                        </p:tgtEl>
                                        <p:attrNameLst>
                                          <p:attrName>fillcolor</p:attrName>
                                        </p:attrNameLst>
                                      </p:cBhvr>
                                      <p:to>
                                        <a:srgbClr val="000000"/>
                                      </p:to>
                                    </p:animClr>
                                    <p:set>
                                      <p:cBhvr>
                                        <p:cTn id="182" dur="500" fill="hold"/>
                                        <p:tgtEl>
                                          <p:spTgt spid="27"/>
                                        </p:tgtEl>
                                        <p:attrNameLst>
                                          <p:attrName>fill.type</p:attrName>
                                        </p:attrNameLst>
                                      </p:cBhvr>
                                      <p:to>
                                        <p:strVal val="solid"/>
                                      </p:to>
                                    </p:set>
                                    <p:set>
                                      <p:cBhvr>
                                        <p:cTn id="183"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84" restart="whenNotActive" fill="hold" evtFilter="cancelBubble" nodeType="interactiveSeq">
                <p:stCondLst>
                  <p:cond evt="onClick" delay="0">
                    <p:tgtEl>
                      <p:spTgt spid="28"/>
                    </p:tgtEl>
                  </p:cond>
                </p:stCondLst>
                <p:endSync evt="end" delay="0">
                  <p:rtn val="all"/>
                </p:endSync>
                <p:childTnLst>
                  <p:par>
                    <p:cTn id="185" fill="hold">
                      <p:stCondLst>
                        <p:cond delay="0"/>
                      </p:stCondLst>
                      <p:childTnLst>
                        <p:par>
                          <p:cTn id="186" fill="hold">
                            <p:stCondLst>
                              <p:cond delay="0"/>
                            </p:stCondLst>
                            <p:childTnLst>
                              <p:par>
                                <p:cTn id="187" presetID="1" presetClass="emph" presetSubtype="2" fill="hold" nodeType="clickEffect">
                                  <p:stCondLst>
                                    <p:cond delay="0"/>
                                  </p:stCondLst>
                                  <p:childTnLst>
                                    <p:animClr clrSpc="rgb" dir="cw">
                                      <p:cBhvr>
                                        <p:cTn id="188" dur="500" fill="hold"/>
                                        <p:tgtEl>
                                          <p:spTgt spid="28"/>
                                        </p:tgtEl>
                                        <p:attrNameLst>
                                          <p:attrName>fillcolor</p:attrName>
                                        </p:attrNameLst>
                                      </p:cBhvr>
                                      <p:to>
                                        <a:srgbClr val="000000"/>
                                      </p:to>
                                    </p:animClr>
                                    <p:set>
                                      <p:cBhvr>
                                        <p:cTn id="189" dur="500" fill="hold"/>
                                        <p:tgtEl>
                                          <p:spTgt spid="28"/>
                                        </p:tgtEl>
                                        <p:attrNameLst>
                                          <p:attrName>fill.type</p:attrName>
                                        </p:attrNameLst>
                                      </p:cBhvr>
                                      <p:to>
                                        <p:strVal val="solid"/>
                                      </p:to>
                                    </p:set>
                                    <p:set>
                                      <p:cBhvr>
                                        <p:cTn id="190"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91" restart="whenNotActive" fill="hold" evtFilter="cancelBubble" nodeType="interactiveSeq">
                <p:stCondLst>
                  <p:cond evt="onClick" delay="0">
                    <p:tgtEl>
                      <p:spTgt spid="35"/>
                    </p:tgtEl>
                  </p:cond>
                </p:stCondLst>
                <p:endSync evt="end" delay="0">
                  <p:rtn val="all"/>
                </p:endSync>
                <p:childTnLst>
                  <p:par>
                    <p:cTn id="192" fill="hold">
                      <p:stCondLst>
                        <p:cond delay="0"/>
                      </p:stCondLst>
                      <p:childTnLst>
                        <p:par>
                          <p:cTn id="193" fill="hold">
                            <p:stCondLst>
                              <p:cond delay="0"/>
                            </p:stCondLst>
                            <p:childTnLst>
                              <p:par>
                                <p:cTn id="194" presetID="1" presetClass="emph" presetSubtype="2" fill="hold" nodeType="clickEffect">
                                  <p:stCondLst>
                                    <p:cond delay="0"/>
                                  </p:stCondLst>
                                  <p:childTnLst>
                                    <p:animClr clrSpc="rgb" dir="cw">
                                      <p:cBhvr>
                                        <p:cTn id="195" dur="500" fill="hold"/>
                                        <p:tgtEl>
                                          <p:spTgt spid="35"/>
                                        </p:tgtEl>
                                        <p:attrNameLst>
                                          <p:attrName>fillcolor</p:attrName>
                                        </p:attrNameLst>
                                      </p:cBhvr>
                                      <p:to>
                                        <a:srgbClr val="000000"/>
                                      </p:to>
                                    </p:animClr>
                                    <p:set>
                                      <p:cBhvr>
                                        <p:cTn id="196" dur="500" fill="hold"/>
                                        <p:tgtEl>
                                          <p:spTgt spid="35"/>
                                        </p:tgtEl>
                                        <p:attrNameLst>
                                          <p:attrName>fill.type</p:attrName>
                                        </p:attrNameLst>
                                      </p:cBhvr>
                                      <p:to>
                                        <p:strVal val="solid"/>
                                      </p:to>
                                    </p:set>
                                    <p:set>
                                      <p:cBhvr>
                                        <p:cTn id="197"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audio>
              <p:cMediaNode vol="80000">
                <p:cTn id="198" fill="hold" display="0">
                  <p:stCondLst>
                    <p:cond delay="indefinite"/>
                  </p:stCondLst>
                  <p:endCondLst>
                    <p:cond evt="onStopAudio" delay="0">
                      <p:tgtEl>
                        <p:sldTgt/>
                      </p:tgtEl>
                    </p:cond>
                  </p:endCondLst>
                </p:cTn>
                <p:tgtEl>
                  <p:spTgt spid="3"/>
                </p:tgtEl>
              </p:cMediaNode>
            </p:audio>
            <p:seq concurrent="1" nextAc="seek">
              <p:cTn id="199" restart="whenNotActive" fill="hold" evtFilter="cancelBubble" nodeType="interactiveSeq">
                <p:stCondLst>
                  <p:cond evt="onClick" delay="0">
                    <p:tgtEl>
                      <p:spTgt spid="62"/>
                    </p:tgtEl>
                  </p:cond>
                </p:stCondLst>
                <p:endSync evt="end" delay="0">
                  <p:rtn val="all"/>
                </p:endSync>
                <p:childTnLst>
                  <p:par>
                    <p:cTn id="200" fill="hold">
                      <p:stCondLst>
                        <p:cond delay="0"/>
                      </p:stCondLst>
                      <p:childTnLst>
                        <p:par>
                          <p:cTn id="201" fill="hold">
                            <p:stCondLst>
                              <p:cond delay="0"/>
                            </p:stCondLst>
                            <p:childTnLst>
                              <p:par>
                                <p:cTn id="202" presetID="1" presetClass="emph" presetSubtype="2" fill="hold" nodeType="clickEffect">
                                  <p:stCondLst>
                                    <p:cond delay="0"/>
                                  </p:stCondLst>
                                  <p:childTnLst>
                                    <p:animClr clrSpc="rgb" dir="cw">
                                      <p:cBhvr>
                                        <p:cTn id="203" dur="500" fill="hold"/>
                                        <p:tgtEl>
                                          <p:spTgt spid="62"/>
                                        </p:tgtEl>
                                        <p:attrNameLst>
                                          <p:attrName>fillcolor</p:attrName>
                                        </p:attrNameLst>
                                      </p:cBhvr>
                                      <p:to>
                                        <a:srgbClr val="000000"/>
                                      </p:to>
                                    </p:animClr>
                                    <p:set>
                                      <p:cBhvr>
                                        <p:cTn id="204" dur="500" fill="hold"/>
                                        <p:tgtEl>
                                          <p:spTgt spid="62"/>
                                        </p:tgtEl>
                                        <p:attrNameLst>
                                          <p:attrName>fill.type</p:attrName>
                                        </p:attrNameLst>
                                      </p:cBhvr>
                                      <p:to>
                                        <p:strVal val="solid"/>
                                      </p:to>
                                    </p:set>
                                    <p:set>
                                      <p:cBhvr>
                                        <p:cTn id="205" dur="500" fill="hold"/>
                                        <p:tgtEl>
                                          <p:spTgt spid="62"/>
                                        </p:tgtEl>
                                        <p:attrNameLst>
                                          <p:attrName>fill.on</p:attrName>
                                        </p:attrNameLst>
                                      </p:cBhvr>
                                      <p:to>
                                        <p:strVal val="true"/>
                                      </p:to>
                                    </p:set>
                                  </p:childTnLst>
                                </p:cTn>
                              </p:par>
                            </p:childTnLst>
                          </p:cTn>
                        </p:par>
                      </p:childTnLst>
                    </p:cTn>
                  </p:par>
                </p:childTnLst>
              </p:cTn>
              <p:nextCondLst>
                <p:cond evt="onClick" delay="0">
                  <p:tgtEl>
                    <p:spTgt spid="62"/>
                  </p:tgtEl>
                </p:cond>
              </p:nextCondLst>
            </p:seq>
            <p:seq concurrent="1" nextAc="seek">
              <p:cTn id="206" restart="whenNotActive" fill="hold" evtFilter="cancelBubble" nodeType="interactiveSeq">
                <p:stCondLst>
                  <p:cond evt="onClick" delay="0">
                    <p:tgtEl>
                      <p:spTgt spid="63"/>
                    </p:tgtEl>
                  </p:cond>
                </p:stCondLst>
                <p:endSync evt="end" delay="0">
                  <p:rtn val="all"/>
                </p:endSync>
                <p:childTnLst>
                  <p:par>
                    <p:cTn id="207" fill="hold">
                      <p:stCondLst>
                        <p:cond delay="0"/>
                      </p:stCondLst>
                      <p:childTnLst>
                        <p:par>
                          <p:cTn id="208" fill="hold">
                            <p:stCondLst>
                              <p:cond delay="0"/>
                            </p:stCondLst>
                            <p:childTnLst>
                              <p:par>
                                <p:cTn id="209" presetID="1" presetClass="emph" presetSubtype="2" fill="hold" nodeType="clickEffect">
                                  <p:stCondLst>
                                    <p:cond delay="0"/>
                                  </p:stCondLst>
                                  <p:childTnLst>
                                    <p:animClr clrSpc="rgb" dir="cw">
                                      <p:cBhvr>
                                        <p:cTn id="210" dur="1000" fill="hold"/>
                                        <p:tgtEl>
                                          <p:spTgt spid="63"/>
                                        </p:tgtEl>
                                        <p:attrNameLst>
                                          <p:attrName>fillcolor</p:attrName>
                                        </p:attrNameLst>
                                      </p:cBhvr>
                                      <p:to>
                                        <a:schemeClr val="tx1"/>
                                      </p:to>
                                    </p:animClr>
                                    <p:set>
                                      <p:cBhvr>
                                        <p:cTn id="211" dur="1000" fill="hold"/>
                                        <p:tgtEl>
                                          <p:spTgt spid="63"/>
                                        </p:tgtEl>
                                        <p:attrNameLst>
                                          <p:attrName>fill.type</p:attrName>
                                        </p:attrNameLst>
                                      </p:cBhvr>
                                      <p:to>
                                        <p:strVal val="solid"/>
                                      </p:to>
                                    </p:set>
                                    <p:set>
                                      <p:cBhvr>
                                        <p:cTn id="212" dur="1000" fill="hold"/>
                                        <p:tgtEl>
                                          <p:spTgt spid="63"/>
                                        </p:tgtEl>
                                        <p:attrNameLst>
                                          <p:attrName>fill.on</p:attrName>
                                        </p:attrNameLst>
                                      </p:cBhvr>
                                      <p:to>
                                        <p:strVal val="true"/>
                                      </p:to>
                                    </p:set>
                                  </p:childTnLst>
                                </p:cTn>
                              </p:par>
                            </p:childTnLst>
                          </p:cTn>
                        </p:par>
                      </p:childTnLst>
                    </p:cTn>
                  </p:par>
                </p:childTnLst>
              </p:cTn>
              <p:nextCondLst>
                <p:cond evt="onClick" delay="0">
                  <p:tgtEl>
                    <p:spTgt spid="63"/>
                  </p:tgtEl>
                </p:cond>
              </p:nextCondLst>
            </p:seq>
            <p:seq concurrent="1" nextAc="seek">
              <p:cTn id="213" restart="whenNotActive" fill="hold" evtFilter="cancelBubble" nodeType="interactiveSeq">
                <p:stCondLst>
                  <p:cond evt="onClick" delay="0">
                    <p:tgtEl>
                      <p:spTgt spid="64"/>
                    </p:tgtEl>
                  </p:cond>
                </p:stCondLst>
                <p:endSync evt="end" delay="0">
                  <p:rtn val="all"/>
                </p:endSync>
                <p:childTnLst>
                  <p:par>
                    <p:cTn id="214" fill="hold">
                      <p:stCondLst>
                        <p:cond delay="0"/>
                      </p:stCondLst>
                      <p:childTnLst>
                        <p:par>
                          <p:cTn id="215" fill="hold">
                            <p:stCondLst>
                              <p:cond delay="0"/>
                            </p:stCondLst>
                            <p:childTnLst>
                              <p:par>
                                <p:cTn id="216" presetID="1" presetClass="emph" presetSubtype="2" fill="hold" nodeType="clickEffect">
                                  <p:stCondLst>
                                    <p:cond delay="0"/>
                                  </p:stCondLst>
                                  <p:childTnLst>
                                    <p:animClr clrSpc="rgb" dir="cw">
                                      <p:cBhvr>
                                        <p:cTn id="217" dur="500" fill="hold"/>
                                        <p:tgtEl>
                                          <p:spTgt spid="64"/>
                                        </p:tgtEl>
                                        <p:attrNameLst>
                                          <p:attrName>fillcolor</p:attrName>
                                        </p:attrNameLst>
                                      </p:cBhvr>
                                      <p:to>
                                        <a:srgbClr val="000000"/>
                                      </p:to>
                                    </p:animClr>
                                    <p:set>
                                      <p:cBhvr>
                                        <p:cTn id="218" dur="500" fill="hold"/>
                                        <p:tgtEl>
                                          <p:spTgt spid="64"/>
                                        </p:tgtEl>
                                        <p:attrNameLst>
                                          <p:attrName>fill.type</p:attrName>
                                        </p:attrNameLst>
                                      </p:cBhvr>
                                      <p:to>
                                        <p:strVal val="solid"/>
                                      </p:to>
                                    </p:set>
                                    <p:set>
                                      <p:cBhvr>
                                        <p:cTn id="219" dur="500" fill="hold"/>
                                        <p:tgtEl>
                                          <p:spTgt spid="64"/>
                                        </p:tgtEl>
                                        <p:attrNameLst>
                                          <p:attrName>fill.on</p:attrName>
                                        </p:attrNameLst>
                                      </p:cBhvr>
                                      <p:to>
                                        <p:strVal val="true"/>
                                      </p:to>
                                    </p:set>
                                  </p:childTnLst>
                                </p:cTn>
                              </p:par>
                            </p:childTnLst>
                          </p:cTn>
                        </p:par>
                      </p:childTnLst>
                    </p:cTn>
                  </p:par>
                </p:childTnLst>
              </p:cTn>
              <p:nextCondLst>
                <p:cond evt="onClick" delay="0">
                  <p:tgtEl>
                    <p:spTgt spid="64"/>
                  </p:tgtEl>
                </p:cond>
              </p:nextCondLst>
            </p:seq>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F2B497-1AA2-793C-F057-AA2B32DC16FE}"/>
              </a:ext>
            </a:extLst>
          </p:cNvPr>
          <p:cNvSpPr>
            <a:spLocks noGrp="1"/>
          </p:cNvSpPr>
          <p:nvPr>
            <p:ph type="title"/>
          </p:nvPr>
        </p:nvSpPr>
        <p:spPr>
          <a:xfrm>
            <a:off x="739382" y="1638838"/>
            <a:ext cx="16460629" cy="2286265"/>
          </a:xfrm>
        </p:spPr>
        <p:txBody>
          <a:bodyPr/>
          <a:lstStyle/>
          <a:p>
            <a:r>
              <a:rPr lang="en-US" b="1" dirty="0" err="1">
                <a:solidFill>
                  <a:srgbClr val="7030A0"/>
                </a:solidFill>
                <a:latin typeface="Times New Roman" panose="02020603050405020304" pitchFamily="18" charset="0"/>
                <a:cs typeface="Times New Roman" panose="02020603050405020304" pitchFamily="18" charset="0"/>
              </a:rPr>
              <a:t>Câu</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hỏi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số</a:t>
            </a:r>
            <a:r>
              <a:rPr lang="en-US" b="1" dirty="0">
                <a:solidFill>
                  <a:srgbClr val="7030A0"/>
                </a:solidFill>
                <a:latin typeface="Times New Roman" panose="02020603050405020304" pitchFamily="18" charset="0"/>
                <a:cs typeface="Times New Roman" panose="02020603050405020304" pitchFamily="18" charset="0"/>
              </a:rPr>
              <a:t> 1</a:t>
            </a:r>
          </a:p>
        </p:txBody>
      </p:sp>
      <p:sp>
        <p:nvSpPr>
          <p:cNvPr id="3" name="Text Placeholder 2">
            <a:extLst>
              <a:ext uri="{FF2B5EF4-FFF2-40B4-BE49-F238E27FC236}">
                <a16:creationId xmlns:a16="http://schemas.microsoft.com/office/drawing/2014/main" xmlns="" id="{22386E01-F581-1051-EC91-2EC3EFFB802E}"/>
              </a:ext>
            </a:extLst>
          </p:cNvPr>
          <p:cNvSpPr>
            <a:spLocks noGrp="1"/>
          </p:cNvSpPr>
          <p:nvPr>
            <p:ph type="body" idx="1"/>
          </p:nvPr>
        </p:nvSpPr>
        <p:spPr>
          <a:xfrm>
            <a:off x="914479" y="4664614"/>
            <a:ext cx="16460629" cy="4732305"/>
          </a:xfrm>
        </p:spPr>
        <p:txBody>
          <a:bodyPr/>
          <a:lstStyle/>
          <a:p>
            <a:pPr marL="0" marR="30480" indent="0" algn="just">
              <a:lnSpc>
                <a:spcPct val="125000"/>
              </a:lnSpc>
              <a:buNone/>
            </a:pP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Câu</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1: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Nhận</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xét</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nào</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sau</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đây</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là</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đúng</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về</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dầu</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mỏ</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a:t>
            </a:r>
          </a:p>
          <a:p>
            <a:pPr marL="0" marR="30480" indent="0" algn="just">
              <a:lnSpc>
                <a:spcPct val="125000"/>
              </a:lnSpc>
              <a:buNone/>
            </a:pP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Dầu</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mỏ</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là</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chất</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lỏng</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sánh</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màu</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nâu</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đen</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không</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tan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trong</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nước</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nhẹ</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hơn</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nước</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a:t>
            </a:r>
          </a:p>
          <a:p>
            <a:pPr marL="0" marR="30480" indent="0" algn="just">
              <a:lnSpc>
                <a:spcPct val="125000"/>
              </a:lnSpc>
              <a:buNone/>
            </a:pP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 B.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Dầu</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mỏ</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là</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chất</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lỏng</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sánh</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màu</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đen</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không</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tan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trong</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nước</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nặng</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hơn</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nước</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a:t>
            </a:r>
          </a:p>
          <a:p>
            <a:pPr marL="0" marR="30480" indent="0" algn="just">
              <a:lnSpc>
                <a:spcPct val="125000"/>
              </a:lnSpc>
              <a:buNone/>
            </a:pP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 C.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Dầu</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mỏ</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là</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chất</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lỏng</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sánh</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màu</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nâu</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đen</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tan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trong</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nước</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nhẹ</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hơn</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nước</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a:t>
            </a:r>
          </a:p>
          <a:p>
            <a:pPr marL="0" marR="30480" indent="0" algn="just">
              <a:lnSpc>
                <a:spcPct val="125000"/>
              </a:lnSpc>
              <a:buNone/>
            </a:pP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 D.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Dầu</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mỏ</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là</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chất</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lỏng</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sánh</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màu</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nâu</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đen</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tan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trong</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nước</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nặng</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hơn</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1">
                    <a:lumMod val="75000"/>
                  </a:schemeClr>
                </a:solidFill>
                <a:effectLst/>
                <a:latin typeface="Times New Roman" panose="02020603050405020304" pitchFamily="18" charset="0"/>
                <a:ea typeface="Times New Roman" panose="02020603050405020304" pitchFamily="18" charset="0"/>
              </a:rPr>
              <a:t>nước</a:t>
            </a:r>
            <a:r>
              <a:rPr lang="en-US" sz="3600" b="1" dirty="0">
                <a:solidFill>
                  <a:schemeClr val="accent1">
                    <a:lumMod val="75000"/>
                  </a:schemeClr>
                </a:solidFill>
                <a:effectLst/>
                <a:latin typeface="Times New Roman" panose="02020603050405020304" pitchFamily="18" charset="0"/>
                <a:ea typeface="Times New Roman" panose="02020603050405020304" pitchFamily="18" charset="0"/>
              </a:rPr>
              <a:t>.</a:t>
            </a:r>
          </a:p>
          <a:p>
            <a:pPr marL="0" indent="0">
              <a:buNone/>
            </a:pPr>
            <a:endParaRPr lang="en-US" dirty="0">
              <a:solidFill>
                <a:schemeClr val="accent1">
                  <a:lumMod val="75000"/>
                </a:schemeClr>
              </a:solidFill>
            </a:endParaRPr>
          </a:p>
        </p:txBody>
      </p:sp>
      <p:sp>
        <p:nvSpPr>
          <p:cNvPr id="4" name="Arrow: Curved Up 3">
            <a:hlinkClick r:id="rId2" action="ppaction://hlinksldjump"/>
            <a:extLst>
              <a:ext uri="{FF2B5EF4-FFF2-40B4-BE49-F238E27FC236}">
                <a16:creationId xmlns:a16="http://schemas.microsoft.com/office/drawing/2014/main" xmlns="" id="{FA596790-17FD-318D-8A94-023F3FAE2C90}"/>
              </a:ext>
            </a:extLst>
          </p:cNvPr>
          <p:cNvSpPr/>
          <p:nvPr/>
        </p:nvSpPr>
        <p:spPr>
          <a:xfrm>
            <a:off x="10233498" y="11089532"/>
            <a:ext cx="4961106" cy="73930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343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9" presetClass="emph" presetSubtype="0" fill="hold" nodeType="clickEffect">
                                  <p:stCondLst>
                                    <p:cond delay="0"/>
                                  </p:stCondLst>
                                  <p:childTnLst>
                                    <p:animClr clrSpc="rgb" dir="cw">
                                      <p:cBhvr override="childStyle">
                                        <p:cTn id="31" dur="500" fill="hold"/>
                                        <p:tgtEl>
                                          <p:spTgt spid="3">
                                            <p:txEl>
                                              <p:pRg st="1" end="1"/>
                                            </p:txEl>
                                          </p:spTgt>
                                        </p:tgtEl>
                                        <p:attrNameLst>
                                          <p:attrName>style.color</p:attrName>
                                        </p:attrNameLst>
                                      </p:cBhvr>
                                      <p:to>
                                        <a:srgbClr val="C83012"/>
                                      </p:to>
                                    </p:animClr>
                                    <p:animClr clrSpc="rgb" dir="cw">
                                      <p:cBhvr>
                                        <p:cTn id="32" dur="500" fill="hold"/>
                                        <p:tgtEl>
                                          <p:spTgt spid="3">
                                            <p:txEl>
                                              <p:pRg st="1" end="1"/>
                                            </p:txEl>
                                          </p:spTgt>
                                        </p:tgtEl>
                                        <p:attrNameLst>
                                          <p:attrName>fillcolor</p:attrName>
                                        </p:attrNameLst>
                                      </p:cBhvr>
                                      <p:to>
                                        <a:srgbClr val="C83012"/>
                                      </p:to>
                                    </p:animClr>
                                    <p:set>
                                      <p:cBhvr>
                                        <p:cTn id="33" dur="500" fill="hold"/>
                                        <p:tgtEl>
                                          <p:spTgt spid="3">
                                            <p:txEl>
                                              <p:pRg st="1" end="1"/>
                                            </p:txEl>
                                          </p:spTgt>
                                        </p:tgtEl>
                                        <p:attrNameLst>
                                          <p:attrName>fill.type</p:attrName>
                                        </p:attrNameLst>
                                      </p:cBhvr>
                                      <p:to>
                                        <p:strVal val="solid"/>
                                      </p:to>
                                    </p:set>
                                    <p:set>
                                      <p:cBhvr>
                                        <p:cTn id="34" dur="500" fill="hold"/>
                                        <p:tgtEl>
                                          <p:spTgt spid="3">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A742AB-B1BE-C616-58B1-79C0531D6B67}"/>
              </a:ext>
            </a:extLst>
          </p:cNvPr>
          <p:cNvSpPr>
            <a:spLocks noGrp="1"/>
          </p:cNvSpPr>
          <p:nvPr>
            <p:ph type="title"/>
          </p:nvPr>
        </p:nvSpPr>
        <p:spPr>
          <a:xfrm>
            <a:off x="914479" y="1463842"/>
            <a:ext cx="16460629" cy="2286265"/>
          </a:xfrm>
        </p:spPr>
        <p:txBody>
          <a:bodyPr/>
          <a:lstStyle/>
          <a:p>
            <a:r>
              <a:rPr lang="en-US" b="1" dirty="0" err="1">
                <a:solidFill>
                  <a:srgbClr val="7030A0"/>
                </a:solidFill>
                <a:latin typeface="Times New Roman" panose="02020603050405020304" pitchFamily="18" charset="0"/>
                <a:cs typeface="Times New Roman" panose="02020603050405020304" pitchFamily="18" charset="0"/>
              </a:rPr>
              <a:t>Câu</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hỏi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số</a:t>
            </a:r>
            <a:r>
              <a:rPr lang="en-US" b="1" dirty="0">
                <a:solidFill>
                  <a:srgbClr val="7030A0"/>
                </a:solidFill>
                <a:latin typeface="Times New Roman" panose="02020603050405020304" pitchFamily="18" charset="0"/>
                <a:cs typeface="Times New Roman" panose="02020603050405020304" pitchFamily="18" charset="0"/>
              </a:rPr>
              <a:t> 2</a:t>
            </a:r>
            <a:endParaRPr lang="en-US" dirty="0"/>
          </a:p>
        </p:txBody>
      </p:sp>
      <p:sp>
        <p:nvSpPr>
          <p:cNvPr id="3" name="Text Placeholder 2">
            <a:extLst>
              <a:ext uri="{FF2B5EF4-FFF2-40B4-BE49-F238E27FC236}">
                <a16:creationId xmlns:a16="http://schemas.microsoft.com/office/drawing/2014/main" xmlns="" id="{6543EE5F-E711-B8F9-761A-1EC2B5BB96FF}"/>
              </a:ext>
            </a:extLst>
          </p:cNvPr>
          <p:cNvSpPr>
            <a:spLocks noGrp="1"/>
          </p:cNvSpPr>
          <p:nvPr>
            <p:ph type="body" idx="1"/>
          </p:nvPr>
        </p:nvSpPr>
        <p:spPr/>
        <p:txBody>
          <a:bodyPr/>
          <a:lstStyle/>
          <a:p>
            <a:pPr marL="0" marR="30480" indent="0" algn="just">
              <a:lnSpc>
                <a:spcPct val="125000"/>
              </a:lnSpc>
              <a:buNone/>
            </a:pPr>
            <a:r>
              <a:rPr lang="en-US" sz="5000" b="1" dirty="0" err="1">
                <a:solidFill>
                  <a:schemeClr val="accent1">
                    <a:lumMod val="75000"/>
                  </a:schemeClr>
                </a:solidFill>
                <a:effectLst/>
                <a:latin typeface="Times New Roman" panose="02020603050405020304" pitchFamily="18" charset="0"/>
                <a:ea typeface="Times New Roman" panose="02020603050405020304" pitchFamily="18" charset="0"/>
              </a:rPr>
              <a:t>Câu</a:t>
            </a:r>
            <a:r>
              <a:rPr lang="en-US" sz="5000" b="1" dirty="0">
                <a:solidFill>
                  <a:schemeClr val="accent1">
                    <a:lumMod val="75000"/>
                  </a:schemeClr>
                </a:solidFill>
                <a:effectLst/>
                <a:latin typeface="Times New Roman" panose="02020603050405020304" pitchFamily="18" charset="0"/>
                <a:ea typeface="Times New Roman" panose="02020603050405020304" pitchFamily="18" charset="0"/>
              </a:rPr>
              <a:t> 2: </a:t>
            </a:r>
            <a:r>
              <a:rPr lang="en-US" sz="5000" b="1" dirty="0" err="1">
                <a:solidFill>
                  <a:schemeClr val="accent1">
                    <a:lumMod val="75000"/>
                  </a:schemeClr>
                </a:solidFill>
                <a:effectLst/>
                <a:latin typeface="Times New Roman" panose="02020603050405020304" pitchFamily="18" charset="0"/>
                <a:ea typeface="Times New Roman" panose="02020603050405020304" pitchFamily="18" charset="0"/>
              </a:rPr>
              <a:t>Để</a:t>
            </a:r>
            <a:r>
              <a:rPr lang="en-US" sz="50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5000" b="1" dirty="0" err="1">
                <a:solidFill>
                  <a:schemeClr val="accent1">
                    <a:lumMod val="75000"/>
                  </a:schemeClr>
                </a:solidFill>
                <a:effectLst/>
                <a:latin typeface="Times New Roman" panose="02020603050405020304" pitchFamily="18" charset="0"/>
                <a:ea typeface="Times New Roman" panose="02020603050405020304" pitchFamily="18" charset="0"/>
              </a:rPr>
              <a:t>dập</a:t>
            </a:r>
            <a:r>
              <a:rPr lang="en-US" sz="50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5000" b="1" dirty="0" err="1">
                <a:solidFill>
                  <a:schemeClr val="accent1">
                    <a:lumMod val="75000"/>
                  </a:schemeClr>
                </a:solidFill>
                <a:effectLst/>
                <a:latin typeface="Times New Roman" panose="02020603050405020304" pitchFamily="18" charset="0"/>
                <a:ea typeface="Times New Roman" panose="02020603050405020304" pitchFamily="18" charset="0"/>
              </a:rPr>
              <a:t>tắt</a:t>
            </a:r>
            <a:r>
              <a:rPr lang="en-US" sz="50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5000" b="1" dirty="0" err="1">
                <a:solidFill>
                  <a:schemeClr val="accent1">
                    <a:lumMod val="75000"/>
                  </a:schemeClr>
                </a:solidFill>
                <a:effectLst/>
                <a:latin typeface="Times New Roman" panose="02020603050405020304" pitchFamily="18" charset="0"/>
                <a:ea typeface="Times New Roman" panose="02020603050405020304" pitchFamily="18" charset="0"/>
              </a:rPr>
              <a:t>đám</a:t>
            </a:r>
            <a:r>
              <a:rPr lang="en-US" sz="50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5000" b="1" dirty="0" err="1">
                <a:solidFill>
                  <a:schemeClr val="accent1">
                    <a:lumMod val="75000"/>
                  </a:schemeClr>
                </a:solidFill>
                <a:effectLst/>
                <a:latin typeface="Times New Roman" panose="02020603050405020304" pitchFamily="18" charset="0"/>
                <a:ea typeface="Times New Roman" panose="02020603050405020304" pitchFamily="18" charset="0"/>
              </a:rPr>
              <a:t>cháy</a:t>
            </a:r>
            <a:r>
              <a:rPr lang="en-US" sz="50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5000" b="1" dirty="0" err="1">
                <a:solidFill>
                  <a:schemeClr val="accent1">
                    <a:lumMod val="75000"/>
                  </a:schemeClr>
                </a:solidFill>
                <a:effectLst/>
                <a:latin typeface="Times New Roman" panose="02020603050405020304" pitchFamily="18" charset="0"/>
                <a:ea typeface="Times New Roman" panose="02020603050405020304" pitchFamily="18" charset="0"/>
              </a:rPr>
              <a:t>nhỏ</a:t>
            </a:r>
            <a:r>
              <a:rPr lang="en-US" sz="5000" b="1" dirty="0">
                <a:solidFill>
                  <a:schemeClr val="accent1">
                    <a:lumMod val="75000"/>
                  </a:schemeClr>
                </a:solidFill>
                <a:effectLst/>
                <a:latin typeface="Times New Roman" panose="02020603050405020304" pitchFamily="18" charset="0"/>
                <a:ea typeface="Times New Roman" panose="02020603050405020304" pitchFamily="18" charset="0"/>
              </a:rPr>
              <a:t> do </a:t>
            </a:r>
            <a:r>
              <a:rPr lang="en-US" sz="5000" b="1" dirty="0" err="1">
                <a:solidFill>
                  <a:schemeClr val="accent1">
                    <a:lumMod val="75000"/>
                  </a:schemeClr>
                </a:solidFill>
                <a:effectLst/>
                <a:latin typeface="Times New Roman" panose="02020603050405020304" pitchFamily="18" charset="0"/>
                <a:ea typeface="Times New Roman" panose="02020603050405020304" pitchFamily="18" charset="0"/>
              </a:rPr>
              <a:t>xăng</a:t>
            </a:r>
            <a:r>
              <a:rPr lang="en-US" sz="50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5000" b="1" dirty="0" err="1">
                <a:solidFill>
                  <a:schemeClr val="accent1">
                    <a:lumMod val="75000"/>
                  </a:schemeClr>
                </a:solidFill>
                <a:effectLst/>
                <a:latin typeface="Times New Roman" panose="02020603050405020304" pitchFamily="18" charset="0"/>
                <a:ea typeface="Times New Roman" panose="02020603050405020304" pitchFamily="18" charset="0"/>
              </a:rPr>
              <a:t>dầu</a:t>
            </a:r>
            <a:r>
              <a:rPr lang="en-US" sz="50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5000" b="1" dirty="0" err="1">
                <a:solidFill>
                  <a:schemeClr val="accent1">
                    <a:lumMod val="75000"/>
                  </a:schemeClr>
                </a:solidFill>
                <a:effectLst/>
                <a:latin typeface="Times New Roman" panose="02020603050405020304" pitchFamily="18" charset="0"/>
                <a:ea typeface="Times New Roman" panose="02020603050405020304" pitchFamily="18" charset="0"/>
              </a:rPr>
              <a:t>người</a:t>
            </a:r>
            <a:r>
              <a:rPr lang="en-US" sz="5000" b="1" dirty="0">
                <a:solidFill>
                  <a:schemeClr val="accent1">
                    <a:lumMod val="75000"/>
                  </a:schemeClr>
                </a:solidFill>
                <a:effectLst/>
                <a:latin typeface="Times New Roman" panose="02020603050405020304" pitchFamily="18" charset="0"/>
                <a:ea typeface="Times New Roman" panose="02020603050405020304" pitchFamily="18" charset="0"/>
              </a:rPr>
              <a:t> ta </a:t>
            </a:r>
            <a:r>
              <a:rPr lang="en-US" sz="5000" b="1" dirty="0" err="1">
                <a:solidFill>
                  <a:schemeClr val="accent1">
                    <a:lumMod val="75000"/>
                  </a:schemeClr>
                </a:solidFill>
                <a:effectLst/>
                <a:latin typeface="Times New Roman" panose="02020603050405020304" pitchFamily="18" charset="0"/>
                <a:ea typeface="Times New Roman" panose="02020603050405020304" pitchFamily="18" charset="0"/>
              </a:rPr>
              <a:t>dùng</a:t>
            </a:r>
            <a:r>
              <a:rPr lang="en-US" sz="50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5000" b="1" dirty="0" err="1">
                <a:solidFill>
                  <a:schemeClr val="accent1">
                    <a:lumMod val="75000"/>
                  </a:schemeClr>
                </a:solidFill>
                <a:effectLst/>
                <a:latin typeface="Times New Roman" panose="02020603050405020304" pitchFamily="18" charset="0"/>
                <a:ea typeface="Times New Roman" panose="02020603050405020304" pitchFamily="18" charset="0"/>
              </a:rPr>
              <a:t>biện</a:t>
            </a:r>
            <a:r>
              <a:rPr lang="en-US" sz="50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5000" b="1" dirty="0" err="1">
                <a:solidFill>
                  <a:schemeClr val="accent1">
                    <a:lumMod val="75000"/>
                  </a:schemeClr>
                </a:solidFill>
                <a:effectLst/>
                <a:latin typeface="Times New Roman" panose="02020603050405020304" pitchFamily="18" charset="0"/>
                <a:ea typeface="Times New Roman" panose="02020603050405020304" pitchFamily="18" charset="0"/>
              </a:rPr>
              <a:t>pháp</a:t>
            </a:r>
            <a:endParaRPr lang="en-US" sz="5000" b="1" dirty="0">
              <a:solidFill>
                <a:schemeClr val="accent1">
                  <a:lumMod val="75000"/>
                </a:schemeClr>
              </a:solidFill>
              <a:effectLst/>
              <a:latin typeface="Times New Roman" panose="02020603050405020304" pitchFamily="18" charset="0"/>
              <a:ea typeface="Times New Roman" panose="02020603050405020304" pitchFamily="18" charset="0"/>
            </a:endParaRPr>
          </a:p>
          <a:p>
            <a:pPr marL="0" marR="30480" indent="0" algn="just">
              <a:lnSpc>
                <a:spcPct val="125000"/>
              </a:lnSpc>
              <a:buNone/>
            </a:pPr>
            <a:r>
              <a:rPr lang="en-US" sz="5000" b="1" dirty="0">
                <a:solidFill>
                  <a:schemeClr val="accent1">
                    <a:lumMod val="75000"/>
                  </a:schemeClr>
                </a:solidFill>
                <a:effectLst/>
                <a:latin typeface="Times New Roman" panose="02020603050405020304" pitchFamily="18" charset="0"/>
                <a:ea typeface="Times New Roman" panose="02020603050405020304" pitchFamily="18" charset="0"/>
              </a:rPr>
              <a:t> A. </a:t>
            </a:r>
            <a:r>
              <a:rPr lang="en-US" sz="5000" b="1" dirty="0" err="1">
                <a:solidFill>
                  <a:schemeClr val="accent1">
                    <a:lumMod val="75000"/>
                  </a:schemeClr>
                </a:solidFill>
                <a:effectLst/>
                <a:latin typeface="Times New Roman" panose="02020603050405020304" pitchFamily="18" charset="0"/>
                <a:ea typeface="Times New Roman" panose="02020603050405020304" pitchFamily="18" charset="0"/>
              </a:rPr>
              <a:t>phun</a:t>
            </a:r>
            <a:r>
              <a:rPr lang="en-US" sz="50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5000" b="1" dirty="0" err="1">
                <a:solidFill>
                  <a:schemeClr val="accent1">
                    <a:lumMod val="75000"/>
                  </a:schemeClr>
                </a:solidFill>
                <a:effectLst/>
                <a:latin typeface="Times New Roman" panose="02020603050405020304" pitchFamily="18" charset="0"/>
                <a:ea typeface="Times New Roman" panose="02020603050405020304" pitchFamily="18" charset="0"/>
              </a:rPr>
              <a:t>nước</a:t>
            </a:r>
            <a:r>
              <a:rPr lang="en-US" sz="50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5000" b="1" dirty="0" err="1">
                <a:solidFill>
                  <a:schemeClr val="accent1">
                    <a:lumMod val="75000"/>
                  </a:schemeClr>
                </a:solidFill>
                <a:effectLst/>
                <a:latin typeface="Times New Roman" panose="02020603050405020304" pitchFamily="18" charset="0"/>
                <a:ea typeface="Times New Roman" panose="02020603050405020304" pitchFamily="18" charset="0"/>
              </a:rPr>
              <a:t>vào</a:t>
            </a:r>
            <a:r>
              <a:rPr lang="en-US" sz="50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5000" b="1" dirty="0" err="1">
                <a:solidFill>
                  <a:schemeClr val="accent1">
                    <a:lumMod val="75000"/>
                  </a:schemeClr>
                </a:solidFill>
                <a:effectLst/>
                <a:latin typeface="Times New Roman" panose="02020603050405020304" pitchFamily="18" charset="0"/>
                <a:ea typeface="Times New Roman" panose="02020603050405020304" pitchFamily="18" charset="0"/>
              </a:rPr>
              <a:t>ngọn</a:t>
            </a:r>
            <a:r>
              <a:rPr lang="en-US" sz="50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5000" b="1" dirty="0" err="1">
                <a:solidFill>
                  <a:schemeClr val="accent1">
                    <a:lumMod val="75000"/>
                  </a:schemeClr>
                </a:solidFill>
                <a:effectLst/>
                <a:latin typeface="Times New Roman" panose="02020603050405020304" pitchFamily="18" charset="0"/>
                <a:ea typeface="Times New Roman" panose="02020603050405020304" pitchFamily="18" charset="0"/>
              </a:rPr>
              <a:t>lửa</a:t>
            </a:r>
            <a:r>
              <a:rPr lang="en-US" sz="5000" b="1" dirty="0">
                <a:solidFill>
                  <a:schemeClr val="accent1">
                    <a:lumMod val="75000"/>
                  </a:schemeClr>
                </a:solidFill>
                <a:effectLst/>
                <a:latin typeface="Times New Roman" panose="02020603050405020304" pitchFamily="18" charset="0"/>
                <a:ea typeface="Times New Roman" panose="02020603050405020304" pitchFamily="18" charset="0"/>
              </a:rPr>
              <a:t>.</a:t>
            </a:r>
          </a:p>
          <a:p>
            <a:pPr marL="0" marR="30480" indent="0" algn="just">
              <a:lnSpc>
                <a:spcPct val="125000"/>
              </a:lnSpc>
              <a:buNone/>
            </a:pPr>
            <a:r>
              <a:rPr lang="en-US" sz="5000" b="1" dirty="0">
                <a:solidFill>
                  <a:schemeClr val="accent1">
                    <a:lumMod val="75000"/>
                  </a:schemeClr>
                </a:solidFill>
                <a:effectLst/>
                <a:latin typeface="Times New Roman" panose="02020603050405020304" pitchFamily="18" charset="0"/>
                <a:ea typeface="Times New Roman" panose="02020603050405020304" pitchFamily="18" charset="0"/>
              </a:rPr>
              <a:t> B. </a:t>
            </a:r>
            <a:r>
              <a:rPr lang="en-US" sz="5000" b="1" dirty="0" err="1">
                <a:solidFill>
                  <a:schemeClr val="accent1">
                    <a:lumMod val="75000"/>
                  </a:schemeClr>
                </a:solidFill>
                <a:effectLst/>
                <a:latin typeface="Times New Roman" panose="02020603050405020304" pitchFamily="18" charset="0"/>
                <a:ea typeface="Times New Roman" panose="02020603050405020304" pitchFamily="18" charset="0"/>
              </a:rPr>
              <a:t>phủ</a:t>
            </a:r>
            <a:r>
              <a:rPr lang="en-US" sz="50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5000" b="1" dirty="0" err="1">
                <a:solidFill>
                  <a:schemeClr val="accent1">
                    <a:lumMod val="75000"/>
                  </a:schemeClr>
                </a:solidFill>
                <a:effectLst/>
                <a:latin typeface="Times New Roman" panose="02020603050405020304" pitchFamily="18" charset="0"/>
                <a:ea typeface="Times New Roman" panose="02020603050405020304" pitchFamily="18" charset="0"/>
              </a:rPr>
              <a:t>cát</a:t>
            </a:r>
            <a:r>
              <a:rPr lang="en-US" sz="50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5000" b="1" dirty="0" err="1">
                <a:solidFill>
                  <a:schemeClr val="accent1">
                    <a:lumMod val="75000"/>
                  </a:schemeClr>
                </a:solidFill>
                <a:effectLst/>
                <a:latin typeface="Times New Roman" panose="02020603050405020304" pitchFamily="18" charset="0"/>
                <a:ea typeface="Times New Roman" panose="02020603050405020304" pitchFamily="18" charset="0"/>
              </a:rPr>
              <a:t>vào</a:t>
            </a:r>
            <a:r>
              <a:rPr lang="en-US" sz="50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5000" b="1" dirty="0" err="1">
                <a:solidFill>
                  <a:schemeClr val="accent1">
                    <a:lumMod val="75000"/>
                  </a:schemeClr>
                </a:solidFill>
                <a:effectLst/>
                <a:latin typeface="Times New Roman" panose="02020603050405020304" pitchFamily="18" charset="0"/>
                <a:ea typeface="Times New Roman" panose="02020603050405020304" pitchFamily="18" charset="0"/>
              </a:rPr>
              <a:t>ngọn</a:t>
            </a:r>
            <a:r>
              <a:rPr lang="en-US" sz="50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5000" b="1" dirty="0" err="1">
                <a:solidFill>
                  <a:schemeClr val="accent1">
                    <a:lumMod val="75000"/>
                  </a:schemeClr>
                </a:solidFill>
                <a:effectLst/>
                <a:latin typeface="Times New Roman" panose="02020603050405020304" pitchFamily="18" charset="0"/>
                <a:ea typeface="Times New Roman" panose="02020603050405020304" pitchFamily="18" charset="0"/>
              </a:rPr>
              <a:t>lửa</a:t>
            </a:r>
            <a:r>
              <a:rPr lang="en-US" sz="5000" b="1" dirty="0">
                <a:solidFill>
                  <a:schemeClr val="accent1">
                    <a:lumMod val="75000"/>
                  </a:schemeClr>
                </a:solidFill>
                <a:effectLst/>
                <a:latin typeface="Times New Roman" panose="02020603050405020304" pitchFamily="18" charset="0"/>
                <a:ea typeface="Times New Roman" panose="02020603050405020304" pitchFamily="18" charset="0"/>
              </a:rPr>
              <a:t>.</a:t>
            </a:r>
          </a:p>
          <a:p>
            <a:pPr marL="0" marR="30480" indent="0" algn="just">
              <a:lnSpc>
                <a:spcPct val="125000"/>
              </a:lnSpc>
              <a:buNone/>
            </a:pPr>
            <a:r>
              <a:rPr lang="en-US" sz="5000" b="1" dirty="0">
                <a:solidFill>
                  <a:schemeClr val="accent1">
                    <a:lumMod val="75000"/>
                  </a:schemeClr>
                </a:solidFill>
                <a:effectLst/>
                <a:latin typeface="Times New Roman" panose="02020603050405020304" pitchFamily="18" charset="0"/>
                <a:ea typeface="Times New Roman" panose="02020603050405020304" pitchFamily="18" charset="0"/>
              </a:rPr>
              <a:t> C. </a:t>
            </a:r>
            <a:r>
              <a:rPr lang="en-US" sz="5000" b="1" dirty="0" err="1">
                <a:solidFill>
                  <a:schemeClr val="accent1">
                    <a:lumMod val="75000"/>
                  </a:schemeClr>
                </a:solidFill>
                <a:effectLst/>
                <a:latin typeface="Times New Roman" panose="02020603050405020304" pitchFamily="18" charset="0"/>
                <a:ea typeface="Times New Roman" panose="02020603050405020304" pitchFamily="18" charset="0"/>
              </a:rPr>
              <a:t>thổi</a:t>
            </a:r>
            <a:r>
              <a:rPr lang="en-US" sz="5000" b="1" dirty="0">
                <a:solidFill>
                  <a:schemeClr val="accent1">
                    <a:lumMod val="75000"/>
                  </a:schemeClr>
                </a:solidFill>
                <a:effectLst/>
                <a:latin typeface="Times New Roman" panose="02020603050405020304" pitchFamily="18" charset="0"/>
                <a:ea typeface="Times New Roman" panose="02020603050405020304" pitchFamily="18" charset="0"/>
              </a:rPr>
              <a:t> oxygen </a:t>
            </a:r>
            <a:r>
              <a:rPr lang="en-US" sz="5000" b="1" dirty="0" err="1">
                <a:solidFill>
                  <a:schemeClr val="accent1">
                    <a:lumMod val="75000"/>
                  </a:schemeClr>
                </a:solidFill>
                <a:effectLst/>
                <a:latin typeface="Times New Roman" panose="02020603050405020304" pitchFamily="18" charset="0"/>
                <a:ea typeface="Times New Roman" panose="02020603050405020304" pitchFamily="18" charset="0"/>
              </a:rPr>
              <a:t>vào</a:t>
            </a:r>
            <a:r>
              <a:rPr lang="en-US" sz="50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5000" b="1" dirty="0" err="1">
                <a:solidFill>
                  <a:schemeClr val="accent1">
                    <a:lumMod val="75000"/>
                  </a:schemeClr>
                </a:solidFill>
                <a:effectLst/>
                <a:latin typeface="Times New Roman" panose="02020603050405020304" pitchFamily="18" charset="0"/>
                <a:ea typeface="Times New Roman" panose="02020603050405020304" pitchFamily="18" charset="0"/>
              </a:rPr>
              <a:t>ngọn</a:t>
            </a:r>
            <a:r>
              <a:rPr lang="en-US" sz="50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5000" b="1" dirty="0" err="1">
                <a:solidFill>
                  <a:schemeClr val="accent1">
                    <a:lumMod val="75000"/>
                  </a:schemeClr>
                </a:solidFill>
                <a:effectLst/>
                <a:latin typeface="Times New Roman" panose="02020603050405020304" pitchFamily="18" charset="0"/>
                <a:ea typeface="Times New Roman" panose="02020603050405020304" pitchFamily="18" charset="0"/>
              </a:rPr>
              <a:t>lửa</a:t>
            </a:r>
            <a:r>
              <a:rPr lang="en-US" sz="5000" b="1" dirty="0">
                <a:solidFill>
                  <a:schemeClr val="accent1">
                    <a:lumMod val="75000"/>
                  </a:schemeClr>
                </a:solidFill>
                <a:effectLst/>
                <a:latin typeface="Times New Roman" panose="02020603050405020304" pitchFamily="18" charset="0"/>
                <a:ea typeface="Times New Roman" panose="02020603050405020304" pitchFamily="18" charset="0"/>
              </a:rPr>
              <a:t>.</a:t>
            </a:r>
          </a:p>
          <a:p>
            <a:pPr marL="0" marR="30480" indent="0" algn="just">
              <a:lnSpc>
                <a:spcPct val="125000"/>
              </a:lnSpc>
              <a:buNone/>
            </a:pPr>
            <a:r>
              <a:rPr lang="en-US" sz="5000" b="1" dirty="0">
                <a:solidFill>
                  <a:schemeClr val="accent1">
                    <a:lumMod val="75000"/>
                  </a:schemeClr>
                </a:solidFill>
                <a:effectLst/>
                <a:latin typeface="Times New Roman" panose="02020603050405020304" pitchFamily="18" charset="0"/>
                <a:ea typeface="Times New Roman" panose="02020603050405020304" pitchFamily="18" charset="0"/>
              </a:rPr>
              <a:t> D. </a:t>
            </a:r>
            <a:r>
              <a:rPr lang="en-US" sz="5000" b="1" dirty="0" err="1">
                <a:solidFill>
                  <a:schemeClr val="accent1">
                    <a:lumMod val="75000"/>
                  </a:schemeClr>
                </a:solidFill>
                <a:effectLst/>
                <a:latin typeface="Times New Roman" panose="02020603050405020304" pitchFamily="18" charset="0"/>
                <a:ea typeface="Times New Roman" panose="02020603050405020304" pitchFamily="18" charset="0"/>
              </a:rPr>
              <a:t>phun</a:t>
            </a:r>
            <a:r>
              <a:rPr lang="en-US" sz="5000" b="1" dirty="0">
                <a:solidFill>
                  <a:schemeClr val="accent1">
                    <a:lumMod val="75000"/>
                  </a:schemeClr>
                </a:solidFill>
                <a:effectLst/>
                <a:latin typeface="Times New Roman" panose="02020603050405020304" pitchFamily="18" charset="0"/>
                <a:ea typeface="Times New Roman" panose="02020603050405020304" pitchFamily="18" charset="0"/>
              </a:rPr>
              <a:t> dung </a:t>
            </a:r>
            <a:r>
              <a:rPr lang="en-US" sz="5000" b="1" dirty="0" err="1">
                <a:solidFill>
                  <a:schemeClr val="accent1">
                    <a:lumMod val="75000"/>
                  </a:schemeClr>
                </a:solidFill>
                <a:effectLst/>
                <a:latin typeface="Times New Roman" panose="02020603050405020304" pitchFamily="18" charset="0"/>
                <a:ea typeface="Times New Roman" panose="02020603050405020304" pitchFamily="18" charset="0"/>
              </a:rPr>
              <a:t>dịch</a:t>
            </a:r>
            <a:r>
              <a:rPr lang="en-US" sz="50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5000" b="1" dirty="0" err="1">
                <a:solidFill>
                  <a:schemeClr val="accent1">
                    <a:lumMod val="75000"/>
                  </a:schemeClr>
                </a:solidFill>
                <a:effectLst/>
                <a:latin typeface="Times New Roman" panose="02020603050405020304" pitchFamily="18" charset="0"/>
                <a:ea typeface="Times New Roman" panose="02020603050405020304" pitchFamily="18" charset="0"/>
              </a:rPr>
              <a:t>muối</a:t>
            </a:r>
            <a:r>
              <a:rPr lang="en-US" sz="50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5000" b="1" dirty="0" err="1">
                <a:solidFill>
                  <a:schemeClr val="accent1">
                    <a:lumMod val="75000"/>
                  </a:schemeClr>
                </a:solidFill>
                <a:effectLst/>
                <a:latin typeface="Times New Roman" panose="02020603050405020304" pitchFamily="18" charset="0"/>
                <a:ea typeface="Times New Roman" panose="02020603050405020304" pitchFamily="18" charset="0"/>
              </a:rPr>
              <a:t>ăn</a:t>
            </a:r>
            <a:r>
              <a:rPr lang="en-US" sz="50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5000" b="1" dirty="0" err="1">
                <a:solidFill>
                  <a:schemeClr val="accent1">
                    <a:lumMod val="75000"/>
                  </a:schemeClr>
                </a:solidFill>
                <a:effectLst/>
                <a:latin typeface="Times New Roman" panose="02020603050405020304" pitchFamily="18" charset="0"/>
                <a:ea typeface="Times New Roman" panose="02020603050405020304" pitchFamily="18" charset="0"/>
              </a:rPr>
              <a:t>vào</a:t>
            </a:r>
            <a:r>
              <a:rPr lang="en-US" sz="50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5000" b="1" dirty="0" err="1">
                <a:solidFill>
                  <a:schemeClr val="accent1">
                    <a:lumMod val="75000"/>
                  </a:schemeClr>
                </a:solidFill>
                <a:effectLst/>
                <a:latin typeface="Times New Roman" panose="02020603050405020304" pitchFamily="18" charset="0"/>
                <a:ea typeface="Times New Roman" panose="02020603050405020304" pitchFamily="18" charset="0"/>
              </a:rPr>
              <a:t>ngọn</a:t>
            </a:r>
            <a:r>
              <a:rPr lang="en-US" sz="50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en-US" sz="5000" b="1" dirty="0" err="1">
                <a:solidFill>
                  <a:schemeClr val="accent1">
                    <a:lumMod val="75000"/>
                  </a:schemeClr>
                </a:solidFill>
                <a:effectLst/>
                <a:latin typeface="Times New Roman" panose="02020603050405020304" pitchFamily="18" charset="0"/>
                <a:ea typeface="Times New Roman" panose="02020603050405020304" pitchFamily="18" charset="0"/>
              </a:rPr>
              <a:t>lửa</a:t>
            </a:r>
            <a:r>
              <a:rPr lang="en-US" sz="5000" b="1" dirty="0">
                <a:solidFill>
                  <a:schemeClr val="accent1">
                    <a:lumMod val="75000"/>
                  </a:schemeClr>
                </a:solidFill>
                <a:effectLst/>
                <a:latin typeface="Times New Roman" panose="02020603050405020304" pitchFamily="18" charset="0"/>
                <a:ea typeface="Times New Roman" panose="02020603050405020304" pitchFamily="18" charset="0"/>
              </a:rPr>
              <a:t>.</a:t>
            </a:r>
          </a:p>
          <a:p>
            <a:endParaRPr lang="en-US" dirty="0"/>
          </a:p>
        </p:txBody>
      </p:sp>
      <p:sp>
        <p:nvSpPr>
          <p:cNvPr id="4" name="Arrow: Curved Up 3">
            <a:hlinkClick r:id="rId2" action="ppaction://hlinksldjump"/>
            <a:extLst>
              <a:ext uri="{FF2B5EF4-FFF2-40B4-BE49-F238E27FC236}">
                <a16:creationId xmlns:a16="http://schemas.microsoft.com/office/drawing/2014/main" xmlns="" id="{57D17E98-C456-8F29-1A29-23C14672FAAB}"/>
              </a:ext>
            </a:extLst>
          </p:cNvPr>
          <p:cNvSpPr/>
          <p:nvPr/>
        </p:nvSpPr>
        <p:spPr>
          <a:xfrm>
            <a:off x="10233498" y="10719881"/>
            <a:ext cx="3599234" cy="110895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8502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9" presetClass="emph" presetSubtype="0" fill="hold" nodeType="clickEffect">
                                  <p:stCondLst>
                                    <p:cond delay="0"/>
                                  </p:stCondLst>
                                  <p:childTnLst>
                                    <p:animClr clrSpc="rgb" dir="cw">
                                      <p:cBhvr override="childStyle">
                                        <p:cTn id="36" dur="500" fill="hold"/>
                                        <p:tgtEl>
                                          <p:spTgt spid="3">
                                            <p:txEl>
                                              <p:pRg st="2" end="2"/>
                                            </p:txEl>
                                          </p:spTgt>
                                        </p:tgtEl>
                                        <p:attrNameLst>
                                          <p:attrName>style.color</p:attrName>
                                        </p:attrNameLst>
                                      </p:cBhvr>
                                      <p:to>
                                        <a:srgbClr val="C83012"/>
                                      </p:to>
                                    </p:animClr>
                                    <p:animClr clrSpc="rgb" dir="cw">
                                      <p:cBhvr>
                                        <p:cTn id="37" dur="500" fill="hold"/>
                                        <p:tgtEl>
                                          <p:spTgt spid="3">
                                            <p:txEl>
                                              <p:pRg st="2" end="2"/>
                                            </p:txEl>
                                          </p:spTgt>
                                        </p:tgtEl>
                                        <p:attrNameLst>
                                          <p:attrName>fillcolor</p:attrName>
                                        </p:attrNameLst>
                                      </p:cBhvr>
                                      <p:to>
                                        <a:srgbClr val="C83012"/>
                                      </p:to>
                                    </p:animClr>
                                    <p:set>
                                      <p:cBhvr>
                                        <p:cTn id="38" dur="500" fill="hold"/>
                                        <p:tgtEl>
                                          <p:spTgt spid="3">
                                            <p:txEl>
                                              <p:pRg st="2" end="2"/>
                                            </p:txEl>
                                          </p:spTgt>
                                        </p:tgtEl>
                                        <p:attrNameLst>
                                          <p:attrName>fill.type</p:attrName>
                                        </p:attrNameLst>
                                      </p:cBhvr>
                                      <p:to>
                                        <p:strVal val="solid"/>
                                      </p:to>
                                    </p:set>
                                    <p:set>
                                      <p:cBhvr>
                                        <p:cTn id="39" dur="500" fill="hold"/>
                                        <p:tgtEl>
                                          <p:spTgt spid="3">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A742AB-B1BE-C616-58B1-79C0531D6B67}"/>
              </a:ext>
            </a:extLst>
          </p:cNvPr>
          <p:cNvSpPr>
            <a:spLocks noGrp="1"/>
          </p:cNvSpPr>
          <p:nvPr>
            <p:ph type="title"/>
          </p:nvPr>
        </p:nvSpPr>
        <p:spPr>
          <a:xfrm>
            <a:off x="914479" y="1463842"/>
            <a:ext cx="16460629" cy="2286265"/>
          </a:xfrm>
        </p:spPr>
        <p:txBody>
          <a:bodyPr/>
          <a:lstStyle/>
          <a:p>
            <a:r>
              <a:rPr lang="en-US" b="1" dirty="0" err="1">
                <a:solidFill>
                  <a:srgbClr val="7030A0"/>
                </a:solidFill>
                <a:latin typeface="Times New Roman" panose="02020603050405020304" pitchFamily="18" charset="0"/>
                <a:cs typeface="Times New Roman" panose="02020603050405020304" pitchFamily="18" charset="0"/>
              </a:rPr>
              <a:t>Câu</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hỏi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số</a:t>
            </a:r>
            <a:r>
              <a:rPr lang="en-US" b="1" dirty="0">
                <a:solidFill>
                  <a:srgbClr val="7030A0"/>
                </a:solidFill>
                <a:latin typeface="Times New Roman" panose="02020603050405020304" pitchFamily="18" charset="0"/>
                <a:cs typeface="Times New Roman" panose="02020603050405020304" pitchFamily="18" charset="0"/>
              </a:rPr>
              <a:t> 3</a:t>
            </a:r>
            <a:endParaRPr lang="en-US" dirty="0"/>
          </a:p>
        </p:txBody>
      </p:sp>
      <p:sp>
        <p:nvSpPr>
          <p:cNvPr id="3" name="Text Placeholder 2">
            <a:extLst>
              <a:ext uri="{FF2B5EF4-FFF2-40B4-BE49-F238E27FC236}">
                <a16:creationId xmlns:a16="http://schemas.microsoft.com/office/drawing/2014/main" xmlns="" id="{6543EE5F-E711-B8F9-761A-1EC2B5BB96FF}"/>
              </a:ext>
            </a:extLst>
          </p:cNvPr>
          <p:cNvSpPr>
            <a:spLocks noGrp="1"/>
          </p:cNvSpPr>
          <p:nvPr>
            <p:ph type="body" idx="1"/>
          </p:nvPr>
        </p:nvSpPr>
        <p:spPr>
          <a:noFill/>
          <a:ln>
            <a:noFill/>
          </a:ln>
        </p:spPr>
        <p:txBody>
          <a:bodyPr spcFirstLastPara="1" wrap="square" lIns="91425" tIns="45700" rIns="91425" bIns="45700" anchor="t" anchorCtr="0">
            <a:noAutofit/>
          </a:bodyPr>
          <a:lstStyle/>
          <a:p>
            <a:pPr marL="0" marR="30480" indent="0" algn="just">
              <a:lnSpc>
                <a:spcPct val="125000"/>
              </a:lnSpc>
              <a:buNone/>
            </a:pPr>
            <a:r>
              <a:rPr lang="en-US" sz="5000" b="1" dirty="0" err="1">
                <a:solidFill>
                  <a:schemeClr val="accent1">
                    <a:lumMod val="75000"/>
                  </a:schemeClr>
                </a:solidFill>
                <a:latin typeface="Times New Roman" panose="02020603050405020304" pitchFamily="18" charset="0"/>
              </a:rPr>
              <a:t>Câu</a:t>
            </a:r>
            <a:r>
              <a:rPr lang="en-US" sz="5000" b="1" dirty="0">
                <a:solidFill>
                  <a:schemeClr val="accent1">
                    <a:lumMod val="75000"/>
                  </a:schemeClr>
                </a:solidFill>
                <a:latin typeface="Times New Roman" panose="02020603050405020304" pitchFamily="18" charset="0"/>
              </a:rPr>
              <a:t> 3: </a:t>
            </a:r>
            <a:r>
              <a:rPr lang="en-US" sz="5000" b="1" dirty="0" err="1">
                <a:solidFill>
                  <a:schemeClr val="accent1">
                    <a:lumMod val="75000"/>
                  </a:schemeClr>
                </a:solidFill>
                <a:latin typeface="Times New Roman" panose="02020603050405020304" pitchFamily="18" charset="0"/>
              </a:rPr>
              <a:t>Thành</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phần</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chính</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của</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dầu</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mỏ</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là</a:t>
            </a:r>
            <a:endParaRPr lang="en-US" sz="5000" b="1" dirty="0">
              <a:solidFill>
                <a:schemeClr val="accent1">
                  <a:lumMod val="75000"/>
                </a:schemeClr>
              </a:solidFill>
              <a:latin typeface="Times New Roman" panose="02020603050405020304" pitchFamily="18" charset="0"/>
            </a:endParaRPr>
          </a:p>
          <a:p>
            <a:pPr marL="0" marR="30480" indent="0" algn="just">
              <a:lnSpc>
                <a:spcPct val="125000"/>
              </a:lnSpc>
              <a:buNone/>
            </a:pPr>
            <a:r>
              <a:rPr lang="en-US" sz="5000" b="1" dirty="0">
                <a:solidFill>
                  <a:schemeClr val="accent1">
                    <a:lumMod val="75000"/>
                  </a:schemeClr>
                </a:solidFill>
                <a:latin typeface="Times New Roman" panose="02020603050405020304" pitchFamily="18" charset="0"/>
              </a:rPr>
              <a:t>A. </a:t>
            </a:r>
            <a:r>
              <a:rPr lang="en-US" sz="5000" b="1" dirty="0" err="1">
                <a:solidFill>
                  <a:schemeClr val="accent1">
                    <a:lumMod val="75000"/>
                  </a:schemeClr>
                </a:solidFill>
                <a:latin typeface="Times New Roman" panose="02020603050405020304" pitchFamily="18" charset="0"/>
              </a:rPr>
              <a:t>Các</a:t>
            </a:r>
            <a:r>
              <a:rPr lang="en-US" sz="5000" b="1" dirty="0">
                <a:solidFill>
                  <a:schemeClr val="accent1">
                    <a:lumMod val="75000"/>
                  </a:schemeClr>
                </a:solidFill>
                <a:latin typeface="Times New Roman" panose="02020603050405020304" pitchFamily="18" charset="0"/>
              </a:rPr>
              <a:t> hydrocarbon.</a:t>
            </a:r>
          </a:p>
          <a:p>
            <a:pPr marL="0" marR="30480" indent="0" algn="just">
              <a:lnSpc>
                <a:spcPct val="125000"/>
              </a:lnSpc>
              <a:buNone/>
            </a:pPr>
            <a:r>
              <a:rPr lang="en-US" sz="5000" b="1" dirty="0">
                <a:solidFill>
                  <a:schemeClr val="accent1">
                    <a:lumMod val="75000"/>
                  </a:schemeClr>
                </a:solidFill>
                <a:latin typeface="Times New Roman" panose="02020603050405020304" pitchFamily="18" charset="0"/>
              </a:rPr>
              <a:t>B. </a:t>
            </a:r>
            <a:r>
              <a:rPr lang="en-US" sz="5000" b="1" dirty="0" err="1">
                <a:solidFill>
                  <a:schemeClr val="accent1">
                    <a:lumMod val="75000"/>
                  </a:schemeClr>
                </a:solidFill>
                <a:latin typeface="Times New Roman" panose="02020603050405020304" pitchFamily="18" charset="0"/>
              </a:rPr>
              <a:t>Các</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dẫn</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xuất</a:t>
            </a:r>
            <a:r>
              <a:rPr lang="en-US" sz="5000" b="1" dirty="0">
                <a:solidFill>
                  <a:schemeClr val="accent1">
                    <a:lumMod val="75000"/>
                  </a:schemeClr>
                </a:solidFill>
                <a:latin typeface="Times New Roman" panose="02020603050405020304" pitchFamily="18" charset="0"/>
              </a:rPr>
              <a:t> hydrocarbon.</a:t>
            </a:r>
          </a:p>
          <a:p>
            <a:pPr marL="0" marR="30480" indent="0" algn="just">
              <a:lnSpc>
                <a:spcPct val="125000"/>
              </a:lnSpc>
              <a:buNone/>
            </a:pPr>
            <a:r>
              <a:rPr lang="en-US" sz="5000" b="1" dirty="0">
                <a:solidFill>
                  <a:schemeClr val="accent1">
                    <a:lumMod val="75000"/>
                  </a:schemeClr>
                </a:solidFill>
                <a:latin typeface="Times New Roman" panose="02020603050405020304" pitchFamily="18" charset="0"/>
              </a:rPr>
              <a:t>C. Benzene.</a:t>
            </a:r>
          </a:p>
          <a:p>
            <a:pPr marL="0" marR="30480" indent="0" algn="just">
              <a:lnSpc>
                <a:spcPct val="125000"/>
              </a:lnSpc>
              <a:buNone/>
            </a:pPr>
            <a:r>
              <a:rPr lang="en-US" sz="5000" b="1" dirty="0">
                <a:solidFill>
                  <a:schemeClr val="accent1">
                    <a:lumMod val="75000"/>
                  </a:schemeClr>
                </a:solidFill>
                <a:latin typeface="Times New Roman" panose="02020603050405020304" pitchFamily="18" charset="0"/>
              </a:rPr>
              <a:t>D. </a:t>
            </a:r>
            <a:r>
              <a:rPr lang="en-US" sz="5000" b="1" dirty="0" err="1">
                <a:solidFill>
                  <a:schemeClr val="accent1">
                    <a:lumMod val="75000"/>
                  </a:schemeClr>
                </a:solidFill>
                <a:latin typeface="Times New Roman" panose="02020603050405020304" pitchFamily="18" charset="0"/>
              </a:rPr>
              <a:t>Các</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dẫn</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xuất</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chứa</a:t>
            </a:r>
            <a:r>
              <a:rPr lang="en-US" sz="5000" b="1" dirty="0">
                <a:solidFill>
                  <a:schemeClr val="accent1">
                    <a:lumMod val="75000"/>
                  </a:schemeClr>
                </a:solidFill>
                <a:latin typeface="Times New Roman" panose="02020603050405020304" pitchFamily="18" charset="0"/>
              </a:rPr>
              <a:t> oxygen </a:t>
            </a:r>
            <a:r>
              <a:rPr lang="en-US" sz="5000" b="1" dirty="0" err="1">
                <a:solidFill>
                  <a:schemeClr val="accent1">
                    <a:lumMod val="75000"/>
                  </a:schemeClr>
                </a:solidFill>
                <a:latin typeface="Times New Roman" panose="02020603050405020304" pitchFamily="18" charset="0"/>
              </a:rPr>
              <a:t>của</a:t>
            </a:r>
            <a:r>
              <a:rPr lang="en-US" sz="5000" b="1" dirty="0">
                <a:solidFill>
                  <a:schemeClr val="accent1">
                    <a:lumMod val="75000"/>
                  </a:schemeClr>
                </a:solidFill>
                <a:latin typeface="Times New Roman" panose="02020603050405020304" pitchFamily="18" charset="0"/>
              </a:rPr>
              <a:t> hydrocarbon</a:t>
            </a:r>
          </a:p>
        </p:txBody>
      </p:sp>
      <p:sp>
        <p:nvSpPr>
          <p:cNvPr id="4" name="Arrow: Curved Up 3">
            <a:hlinkClick r:id="rId2" action="ppaction://hlinksldjump"/>
            <a:extLst>
              <a:ext uri="{FF2B5EF4-FFF2-40B4-BE49-F238E27FC236}">
                <a16:creationId xmlns:a16="http://schemas.microsoft.com/office/drawing/2014/main" xmlns="" id="{57D17E98-C456-8F29-1A29-23C14672FAAB}"/>
              </a:ext>
            </a:extLst>
          </p:cNvPr>
          <p:cNvSpPr/>
          <p:nvPr/>
        </p:nvSpPr>
        <p:spPr>
          <a:xfrm>
            <a:off x="10233498" y="10719881"/>
            <a:ext cx="3599234" cy="110895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1922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9" presetClass="emph" presetSubtype="0" fill="hold" nodeType="clickEffect">
                                  <p:stCondLst>
                                    <p:cond delay="0"/>
                                  </p:stCondLst>
                                  <p:childTnLst>
                                    <p:animClr clrSpc="rgb" dir="cw">
                                      <p:cBhvr override="childStyle">
                                        <p:cTn id="36" dur="500" fill="hold"/>
                                        <p:tgtEl>
                                          <p:spTgt spid="3">
                                            <p:txEl>
                                              <p:pRg st="1" end="1"/>
                                            </p:txEl>
                                          </p:spTgt>
                                        </p:tgtEl>
                                        <p:attrNameLst>
                                          <p:attrName>style.color</p:attrName>
                                        </p:attrNameLst>
                                      </p:cBhvr>
                                      <p:to>
                                        <a:srgbClr val="C03A1A"/>
                                      </p:to>
                                    </p:animClr>
                                    <p:animClr clrSpc="rgb" dir="cw">
                                      <p:cBhvr>
                                        <p:cTn id="37" dur="500" fill="hold"/>
                                        <p:tgtEl>
                                          <p:spTgt spid="3">
                                            <p:txEl>
                                              <p:pRg st="1" end="1"/>
                                            </p:txEl>
                                          </p:spTgt>
                                        </p:tgtEl>
                                        <p:attrNameLst>
                                          <p:attrName>fillcolor</p:attrName>
                                        </p:attrNameLst>
                                      </p:cBhvr>
                                      <p:to>
                                        <a:srgbClr val="C03A1A"/>
                                      </p:to>
                                    </p:animClr>
                                    <p:set>
                                      <p:cBhvr>
                                        <p:cTn id="38" dur="500" fill="hold"/>
                                        <p:tgtEl>
                                          <p:spTgt spid="3">
                                            <p:txEl>
                                              <p:pRg st="1" end="1"/>
                                            </p:txEl>
                                          </p:spTgt>
                                        </p:tgtEl>
                                        <p:attrNameLst>
                                          <p:attrName>fill.type</p:attrName>
                                        </p:attrNameLst>
                                      </p:cBhvr>
                                      <p:to>
                                        <p:strVal val="solid"/>
                                      </p:to>
                                    </p:set>
                                    <p:set>
                                      <p:cBhvr>
                                        <p:cTn id="39" dur="500" fill="hold"/>
                                        <p:tgtEl>
                                          <p:spTgt spid="3">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A742AB-B1BE-C616-58B1-79C0531D6B67}"/>
              </a:ext>
            </a:extLst>
          </p:cNvPr>
          <p:cNvSpPr>
            <a:spLocks noGrp="1"/>
          </p:cNvSpPr>
          <p:nvPr>
            <p:ph type="title"/>
          </p:nvPr>
        </p:nvSpPr>
        <p:spPr>
          <a:xfrm>
            <a:off x="914479" y="1463842"/>
            <a:ext cx="16460629" cy="2286265"/>
          </a:xfrm>
        </p:spPr>
        <p:txBody>
          <a:bodyPr/>
          <a:lstStyle/>
          <a:p>
            <a:r>
              <a:rPr lang="en-US" b="1" dirty="0" err="1">
                <a:solidFill>
                  <a:srgbClr val="7030A0"/>
                </a:solidFill>
                <a:latin typeface="Times New Roman" panose="02020603050405020304" pitchFamily="18" charset="0"/>
                <a:cs typeface="Times New Roman" panose="02020603050405020304" pitchFamily="18" charset="0"/>
              </a:rPr>
              <a:t>Câu</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hỏi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số</a:t>
            </a:r>
            <a:r>
              <a:rPr lang="en-US" b="1" dirty="0">
                <a:solidFill>
                  <a:srgbClr val="7030A0"/>
                </a:solidFill>
                <a:latin typeface="Times New Roman" panose="02020603050405020304" pitchFamily="18" charset="0"/>
                <a:cs typeface="Times New Roman" panose="02020603050405020304" pitchFamily="18" charset="0"/>
              </a:rPr>
              <a:t> 4</a:t>
            </a:r>
            <a:endParaRPr lang="en-US" dirty="0"/>
          </a:p>
        </p:txBody>
      </p:sp>
      <p:sp>
        <p:nvSpPr>
          <p:cNvPr id="3" name="Text Placeholder 2">
            <a:extLst>
              <a:ext uri="{FF2B5EF4-FFF2-40B4-BE49-F238E27FC236}">
                <a16:creationId xmlns:a16="http://schemas.microsoft.com/office/drawing/2014/main" xmlns="" id="{6543EE5F-E711-B8F9-761A-1EC2B5BB96FF}"/>
              </a:ext>
            </a:extLst>
          </p:cNvPr>
          <p:cNvSpPr>
            <a:spLocks noGrp="1"/>
          </p:cNvSpPr>
          <p:nvPr>
            <p:ph type="body" idx="1"/>
          </p:nvPr>
        </p:nvSpPr>
        <p:spPr>
          <a:noFill/>
          <a:ln>
            <a:noFill/>
          </a:ln>
        </p:spPr>
        <p:txBody>
          <a:bodyPr spcFirstLastPara="1" wrap="square" lIns="91425" tIns="45700" rIns="91425" bIns="45700" anchor="t" anchorCtr="0">
            <a:noAutofit/>
          </a:bodyPr>
          <a:lstStyle/>
          <a:p>
            <a:pPr marL="0" marR="30480" indent="0" algn="just">
              <a:lnSpc>
                <a:spcPct val="125000"/>
              </a:lnSpc>
              <a:buNone/>
            </a:pPr>
            <a:r>
              <a:rPr lang="en-US" sz="5000" b="1" dirty="0" err="1">
                <a:solidFill>
                  <a:schemeClr val="accent1">
                    <a:lumMod val="75000"/>
                  </a:schemeClr>
                </a:solidFill>
                <a:latin typeface="Times New Roman" panose="02020603050405020304" pitchFamily="18" charset="0"/>
              </a:rPr>
              <a:t>Câu</a:t>
            </a:r>
            <a:r>
              <a:rPr lang="en-US" sz="5000" b="1" dirty="0">
                <a:solidFill>
                  <a:schemeClr val="accent1">
                    <a:lumMod val="75000"/>
                  </a:schemeClr>
                </a:solidFill>
                <a:latin typeface="Times New Roman" panose="02020603050405020304" pitchFamily="18" charset="0"/>
              </a:rPr>
              <a:t> 4:  </a:t>
            </a:r>
            <a:r>
              <a:rPr lang="en-US" sz="5000" b="1" dirty="0" err="1">
                <a:solidFill>
                  <a:schemeClr val="accent1">
                    <a:lumMod val="75000"/>
                  </a:schemeClr>
                </a:solidFill>
                <a:latin typeface="Times New Roman" panose="02020603050405020304" pitchFamily="18" charset="0"/>
              </a:rPr>
              <a:t>Trong</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tự</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nhiên</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dầu</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mỏ</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có</a:t>
            </a:r>
            <a:r>
              <a:rPr lang="en-US" sz="5000" b="1" dirty="0">
                <a:solidFill>
                  <a:schemeClr val="accent1">
                    <a:lumMod val="75000"/>
                  </a:schemeClr>
                </a:solidFill>
                <a:latin typeface="Times New Roman" panose="02020603050405020304" pitchFamily="18" charset="0"/>
              </a:rPr>
              <a:t> ở </a:t>
            </a:r>
            <a:r>
              <a:rPr lang="en-US" sz="5000" b="1" dirty="0" err="1">
                <a:solidFill>
                  <a:schemeClr val="accent1">
                    <a:lumMod val="75000"/>
                  </a:schemeClr>
                </a:solidFill>
                <a:latin typeface="Times New Roman" panose="02020603050405020304" pitchFamily="18" charset="0"/>
              </a:rPr>
              <a:t>đâu</a:t>
            </a:r>
            <a:r>
              <a:rPr lang="en-US" sz="5000" b="1" dirty="0">
                <a:solidFill>
                  <a:schemeClr val="accent1">
                    <a:lumMod val="75000"/>
                  </a:schemeClr>
                </a:solidFill>
                <a:latin typeface="Times New Roman" panose="02020603050405020304" pitchFamily="18" charset="0"/>
              </a:rPr>
              <a:t>?</a:t>
            </a:r>
          </a:p>
          <a:p>
            <a:pPr marL="0" marR="30480" indent="0" algn="just">
              <a:lnSpc>
                <a:spcPct val="125000"/>
              </a:lnSpc>
              <a:buNone/>
            </a:pPr>
            <a:r>
              <a:rPr lang="en-US" sz="5000" b="1" dirty="0">
                <a:solidFill>
                  <a:schemeClr val="accent1">
                    <a:lumMod val="75000"/>
                  </a:schemeClr>
                </a:solidFill>
                <a:latin typeface="Times New Roman" panose="02020603050405020304" pitchFamily="18" charset="0"/>
              </a:rPr>
              <a:t>A. </a:t>
            </a:r>
            <a:r>
              <a:rPr lang="en-US" sz="5000" b="1" dirty="0" err="1">
                <a:solidFill>
                  <a:schemeClr val="accent1">
                    <a:lumMod val="75000"/>
                  </a:schemeClr>
                </a:solidFill>
                <a:latin typeface="Times New Roman" panose="02020603050405020304" pitchFamily="18" charset="0"/>
              </a:rPr>
              <a:t>Trong</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lòng</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đất</a:t>
            </a:r>
            <a:r>
              <a:rPr lang="en-US" sz="5000" b="1" dirty="0">
                <a:solidFill>
                  <a:schemeClr val="accent1">
                    <a:lumMod val="75000"/>
                  </a:schemeClr>
                </a:solidFill>
                <a:latin typeface="Times New Roman" panose="02020603050405020304" pitchFamily="18" charset="0"/>
              </a:rPr>
              <a:t>.</a:t>
            </a:r>
          </a:p>
          <a:p>
            <a:pPr marL="0" marR="30480" indent="0" algn="just">
              <a:lnSpc>
                <a:spcPct val="125000"/>
              </a:lnSpc>
              <a:buNone/>
            </a:pPr>
            <a:r>
              <a:rPr lang="en-US" sz="5000" b="1" dirty="0">
                <a:solidFill>
                  <a:schemeClr val="accent1">
                    <a:lumMod val="75000"/>
                  </a:schemeClr>
                </a:solidFill>
                <a:latin typeface="Times New Roman" panose="02020603050405020304" pitchFamily="18" charset="0"/>
              </a:rPr>
              <a:t>B. </a:t>
            </a:r>
            <a:r>
              <a:rPr lang="en-US" sz="5000" b="1" dirty="0" err="1">
                <a:solidFill>
                  <a:schemeClr val="accent1">
                    <a:lumMod val="75000"/>
                  </a:schemeClr>
                </a:solidFill>
                <a:latin typeface="Times New Roman" panose="02020603050405020304" pitchFamily="18" charset="0"/>
              </a:rPr>
              <a:t>Trong</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khí</a:t>
            </a:r>
            <a:r>
              <a:rPr lang="en-US" sz="5000" b="1" dirty="0">
                <a:solidFill>
                  <a:schemeClr val="accent1">
                    <a:lumMod val="75000"/>
                  </a:schemeClr>
                </a:solidFill>
                <a:latin typeface="Times New Roman" panose="02020603050405020304" pitchFamily="18" charset="0"/>
              </a:rPr>
              <a:t> methane.</a:t>
            </a:r>
          </a:p>
          <a:p>
            <a:pPr marL="0" marR="30480" indent="0" algn="just">
              <a:lnSpc>
                <a:spcPct val="125000"/>
              </a:lnSpc>
              <a:buNone/>
            </a:pPr>
            <a:r>
              <a:rPr lang="en-US" sz="5000" b="1" dirty="0">
                <a:solidFill>
                  <a:schemeClr val="accent1">
                    <a:lumMod val="75000"/>
                  </a:schemeClr>
                </a:solidFill>
                <a:latin typeface="Times New Roman" panose="02020603050405020304" pitchFamily="18" charset="0"/>
              </a:rPr>
              <a:t>C. </a:t>
            </a:r>
            <a:r>
              <a:rPr lang="en-US" sz="5000" b="1" dirty="0" err="1">
                <a:solidFill>
                  <a:schemeClr val="accent1">
                    <a:lumMod val="75000"/>
                  </a:schemeClr>
                </a:solidFill>
                <a:latin typeface="Times New Roman" panose="02020603050405020304" pitchFamily="18" charset="0"/>
              </a:rPr>
              <a:t>Trên</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khí</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quyển</a:t>
            </a:r>
            <a:r>
              <a:rPr lang="en-US" sz="5000" b="1" dirty="0">
                <a:solidFill>
                  <a:schemeClr val="accent1">
                    <a:lumMod val="75000"/>
                  </a:schemeClr>
                </a:solidFill>
                <a:latin typeface="Times New Roman" panose="02020603050405020304" pitchFamily="18" charset="0"/>
              </a:rPr>
              <a:t>.</a:t>
            </a:r>
          </a:p>
          <a:p>
            <a:pPr marL="0" marR="30480" indent="0" algn="just">
              <a:lnSpc>
                <a:spcPct val="125000"/>
              </a:lnSpc>
              <a:buNone/>
            </a:pPr>
            <a:r>
              <a:rPr lang="en-US" sz="5000" b="1" dirty="0">
                <a:solidFill>
                  <a:schemeClr val="accent1">
                    <a:lumMod val="75000"/>
                  </a:schemeClr>
                </a:solidFill>
                <a:latin typeface="Times New Roman" panose="02020603050405020304" pitchFamily="18" charset="0"/>
              </a:rPr>
              <a:t>D. </a:t>
            </a:r>
            <a:r>
              <a:rPr lang="en-US" sz="5000" b="1" dirty="0" err="1">
                <a:solidFill>
                  <a:schemeClr val="accent1">
                    <a:lumMod val="75000"/>
                  </a:schemeClr>
                </a:solidFill>
                <a:latin typeface="Times New Roman" panose="02020603050405020304" pitchFamily="18" charset="0"/>
              </a:rPr>
              <a:t>Trong</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lòng</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biển</a:t>
            </a:r>
            <a:r>
              <a:rPr lang="en-US" sz="5000" b="1" dirty="0">
                <a:solidFill>
                  <a:schemeClr val="accent1">
                    <a:lumMod val="75000"/>
                  </a:schemeClr>
                </a:solidFill>
                <a:latin typeface="Times New Roman" panose="02020603050405020304" pitchFamily="18" charset="0"/>
              </a:rPr>
              <a:t>.</a:t>
            </a:r>
          </a:p>
          <a:p>
            <a:pPr marL="0" marR="30480" indent="0" algn="just">
              <a:lnSpc>
                <a:spcPct val="125000"/>
              </a:lnSpc>
              <a:buNone/>
            </a:pPr>
            <a:endParaRPr lang="en-US" sz="5000" b="1" dirty="0">
              <a:solidFill>
                <a:schemeClr val="accent1">
                  <a:lumMod val="75000"/>
                </a:schemeClr>
              </a:solidFill>
              <a:latin typeface="Times New Roman" panose="02020603050405020304" pitchFamily="18" charset="0"/>
            </a:endParaRPr>
          </a:p>
        </p:txBody>
      </p:sp>
      <p:sp>
        <p:nvSpPr>
          <p:cNvPr id="4" name="Arrow: Curved Up 3">
            <a:hlinkClick r:id="rId2" action="ppaction://hlinksldjump"/>
            <a:extLst>
              <a:ext uri="{FF2B5EF4-FFF2-40B4-BE49-F238E27FC236}">
                <a16:creationId xmlns:a16="http://schemas.microsoft.com/office/drawing/2014/main" xmlns="" id="{57D17E98-C456-8F29-1A29-23C14672FAAB}"/>
              </a:ext>
            </a:extLst>
          </p:cNvPr>
          <p:cNvSpPr/>
          <p:nvPr/>
        </p:nvSpPr>
        <p:spPr>
          <a:xfrm>
            <a:off x="10233498" y="10719881"/>
            <a:ext cx="3599234" cy="110895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8396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9" presetClass="emph" presetSubtype="0" fill="hold" nodeType="clickEffect">
                                  <p:stCondLst>
                                    <p:cond delay="0"/>
                                  </p:stCondLst>
                                  <p:childTnLst>
                                    <p:animClr clrSpc="rgb" dir="cw">
                                      <p:cBhvr override="childStyle">
                                        <p:cTn id="36" dur="500" fill="hold"/>
                                        <p:tgtEl>
                                          <p:spTgt spid="3">
                                            <p:txEl>
                                              <p:pRg st="1" end="1"/>
                                            </p:txEl>
                                          </p:spTgt>
                                        </p:tgtEl>
                                        <p:attrNameLst>
                                          <p:attrName>style.color</p:attrName>
                                        </p:attrNameLst>
                                      </p:cBhvr>
                                      <p:to>
                                        <a:srgbClr val="D31607"/>
                                      </p:to>
                                    </p:animClr>
                                    <p:animClr clrSpc="rgb" dir="cw">
                                      <p:cBhvr>
                                        <p:cTn id="37" dur="500" fill="hold"/>
                                        <p:tgtEl>
                                          <p:spTgt spid="3">
                                            <p:txEl>
                                              <p:pRg st="1" end="1"/>
                                            </p:txEl>
                                          </p:spTgt>
                                        </p:tgtEl>
                                        <p:attrNameLst>
                                          <p:attrName>fillcolor</p:attrName>
                                        </p:attrNameLst>
                                      </p:cBhvr>
                                      <p:to>
                                        <a:srgbClr val="D31607"/>
                                      </p:to>
                                    </p:animClr>
                                    <p:set>
                                      <p:cBhvr>
                                        <p:cTn id="38" dur="500" fill="hold"/>
                                        <p:tgtEl>
                                          <p:spTgt spid="3">
                                            <p:txEl>
                                              <p:pRg st="1" end="1"/>
                                            </p:txEl>
                                          </p:spTgt>
                                        </p:tgtEl>
                                        <p:attrNameLst>
                                          <p:attrName>fill.type</p:attrName>
                                        </p:attrNameLst>
                                      </p:cBhvr>
                                      <p:to>
                                        <p:strVal val="solid"/>
                                      </p:to>
                                    </p:set>
                                    <p:set>
                                      <p:cBhvr>
                                        <p:cTn id="39" dur="500" fill="hold"/>
                                        <p:tgtEl>
                                          <p:spTgt spid="3">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4EB98881-A410-4349-B84E-7A1B638EFA17}"/>
              </a:ext>
            </a:extLst>
          </p:cNvPr>
          <p:cNvSpPr/>
          <p:nvPr/>
        </p:nvSpPr>
        <p:spPr>
          <a:xfrm>
            <a:off x="2252545" y="2051826"/>
            <a:ext cx="15388683" cy="733500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50">
              <a:solidFill>
                <a:sysClr val="windowText" lastClr="000000"/>
              </a:solidFill>
            </a:endParaRPr>
          </a:p>
        </p:txBody>
      </p:sp>
      <p:sp>
        <p:nvSpPr>
          <p:cNvPr id="3" name="TextBox 2">
            <a:extLst>
              <a:ext uri="{FF2B5EF4-FFF2-40B4-BE49-F238E27FC236}">
                <a16:creationId xmlns:a16="http://schemas.microsoft.com/office/drawing/2014/main" xmlns="" id="{FCF21AD6-2B96-E54A-AF2B-733114531BC3}"/>
              </a:ext>
            </a:extLst>
          </p:cNvPr>
          <p:cNvSpPr txBox="1"/>
          <p:nvPr/>
        </p:nvSpPr>
        <p:spPr>
          <a:xfrm>
            <a:off x="3813716" y="4045290"/>
            <a:ext cx="11699157" cy="3575722"/>
          </a:xfrm>
          <a:prstGeom prst="rect">
            <a:avLst/>
          </a:prstGeom>
          <a:noFill/>
        </p:spPr>
        <p:txBody>
          <a:bodyPr wrap="square" rtlCol="0">
            <a:spAutoFit/>
          </a:bodyPr>
          <a:lstStyle/>
          <a:p>
            <a:pPr lvl="0" algn="just">
              <a:lnSpc>
                <a:spcPct val="115000"/>
              </a:lnSpc>
              <a:spcAft>
                <a:spcPts val="800"/>
              </a:spcAft>
              <a:buSzPts val="1350"/>
              <a:tabLst>
                <a:tab pos="90170" algn="l"/>
              </a:tabLst>
            </a:pP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1.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biến</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phức</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tạp</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dài</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tới</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hàng</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chục</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triệu</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x-none" sz="5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Curved Left Arrow 3">
            <a:hlinkClick r:id="rId2" action="ppaction://hlinksldjump"/>
            <a:extLst>
              <a:ext uri="{FF2B5EF4-FFF2-40B4-BE49-F238E27FC236}">
                <a16:creationId xmlns:a16="http://schemas.microsoft.com/office/drawing/2014/main" xmlns="" id="{FAEF1873-843C-DD49-A995-D8197AFE2E04}"/>
              </a:ext>
            </a:extLst>
          </p:cNvPr>
          <p:cNvSpPr/>
          <p:nvPr/>
        </p:nvSpPr>
        <p:spPr>
          <a:xfrm>
            <a:off x="15639924" y="9977820"/>
            <a:ext cx="1488721" cy="130472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50">
              <a:solidFill>
                <a:schemeClr val="tx1"/>
              </a:solidFill>
            </a:endParaRPr>
          </a:p>
        </p:txBody>
      </p:sp>
    </p:spTree>
    <p:extLst>
      <p:ext uri="{BB962C8B-B14F-4D97-AF65-F5344CB8AC3E}">
        <p14:creationId xmlns:p14="http://schemas.microsoft.com/office/powerpoint/2010/main" val="13546721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A742AB-B1BE-C616-58B1-79C0531D6B67}"/>
              </a:ext>
            </a:extLst>
          </p:cNvPr>
          <p:cNvSpPr>
            <a:spLocks noGrp="1"/>
          </p:cNvSpPr>
          <p:nvPr>
            <p:ph type="title"/>
          </p:nvPr>
        </p:nvSpPr>
        <p:spPr>
          <a:xfrm>
            <a:off x="914479" y="1463842"/>
            <a:ext cx="16460629" cy="2286265"/>
          </a:xfrm>
        </p:spPr>
        <p:txBody>
          <a:bodyPr/>
          <a:lstStyle/>
          <a:p>
            <a:r>
              <a:rPr lang="en-US" b="1" dirty="0" err="1">
                <a:solidFill>
                  <a:srgbClr val="7030A0"/>
                </a:solidFill>
                <a:latin typeface="Times New Roman" panose="02020603050405020304" pitchFamily="18" charset="0"/>
                <a:cs typeface="Times New Roman" panose="02020603050405020304" pitchFamily="18" charset="0"/>
              </a:rPr>
              <a:t>Câu</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hỏi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số</a:t>
            </a:r>
            <a:r>
              <a:rPr lang="en-US" b="1" dirty="0">
                <a:solidFill>
                  <a:srgbClr val="7030A0"/>
                </a:solidFill>
                <a:latin typeface="Times New Roman" panose="02020603050405020304" pitchFamily="18" charset="0"/>
                <a:cs typeface="Times New Roman" panose="02020603050405020304" pitchFamily="18" charset="0"/>
              </a:rPr>
              <a:t> 5</a:t>
            </a:r>
            <a:endParaRPr lang="en-US" dirty="0"/>
          </a:p>
        </p:txBody>
      </p:sp>
      <p:sp>
        <p:nvSpPr>
          <p:cNvPr id="3" name="Text Placeholder 2">
            <a:extLst>
              <a:ext uri="{FF2B5EF4-FFF2-40B4-BE49-F238E27FC236}">
                <a16:creationId xmlns:a16="http://schemas.microsoft.com/office/drawing/2014/main" xmlns="" id="{6543EE5F-E711-B8F9-761A-1EC2B5BB96FF}"/>
              </a:ext>
            </a:extLst>
          </p:cNvPr>
          <p:cNvSpPr>
            <a:spLocks noGrp="1"/>
          </p:cNvSpPr>
          <p:nvPr>
            <p:ph type="body" idx="1"/>
          </p:nvPr>
        </p:nvSpPr>
        <p:spPr>
          <a:xfrm>
            <a:off x="1303587" y="2606974"/>
            <a:ext cx="15273854" cy="9052974"/>
          </a:xfrm>
          <a:noFill/>
          <a:ln>
            <a:noFill/>
          </a:ln>
        </p:spPr>
        <p:txBody>
          <a:bodyPr spcFirstLastPara="1" wrap="square" lIns="91425" tIns="45700" rIns="91425" bIns="45700" anchor="t" anchorCtr="0">
            <a:noAutofit/>
          </a:bodyPr>
          <a:lstStyle/>
          <a:p>
            <a:pPr marL="0" marR="30480" indent="0" algn="just">
              <a:lnSpc>
                <a:spcPct val="125000"/>
              </a:lnSpc>
              <a:buNone/>
            </a:pPr>
            <a:r>
              <a:rPr lang="en-US" sz="5000" b="1" dirty="0" err="1">
                <a:solidFill>
                  <a:schemeClr val="accent1">
                    <a:lumMod val="75000"/>
                  </a:schemeClr>
                </a:solidFill>
                <a:latin typeface="Times New Roman" panose="02020603050405020304" pitchFamily="18" charset="0"/>
              </a:rPr>
              <a:t>Câu</a:t>
            </a:r>
            <a:r>
              <a:rPr lang="en-US" sz="5000" b="1" dirty="0">
                <a:solidFill>
                  <a:schemeClr val="accent1">
                    <a:lumMod val="75000"/>
                  </a:schemeClr>
                </a:solidFill>
                <a:latin typeface="Times New Roman" panose="02020603050405020304" pitchFamily="18" charset="0"/>
              </a:rPr>
              <a:t> 5: </a:t>
            </a:r>
            <a:r>
              <a:rPr lang="en-US" sz="5000" b="1" dirty="0" err="1">
                <a:solidFill>
                  <a:schemeClr val="accent1">
                    <a:lumMod val="75000"/>
                  </a:schemeClr>
                </a:solidFill>
                <a:latin typeface="Times New Roman" panose="02020603050405020304" pitchFamily="18" charset="0"/>
              </a:rPr>
              <a:t>Sự</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cố</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tràn</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dầu</a:t>
            </a:r>
            <a:r>
              <a:rPr lang="en-US" sz="5000" b="1" dirty="0">
                <a:solidFill>
                  <a:schemeClr val="accent1">
                    <a:lumMod val="75000"/>
                  </a:schemeClr>
                </a:solidFill>
                <a:latin typeface="Times New Roman" panose="02020603050405020304" pitchFamily="18" charset="0"/>
              </a:rPr>
              <a:t> do </a:t>
            </a:r>
            <a:r>
              <a:rPr lang="en-US" sz="5000" b="1" dirty="0" err="1">
                <a:solidFill>
                  <a:schemeClr val="accent1">
                    <a:lumMod val="75000"/>
                  </a:schemeClr>
                </a:solidFill>
                <a:latin typeface="Times New Roman" panose="02020603050405020304" pitchFamily="18" charset="0"/>
              </a:rPr>
              <a:t>chìm</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tàu</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chở</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dầu</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là</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thảm</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họa</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môi</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trường</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vì</a:t>
            </a:r>
            <a:r>
              <a:rPr lang="en-US" sz="5000" b="1" dirty="0">
                <a:solidFill>
                  <a:schemeClr val="accent1">
                    <a:lumMod val="75000"/>
                  </a:schemeClr>
                </a:solidFill>
                <a:latin typeface="Times New Roman" panose="02020603050405020304" pitchFamily="18" charset="0"/>
              </a:rPr>
              <a:t>:</a:t>
            </a:r>
          </a:p>
          <a:p>
            <a:pPr marL="0" marR="30480" indent="0" algn="just">
              <a:lnSpc>
                <a:spcPct val="125000"/>
              </a:lnSpc>
              <a:buNone/>
            </a:pPr>
            <a:r>
              <a:rPr lang="en-US" sz="5000" b="1" dirty="0">
                <a:solidFill>
                  <a:schemeClr val="accent1">
                    <a:lumMod val="75000"/>
                  </a:schemeClr>
                </a:solidFill>
                <a:latin typeface="Times New Roman" panose="02020603050405020304" pitchFamily="18" charset="0"/>
              </a:rPr>
              <a:t>A. Do </a:t>
            </a:r>
            <a:r>
              <a:rPr lang="en-US" sz="5000" b="1" dirty="0" err="1">
                <a:solidFill>
                  <a:schemeClr val="accent1">
                    <a:lumMod val="75000"/>
                  </a:schemeClr>
                </a:solidFill>
                <a:latin typeface="Times New Roman" panose="02020603050405020304" pitchFamily="18" charset="0"/>
              </a:rPr>
              <a:t>dầu</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không</a:t>
            </a:r>
            <a:r>
              <a:rPr lang="en-US" sz="5000" b="1" dirty="0">
                <a:solidFill>
                  <a:schemeClr val="accent1">
                    <a:lumMod val="75000"/>
                  </a:schemeClr>
                </a:solidFill>
                <a:latin typeface="Times New Roman" panose="02020603050405020304" pitchFamily="18" charset="0"/>
              </a:rPr>
              <a:t> tan </a:t>
            </a:r>
            <a:r>
              <a:rPr lang="en-US" sz="5000" b="1" dirty="0" err="1">
                <a:solidFill>
                  <a:schemeClr val="accent1">
                    <a:lumMod val="75000"/>
                  </a:schemeClr>
                </a:solidFill>
                <a:latin typeface="Times New Roman" panose="02020603050405020304" pitchFamily="18" charset="0"/>
              </a:rPr>
              <a:t>trong</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nước</a:t>
            </a:r>
            <a:endParaRPr lang="en-US" sz="5000" b="1" dirty="0">
              <a:solidFill>
                <a:schemeClr val="accent1">
                  <a:lumMod val="75000"/>
                </a:schemeClr>
              </a:solidFill>
              <a:latin typeface="Times New Roman" panose="02020603050405020304" pitchFamily="18" charset="0"/>
            </a:endParaRPr>
          </a:p>
          <a:p>
            <a:pPr marL="0" marR="30480" indent="0" algn="just">
              <a:lnSpc>
                <a:spcPct val="125000"/>
              </a:lnSpc>
              <a:buNone/>
            </a:pPr>
            <a:r>
              <a:rPr lang="en-US" sz="5000" b="1" dirty="0">
                <a:solidFill>
                  <a:schemeClr val="accent1">
                    <a:lumMod val="75000"/>
                  </a:schemeClr>
                </a:solidFill>
                <a:latin typeface="Times New Roman" panose="02020603050405020304" pitchFamily="18" charset="0"/>
              </a:rPr>
              <a:t>B. Do </a:t>
            </a:r>
            <a:r>
              <a:rPr lang="en-US" sz="5000" b="1" dirty="0" err="1">
                <a:solidFill>
                  <a:schemeClr val="accent1">
                    <a:lumMod val="75000"/>
                  </a:schemeClr>
                </a:solidFill>
                <a:latin typeface="Times New Roman" panose="02020603050405020304" pitchFamily="18" charset="0"/>
              </a:rPr>
              <a:t>dầu</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sôi</a:t>
            </a:r>
            <a:r>
              <a:rPr lang="en-US" sz="5000" b="1" dirty="0">
                <a:solidFill>
                  <a:schemeClr val="accent1">
                    <a:lumMod val="75000"/>
                  </a:schemeClr>
                </a:solidFill>
                <a:latin typeface="Times New Roman" panose="02020603050405020304" pitchFamily="18" charset="0"/>
              </a:rPr>
              <a:t> ở </a:t>
            </a:r>
            <a:r>
              <a:rPr lang="en-US" sz="5000" b="1" dirty="0" err="1">
                <a:solidFill>
                  <a:schemeClr val="accent1">
                    <a:lumMod val="75000"/>
                  </a:schemeClr>
                </a:solidFill>
                <a:latin typeface="Times New Roman" panose="02020603050405020304" pitchFamily="18" charset="0"/>
              </a:rPr>
              <a:t>những</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nhiệt</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độ</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khác</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nhau</a:t>
            </a:r>
            <a:endParaRPr lang="en-US" sz="5000" b="1" dirty="0">
              <a:solidFill>
                <a:schemeClr val="accent1">
                  <a:lumMod val="75000"/>
                </a:schemeClr>
              </a:solidFill>
              <a:latin typeface="Times New Roman" panose="02020603050405020304" pitchFamily="18" charset="0"/>
            </a:endParaRPr>
          </a:p>
          <a:p>
            <a:pPr marL="0" marR="30480" indent="0" algn="just">
              <a:lnSpc>
                <a:spcPct val="125000"/>
              </a:lnSpc>
              <a:buNone/>
            </a:pPr>
            <a:r>
              <a:rPr lang="en-US" sz="5000" b="1" dirty="0">
                <a:solidFill>
                  <a:schemeClr val="accent1">
                    <a:lumMod val="75000"/>
                  </a:schemeClr>
                </a:solidFill>
                <a:latin typeface="Times New Roman" panose="02020603050405020304" pitchFamily="18" charset="0"/>
              </a:rPr>
              <a:t>C. Do </a:t>
            </a:r>
            <a:r>
              <a:rPr lang="en-US" sz="5000" b="1" dirty="0" err="1">
                <a:solidFill>
                  <a:schemeClr val="accent1">
                    <a:lumMod val="75000"/>
                  </a:schemeClr>
                </a:solidFill>
                <a:latin typeface="Times New Roman" panose="02020603050405020304" pitchFamily="18" charset="0"/>
              </a:rPr>
              <a:t>dầu</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nhẹ</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hơn</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nước</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nổi</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trên</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mặt</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nước</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cản</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sự</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hòa</a:t>
            </a:r>
            <a:r>
              <a:rPr lang="en-US" sz="5000" b="1" dirty="0">
                <a:solidFill>
                  <a:schemeClr val="accent1">
                    <a:lumMod val="75000"/>
                  </a:schemeClr>
                </a:solidFill>
                <a:latin typeface="Times New Roman" panose="02020603050405020304" pitchFamily="18" charset="0"/>
              </a:rPr>
              <a:t> tan </a:t>
            </a:r>
            <a:r>
              <a:rPr lang="en-US" sz="5000" b="1" dirty="0" err="1">
                <a:solidFill>
                  <a:schemeClr val="accent1">
                    <a:lumMod val="75000"/>
                  </a:schemeClr>
                </a:solidFill>
                <a:latin typeface="Times New Roman" panose="02020603050405020304" pitchFamily="18" charset="0"/>
              </a:rPr>
              <a:t>của</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khí</a:t>
            </a:r>
            <a:r>
              <a:rPr lang="en-US" sz="5000" b="1" dirty="0">
                <a:solidFill>
                  <a:schemeClr val="accent1">
                    <a:lumMod val="75000"/>
                  </a:schemeClr>
                </a:solidFill>
                <a:latin typeface="Times New Roman" panose="02020603050405020304" pitchFamily="18" charset="0"/>
              </a:rPr>
              <a:t> oxygen </a:t>
            </a:r>
            <a:r>
              <a:rPr lang="en-US" sz="5000" b="1" dirty="0" err="1">
                <a:solidFill>
                  <a:schemeClr val="accent1">
                    <a:lumMod val="75000"/>
                  </a:schemeClr>
                </a:solidFill>
                <a:latin typeface="Times New Roman" panose="02020603050405020304" pitchFamily="18" charset="0"/>
              </a:rPr>
              <a:t>làm</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các</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sinh</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vật</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dưới</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nước</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bị</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chết</a:t>
            </a:r>
            <a:endParaRPr lang="en-US" sz="5000" b="1" dirty="0">
              <a:solidFill>
                <a:schemeClr val="accent1">
                  <a:lumMod val="75000"/>
                </a:schemeClr>
              </a:solidFill>
              <a:latin typeface="Times New Roman" panose="02020603050405020304" pitchFamily="18" charset="0"/>
            </a:endParaRPr>
          </a:p>
          <a:p>
            <a:pPr marL="0" marR="30480" indent="0" algn="just">
              <a:lnSpc>
                <a:spcPct val="125000"/>
              </a:lnSpc>
              <a:buNone/>
            </a:pPr>
            <a:r>
              <a:rPr lang="en-US" sz="5000" b="1" dirty="0">
                <a:solidFill>
                  <a:schemeClr val="accent1">
                    <a:lumMod val="75000"/>
                  </a:schemeClr>
                </a:solidFill>
                <a:latin typeface="Times New Roman" panose="02020603050405020304" pitchFamily="18" charset="0"/>
              </a:rPr>
              <a:t>D. </a:t>
            </a:r>
            <a:r>
              <a:rPr lang="en-US" sz="5000" b="1" dirty="0" err="1">
                <a:solidFill>
                  <a:schemeClr val="accent1">
                    <a:lumMod val="75000"/>
                  </a:schemeClr>
                </a:solidFill>
                <a:latin typeface="Times New Roman" panose="02020603050405020304" pitchFamily="18" charset="0"/>
              </a:rPr>
              <a:t>Dầu</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lan</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rộng</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trên</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mặt</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nước</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bị</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sóng</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gió</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cuốn</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đi</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xa</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rất</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khó</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xử</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lý</a:t>
            </a:r>
            <a:r>
              <a:rPr lang="en-US" sz="5000" b="1" dirty="0">
                <a:solidFill>
                  <a:schemeClr val="accent1">
                    <a:lumMod val="75000"/>
                  </a:schemeClr>
                </a:solidFill>
                <a:latin typeface="Times New Roman" panose="02020603050405020304" pitchFamily="18" charset="0"/>
              </a:rPr>
              <a:t>.</a:t>
            </a:r>
          </a:p>
          <a:p>
            <a:pPr marL="0" marR="30480" indent="0" algn="just">
              <a:lnSpc>
                <a:spcPct val="125000"/>
              </a:lnSpc>
              <a:buNone/>
            </a:pPr>
            <a:endParaRPr lang="en-US" sz="5000" b="1" dirty="0">
              <a:solidFill>
                <a:schemeClr val="accent1">
                  <a:lumMod val="75000"/>
                </a:schemeClr>
              </a:solidFill>
              <a:latin typeface="Times New Roman" panose="02020603050405020304" pitchFamily="18" charset="0"/>
            </a:endParaRPr>
          </a:p>
        </p:txBody>
      </p:sp>
      <p:sp>
        <p:nvSpPr>
          <p:cNvPr id="4" name="Arrow: Curved Up 3">
            <a:hlinkClick r:id="rId2" action="ppaction://hlinksldjump"/>
            <a:extLst>
              <a:ext uri="{FF2B5EF4-FFF2-40B4-BE49-F238E27FC236}">
                <a16:creationId xmlns:a16="http://schemas.microsoft.com/office/drawing/2014/main" xmlns="" id="{57D17E98-C456-8F29-1A29-23C14672FAAB}"/>
              </a:ext>
            </a:extLst>
          </p:cNvPr>
          <p:cNvSpPr/>
          <p:nvPr/>
        </p:nvSpPr>
        <p:spPr>
          <a:xfrm>
            <a:off x="15739353" y="11459183"/>
            <a:ext cx="2248598" cy="76038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36250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9" presetClass="emph" presetSubtype="0" fill="hold" nodeType="clickEffect">
                                  <p:stCondLst>
                                    <p:cond delay="0"/>
                                  </p:stCondLst>
                                  <p:childTnLst>
                                    <p:animClr clrSpc="rgb" dir="cw">
                                      <p:cBhvr override="childStyle">
                                        <p:cTn id="36" dur="500" fill="hold"/>
                                        <p:tgtEl>
                                          <p:spTgt spid="3">
                                            <p:txEl>
                                              <p:pRg st="3" end="3"/>
                                            </p:txEl>
                                          </p:spTgt>
                                        </p:tgtEl>
                                        <p:attrNameLst>
                                          <p:attrName>style.color</p:attrName>
                                        </p:attrNameLst>
                                      </p:cBhvr>
                                      <p:to>
                                        <a:srgbClr val="D31607"/>
                                      </p:to>
                                    </p:animClr>
                                    <p:animClr clrSpc="rgb" dir="cw">
                                      <p:cBhvr>
                                        <p:cTn id="37" dur="500" fill="hold"/>
                                        <p:tgtEl>
                                          <p:spTgt spid="3">
                                            <p:txEl>
                                              <p:pRg st="3" end="3"/>
                                            </p:txEl>
                                          </p:spTgt>
                                        </p:tgtEl>
                                        <p:attrNameLst>
                                          <p:attrName>fillcolor</p:attrName>
                                        </p:attrNameLst>
                                      </p:cBhvr>
                                      <p:to>
                                        <a:srgbClr val="D31607"/>
                                      </p:to>
                                    </p:animClr>
                                    <p:set>
                                      <p:cBhvr>
                                        <p:cTn id="38" dur="500" fill="hold"/>
                                        <p:tgtEl>
                                          <p:spTgt spid="3">
                                            <p:txEl>
                                              <p:pRg st="3" end="3"/>
                                            </p:txEl>
                                          </p:spTgt>
                                        </p:tgtEl>
                                        <p:attrNameLst>
                                          <p:attrName>fill.type</p:attrName>
                                        </p:attrNameLst>
                                      </p:cBhvr>
                                      <p:to>
                                        <p:strVal val="solid"/>
                                      </p:to>
                                    </p:set>
                                    <p:set>
                                      <p:cBhvr>
                                        <p:cTn id="39" dur="500" fill="hold"/>
                                        <p:tgtEl>
                                          <p:spTgt spid="3">
                                            <p:txEl>
                                              <p:pRg st="3" end="3"/>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A742AB-B1BE-C616-58B1-79C0531D6B67}"/>
              </a:ext>
            </a:extLst>
          </p:cNvPr>
          <p:cNvSpPr>
            <a:spLocks noGrp="1"/>
          </p:cNvSpPr>
          <p:nvPr>
            <p:ph type="title"/>
          </p:nvPr>
        </p:nvSpPr>
        <p:spPr>
          <a:xfrm>
            <a:off x="914479" y="1463842"/>
            <a:ext cx="16460629" cy="2286265"/>
          </a:xfrm>
        </p:spPr>
        <p:txBody>
          <a:bodyPr/>
          <a:lstStyle/>
          <a:p>
            <a:r>
              <a:rPr lang="en-US" b="1" dirty="0" err="1">
                <a:solidFill>
                  <a:srgbClr val="7030A0"/>
                </a:solidFill>
                <a:latin typeface="Times New Roman" panose="02020603050405020304" pitchFamily="18" charset="0"/>
                <a:cs typeface="Times New Roman" panose="02020603050405020304" pitchFamily="18" charset="0"/>
              </a:rPr>
              <a:t>Câu</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hỏi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số</a:t>
            </a:r>
            <a:r>
              <a:rPr lang="en-US" b="1" dirty="0">
                <a:solidFill>
                  <a:srgbClr val="7030A0"/>
                </a:solidFill>
                <a:latin typeface="Times New Roman" panose="02020603050405020304" pitchFamily="18" charset="0"/>
                <a:cs typeface="Times New Roman" panose="02020603050405020304" pitchFamily="18" charset="0"/>
              </a:rPr>
              <a:t> 6</a:t>
            </a:r>
            <a:endParaRPr lang="en-US" dirty="0"/>
          </a:p>
        </p:txBody>
      </p:sp>
      <p:sp>
        <p:nvSpPr>
          <p:cNvPr id="3" name="Text Placeholder 2">
            <a:extLst>
              <a:ext uri="{FF2B5EF4-FFF2-40B4-BE49-F238E27FC236}">
                <a16:creationId xmlns:a16="http://schemas.microsoft.com/office/drawing/2014/main" xmlns="" id="{6543EE5F-E711-B8F9-761A-1EC2B5BB96FF}"/>
              </a:ext>
            </a:extLst>
          </p:cNvPr>
          <p:cNvSpPr>
            <a:spLocks noGrp="1"/>
          </p:cNvSpPr>
          <p:nvPr>
            <p:ph type="body" idx="1"/>
          </p:nvPr>
        </p:nvSpPr>
        <p:spPr>
          <a:xfrm>
            <a:off x="1507866" y="2606974"/>
            <a:ext cx="15273854" cy="6926132"/>
          </a:xfrm>
          <a:noFill/>
          <a:ln>
            <a:noFill/>
          </a:ln>
        </p:spPr>
        <p:txBody>
          <a:bodyPr spcFirstLastPara="1" wrap="square" lIns="91425" tIns="45700" rIns="91425" bIns="45700" anchor="t" anchorCtr="0">
            <a:noAutofit/>
          </a:bodyPr>
          <a:lstStyle/>
          <a:p>
            <a:pPr marL="0" marR="30480" indent="0" algn="just">
              <a:lnSpc>
                <a:spcPct val="125000"/>
              </a:lnSpc>
              <a:buNone/>
            </a:pPr>
            <a:r>
              <a:rPr lang="vi-VN" sz="5000" b="1" dirty="0">
                <a:solidFill>
                  <a:schemeClr val="accent1">
                    <a:lumMod val="75000"/>
                  </a:schemeClr>
                </a:solidFill>
                <a:latin typeface="Times New Roman" panose="02020603050405020304" pitchFamily="18" charset="0"/>
              </a:rPr>
              <a:t>Câu 6: </a:t>
            </a:r>
            <a:r>
              <a:rPr lang="en-US" sz="5000" b="1" dirty="0" err="1">
                <a:solidFill>
                  <a:schemeClr val="accent1">
                    <a:lumMod val="75000"/>
                  </a:schemeClr>
                </a:solidFill>
                <a:latin typeface="Times New Roman" panose="02020603050405020304" pitchFamily="18" charset="0"/>
              </a:rPr>
              <a:t>Dầu</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mỏ</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nước</a:t>
            </a:r>
            <a:r>
              <a:rPr lang="en-US" sz="5000" b="1" dirty="0">
                <a:solidFill>
                  <a:schemeClr val="accent1">
                    <a:lumMod val="75000"/>
                  </a:schemeClr>
                </a:solidFill>
                <a:latin typeface="Times New Roman" panose="02020603050405020304" pitchFamily="18" charset="0"/>
              </a:rPr>
              <a:t> ta </a:t>
            </a:r>
            <a:r>
              <a:rPr lang="en-US" sz="5000" b="1" dirty="0" err="1">
                <a:solidFill>
                  <a:schemeClr val="accent1">
                    <a:lumMod val="75000"/>
                  </a:schemeClr>
                </a:solidFill>
                <a:latin typeface="Times New Roman" panose="02020603050405020304" pitchFamily="18" charset="0"/>
              </a:rPr>
              <a:t>có</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hàm</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lượng</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hợp</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chất</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chứa</a:t>
            </a:r>
            <a:r>
              <a:rPr lang="en-US" sz="5000" b="1" dirty="0">
                <a:solidFill>
                  <a:schemeClr val="accent1">
                    <a:lumMod val="75000"/>
                  </a:schemeClr>
                </a:solidFill>
                <a:latin typeface="Times New Roman" panose="02020603050405020304" pitchFamily="18" charset="0"/>
              </a:rPr>
              <a:t> sulfur </a:t>
            </a:r>
            <a:r>
              <a:rPr lang="en-US" sz="5000" b="1" dirty="0" err="1">
                <a:solidFill>
                  <a:schemeClr val="accent1">
                    <a:lumMod val="75000"/>
                  </a:schemeClr>
                </a:solidFill>
                <a:latin typeface="Times New Roman" panose="02020603050405020304" pitchFamily="18" charset="0"/>
              </a:rPr>
              <a:t>là</a:t>
            </a:r>
            <a:endParaRPr lang="en-US" sz="5000" b="1" dirty="0">
              <a:solidFill>
                <a:schemeClr val="accent1">
                  <a:lumMod val="75000"/>
                </a:schemeClr>
              </a:solidFill>
              <a:latin typeface="Times New Roman" panose="02020603050405020304" pitchFamily="18" charset="0"/>
            </a:endParaRPr>
          </a:p>
          <a:p>
            <a:pPr marL="0" marR="30480" indent="0" algn="just">
              <a:lnSpc>
                <a:spcPct val="125000"/>
              </a:lnSpc>
              <a:buNone/>
            </a:pPr>
            <a:r>
              <a:rPr lang="en-US" sz="5000" b="1" dirty="0">
                <a:solidFill>
                  <a:schemeClr val="accent1">
                    <a:lumMod val="75000"/>
                  </a:schemeClr>
                </a:solidFill>
                <a:latin typeface="Times New Roman" panose="02020603050405020304" pitchFamily="18" charset="0"/>
              </a:rPr>
              <a:t>A. </a:t>
            </a:r>
            <a:r>
              <a:rPr lang="en-US" sz="5000" b="1" dirty="0" err="1">
                <a:solidFill>
                  <a:schemeClr val="accent1">
                    <a:lumMod val="75000"/>
                  </a:schemeClr>
                </a:solidFill>
                <a:latin typeface="Times New Roman" panose="02020603050405020304" pitchFamily="18" charset="0"/>
              </a:rPr>
              <a:t>nhỏ</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hơn</a:t>
            </a:r>
            <a:r>
              <a:rPr lang="en-US" sz="5000" b="1" dirty="0">
                <a:solidFill>
                  <a:schemeClr val="accent1">
                    <a:lumMod val="75000"/>
                  </a:schemeClr>
                </a:solidFill>
                <a:latin typeface="Times New Roman" panose="02020603050405020304" pitchFamily="18" charset="0"/>
              </a:rPr>
              <a:t> 0,5%.</a:t>
            </a:r>
          </a:p>
          <a:p>
            <a:pPr marL="0" marR="30480" indent="0" algn="just">
              <a:lnSpc>
                <a:spcPct val="125000"/>
              </a:lnSpc>
              <a:buNone/>
            </a:pPr>
            <a:r>
              <a:rPr lang="en-US" sz="5000" b="1" dirty="0">
                <a:solidFill>
                  <a:schemeClr val="accent1">
                    <a:lumMod val="75000"/>
                  </a:schemeClr>
                </a:solidFill>
                <a:latin typeface="Times New Roman" panose="02020603050405020304" pitchFamily="18" charset="0"/>
              </a:rPr>
              <a:t>B. </a:t>
            </a:r>
            <a:r>
              <a:rPr lang="en-US" sz="5000" b="1" dirty="0" err="1">
                <a:solidFill>
                  <a:schemeClr val="accent1">
                    <a:lumMod val="75000"/>
                  </a:schemeClr>
                </a:solidFill>
                <a:latin typeface="Times New Roman" panose="02020603050405020304" pitchFamily="18" charset="0"/>
              </a:rPr>
              <a:t>lớn</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hơn</a:t>
            </a:r>
            <a:r>
              <a:rPr lang="en-US" sz="5000" b="1" dirty="0">
                <a:solidFill>
                  <a:schemeClr val="accent1">
                    <a:lumMod val="75000"/>
                  </a:schemeClr>
                </a:solidFill>
                <a:latin typeface="Times New Roman" panose="02020603050405020304" pitchFamily="18" charset="0"/>
              </a:rPr>
              <a:t> 0,5%.</a:t>
            </a:r>
          </a:p>
          <a:p>
            <a:pPr marL="0" marR="30480" indent="0" algn="just">
              <a:lnSpc>
                <a:spcPct val="125000"/>
              </a:lnSpc>
              <a:buNone/>
            </a:pPr>
            <a:r>
              <a:rPr lang="en-US" sz="5000" b="1" dirty="0">
                <a:solidFill>
                  <a:schemeClr val="accent1">
                    <a:lumMod val="75000"/>
                  </a:schemeClr>
                </a:solidFill>
                <a:latin typeface="Times New Roman" panose="02020603050405020304" pitchFamily="18" charset="0"/>
              </a:rPr>
              <a:t>C. </a:t>
            </a:r>
            <a:r>
              <a:rPr lang="en-US" sz="5000" b="1" dirty="0" err="1">
                <a:solidFill>
                  <a:schemeClr val="accent1">
                    <a:lumMod val="75000"/>
                  </a:schemeClr>
                </a:solidFill>
                <a:latin typeface="Times New Roman" panose="02020603050405020304" pitchFamily="18" charset="0"/>
              </a:rPr>
              <a:t>bằng</a:t>
            </a:r>
            <a:r>
              <a:rPr lang="en-US" sz="5000" b="1" dirty="0">
                <a:solidFill>
                  <a:schemeClr val="accent1">
                    <a:lumMod val="75000"/>
                  </a:schemeClr>
                </a:solidFill>
                <a:latin typeface="Times New Roman" panose="02020603050405020304" pitchFamily="18" charset="0"/>
              </a:rPr>
              <a:t> 0,5%.</a:t>
            </a:r>
          </a:p>
          <a:p>
            <a:pPr marL="0" marR="30480" indent="0" algn="just">
              <a:lnSpc>
                <a:spcPct val="125000"/>
              </a:lnSpc>
              <a:buNone/>
            </a:pPr>
            <a:r>
              <a:rPr lang="en-US" sz="5000" b="1" dirty="0">
                <a:solidFill>
                  <a:schemeClr val="accent1">
                    <a:lumMod val="75000"/>
                  </a:schemeClr>
                </a:solidFill>
                <a:latin typeface="Times New Roman" panose="02020603050405020304" pitchFamily="18" charset="0"/>
              </a:rPr>
              <a:t>D. </a:t>
            </a:r>
            <a:r>
              <a:rPr lang="en-US" sz="5000" b="1" dirty="0" err="1">
                <a:solidFill>
                  <a:schemeClr val="accent1">
                    <a:lumMod val="75000"/>
                  </a:schemeClr>
                </a:solidFill>
                <a:latin typeface="Times New Roman" panose="02020603050405020304" pitchFamily="18" charset="0"/>
              </a:rPr>
              <a:t>bằng</a:t>
            </a:r>
            <a:r>
              <a:rPr lang="en-US" sz="5000" b="1" dirty="0">
                <a:solidFill>
                  <a:schemeClr val="accent1">
                    <a:lumMod val="75000"/>
                  </a:schemeClr>
                </a:solidFill>
                <a:latin typeface="Times New Roman" panose="02020603050405020304" pitchFamily="18" charset="0"/>
              </a:rPr>
              <a:t> 0,05%.</a:t>
            </a:r>
          </a:p>
          <a:p>
            <a:pPr marL="0" marR="30480" indent="0" algn="just">
              <a:lnSpc>
                <a:spcPct val="125000"/>
              </a:lnSpc>
              <a:buNone/>
            </a:pPr>
            <a:endParaRPr lang="en-US" sz="5000" b="1" dirty="0">
              <a:solidFill>
                <a:schemeClr val="accent1">
                  <a:lumMod val="75000"/>
                </a:schemeClr>
              </a:solidFill>
              <a:latin typeface="Times New Roman" panose="02020603050405020304" pitchFamily="18" charset="0"/>
            </a:endParaRPr>
          </a:p>
        </p:txBody>
      </p:sp>
      <p:sp>
        <p:nvSpPr>
          <p:cNvPr id="4" name="Arrow: Curved Up 3">
            <a:hlinkClick r:id="rId2" action="ppaction://hlinksldjump"/>
            <a:extLst>
              <a:ext uri="{FF2B5EF4-FFF2-40B4-BE49-F238E27FC236}">
                <a16:creationId xmlns:a16="http://schemas.microsoft.com/office/drawing/2014/main" xmlns="" id="{57D17E98-C456-8F29-1A29-23C14672FAAB}"/>
              </a:ext>
            </a:extLst>
          </p:cNvPr>
          <p:cNvSpPr/>
          <p:nvPr/>
        </p:nvSpPr>
        <p:spPr>
          <a:xfrm>
            <a:off x="15739353" y="11459183"/>
            <a:ext cx="2248598" cy="76038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3951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9" presetClass="emph" presetSubtype="0" fill="hold" nodeType="clickEffect">
                                  <p:stCondLst>
                                    <p:cond delay="0"/>
                                  </p:stCondLst>
                                  <p:childTnLst>
                                    <p:animClr clrSpc="rgb" dir="cw">
                                      <p:cBhvr override="childStyle">
                                        <p:cTn id="36" dur="500" fill="hold"/>
                                        <p:tgtEl>
                                          <p:spTgt spid="3">
                                            <p:txEl>
                                              <p:pRg st="1" end="1"/>
                                            </p:txEl>
                                          </p:spTgt>
                                        </p:tgtEl>
                                        <p:attrNameLst>
                                          <p:attrName>style.color</p:attrName>
                                        </p:attrNameLst>
                                      </p:cBhvr>
                                      <p:to>
                                        <a:srgbClr val="D31607"/>
                                      </p:to>
                                    </p:animClr>
                                    <p:animClr clrSpc="rgb" dir="cw">
                                      <p:cBhvr>
                                        <p:cTn id="37" dur="500" fill="hold"/>
                                        <p:tgtEl>
                                          <p:spTgt spid="3">
                                            <p:txEl>
                                              <p:pRg st="1" end="1"/>
                                            </p:txEl>
                                          </p:spTgt>
                                        </p:tgtEl>
                                        <p:attrNameLst>
                                          <p:attrName>fillcolor</p:attrName>
                                        </p:attrNameLst>
                                      </p:cBhvr>
                                      <p:to>
                                        <a:srgbClr val="D31607"/>
                                      </p:to>
                                    </p:animClr>
                                    <p:set>
                                      <p:cBhvr>
                                        <p:cTn id="38" dur="500" fill="hold"/>
                                        <p:tgtEl>
                                          <p:spTgt spid="3">
                                            <p:txEl>
                                              <p:pRg st="1" end="1"/>
                                            </p:txEl>
                                          </p:spTgt>
                                        </p:tgtEl>
                                        <p:attrNameLst>
                                          <p:attrName>fill.type</p:attrName>
                                        </p:attrNameLst>
                                      </p:cBhvr>
                                      <p:to>
                                        <p:strVal val="solid"/>
                                      </p:to>
                                    </p:set>
                                    <p:set>
                                      <p:cBhvr>
                                        <p:cTn id="39" dur="500" fill="hold"/>
                                        <p:tgtEl>
                                          <p:spTgt spid="3">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A742AB-B1BE-C616-58B1-79C0531D6B67}"/>
              </a:ext>
            </a:extLst>
          </p:cNvPr>
          <p:cNvSpPr>
            <a:spLocks noGrp="1"/>
          </p:cNvSpPr>
          <p:nvPr>
            <p:ph type="title"/>
          </p:nvPr>
        </p:nvSpPr>
        <p:spPr>
          <a:xfrm>
            <a:off x="914479" y="1463842"/>
            <a:ext cx="16460629" cy="2286265"/>
          </a:xfrm>
        </p:spPr>
        <p:txBody>
          <a:bodyPr/>
          <a:lstStyle/>
          <a:p>
            <a:r>
              <a:rPr lang="en-US" b="1" dirty="0" err="1">
                <a:solidFill>
                  <a:srgbClr val="7030A0"/>
                </a:solidFill>
                <a:latin typeface="Times New Roman" panose="02020603050405020304" pitchFamily="18" charset="0"/>
                <a:cs typeface="Times New Roman" panose="02020603050405020304" pitchFamily="18" charset="0"/>
              </a:rPr>
              <a:t>Câu</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hỏi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số</a:t>
            </a:r>
            <a:r>
              <a:rPr lang="en-US" b="1" dirty="0">
                <a:solidFill>
                  <a:srgbClr val="7030A0"/>
                </a:solidFill>
                <a:latin typeface="Times New Roman" panose="02020603050405020304" pitchFamily="18" charset="0"/>
                <a:cs typeface="Times New Roman" panose="02020603050405020304" pitchFamily="18" charset="0"/>
              </a:rPr>
              <a:t> 7</a:t>
            </a:r>
            <a:endParaRPr lang="en-US" dirty="0"/>
          </a:p>
        </p:txBody>
      </p:sp>
      <p:sp>
        <p:nvSpPr>
          <p:cNvPr id="3" name="Text Placeholder 2">
            <a:extLst>
              <a:ext uri="{FF2B5EF4-FFF2-40B4-BE49-F238E27FC236}">
                <a16:creationId xmlns:a16="http://schemas.microsoft.com/office/drawing/2014/main" xmlns="" id="{6543EE5F-E711-B8F9-761A-1EC2B5BB96FF}"/>
              </a:ext>
            </a:extLst>
          </p:cNvPr>
          <p:cNvSpPr>
            <a:spLocks noGrp="1"/>
          </p:cNvSpPr>
          <p:nvPr>
            <p:ph type="body" idx="1"/>
          </p:nvPr>
        </p:nvSpPr>
        <p:spPr>
          <a:xfrm>
            <a:off x="1507866" y="2606974"/>
            <a:ext cx="15273854" cy="6926132"/>
          </a:xfrm>
          <a:noFill/>
          <a:ln>
            <a:noFill/>
          </a:ln>
        </p:spPr>
        <p:txBody>
          <a:bodyPr spcFirstLastPara="1" wrap="square" lIns="91425" tIns="45700" rIns="91425" bIns="45700" anchor="t" anchorCtr="0">
            <a:noAutofit/>
          </a:bodyPr>
          <a:lstStyle/>
          <a:p>
            <a:pPr marL="0" marR="30480" indent="0" algn="just">
              <a:lnSpc>
                <a:spcPct val="125000"/>
              </a:lnSpc>
              <a:buNone/>
            </a:pPr>
            <a:r>
              <a:rPr lang="vi-VN" sz="5000" b="1" dirty="0">
                <a:solidFill>
                  <a:schemeClr val="accent1">
                    <a:lumMod val="75000"/>
                  </a:schemeClr>
                </a:solidFill>
                <a:latin typeface="Times New Roman" panose="02020603050405020304" pitchFamily="18" charset="0"/>
              </a:rPr>
              <a:t>Câu 7: </a:t>
            </a:r>
            <a:r>
              <a:rPr lang="en-US" sz="5000" b="1" dirty="0" err="1">
                <a:solidFill>
                  <a:schemeClr val="accent1">
                    <a:lumMod val="75000"/>
                  </a:schemeClr>
                </a:solidFill>
                <a:latin typeface="Times New Roman" panose="02020603050405020304" pitchFamily="18" charset="0"/>
              </a:rPr>
              <a:t>Thể</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tích</a:t>
            </a:r>
            <a:r>
              <a:rPr lang="en-US" sz="5000" b="1" dirty="0">
                <a:solidFill>
                  <a:schemeClr val="accent1">
                    <a:lumMod val="75000"/>
                  </a:schemeClr>
                </a:solidFill>
                <a:latin typeface="Times New Roman" panose="02020603050405020304" pitchFamily="18" charset="0"/>
              </a:rPr>
              <a:t> oxygen </a:t>
            </a:r>
            <a:r>
              <a:rPr lang="en-US" sz="5000" b="1" dirty="0" err="1">
                <a:solidFill>
                  <a:schemeClr val="accent1">
                    <a:lumMod val="75000"/>
                  </a:schemeClr>
                </a:solidFill>
                <a:latin typeface="Times New Roman" panose="02020603050405020304" pitchFamily="18" charset="0"/>
              </a:rPr>
              <a:t>cần</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dùng</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để</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đốt</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cháy</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hoàn</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toàn</a:t>
            </a:r>
            <a:r>
              <a:rPr lang="en-US" sz="5000" b="1" dirty="0">
                <a:solidFill>
                  <a:schemeClr val="accent1">
                    <a:lumMod val="75000"/>
                  </a:schemeClr>
                </a:solidFill>
                <a:latin typeface="Times New Roman" panose="02020603050405020304" pitchFamily="18" charset="0"/>
              </a:rPr>
              <a:t> 10 </a:t>
            </a:r>
            <a:r>
              <a:rPr lang="en-US" sz="5000" b="1" dirty="0" err="1">
                <a:solidFill>
                  <a:schemeClr val="accent1">
                    <a:lumMod val="75000"/>
                  </a:schemeClr>
                </a:solidFill>
                <a:latin typeface="Times New Roman" panose="02020603050405020304" pitchFamily="18" charset="0"/>
              </a:rPr>
              <a:t>lít</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khí</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thiên</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nhiên</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chứa</a:t>
            </a:r>
            <a:r>
              <a:rPr lang="en-US" sz="5000" b="1" dirty="0">
                <a:solidFill>
                  <a:schemeClr val="accent1">
                    <a:lumMod val="75000"/>
                  </a:schemeClr>
                </a:solidFill>
                <a:latin typeface="Times New Roman" panose="02020603050405020304" pitchFamily="18" charset="0"/>
              </a:rPr>
              <a:t> 96% methane; 2% nitrogen </a:t>
            </a:r>
            <a:r>
              <a:rPr lang="en-US" sz="5000" b="1" dirty="0" err="1">
                <a:solidFill>
                  <a:schemeClr val="accent1">
                    <a:lumMod val="75000"/>
                  </a:schemeClr>
                </a:solidFill>
                <a:latin typeface="Times New Roman" panose="02020603050405020304" pitchFamily="18" charset="0"/>
              </a:rPr>
              <a:t>và</a:t>
            </a:r>
            <a:r>
              <a:rPr lang="en-US" sz="5000" b="1" dirty="0">
                <a:solidFill>
                  <a:schemeClr val="accent1">
                    <a:lumMod val="75000"/>
                  </a:schemeClr>
                </a:solidFill>
                <a:latin typeface="Times New Roman" panose="02020603050405020304" pitchFamily="18" charset="0"/>
              </a:rPr>
              <a:t> 2% </a:t>
            </a:r>
            <a:r>
              <a:rPr lang="en-US" sz="5000" b="1" dirty="0" err="1">
                <a:solidFill>
                  <a:schemeClr val="accent1">
                    <a:lumMod val="75000"/>
                  </a:schemeClr>
                </a:solidFill>
                <a:latin typeface="Times New Roman" panose="02020603050405020304" pitchFamily="18" charset="0"/>
              </a:rPr>
              <a:t>khí</a:t>
            </a:r>
            <a:r>
              <a:rPr lang="en-US" sz="5000" b="1" dirty="0">
                <a:solidFill>
                  <a:schemeClr val="accent1">
                    <a:lumMod val="75000"/>
                  </a:schemeClr>
                </a:solidFill>
                <a:latin typeface="Times New Roman" panose="02020603050405020304" pitchFamily="18" charset="0"/>
              </a:rPr>
              <a:t> carbon dioxide </a:t>
            </a:r>
            <a:r>
              <a:rPr lang="en-US" sz="5000" b="1" dirty="0" err="1">
                <a:solidFill>
                  <a:schemeClr val="accent1">
                    <a:lumMod val="75000"/>
                  </a:schemeClr>
                </a:solidFill>
                <a:latin typeface="Times New Roman" panose="02020603050405020304" pitchFamily="18" charset="0"/>
              </a:rPr>
              <a:t>là</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các</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thể</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tích</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khí</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đo</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trong</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cùng</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điều</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kiện</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nhiệt</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độ</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áp</a:t>
            </a:r>
            <a:r>
              <a:rPr lang="en-US" sz="5000" b="1" dirty="0">
                <a:solidFill>
                  <a:schemeClr val="accent1">
                    <a:lumMod val="75000"/>
                  </a:schemeClr>
                </a:solidFill>
                <a:latin typeface="Times New Roman" panose="02020603050405020304" pitchFamily="18" charset="0"/>
              </a:rPr>
              <a:t> </a:t>
            </a:r>
            <a:r>
              <a:rPr lang="en-US" sz="5000" b="1" dirty="0" err="1">
                <a:solidFill>
                  <a:schemeClr val="accent1">
                    <a:lumMod val="75000"/>
                  </a:schemeClr>
                </a:solidFill>
                <a:latin typeface="Times New Roman" panose="02020603050405020304" pitchFamily="18" charset="0"/>
              </a:rPr>
              <a:t>suất</a:t>
            </a:r>
            <a:r>
              <a:rPr lang="en-US" sz="5000" b="1" dirty="0">
                <a:solidFill>
                  <a:schemeClr val="accent1">
                    <a:lumMod val="75000"/>
                  </a:schemeClr>
                </a:solidFill>
                <a:latin typeface="Times New Roman" panose="02020603050405020304" pitchFamily="18" charset="0"/>
              </a:rPr>
              <a:t>)</a:t>
            </a:r>
          </a:p>
          <a:p>
            <a:pPr marL="0" marR="30480" indent="0" algn="just">
              <a:lnSpc>
                <a:spcPct val="125000"/>
              </a:lnSpc>
              <a:buNone/>
            </a:pPr>
            <a:r>
              <a:rPr lang="en-US" sz="5000" b="1" dirty="0">
                <a:solidFill>
                  <a:schemeClr val="accent1">
                    <a:lumMod val="75000"/>
                  </a:schemeClr>
                </a:solidFill>
                <a:latin typeface="Times New Roman" panose="02020603050405020304" pitchFamily="18" charset="0"/>
              </a:rPr>
              <a:t> A. 9,6 </a:t>
            </a:r>
            <a:r>
              <a:rPr lang="en-US" sz="5000" b="1" dirty="0" err="1">
                <a:solidFill>
                  <a:schemeClr val="accent1">
                    <a:lumMod val="75000"/>
                  </a:schemeClr>
                </a:solidFill>
                <a:latin typeface="Times New Roman" panose="02020603050405020304" pitchFamily="18" charset="0"/>
              </a:rPr>
              <a:t>lít</a:t>
            </a:r>
            <a:r>
              <a:rPr lang="en-US" sz="5000" b="1" dirty="0">
                <a:solidFill>
                  <a:schemeClr val="accent1">
                    <a:lumMod val="75000"/>
                  </a:schemeClr>
                </a:solidFill>
                <a:latin typeface="Times New Roman" panose="02020603050405020304" pitchFamily="18" charset="0"/>
              </a:rPr>
              <a:t>.</a:t>
            </a:r>
          </a:p>
          <a:p>
            <a:pPr marL="0" marR="30480" indent="0" algn="just">
              <a:lnSpc>
                <a:spcPct val="125000"/>
              </a:lnSpc>
              <a:buNone/>
            </a:pPr>
            <a:r>
              <a:rPr lang="en-US" sz="5000" b="1" dirty="0">
                <a:solidFill>
                  <a:schemeClr val="accent1">
                    <a:lumMod val="75000"/>
                  </a:schemeClr>
                </a:solidFill>
                <a:latin typeface="Times New Roman" panose="02020603050405020304" pitchFamily="18" charset="0"/>
              </a:rPr>
              <a:t> B. 19,2 </a:t>
            </a:r>
            <a:r>
              <a:rPr lang="en-US" sz="5000" b="1" dirty="0" err="1">
                <a:solidFill>
                  <a:schemeClr val="accent1">
                    <a:lumMod val="75000"/>
                  </a:schemeClr>
                </a:solidFill>
                <a:latin typeface="Times New Roman" panose="02020603050405020304" pitchFamily="18" charset="0"/>
              </a:rPr>
              <a:t>lít</a:t>
            </a:r>
            <a:r>
              <a:rPr lang="en-US" sz="5000" b="1" dirty="0">
                <a:solidFill>
                  <a:schemeClr val="accent1">
                    <a:lumMod val="75000"/>
                  </a:schemeClr>
                </a:solidFill>
                <a:latin typeface="Times New Roman" panose="02020603050405020304" pitchFamily="18" charset="0"/>
              </a:rPr>
              <a:t>.</a:t>
            </a:r>
          </a:p>
          <a:p>
            <a:pPr marL="0" marR="30480" indent="0" algn="just">
              <a:lnSpc>
                <a:spcPct val="125000"/>
              </a:lnSpc>
              <a:buNone/>
            </a:pPr>
            <a:r>
              <a:rPr lang="en-US" sz="5000" b="1" dirty="0">
                <a:solidFill>
                  <a:schemeClr val="accent1">
                    <a:lumMod val="75000"/>
                  </a:schemeClr>
                </a:solidFill>
                <a:latin typeface="Times New Roman" panose="02020603050405020304" pitchFamily="18" charset="0"/>
              </a:rPr>
              <a:t> C. 28,8 </a:t>
            </a:r>
            <a:r>
              <a:rPr lang="en-US" sz="5000" b="1" dirty="0" err="1">
                <a:solidFill>
                  <a:schemeClr val="accent1">
                    <a:lumMod val="75000"/>
                  </a:schemeClr>
                </a:solidFill>
                <a:latin typeface="Times New Roman" panose="02020603050405020304" pitchFamily="18" charset="0"/>
              </a:rPr>
              <a:t>lít</a:t>
            </a:r>
            <a:r>
              <a:rPr lang="en-US" sz="5000" b="1" dirty="0">
                <a:solidFill>
                  <a:schemeClr val="accent1">
                    <a:lumMod val="75000"/>
                  </a:schemeClr>
                </a:solidFill>
                <a:latin typeface="Times New Roman" panose="02020603050405020304" pitchFamily="18" charset="0"/>
              </a:rPr>
              <a:t>.</a:t>
            </a:r>
          </a:p>
          <a:p>
            <a:pPr marL="0" marR="30480" indent="0" algn="just">
              <a:lnSpc>
                <a:spcPct val="125000"/>
              </a:lnSpc>
              <a:buNone/>
            </a:pPr>
            <a:r>
              <a:rPr lang="en-US" sz="5000" b="1" dirty="0">
                <a:solidFill>
                  <a:schemeClr val="accent1">
                    <a:lumMod val="75000"/>
                  </a:schemeClr>
                </a:solidFill>
                <a:latin typeface="Times New Roman" panose="02020603050405020304" pitchFamily="18" charset="0"/>
              </a:rPr>
              <a:t> D. 4,8 </a:t>
            </a:r>
            <a:r>
              <a:rPr lang="en-US" sz="5000" b="1" dirty="0" err="1">
                <a:solidFill>
                  <a:schemeClr val="accent1">
                    <a:lumMod val="75000"/>
                  </a:schemeClr>
                </a:solidFill>
                <a:latin typeface="Times New Roman" panose="02020603050405020304" pitchFamily="18" charset="0"/>
              </a:rPr>
              <a:t>lít</a:t>
            </a:r>
            <a:r>
              <a:rPr lang="en-US" sz="5000" b="1" dirty="0">
                <a:solidFill>
                  <a:schemeClr val="accent1">
                    <a:lumMod val="75000"/>
                  </a:schemeClr>
                </a:solidFill>
                <a:latin typeface="Times New Roman" panose="02020603050405020304" pitchFamily="18" charset="0"/>
              </a:rPr>
              <a:t>.</a:t>
            </a:r>
          </a:p>
          <a:p>
            <a:pPr marL="0" marR="30480" indent="0" algn="just">
              <a:lnSpc>
                <a:spcPct val="125000"/>
              </a:lnSpc>
              <a:buNone/>
            </a:pPr>
            <a:endParaRPr lang="en-US" sz="5000" b="1" dirty="0">
              <a:solidFill>
                <a:schemeClr val="accent1">
                  <a:lumMod val="75000"/>
                </a:schemeClr>
              </a:solidFill>
              <a:latin typeface="Times New Roman" panose="02020603050405020304" pitchFamily="18" charset="0"/>
            </a:endParaRPr>
          </a:p>
        </p:txBody>
      </p:sp>
      <p:sp>
        <p:nvSpPr>
          <p:cNvPr id="4" name="Arrow: Curved Up 3">
            <a:hlinkClick r:id="rId2" action="ppaction://hlinksldjump"/>
            <a:extLst>
              <a:ext uri="{FF2B5EF4-FFF2-40B4-BE49-F238E27FC236}">
                <a16:creationId xmlns:a16="http://schemas.microsoft.com/office/drawing/2014/main" xmlns="" id="{57D17E98-C456-8F29-1A29-23C14672FAAB}"/>
              </a:ext>
            </a:extLst>
          </p:cNvPr>
          <p:cNvSpPr/>
          <p:nvPr/>
        </p:nvSpPr>
        <p:spPr>
          <a:xfrm>
            <a:off x="15068144" y="10525327"/>
            <a:ext cx="2248598" cy="76038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2437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9" presetClass="emph" presetSubtype="0" fill="hold" nodeType="clickEffect">
                                  <p:stCondLst>
                                    <p:cond delay="0"/>
                                  </p:stCondLst>
                                  <p:childTnLst>
                                    <p:animClr clrSpc="rgb" dir="cw">
                                      <p:cBhvr override="childStyle">
                                        <p:cTn id="36" dur="500" fill="hold"/>
                                        <p:tgtEl>
                                          <p:spTgt spid="3">
                                            <p:txEl>
                                              <p:pRg st="2" end="2"/>
                                            </p:txEl>
                                          </p:spTgt>
                                        </p:tgtEl>
                                        <p:attrNameLst>
                                          <p:attrName>style.color</p:attrName>
                                        </p:attrNameLst>
                                      </p:cBhvr>
                                      <p:to>
                                        <a:srgbClr val="D31607"/>
                                      </p:to>
                                    </p:animClr>
                                    <p:animClr clrSpc="rgb" dir="cw">
                                      <p:cBhvr>
                                        <p:cTn id="37" dur="500" fill="hold"/>
                                        <p:tgtEl>
                                          <p:spTgt spid="3">
                                            <p:txEl>
                                              <p:pRg st="2" end="2"/>
                                            </p:txEl>
                                          </p:spTgt>
                                        </p:tgtEl>
                                        <p:attrNameLst>
                                          <p:attrName>fillcolor</p:attrName>
                                        </p:attrNameLst>
                                      </p:cBhvr>
                                      <p:to>
                                        <a:srgbClr val="D31607"/>
                                      </p:to>
                                    </p:animClr>
                                    <p:set>
                                      <p:cBhvr>
                                        <p:cTn id="38" dur="500" fill="hold"/>
                                        <p:tgtEl>
                                          <p:spTgt spid="3">
                                            <p:txEl>
                                              <p:pRg st="2" end="2"/>
                                            </p:txEl>
                                          </p:spTgt>
                                        </p:tgtEl>
                                        <p:attrNameLst>
                                          <p:attrName>fill.type</p:attrName>
                                        </p:attrNameLst>
                                      </p:cBhvr>
                                      <p:to>
                                        <p:strVal val="solid"/>
                                      </p:to>
                                    </p:set>
                                    <p:set>
                                      <p:cBhvr>
                                        <p:cTn id="39" dur="500" fill="hold"/>
                                        <p:tgtEl>
                                          <p:spTgt spid="3">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xmlns="" id="{6B5836B3-9A48-4808-80BD-DAA0FC8E9BE2}"/>
              </a:ext>
            </a:extLst>
          </p:cNvPr>
          <p:cNvPicPr>
            <a:picLocks noChangeAspect="1"/>
          </p:cNvPicPr>
          <p:nvPr/>
        </p:nvPicPr>
        <p:blipFill>
          <a:blip r:embed="rId2"/>
          <a:stretch>
            <a:fillRect/>
          </a:stretch>
        </p:blipFill>
        <p:spPr>
          <a:xfrm>
            <a:off x="777677" y="2695422"/>
            <a:ext cx="15917109" cy="9250074"/>
          </a:xfrm>
          <a:prstGeom prst="rect">
            <a:avLst/>
          </a:prstGeom>
        </p:spPr>
      </p:pic>
      <p:sp>
        <p:nvSpPr>
          <p:cNvPr id="40" name="Rectangle 39">
            <a:extLst>
              <a:ext uri="{FF2B5EF4-FFF2-40B4-BE49-F238E27FC236}">
                <a16:creationId xmlns:a16="http://schemas.microsoft.com/office/drawing/2014/main" xmlns="" id="{46E0DEF7-002A-D7F1-EB33-32C48C2CBF68}"/>
              </a:ext>
            </a:extLst>
          </p:cNvPr>
          <p:cNvSpPr/>
          <p:nvPr/>
        </p:nvSpPr>
        <p:spPr>
          <a:xfrm>
            <a:off x="6604878" y="1772092"/>
            <a:ext cx="4262706"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THẢO LUẬN</a:t>
            </a:r>
          </a:p>
        </p:txBody>
      </p:sp>
    </p:spTree>
    <p:extLst>
      <p:ext uri="{BB962C8B-B14F-4D97-AF65-F5344CB8AC3E}">
        <p14:creationId xmlns:p14="http://schemas.microsoft.com/office/powerpoint/2010/main" val="33647874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434288-536C-A7E3-39A6-553619BD38BA}"/>
              </a:ext>
            </a:extLst>
          </p:cNvPr>
          <p:cNvSpPr>
            <a:spLocks noGrp="1"/>
          </p:cNvSpPr>
          <p:nvPr>
            <p:ph type="title"/>
          </p:nvPr>
        </p:nvSpPr>
        <p:spPr>
          <a:xfrm>
            <a:off x="1731523" y="4572529"/>
            <a:ext cx="15429577" cy="2286265"/>
          </a:xfrm>
        </p:spPr>
        <p:txBody>
          <a:bodyPr/>
          <a:lstStyle/>
          <a:p>
            <a:r>
              <a:rPr lang="nl-NL" sz="5000" b="1"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Tìm hiểu về sự cố tràn dầu </a:t>
            </a:r>
            <a:br>
              <a:rPr lang="nl-NL" sz="5000" b="1"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br>
            <a:r>
              <a:rPr lang="nl-NL" sz="5000" b="1"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(nguyên nhân, hậu quả, việc ứng phó) ở nước ta?</a:t>
            </a:r>
            <a:r>
              <a:rPr lang="en-US" sz="5000" b="1"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r>
            <a:br>
              <a:rPr lang="en-US" sz="5000" b="1"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br>
            <a:endParaRPr lang="en-US" sz="5000" b="1" dirty="0">
              <a:solidFill>
                <a:schemeClr val="accent1">
                  <a:lumMod val="75000"/>
                </a:schemeClr>
              </a:solidFill>
            </a:endParaRPr>
          </a:p>
        </p:txBody>
      </p:sp>
      <p:sp>
        <p:nvSpPr>
          <p:cNvPr id="4" name="Rectangle 3">
            <a:extLst>
              <a:ext uri="{FF2B5EF4-FFF2-40B4-BE49-F238E27FC236}">
                <a16:creationId xmlns:a16="http://schemas.microsoft.com/office/drawing/2014/main" xmlns="" id="{223F6714-F357-FDA0-5EE0-C213EBE68EDE}"/>
              </a:ext>
            </a:extLst>
          </p:cNvPr>
          <p:cNvSpPr/>
          <p:nvPr/>
        </p:nvSpPr>
        <p:spPr>
          <a:xfrm>
            <a:off x="3757012" y="2447699"/>
            <a:ext cx="10698290" cy="923330"/>
          </a:xfrm>
          <a:prstGeom prst="rect">
            <a:avLst/>
          </a:prstGeom>
          <a:noFill/>
        </p:spPr>
        <p:txBody>
          <a:bodyPr wrap="squar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NHIỆM VỤ VỀ NHÀ</a:t>
            </a:r>
          </a:p>
        </p:txBody>
      </p:sp>
      <p:sp>
        <p:nvSpPr>
          <p:cNvPr id="5" name="TextBox 4">
            <a:extLst>
              <a:ext uri="{FF2B5EF4-FFF2-40B4-BE49-F238E27FC236}">
                <a16:creationId xmlns:a16="http://schemas.microsoft.com/office/drawing/2014/main" xmlns="" id="{1BFB463B-4037-6E67-5C2D-CD7C85F4191D}"/>
              </a:ext>
            </a:extLst>
          </p:cNvPr>
          <p:cNvSpPr txBox="1"/>
          <p:nvPr/>
        </p:nvSpPr>
        <p:spPr>
          <a:xfrm>
            <a:off x="2578608" y="8303193"/>
            <a:ext cx="11064240" cy="2246769"/>
          </a:xfrm>
          <a:prstGeom prst="rect">
            <a:avLst/>
          </a:prstGeom>
          <a:noFill/>
        </p:spPr>
        <p:txBody>
          <a:bodyPr wrap="square">
            <a:spAutoFit/>
          </a:bodyPr>
          <a:lstStyle/>
          <a:p>
            <a:r>
              <a:rPr lang="en-US" sz="2800"/>
              <a:t>Tài liệu được chia sẻ bởi Website VnTeach.Com</a:t>
            </a:r>
          </a:p>
          <a:p>
            <a:r>
              <a:rPr lang="en-US" sz="2800"/>
              <a:t>https://www.vnteach.com</a:t>
            </a:r>
          </a:p>
          <a:p>
            <a:r>
              <a:rPr lang="en-US" sz="2800"/>
              <a:t>Một sản phẩm của cộng đồng facebook Thư Viện VnTeach.Com</a:t>
            </a:r>
          </a:p>
          <a:p>
            <a:r>
              <a:rPr lang="en-US" sz="2800"/>
              <a:t>https://www.facebook.com/groups/vnteach/</a:t>
            </a:r>
          </a:p>
          <a:p>
            <a:r>
              <a:rPr lang="en-US" sz="2800"/>
              <a:t>https://www.facebook.com/groups/thuvienvnteach/</a:t>
            </a:r>
          </a:p>
        </p:txBody>
      </p:sp>
    </p:spTree>
    <p:extLst>
      <p:ext uri="{BB962C8B-B14F-4D97-AF65-F5344CB8AC3E}">
        <p14:creationId xmlns:p14="http://schemas.microsoft.com/office/powerpoint/2010/main" val="5752523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14848"/>
            <a:ext cx="18289588" cy="10287893"/>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51340" t="72928"/>
          <a:stretch/>
        </p:blipFill>
        <p:spPr>
          <a:xfrm>
            <a:off x="9389912" y="9527457"/>
            <a:ext cx="8899676" cy="2475285"/>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11753" t="84373" r="73634" b="1089"/>
          <a:stretch/>
        </p:blipFill>
        <p:spPr>
          <a:xfrm>
            <a:off x="2045794" y="10673446"/>
            <a:ext cx="2672732" cy="1329297"/>
          </a:xfrm>
          <a:prstGeom prst="rect">
            <a:avLst/>
          </a:prstGeom>
        </p:spPr>
      </p:pic>
      <p:pic>
        <p:nvPicPr>
          <p:cNvPr id="5" name="图片 4"/>
          <p:cNvPicPr>
            <a:picLocks noChangeAspect="1"/>
          </p:cNvPicPr>
          <p:nvPr/>
        </p:nvPicPr>
        <p:blipFill rotWithShape="1">
          <a:blip r:embed="rId6" cstate="print">
            <a:extLst>
              <a:ext uri="{28A0092B-C50C-407E-A947-70E740481C1C}">
                <a14:useLocalDpi xmlns:a14="http://schemas.microsoft.com/office/drawing/2010/main" val="0"/>
              </a:ext>
            </a:extLst>
          </a:blip>
          <a:srcRect l="17242" t="10909" r="19742" b="21658"/>
          <a:stretch/>
        </p:blipFill>
        <p:spPr>
          <a:xfrm>
            <a:off x="1950987" y="2461872"/>
            <a:ext cx="14368229" cy="7686563"/>
          </a:xfrm>
          <a:prstGeom prst="rect">
            <a:avLst/>
          </a:prstGeom>
        </p:spPr>
      </p:pic>
      <p:pic>
        <p:nvPicPr>
          <p:cNvPr id="6" name="图片 5"/>
          <p:cNvPicPr>
            <a:picLocks noChangeAspect="1"/>
          </p:cNvPicPr>
          <p:nvPr/>
        </p:nvPicPr>
        <p:blipFill rotWithShape="1">
          <a:blip r:embed="rId7" cstate="print">
            <a:extLst>
              <a:ext uri="{28A0092B-C50C-407E-A947-70E740481C1C}">
                <a14:useLocalDpi xmlns:a14="http://schemas.microsoft.com/office/drawing/2010/main" val="0"/>
              </a:ext>
            </a:extLst>
          </a:blip>
          <a:srcRect l="73686" b="81821"/>
          <a:stretch/>
        </p:blipFill>
        <p:spPr>
          <a:xfrm>
            <a:off x="13476786" y="1714848"/>
            <a:ext cx="4812802" cy="1662152"/>
          </a:xfrm>
          <a:prstGeom prst="rect">
            <a:avLst/>
          </a:prstGeom>
        </p:spPr>
      </p:pic>
      <p:pic>
        <p:nvPicPr>
          <p:cNvPr id="7" name="图片 6"/>
          <p:cNvPicPr>
            <a:picLocks noChangeAspect="1"/>
          </p:cNvPicPr>
          <p:nvPr/>
        </p:nvPicPr>
        <p:blipFill rotWithShape="1">
          <a:blip r:embed="rId7" cstate="print">
            <a:extLst>
              <a:ext uri="{28A0092B-C50C-407E-A947-70E740481C1C}">
                <a14:useLocalDpi xmlns:a14="http://schemas.microsoft.com/office/drawing/2010/main" val="0"/>
              </a:ext>
            </a:extLst>
          </a:blip>
          <a:srcRect t="27149" r="90026" b="48260"/>
          <a:stretch/>
        </p:blipFill>
        <p:spPr>
          <a:xfrm>
            <a:off x="0" y="4769398"/>
            <a:ext cx="1824246" cy="2248489"/>
          </a:xfrm>
          <a:prstGeom prst="rect">
            <a:avLst/>
          </a:prstGeom>
        </p:spPr>
      </p:pic>
      <p:pic>
        <p:nvPicPr>
          <p:cNvPr id="8" name="图片 7"/>
          <p:cNvPicPr>
            <a:picLocks noChangeAspect="1"/>
          </p:cNvPicPr>
          <p:nvPr/>
        </p:nvPicPr>
        <p:blipFill rotWithShape="1">
          <a:blip r:embed="rId8" cstate="print">
            <a:extLst>
              <a:ext uri="{28A0092B-C50C-407E-A947-70E740481C1C}">
                <a14:useLocalDpi xmlns:a14="http://schemas.microsoft.com/office/drawing/2010/main" val="0"/>
              </a:ext>
            </a:extLst>
          </a:blip>
          <a:srcRect l="82809" t="36429" r="5206" b="36506"/>
          <a:stretch/>
        </p:blipFill>
        <p:spPr>
          <a:xfrm>
            <a:off x="14787227" y="7357799"/>
            <a:ext cx="2191924" cy="2474751"/>
          </a:xfrm>
          <a:prstGeom prst="rect">
            <a:avLst/>
          </a:prstGeom>
        </p:spPr>
      </p:pic>
      <p:pic>
        <p:nvPicPr>
          <p:cNvPr id="9" name="图片 8"/>
          <p:cNvPicPr>
            <a:picLocks noChangeAspect="1"/>
          </p:cNvPicPr>
          <p:nvPr/>
        </p:nvPicPr>
        <p:blipFill rotWithShape="1">
          <a:blip r:embed="rId7" cstate="print">
            <a:extLst>
              <a:ext uri="{28A0092B-C50C-407E-A947-70E740481C1C}">
                <a14:useLocalDpi xmlns:a14="http://schemas.microsoft.com/office/drawing/2010/main" val="0"/>
              </a:ext>
            </a:extLst>
          </a:blip>
          <a:srcRect l="4716" t="57926" r="83686" b="18256"/>
          <a:stretch/>
        </p:blipFill>
        <p:spPr>
          <a:xfrm>
            <a:off x="238047" y="8785565"/>
            <a:ext cx="2121216" cy="2177781"/>
          </a:xfrm>
          <a:prstGeom prst="rect">
            <a:avLst/>
          </a:prstGeom>
        </p:spPr>
      </p:pic>
      <p:pic>
        <p:nvPicPr>
          <p:cNvPr id="10" name="图片 9"/>
          <p:cNvPicPr>
            <a:picLocks noChangeAspect="1"/>
          </p:cNvPicPr>
          <p:nvPr/>
        </p:nvPicPr>
        <p:blipFill rotWithShape="1">
          <a:blip r:embed="rId9" cstate="print">
            <a:extLst>
              <a:ext uri="{28A0092B-C50C-407E-A947-70E740481C1C}">
                <a14:useLocalDpi xmlns:a14="http://schemas.microsoft.com/office/drawing/2010/main" val="0"/>
              </a:ext>
            </a:extLst>
          </a:blip>
          <a:srcRect l="69356" t="20344" r="22139" b="62489"/>
          <a:stretch/>
        </p:blipFill>
        <p:spPr>
          <a:xfrm>
            <a:off x="14890396" y="3523175"/>
            <a:ext cx="1555561" cy="1569700"/>
          </a:xfrm>
          <a:prstGeom prst="rect">
            <a:avLst/>
          </a:prstGeom>
        </p:spPr>
      </p:pic>
      <p:pic>
        <p:nvPicPr>
          <p:cNvPr id="11" name="图片 10"/>
          <p:cNvPicPr>
            <a:picLocks noChangeAspect="1"/>
          </p:cNvPicPr>
          <p:nvPr/>
        </p:nvPicPr>
        <p:blipFill rotWithShape="1">
          <a:blip r:embed="rId7" cstate="print">
            <a:extLst>
              <a:ext uri="{28A0092B-C50C-407E-A947-70E740481C1C}">
                <a14:useLocalDpi xmlns:a14="http://schemas.microsoft.com/office/drawing/2010/main" val="0"/>
              </a:ext>
            </a:extLst>
          </a:blip>
          <a:srcRect l="9820" t="7353" r="81211" b="74088"/>
          <a:stretch/>
        </p:blipFill>
        <p:spPr>
          <a:xfrm>
            <a:off x="1004044" y="1962323"/>
            <a:ext cx="1640406" cy="1696971"/>
          </a:xfrm>
          <a:prstGeom prst="rect">
            <a:avLst/>
          </a:prstGeom>
        </p:spPr>
      </p:pic>
      <p:sp>
        <p:nvSpPr>
          <p:cNvPr id="13" name="TextBox 6"/>
          <p:cNvSpPr txBox="1">
            <a:spLocks noChangeArrowheads="1"/>
          </p:cNvSpPr>
          <p:nvPr/>
        </p:nvSpPr>
        <p:spPr bwMode="auto">
          <a:xfrm>
            <a:off x="1970374" y="5180320"/>
            <a:ext cx="14161595" cy="16668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itchFamily="34" charset="0"/>
                <a:ea typeface="宋体" pitchFamily="2" charset="-122"/>
              </a:defRPr>
            </a:lvl1pPr>
            <a:lvl2pPr marL="742950" indent="-285750" defTabSz="974725" eaLnBrk="0" hangingPunct="0">
              <a:defRPr>
                <a:solidFill>
                  <a:schemeClr val="tx1"/>
                </a:solidFill>
                <a:latin typeface="Calibri" pitchFamily="34" charset="0"/>
                <a:ea typeface="宋体" pitchFamily="2" charset="-122"/>
              </a:defRPr>
            </a:lvl2pPr>
            <a:lvl3pPr marL="1143000" indent="-228600" defTabSz="974725" eaLnBrk="0" hangingPunct="0">
              <a:defRPr>
                <a:solidFill>
                  <a:schemeClr val="tx1"/>
                </a:solidFill>
                <a:latin typeface="Calibri" pitchFamily="34" charset="0"/>
                <a:ea typeface="宋体" pitchFamily="2" charset="-122"/>
              </a:defRPr>
            </a:lvl3pPr>
            <a:lvl4pPr marL="1600200" indent="-228600" defTabSz="974725" eaLnBrk="0" hangingPunct="0">
              <a:defRPr>
                <a:solidFill>
                  <a:schemeClr val="tx1"/>
                </a:solidFill>
                <a:latin typeface="Calibri" pitchFamily="34" charset="0"/>
                <a:ea typeface="宋体" pitchFamily="2" charset="-122"/>
              </a:defRPr>
            </a:lvl4pPr>
            <a:lvl5pPr marL="2057400" indent="-228600" defTabSz="974725" eaLnBrk="0" hangingPunct="0">
              <a:defRPr>
                <a:solidFill>
                  <a:schemeClr val="tx1"/>
                </a:solidFill>
                <a:latin typeface="Calibri" pitchFamily="34" charset="0"/>
                <a:ea typeface="宋体" pitchFamily="2" charset="-122"/>
              </a:defRPr>
            </a:lvl5pPr>
            <a:lvl6pPr marL="2514600" indent="-228600" defTabSz="974725"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974725"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974725"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974725"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lnSpc>
                <a:spcPct val="130000"/>
              </a:lnSpc>
            </a:pPr>
            <a:r>
              <a:rPr lang="en-US" altLang="zh-CN" sz="8800" kern="2000" dirty="0">
                <a:solidFill>
                  <a:schemeClr val="bg1"/>
                </a:solidFill>
                <a:effectLst>
                  <a:outerShdw blurRad="38100" dist="38100" dir="2700000" algn="tl">
                    <a:srgbClr val="000000">
                      <a:alpha val="43137"/>
                    </a:srgbClr>
                  </a:outerShdw>
                </a:effectLst>
                <a:latin typeface="Century Schoolbook" panose="02040604050505020304" pitchFamily="18" charset="0"/>
                <a:ea typeface="方正粗谭黑简体" panose="02000000000000000000" pitchFamily="2" charset="-122"/>
                <a:cs typeface="Aharoni" panose="02010803020104030203" pitchFamily="2" charset="-79"/>
                <a:sym typeface="Arial" panose="020B0604020202020204" pitchFamily="34" charset="0"/>
              </a:rPr>
              <a:t>Xin </a:t>
            </a:r>
            <a:r>
              <a:rPr lang="en-US" altLang="zh-CN" sz="8800" kern="2000" dirty="0" err="1">
                <a:solidFill>
                  <a:schemeClr val="bg1"/>
                </a:solidFill>
                <a:effectLst>
                  <a:outerShdw blurRad="38100" dist="38100" dir="2700000" algn="tl">
                    <a:srgbClr val="000000">
                      <a:alpha val="43137"/>
                    </a:srgbClr>
                  </a:outerShdw>
                </a:effectLst>
                <a:latin typeface="Century Schoolbook" panose="02040604050505020304" pitchFamily="18" charset="0"/>
                <a:ea typeface="方正粗谭黑简体" panose="02000000000000000000" pitchFamily="2" charset="-122"/>
                <a:cs typeface="Aharoni" panose="02010803020104030203" pitchFamily="2" charset="-79"/>
                <a:sym typeface="Arial" panose="020B0604020202020204" pitchFamily="34" charset="0"/>
              </a:rPr>
              <a:t>chào</a:t>
            </a:r>
            <a:r>
              <a:rPr lang="en-US" altLang="zh-CN" sz="8800" kern="2000" dirty="0">
                <a:solidFill>
                  <a:schemeClr val="bg1"/>
                </a:solidFill>
                <a:effectLst>
                  <a:outerShdw blurRad="38100" dist="38100" dir="2700000" algn="tl">
                    <a:srgbClr val="000000">
                      <a:alpha val="43137"/>
                    </a:srgbClr>
                  </a:outerShdw>
                </a:effectLst>
                <a:latin typeface="Century Schoolbook" panose="02040604050505020304" pitchFamily="18" charset="0"/>
                <a:ea typeface="方正粗谭黑简体" panose="02000000000000000000" pitchFamily="2" charset="-122"/>
                <a:cs typeface="Aharoni" panose="02010803020104030203" pitchFamily="2" charset="-79"/>
                <a:sym typeface="Arial" panose="020B0604020202020204" pitchFamily="34" charset="0"/>
              </a:rPr>
              <a:t> </a:t>
            </a:r>
            <a:r>
              <a:rPr lang="en-US" altLang="zh-CN" sz="8800" kern="2000" dirty="0" err="1">
                <a:solidFill>
                  <a:schemeClr val="bg1"/>
                </a:solidFill>
                <a:effectLst>
                  <a:outerShdw blurRad="38100" dist="38100" dir="2700000" algn="tl">
                    <a:srgbClr val="000000">
                      <a:alpha val="43137"/>
                    </a:srgbClr>
                  </a:outerShdw>
                </a:effectLst>
                <a:latin typeface="Century Schoolbook" panose="02040604050505020304" pitchFamily="18" charset="0"/>
                <a:ea typeface="方正粗谭黑简体" panose="02000000000000000000" pitchFamily="2" charset="-122"/>
                <a:cs typeface="Aharoni" panose="02010803020104030203" pitchFamily="2" charset="-79"/>
                <a:sym typeface="Arial" panose="020B0604020202020204" pitchFamily="34" charset="0"/>
              </a:rPr>
              <a:t>và</a:t>
            </a:r>
            <a:r>
              <a:rPr lang="en-US" altLang="zh-CN" sz="8800" kern="2000" dirty="0">
                <a:solidFill>
                  <a:schemeClr val="bg1"/>
                </a:solidFill>
                <a:effectLst>
                  <a:outerShdw blurRad="38100" dist="38100" dir="2700000" algn="tl">
                    <a:srgbClr val="000000">
                      <a:alpha val="43137"/>
                    </a:srgbClr>
                  </a:outerShdw>
                </a:effectLst>
                <a:latin typeface="Century Schoolbook" panose="02040604050505020304" pitchFamily="18" charset="0"/>
                <a:ea typeface="方正粗谭黑简体" panose="02000000000000000000" pitchFamily="2" charset="-122"/>
                <a:cs typeface="Aharoni" panose="02010803020104030203" pitchFamily="2" charset="-79"/>
                <a:sym typeface="Arial" panose="020B0604020202020204" pitchFamily="34" charset="0"/>
              </a:rPr>
              <a:t> </a:t>
            </a:r>
            <a:r>
              <a:rPr lang="en-US" altLang="zh-CN" sz="8800" kern="2000" dirty="0" err="1">
                <a:solidFill>
                  <a:schemeClr val="bg1"/>
                </a:solidFill>
                <a:effectLst>
                  <a:outerShdw blurRad="38100" dist="38100" dir="2700000" algn="tl">
                    <a:srgbClr val="000000">
                      <a:alpha val="43137"/>
                    </a:srgbClr>
                  </a:outerShdw>
                </a:effectLst>
                <a:latin typeface="Century Schoolbook" panose="02040604050505020304" pitchFamily="18" charset="0"/>
                <a:ea typeface="方正粗谭黑简体" panose="02000000000000000000" pitchFamily="2" charset="-122"/>
                <a:cs typeface="Aharoni" panose="02010803020104030203" pitchFamily="2" charset="-79"/>
                <a:sym typeface="Arial" panose="020B0604020202020204" pitchFamily="34" charset="0"/>
              </a:rPr>
              <a:t>hẹn</a:t>
            </a:r>
            <a:r>
              <a:rPr lang="en-US" altLang="zh-CN" sz="8800" kern="2000" dirty="0">
                <a:solidFill>
                  <a:schemeClr val="bg1"/>
                </a:solidFill>
                <a:effectLst>
                  <a:outerShdw blurRad="38100" dist="38100" dir="2700000" algn="tl">
                    <a:srgbClr val="000000">
                      <a:alpha val="43137"/>
                    </a:srgbClr>
                  </a:outerShdw>
                </a:effectLst>
                <a:latin typeface="Century Schoolbook" panose="02040604050505020304" pitchFamily="18" charset="0"/>
                <a:ea typeface="方正粗谭黑简体" panose="02000000000000000000" pitchFamily="2" charset="-122"/>
                <a:cs typeface="Aharoni" panose="02010803020104030203" pitchFamily="2" charset="-79"/>
                <a:sym typeface="Arial" panose="020B0604020202020204" pitchFamily="34" charset="0"/>
              </a:rPr>
              <a:t> </a:t>
            </a:r>
            <a:r>
              <a:rPr lang="en-US" altLang="zh-CN" sz="8800" kern="2000" dirty="0" err="1">
                <a:solidFill>
                  <a:schemeClr val="bg1"/>
                </a:solidFill>
                <a:effectLst>
                  <a:outerShdw blurRad="38100" dist="38100" dir="2700000" algn="tl">
                    <a:srgbClr val="000000">
                      <a:alpha val="43137"/>
                    </a:srgbClr>
                  </a:outerShdw>
                </a:effectLst>
                <a:latin typeface="Century Schoolbook" panose="02040604050505020304" pitchFamily="18" charset="0"/>
                <a:ea typeface="方正粗谭黑简体" panose="02000000000000000000" pitchFamily="2" charset="-122"/>
                <a:cs typeface="Aharoni" panose="02010803020104030203" pitchFamily="2" charset="-79"/>
                <a:sym typeface="Arial" panose="020B0604020202020204" pitchFamily="34" charset="0"/>
              </a:rPr>
              <a:t>gặp</a:t>
            </a:r>
            <a:r>
              <a:rPr lang="en-US" altLang="zh-CN" sz="8800" kern="2000" dirty="0">
                <a:solidFill>
                  <a:schemeClr val="bg1"/>
                </a:solidFill>
                <a:effectLst>
                  <a:outerShdw blurRad="38100" dist="38100" dir="2700000" algn="tl">
                    <a:srgbClr val="000000">
                      <a:alpha val="43137"/>
                    </a:srgbClr>
                  </a:outerShdw>
                </a:effectLst>
                <a:latin typeface="Century Schoolbook" panose="02040604050505020304" pitchFamily="18" charset="0"/>
                <a:ea typeface="方正粗谭黑简体" panose="02000000000000000000" pitchFamily="2" charset="-122"/>
                <a:cs typeface="Aharoni" panose="02010803020104030203" pitchFamily="2" charset="-79"/>
                <a:sym typeface="Arial" panose="020B0604020202020204" pitchFamily="34" charset="0"/>
              </a:rPr>
              <a:t> </a:t>
            </a:r>
            <a:r>
              <a:rPr lang="en-US" altLang="zh-CN" sz="8800" kern="2000" dirty="0" err="1">
                <a:solidFill>
                  <a:schemeClr val="bg1"/>
                </a:solidFill>
                <a:effectLst>
                  <a:outerShdw blurRad="38100" dist="38100" dir="2700000" algn="tl">
                    <a:srgbClr val="000000">
                      <a:alpha val="43137"/>
                    </a:srgbClr>
                  </a:outerShdw>
                </a:effectLst>
                <a:latin typeface="Century Schoolbook" panose="02040604050505020304" pitchFamily="18" charset="0"/>
                <a:ea typeface="方正粗谭黑简体" panose="02000000000000000000" pitchFamily="2" charset="-122"/>
                <a:cs typeface="Aharoni" panose="02010803020104030203" pitchFamily="2" charset="-79"/>
                <a:sym typeface="Arial" panose="020B0604020202020204" pitchFamily="34" charset="0"/>
              </a:rPr>
              <a:t>lại</a:t>
            </a:r>
            <a:r>
              <a:rPr lang="en-US" altLang="zh-CN" sz="8800" kern="2000" dirty="0">
                <a:solidFill>
                  <a:schemeClr val="bg1"/>
                </a:solidFill>
                <a:effectLst>
                  <a:outerShdw blurRad="38100" dist="38100" dir="2700000" algn="tl">
                    <a:srgbClr val="000000">
                      <a:alpha val="43137"/>
                    </a:srgbClr>
                  </a:outerShdw>
                </a:effectLst>
                <a:latin typeface="Century Schoolbook" panose="02040604050505020304" pitchFamily="18" charset="0"/>
                <a:ea typeface="方正粗谭黑简体" panose="02000000000000000000" pitchFamily="2" charset="-122"/>
                <a:cs typeface="Aharoni" panose="02010803020104030203" pitchFamily="2" charset="-79"/>
                <a:sym typeface="Arial" panose="020B0604020202020204" pitchFamily="34" charset="0"/>
              </a:rPr>
              <a:t>!</a:t>
            </a:r>
            <a:endParaRPr lang="zh-CN" altLang="en-US" sz="8800" kern="2000" dirty="0">
              <a:solidFill>
                <a:schemeClr val="bg1"/>
              </a:solidFill>
              <a:effectLst>
                <a:outerShdw blurRad="38100" dist="38100" dir="2700000" algn="tl">
                  <a:srgbClr val="000000">
                    <a:alpha val="43137"/>
                  </a:srgbClr>
                </a:outerShdw>
              </a:effectLst>
              <a:latin typeface="Century Schoolbook" panose="02040604050505020304" pitchFamily="18" charset="0"/>
              <a:ea typeface="方正粗谭黑简体" panose="02000000000000000000" pitchFamily="2" charset="-122"/>
              <a:cs typeface="Aharoni" panose="02010803020104030203" pitchFamily="2" charset="-79"/>
              <a:sym typeface="Arial" panose="020B0604020202020204" pitchFamily="34" charset="0"/>
            </a:endParaRPr>
          </a:p>
        </p:txBody>
      </p:sp>
    </p:spTree>
    <p:extLst>
      <p:ext uri="{BB962C8B-B14F-4D97-AF65-F5344CB8AC3E}">
        <p14:creationId xmlns:p14="http://schemas.microsoft.com/office/powerpoint/2010/main" val="273059500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1000"/>
                                        <p:tgtEl>
                                          <p:spTgt spid="5"/>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750"/>
                                        <p:tgtEl>
                                          <p:spTgt spid="9"/>
                                        </p:tgtEl>
                                      </p:cBhvr>
                                    </p:animEffect>
                                    <p:anim calcmode="lin" valueType="num">
                                      <p:cBhvr>
                                        <p:cTn id="16" dur="750" fill="hold"/>
                                        <p:tgtEl>
                                          <p:spTgt spid="9"/>
                                        </p:tgtEl>
                                        <p:attrNameLst>
                                          <p:attrName>ppt_x</p:attrName>
                                        </p:attrNameLst>
                                      </p:cBhvr>
                                      <p:tavLst>
                                        <p:tav tm="0">
                                          <p:val>
                                            <p:strVal val="#ppt_x"/>
                                          </p:val>
                                        </p:tav>
                                        <p:tav tm="100000">
                                          <p:val>
                                            <p:strVal val="#ppt_x"/>
                                          </p:val>
                                        </p:tav>
                                      </p:tavLst>
                                    </p:anim>
                                    <p:anim calcmode="lin" valueType="num">
                                      <p:cBhvr>
                                        <p:cTn id="17" dur="75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5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750"/>
                                        <p:tgtEl>
                                          <p:spTgt spid="4"/>
                                        </p:tgtEl>
                                      </p:cBhvr>
                                    </p:animEffect>
                                    <p:anim calcmode="lin" valueType="num">
                                      <p:cBhvr>
                                        <p:cTn id="21" dur="750" fill="hold"/>
                                        <p:tgtEl>
                                          <p:spTgt spid="4"/>
                                        </p:tgtEl>
                                        <p:attrNameLst>
                                          <p:attrName>ppt_x</p:attrName>
                                        </p:attrNameLst>
                                      </p:cBhvr>
                                      <p:tavLst>
                                        <p:tav tm="0">
                                          <p:val>
                                            <p:strVal val="#ppt_x"/>
                                          </p:val>
                                        </p:tav>
                                        <p:tav tm="100000">
                                          <p:val>
                                            <p:strVal val="#ppt_x"/>
                                          </p:val>
                                        </p:tav>
                                      </p:tavLst>
                                    </p:anim>
                                    <p:anim calcmode="lin" valueType="num">
                                      <p:cBhvr>
                                        <p:cTn id="22" dur="75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50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750"/>
                                        <p:tgtEl>
                                          <p:spTgt spid="3"/>
                                        </p:tgtEl>
                                      </p:cBhvr>
                                    </p:animEffect>
                                    <p:anim calcmode="lin" valueType="num">
                                      <p:cBhvr>
                                        <p:cTn id="26" dur="750" fill="hold"/>
                                        <p:tgtEl>
                                          <p:spTgt spid="3"/>
                                        </p:tgtEl>
                                        <p:attrNameLst>
                                          <p:attrName>ppt_x</p:attrName>
                                        </p:attrNameLst>
                                      </p:cBhvr>
                                      <p:tavLst>
                                        <p:tav tm="0">
                                          <p:val>
                                            <p:strVal val="#ppt_x"/>
                                          </p:val>
                                        </p:tav>
                                        <p:tav tm="100000">
                                          <p:val>
                                            <p:strVal val="#ppt_x"/>
                                          </p:val>
                                        </p:tav>
                                      </p:tavLst>
                                    </p:anim>
                                    <p:anim calcmode="lin" valueType="num">
                                      <p:cBhvr>
                                        <p:cTn id="27" dur="750" fill="hold"/>
                                        <p:tgtEl>
                                          <p:spTgt spid="3"/>
                                        </p:tgtEl>
                                        <p:attrNameLst>
                                          <p:attrName>ppt_y</p:attrName>
                                        </p:attrNameLst>
                                      </p:cBhvr>
                                      <p:tavLst>
                                        <p:tav tm="0">
                                          <p:val>
                                            <p:strVal val="#ppt_y+.1"/>
                                          </p:val>
                                        </p:tav>
                                        <p:tav tm="100000">
                                          <p:val>
                                            <p:strVal val="#ppt_y"/>
                                          </p:val>
                                        </p:tav>
                                      </p:tavLst>
                                    </p:anim>
                                  </p:childTnLst>
                                </p:cTn>
                              </p:par>
                            </p:childTnLst>
                          </p:cTn>
                        </p:par>
                        <p:par>
                          <p:cTn id="28" fill="hold">
                            <p:stCondLst>
                              <p:cond delay="2750"/>
                            </p:stCondLst>
                            <p:childTnLst>
                              <p:par>
                                <p:cTn id="29" presetID="16" presetClass="entr" presetSubtype="37"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outVertical)">
                                      <p:cBhvr>
                                        <p:cTn id="31" dur="750"/>
                                        <p:tgtEl>
                                          <p:spTgt spid="6"/>
                                        </p:tgtEl>
                                      </p:cBhvr>
                                    </p:animEffect>
                                  </p:childTnLst>
                                </p:cTn>
                              </p:par>
                              <p:par>
                                <p:cTn id="32" presetID="10" presetClass="entr" presetSubtype="0" fill="hold" nodeType="withEffect">
                                  <p:stCondLst>
                                    <p:cond delay="50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par>
                                <p:cTn id="35" presetID="10" presetClass="entr" presetSubtype="0" fill="hold" nodeType="withEffect">
                                  <p:stCondLst>
                                    <p:cond delay="50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nodeType="withEffect">
                                  <p:stCondLst>
                                    <p:cond delay="50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par>
                                <p:cTn id="41" presetID="10" presetClass="entr" presetSubtype="0" fill="hold" nodeType="withEffect">
                                  <p:stCondLst>
                                    <p:cond delay="50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par>
                          <p:cTn id="44" fill="hold">
                            <p:stCondLst>
                              <p:cond delay="3750"/>
                            </p:stCondLst>
                            <p:childTnLst>
                              <p:par>
                                <p:cTn id="45" presetID="41" presetClass="entr" presetSubtype="0" fill="hold" grpId="0" nodeType="afterEffect">
                                  <p:stCondLst>
                                    <p:cond delay="0"/>
                                  </p:stCondLst>
                                  <p:iterate type="lt">
                                    <p:tmPct val="10000"/>
                                  </p:iterate>
                                  <p:childTnLst>
                                    <p:set>
                                      <p:cBhvr>
                                        <p:cTn id="46" dur="1" fill="hold">
                                          <p:stCondLst>
                                            <p:cond delay="0"/>
                                          </p:stCondLst>
                                        </p:cTn>
                                        <p:tgtEl>
                                          <p:spTgt spid="13"/>
                                        </p:tgtEl>
                                        <p:attrNameLst>
                                          <p:attrName>style.visibility</p:attrName>
                                        </p:attrNameLst>
                                      </p:cBhvr>
                                      <p:to>
                                        <p:strVal val="visible"/>
                                      </p:to>
                                    </p:set>
                                    <p:anim calcmode="lin" valueType="num">
                                      <p:cBhvr>
                                        <p:cTn id="47" dur="75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48" dur="750" fill="hold"/>
                                        <p:tgtEl>
                                          <p:spTgt spid="13"/>
                                        </p:tgtEl>
                                        <p:attrNameLst>
                                          <p:attrName>ppt_y</p:attrName>
                                        </p:attrNameLst>
                                      </p:cBhvr>
                                      <p:tavLst>
                                        <p:tav tm="0">
                                          <p:val>
                                            <p:strVal val="#ppt_y"/>
                                          </p:val>
                                        </p:tav>
                                        <p:tav tm="100000">
                                          <p:val>
                                            <p:strVal val="#ppt_y"/>
                                          </p:val>
                                        </p:tav>
                                      </p:tavLst>
                                    </p:anim>
                                    <p:anim calcmode="lin" valueType="num">
                                      <p:cBhvr>
                                        <p:cTn id="49" dur="75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50" dur="75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51" dur="75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extLst>
    <p:ext uri="{E180D4A7-C9FB-4DFB-919C-405C955672EB}">
      <p14:showEvtLst xmlns:p14="http://schemas.microsoft.com/office/powerpoint/2010/main">
        <p14:playEvt time="0" objId="15"/>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4EB98881-A410-4349-B84E-7A1B638EFA17}"/>
              </a:ext>
            </a:extLst>
          </p:cNvPr>
          <p:cNvSpPr/>
          <p:nvPr/>
        </p:nvSpPr>
        <p:spPr>
          <a:xfrm>
            <a:off x="1416265" y="3582482"/>
            <a:ext cx="15310564" cy="578454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50">
              <a:solidFill>
                <a:sysClr val="windowText" lastClr="000000"/>
              </a:solidFill>
            </a:endParaRPr>
          </a:p>
        </p:txBody>
      </p:sp>
      <p:sp>
        <p:nvSpPr>
          <p:cNvPr id="3" name="TextBox 2">
            <a:extLst>
              <a:ext uri="{FF2B5EF4-FFF2-40B4-BE49-F238E27FC236}">
                <a16:creationId xmlns:a16="http://schemas.microsoft.com/office/drawing/2014/main" xmlns="" id="{FCF21AD6-2B96-E54A-AF2B-733114531BC3}"/>
              </a:ext>
            </a:extLst>
          </p:cNvPr>
          <p:cNvSpPr txBox="1"/>
          <p:nvPr/>
        </p:nvSpPr>
        <p:spPr>
          <a:xfrm>
            <a:off x="2252542" y="6179225"/>
            <a:ext cx="16526107" cy="415755"/>
          </a:xfrm>
          <a:prstGeom prst="rect">
            <a:avLst/>
          </a:prstGeom>
          <a:noFill/>
        </p:spPr>
        <p:txBody>
          <a:bodyPr wrap="square" rtlCol="0">
            <a:spAutoFit/>
          </a:bodyPr>
          <a:lstStyle/>
          <a:p>
            <a:pPr marR="30480" lvl="0" algn="just">
              <a:lnSpc>
                <a:spcPts val="1800"/>
              </a:lnSpc>
              <a:spcAft>
                <a:spcPts val="1200"/>
              </a:spcAft>
              <a:buSzPts val="1350"/>
            </a:pPr>
            <a:r>
              <a:rPr lang="en-US" sz="5000" dirty="0">
                <a:effectLst/>
                <a:latin typeface="Times New Roman" panose="02020603050405020304" pitchFamily="18" charset="0"/>
                <a:ea typeface="Calibri" panose="020F0502020204030204" pitchFamily="34" charset="0"/>
              </a:rPr>
              <a:t>2. </a:t>
            </a:r>
            <a:r>
              <a:rPr lang="en-US" sz="5000" dirty="0" err="1">
                <a:effectLst/>
                <a:latin typeface="Times New Roman" panose="02020603050405020304" pitchFamily="18" charset="0"/>
                <a:ea typeface="Calibri" panose="020F0502020204030204" pitchFamily="34" charset="0"/>
              </a:rPr>
              <a:t>Là</a:t>
            </a:r>
            <a:r>
              <a:rPr lang="en-US" sz="5000" dirty="0">
                <a:effectLst/>
                <a:latin typeface="Times New Roman" panose="02020603050405020304" pitchFamily="18" charset="0"/>
                <a:ea typeface="Calibri" panose="020F0502020204030204" pitchFamily="34" charset="0"/>
              </a:rPr>
              <a:t> </a:t>
            </a:r>
            <a:r>
              <a:rPr lang="en-US" sz="5000" dirty="0" err="1">
                <a:effectLst/>
                <a:latin typeface="Times New Roman" panose="02020603050405020304" pitchFamily="18" charset="0"/>
                <a:ea typeface="Calibri" panose="020F0502020204030204" pitchFamily="34" charset="0"/>
              </a:rPr>
              <a:t>nguồn</a:t>
            </a:r>
            <a:r>
              <a:rPr lang="en-US" sz="5000" dirty="0">
                <a:effectLst/>
                <a:latin typeface="Times New Roman" panose="02020603050405020304" pitchFamily="18" charset="0"/>
                <a:ea typeface="Calibri" panose="020F0502020204030204" pitchFamily="34" charset="0"/>
              </a:rPr>
              <a:t> </a:t>
            </a:r>
            <a:r>
              <a:rPr lang="en-US" sz="5000" dirty="0" err="1">
                <a:effectLst/>
                <a:latin typeface="Times New Roman" panose="02020603050405020304" pitchFamily="18" charset="0"/>
                <a:ea typeface="Calibri" panose="020F0502020204030204" pitchFamily="34" charset="0"/>
              </a:rPr>
              <a:t>tài</a:t>
            </a:r>
            <a:r>
              <a:rPr lang="en-US" sz="5000" dirty="0">
                <a:effectLst/>
                <a:latin typeface="Times New Roman" panose="02020603050405020304" pitchFamily="18" charset="0"/>
                <a:ea typeface="Calibri" panose="020F0502020204030204" pitchFamily="34" charset="0"/>
              </a:rPr>
              <a:t> </a:t>
            </a:r>
            <a:r>
              <a:rPr lang="en-US" sz="5000" dirty="0" err="1">
                <a:effectLst/>
                <a:latin typeface="Times New Roman" panose="02020603050405020304" pitchFamily="18" charset="0"/>
                <a:ea typeface="Calibri" panose="020F0502020204030204" pitchFamily="34" charset="0"/>
              </a:rPr>
              <a:t>nguyên</a:t>
            </a:r>
            <a:r>
              <a:rPr lang="en-US" sz="5000" dirty="0">
                <a:effectLst/>
                <a:latin typeface="Times New Roman" panose="02020603050405020304" pitchFamily="18" charset="0"/>
                <a:ea typeface="Calibri" panose="020F0502020204030204" pitchFamily="34" charset="0"/>
              </a:rPr>
              <a:t> </a:t>
            </a:r>
            <a:r>
              <a:rPr lang="en-US" sz="5000" dirty="0" err="1">
                <a:effectLst/>
                <a:latin typeface="Times New Roman" panose="02020603050405020304" pitchFamily="18" charset="0"/>
                <a:ea typeface="Calibri" panose="020F0502020204030204" pitchFamily="34" charset="0"/>
              </a:rPr>
              <a:t>thiên</a:t>
            </a:r>
            <a:r>
              <a:rPr lang="en-US" sz="5000" dirty="0">
                <a:effectLst/>
                <a:latin typeface="Times New Roman" panose="02020603050405020304" pitchFamily="18" charset="0"/>
                <a:ea typeface="Calibri" panose="020F0502020204030204" pitchFamily="34" charset="0"/>
              </a:rPr>
              <a:t> </a:t>
            </a:r>
            <a:r>
              <a:rPr lang="en-US" sz="5000" dirty="0" err="1">
                <a:effectLst/>
                <a:latin typeface="Times New Roman" panose="02020603050405020304" pitchFamily="18" charset="0"/>
                <a:ea typeface="Calibri" panose="020F0502020204030204" pitchFamily="34" charset="0"/>
              </a:rPr>
              <a:t>nhiên</a:t>
            </a:r>
            <a:r>
              <a:rPr lang="en-US" sz="5000" dirty="0">
                <a:effectLst/>
                <a:latin typeface="Times New Roman" panose="02020603050405020304" pitchFamily="18" charset="0"/>
                <a:ea typeface="Calibri" panose="020F0502020204030204" pitchFamily="34" charset="0"/>
              </a:rPr>
              <a:t> </a:t>
            </a:r>
            <a:r>
              <a:rPr lang="en-US" sz="5000" dirty="0" err="1">
                <a:effectLst/>
                <a:latin typeface="Times New Roman" panose="02020603050405020304" pitchFamily="18" charset="0"/>
                <a:ea typeface="Calibri" panose="020F0502020204030204" pitchFamily="34" charset="0"/>
              </a:rPr>
              <a:t>không</a:t>
            </a:r>
            <a:r>
              <a:rPr lang="en-US" sz="5000" dirty="0">
                <a:effectLst/>
                <a:latin typeface="Times New Roman" panose="02020603050405020304" pitchFamily="18" charset="0"/>
                <a:ea typeface="Calibri" panose="020F0502020204030204" pitchFamily="34" charset="0"/>
              </a:rPr>
              <a:t> </a:t>
            </a:r>
            <a:r>
              <a:rPr lang="en-US" sz="5000" dirty="0" err="1">
                <a:effectLst/>
                <a:latin typeface="Times New Roman" panose="02020603050405020304" pitchFamily="18" charset="0"/>
                <a:ea typeface="Calibri" panose="020F0502020204030204" pitchFamily="34" charset="0"/>
              </a:rPr>
              <a:t>tái</a:t>
            </a:r>
            <a:r>
              <a:rPr lang="en-US" sz="5000" dirty="0">
                <a:effectLst/>
                <a:latin typeface="Times New Roman" panose="02020603050405020304" pitchFamily="18" charset="0"/>
                <a:ea typeface="Calibri" panose="020F0502020204030204" pitchFamily="34" charset="0"/>
              </a:rPr>
              <a:t> </a:t>
            </a:r>
            <a:r>
              <a:rPr lang="en-US" sz="5000" dirty="0" err="1">
                <a:effectLst/>
                <a:latin typeface="Times New Roman" panose="02020603050405020304" pitchFamily="18" charset="0"/>
                <a:ea typeface="Calibri" panose="020F0502020204030204" pitchFamily="34" charset="0"/>
              </a:rPr>
              <a:t>tạo</a:t>
            </a:r>
            <a:r>
              <a:rPr lang="en-US" sz="5000" dirty="0">
                <a:effectLst/>
                <a:latin typeface="Times New Roman" panose="02020603050405020304" pitchFamily="18" charset="0"/>
                <a:ea typeface="Calibri" panose="020F0502020204030204" pitchFamily="34" charset="0"/>
              </a:rPr>
              <a:t> </a:t>
            </a:r>
            <a:r>
              <a:rPr lang="en-US" sz="5000" dirty="0" err="1">
                <a:effectLst/>
                <a:latin typeface="Times New Roman" panose="02020603050405020304" pitchFamily="18" charset="0"/>
                <a:ea typeface="Calibri" panose="020F0502020204030204" pitchFamily="34" charset="0"/>
              </a:rPr>
              <a:t>được</a:t>
            </a:r>
            <a:r>
              <a:rPr lang="en-US" sz="5000" dirty="0">
                <a:effectLst/>
                <a:latin typeface="Times New Roman" panose="02020603050405020304" pitchFamily="18" charset="0"/>
                <a:ea typeface="Calibri" panose="020F0502020204030204" pitchFamily="34" charset="0"/>
              </a:rPr>
              <a:t>.</a:t>
            </a:r>
            <a:endParaRPr lang="x-none" sz="5000" dirty="0">
              <a:effectLst/>
              <a:latin typeface="Times New Roman" panose="02020603050405020304" pitchFamily="18" charset="0"/>
              <a:ea typeface="Calibri" panose="020F0502020204030204" pitchFamily="34" charset="0"/>
            </a:endParaRPr>
          </a:p>
        </p:txBody>
      </p:sp>
      <p:sp>
        <p:nvSpPr>
          <p:cNvPr id="4" name="Curved Left Arrow 3">
            <a:hlinkClick r:id="rId2" action="ppaction://hlinksldjump"/>
            <a:extLst>
              <a:ext uri="{FF2B5EF4-FFF2-40B4-BE49-F238E27FC236}">
                <a16:creationId xmlns:a16="http://schemas.microsoft.com/office/drawing/2014/main" xmlns="" id="{FAEF1873-843C-DD49-A995-D8197AFE2E04}"/>
              </a:ext>
            </a:extLst>
          </p:cNvPr>
          <p:cNvSpPr/>
          <p:nvPr/>
        </p:nvSpPr>
        <p:spPr>
          <a:xfrm>
            <a:off x="15639924" y="9977820"/>
            <a:ext cx="1488721" cy="130472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50">
              <a:solidFill>
                <a:schemeClr val="tx1"/>
              </a:solidFill>
            </a:endParaRPr>
          </a:p>
        </p:txBody>
      </p:sp>
    </p:spTree>
    <p:extLst>
      <p:ext uri="{BB962C8B-B14F-4D97-AF65-F5344CB8AC3E}">
        <p14:creationId xmlns:p14="http://schemas.microsoft.com/office/powerpoint/2010/main" val="13364881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4EB98881-A410-4349-B84E-7A1B638EFA17}"/>
              </a:ext>
            </a:extLst>
          </p:cNvPr>
          <p:cNvSpPr/>
          <p:nvPr/>
        </p:nvSpPr>
        <p:spPr>
          <a:xfrm>
            <a:off x="2772316" y="4318469"/>
            <a:ext cx="13164300" cy="50262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50">
              <a:solidFill>
                <a:sysClr val="windowText" lastClr="000000"/>
              </a:solidFill>
            </a:endParaRPr>
          </a:p>
        </p:txBody>
      </p:sp>
      <p:sp>
        <p:nvSpPr>
          <p:cNvPr id="3" name="TextBox 2">
            <a:extLst>
              <a:ext uri="{FF2B5EF4-FFF2-40B4-BE49-F238E27FC236}">
                <a16:creationId xmlns:a16="http://schemas.microsoft.com/office/drawing/2014/main" xmlns="" id="{FCF21AD6-2B96-E54A-AF2B-733114531BC3}"/>
              </a:ext>
            </a:extLst>
          </p:cNvPr>
          <p:cNvSpPr txBox="1"/>
          <p:nvPr/>
        </p:nvSpPr>
        <p:spPr>
          <a:xfrm>
            <a:off x="3840418" y="5885026"/>
            <a:ext cx="11676854" cy="1806007"/>
          </a:xfrm>
          <a:prstGeom prst="rect">
            <a:avLst/>
          </a:prstGeom>
          <a:noFill/>
        </p:spPr>
        <p:txBody>
          <a:bodyPr wrap="square" rtlCol="0">
            <a:spAutoFit/>
          </a:bodyPr>
          <a:lstStyle/>
          <a:p>
            <a:pPr lvl="0" algn="just">
              <a:lnSpc>
                <a:spcPct val="115000"/>
              </a:lnSpc>
              <a:spcAft>
                <a:spcPts val="800"/>
              </a:spcAft>
              <a:buSzPts val="1350"/>
              <a:tabLst>
                <a:tab pos="90170" algn="l"/>
              </a:tabLst>
            </a:pP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3.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hydrocarbon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chiếm</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tới</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50 – 98%)</a:t>
            </a:r>
            <a:endParaRPr lang="x-none" sz="5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Curved Left Arrow 3">
            <a:hlinkClick r:id="rId2" action="ppaction://hlinksldjump"/>
            <a:extLst>
              <a:ext uri="{FF2B5EF4-FFF2-40B4-BE49-F238E27FC236}">
                <a16:creationId xmlns:a16="http://schemas.microsoft.com/office/drawing/2014/main" xmlns="" id="{FAEF1873-843C-DD49-A995-D8197AFE2E04}"/>
              </a:ext>
            </a:extLst>
          </p:cNvPr>
          <p:cNvSpPr/>
          <p:nvPr/>
        </p:nvSpPr>
        <p:spPr>
          <a:xfrm>
            <a:off x="15639924" y="9977820"/>
            <a:ext cx="1488721" cy="130472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50">
              <a:solidFill>
                <a:schemeClr val="tx1"/>
              </a:solidFill>
            </a:endParaRPr>
          </a:p>
        </p:txBody>
      </p:sp>
    </p:spTree>
    <p:extLst>
      <p:ext uri="{BB962C8B-B14F-4D97-AF65-F5344CB8AC3E}">
        <p14:creationId xmlns:p14="http://schemas.microsoft.com/office/powerpoint/2010/main" val="9639280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4EB98881-A410-4349-B84E-7A1B638EFA17}"/>
              </a:ext>
            </a:extLst>
          </p:cNvPr>
          <p:cNvSpPr/>
          <p:nvPr/>
        </p:nvSpPr>
        <p:spPr>
          <a:xfrm>
            <a:off x="2776714" y="4229256"/>
            <a:ext cx="13164300" cy="549461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50">
              <a:solidFill>
                <a:sysClr val="windowText" lastClr="000000"/>
              </a:solidFill>
            </a:endParaRPr>
          </a:p>
        </p:txBody>
      </p:sp>
      <p:sp>
        <p:nvSpPr>
          <p:cNvPr id="3" name="TextBox 2">
            <a:extLst>
              <a:ext uri="{FF2B5EF4-FFF2-40B4-BE49-F238E27FC236}">
                <a16:creationId xmlns:a16="http://schemas.microsoft.com/office/drawing/2014/main" xmlns="" id="{FCF21AD6-2B96-E54A-AF2B-733114531BC3}"/>
              </a:ext>
            </a:extLst>
          </p:cNvPr>
          <p:cNvSpPr txBox="1"/>
          <p:nvPr/>
        </p:nvSpPr>
        <p:spPr>
          <a:xfrm>
            <a:off x="4421198" y="5662005"/>
            <a:ext cx="10336635" cy="2690865"/>
          </a:xfrm>
          <a:prstGeom prst="rect">
            <a:avLst/>
          </a:prstGeom>
          <a:noFill/>
        </p:spPr>
        <p:txBody>
          <a:bodyPr wrap="square" rtlCol="0">
            <a:spAutoFit/>
          </a:bodyPr>
          <a:lstStyle/>
          <a:p>
            <a:pPr lvl="0" algn="just">
              <a:lnSpc>
                <a:spcPct val="115000"/>
              </a:lnSpc>
              <a:spcAft>
                <a:spcPts val="800"/>
              </a:spcAft>
              <a:buSzPts val="1350"/>
              <a:tabLst>
                <a:tab pos="90170" algn="l"/>
              </a:tabLst>
            </a:pP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4.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liệu</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xuất</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xăng</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dầu</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hữu</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x-none" sz="5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Curved Left Arrow 3">
            <a:hlinkClick r:id="rId2" action="ppaction://hlinksldjump"/>
            <a:extLst>
              <a:ext uri="{FF2B5EF4-FFF2-40B4-BE49-F238E27FC236}">
                <a16:creationId xmlns:a16="http://schemas.microsoft.com/office/drawing/2014/main" xmlns="" id="{FAEF1873-843C-DD49-A995-D8197AFE2E04}"/>
              </a:ext>
            </a:extLst>
          </p:cNvPr>
          <p:cNvSpPr/>
          <p:nvPr/>
        </p:nvSpPr>
        <p:spPr>
          <a:xfrm>
            <a:off x="15639924" y="9977820"/>
            <a:ext cx="1488721" cy="130472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50">
              <a:solidFill>
                <a:schemeClr val="tx1"/>
              </a:solidFill>
            </a:endParaRPr>
          </a:p>
        </p:txBody>
      </p:sp>
    </p:spTree>
    <p:extLst>
      <p:ext uri="{BB962C8B-B14F-4D97-AF65-F5344CB8AC3E}">
        <p14:creationId xmlns:p14="http://schemas.microsoft.com/office/powerpoint/2010/main" val="40044470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8C3DF8D2-24F1-8E46-8AA6-A34FF05E1395}"/>
              </a:ext>
            </a:extLst>
          </p:cNvPr>
          <p:cNvSpPr/>
          <p:nvPr/>
        </p:nvSpPr>
        <p:spPr>
          <a:xfrm>
            <a:off x="2776714" y="4229256"/>
            <a:ext cx="13164300" cy="549461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50">
              <a:solidFill>
                <a:sysClr val="windowText" lastClr="000000"/>
              </a:solidFill>
            </a:endParaRPr>
          </a:p>
        </p:txBody>
      </p:sp>
      <p:sp>
        <p:nvSpPr>
          <p:cNvPr id="3" name="TextBox 2">
            <a:extLst>
              <a:ext uri="{FF2B5EF4-FFF2-40B4-BE49-F238E27FC236}">
                <a16:creationId xmlns:a16="http://schemas.microsoft.com/office/drawing/2014/main" xmlns="" id="{5C8EA490-CF96-BA4E-92C4-D19E9331BE8B}"/>
              </a:ext>
            </a:extLst>
          </p:cNvPr>
          <p:cNvSpPr txBox="1"/>
          <p:nvPr/>
        </p:nvSpPr>
        <p:spPr>
          <a:xfrm>
            <a:off x="4621916" y="6353379"/>
            <a:ext cx="10336635" cy="921150"/>
          </a:xfrm>
          <a:prstGeom prst="rect">
            <a:avLst/>
          </a:prstGeom>
          <a:noFill/>
        </p:spPr>
        <p:txBody>
          <a:bodyPr wrap="square" rtlCol="0">
            <a:spAutoFit/>
          </a:bodyPr>
          <a:lstStyle/>
          <a:p>
            <a:pPr lvl="0" algn="just">
              <a:lnSpc>
                <a:spcPct val="115000"/>
              </a:lnSpc>
              <a:spcAft>
                <a:spcPts val="800"/>
              </a:spcAft>
              <a:buSzPts val="1350"/>
              <a:tabLst>
                <a:tab pos="90170" algn="l"/>
              </a:tabLst>
            </a:pP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5.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gọi</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liệu</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effectLst/>
                <a:latin typeface="Times New Roman" panose="02020603050405020304" pitchFamily="18" charset="0"/>
                <a:ea typeface="Calibri" panose="020F0502020204030204" pitchFamily="34" charset="0"/>
                <a:cs typeface="Times New Roman" panose="02020603050405020304" pitchFamily="18" charset="0"/>
              </a:rPr>
              <a:t>thạch</a:t>
            </a: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x-none" sz="5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Curved Left Arrow 3">
            <a:hlinkClick r:id="rId2" action="ppaction://hlinksldjump"/>
            <a:extLst>
              <a:ext uri="{FF2B5EF4-FFF2-40B4-BE49-F238E27FC236}">
                <a16:creationId xmlns:a16="http://schemas.microsoft.com/office/drawing/2014/main" xmlns="" id="{DB9668F6-45CD-E94E-AA5F-4EF4B7C8B7DB}"/>
              </a:ext>
            </a:extLst>
          </p:cNvPr>
          <p:cNvSpPr/>
          <p:nvPr/>
        </p:nvSpPr>
        <p:spPr>
          <a:xfrm>
            <a:off x="15639924" y="9977820"/>
            <a:ext cx="1488721" cy="130472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50">
              <a:solidFill>
                <a:schemeClr val="tx1"/>
              </a:solidFill>
            </a:endParaRPr>
          </a:p>
        </p:txBody>
      </p:sp>
    </p:spTree>
    <p:extLst>
      <p:ext uri="{BB962C8B-B14F-4D97-AF65-F5344CB8AC3E}">
        <p14:creationId xmlns:p14="http://schemas.microsoft.com/office/powerpoint/2010/main" val="4507913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78EB43CB-D26A-084F-A9E4-54083A7F0764}"/>
              </a:ext>
            </a:extLst>
          </p:cNvPr>
          <p:cNvSpPr/>
          <p:nvPr/>
        </p:nvSpPr>
        <p:spPr>
          <a:xfrm>
            <a:off x="2776714" y="4229256"/>
            <a:ext cx="13164300" cy="549461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50">
              <a:solidFill>
                <a:sysClr val="windowText" lastClr="000000"/>
              </a:solidFill>
            </a:endParaRPr>
          </a:p>
        </p:txBody>
      </p:sp>
      <p:sp>
        <p:nvSpPr>
          <p:cNvPr id="3" name="TextBox 2">
            <a:extLst>
              <a:ext uri="{FF2B5EF4-FFF2-40B4-BE49-F238E27FC236}">
                <a16:creationId xmlns:a16="http://schemas.microsoft.com/office/drawing/2014/main" xmlns="" id="{C3488FBB-DF3D-0F48-AFC7-6ACF9B259686}"/>
              </a:ext>
            </a:extLst>
          </p:cNvPr>
          <p:cNvSpPr txBox="1"/>
          <p:nvPr/>
        </p:nvSpPr>
        <p:spPr>
          <a:xfrm>
            <a:off x="4376589" y="6073557"/>
            <a:ext cx="10336635" cy="1806007"/>
          </a:xfrm>
          <a:prstGeom prst="rect">
            <a:avLst/>
          </a:prstGeom>
          <a:noFill/>
        </p:spPr>
        <p:txBody>
          <a:bodyPr wrap="square" rtlCol="0">
            <a:spAutoFit/>
          </a:bodyPr>
          <a:lstStyle/>
          <a:p>
            <a:pPr lvl="0" algn="just">
              <a:lnSpc>
                <a:spcPct val="115000"/>
              </a:lnSpc>
              <a:spcAft>
                <a:spcPts val="800"/>
              </a:spcAft>
              <a:buSzPts val="1350"/>
              <a:tabLst>
                <a:tab pos="90170" algn="l"/>
              </a:tabLst>
            </a:pPr>
            <a:r>
              <a:rPr lang="en-US" sz="5000" dirty="0">
                <a:effectLst/>
                <a:latin typeface="Times New Roman" panose="02020603050405020304" pitchFamily="18" charset="0"/>
                <a:ea typeface="Times New Roman" panose="02020603050405020304" pitchFamily="18" charset="0"/>
                <a:cs typeface="Times New Roman" panose="02020603050405020304" pitchFamily="18" charset="0"/>
              </a:rPr>
              <a:t>6. </a:t>
            </a:r>
            <a:r>
              <a:rPr lang="en-US" sz="5000" dirty="0" err="1">
                <a:effectLst/>
                <a:latin typeface="Times New Roman" panose="02020603050405020304" pitchFamily="18" charset="0"/>
                <a:ea typeface="Times New Roman" panose="02020603050405020304" pitchFamily="18" charset="0"/>
                <a:cs typeface="Times New Roman" panose="02020603050405020304" pitchFamily="18" charset="0"/>
              </a:rPr>
              <a:t>Khu</a:t>
            </a:r>
            <a:r>
              <a:rPr lang="en-US" sz="5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effectLst/>
                <a:latin typeface="Times New Roman" panose="02020603050405020304" pitchFamily="18" charset="0"/>
                <a:ea typeface="Times New Roman" panose="02020603050405020304" pitchFamily="18" charset="0"/>
                <a:cs typeface="Times New Roman" panose="02020603050405020304" pitchFamily="18" charset="0"/>
              </a:rPr>
              <a:t>vực</a:t>
            </a:r>
            <a:r>
              <a:rPr lang="en-US" sz="5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effectLst/>
                <a:latin typeface="Times New Roman" panose="02020603050405020304" pitchFamily="18" charset="0"/>
                <a:ea typeface="Times New Roman" panose="02020603050405020304" pitchFamily="18" charset="0"/>
                <a:cs typeface="Times New Roman" panose="02020603050405020304" pitchFamily="18" charset="0"/>
              </a:rPr>
              <a:t>dự</a:t>
            </a:r>
            <a:r>
              <a:rPr lang="en-US" sz="5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effectLst/>
                <a:latin typeface="Times New Roman" panose="02020603050405020304" pitchFamily="18" charset="0"/>
                <a:ea typeface="Times New Roman" panose="02020603050405020304" pitchFamily="18" charset="0"/>
                <a:cs typeface="Times New Roman" panose="02020603050405020304" pitchFamily="18" charset="0"/>
              </a:rPr>
              <a:t>trữ</a:t>
            </a:r>
            <a:r>
              <a:rPr lang="en-US" sz="5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5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5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effectLst/>
                <a:latin typeface="Times New Roman" panose="02020603050405020304" pitchFamily="18" charset="0"/>
                <a:ea typeface="Times New Roman" panose="02020603050405020304" pitchFamily="18" charset="0"/>
                <a:cs typeface="Times New Roman" panose="02020603050405020304" pitchFamily="18" charset="0"/>
              </a:rPr>
              <a:t>ở</a:t>
            </a:r>
            <a:r>
              <a:rPr lang="en-US" sz="5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5000" dirty="0">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5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5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5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sz="5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effectLst/>
                <a:latin typeface="Times New Roman" panose="02020603050405020304" pitchFamily="18" charset="0"/>
                <a:ea typeface="Times New Roman" panose="02020603050405020304" pitchFamily="18" charset="0"/>
                <a:cs typeface="Times New Roman" panose="02020603050405020304" pitchFamily="18" charset="0"/>
              </a:rPr>
              <a:t>Đông</a:t>
            </a:r>
            <a:endParaRPr lang="x-none" sz="5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Curved Left Arrow 3">
            <a:hlinkClick r:id="rId2" action="ppaction://hlinksldjump"/>
            <a:extLst>
              <a:ext uri="{FF2B5EF4-FFF2-40B4-BE49-F238E27FC236}">
                <a16:creationId xmlns:a16="http://schemas.microsoft.com/office/drawing/2014/main" xmlns="" id="{568098C5-0D29-6341-B33A-B79E94F5ED40}"/>
              </a:ext>
            </a:extLst>
          </p:cNvPr>
          <p:cNvSpPr/>
          <p:nvPr/>
        </p:nvSpPr>
        <p:spPr>
          <a:xfrm>
            <a:off x="15639924" y="9977820"/>
            <a:ext cx="1488721" cy="130472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50">
              <a:solidFill>
                <a:schemeClr val="tx1"/>
              </a:solidFill>
            </a:endParaRPr>
          </a:p>
        </p:txBody>
      </p:sp>
    </p:spTree>
    <p:extLst>
      <p:ext uri="{BB962C8B-B14F-4D97-AF65-F5344CB8AC3E}">
        <p14:creationId xmlns:p14="http://schemas.microsoft.com/office/powerpoint/2010/main" val="16695798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19054D-8CB2-4195-3A8E-E0A6C6D51E96}"/>
              </a:ext>
            </a:extLst>
          </p:cNvPr>
          <p:cNvSpPr>
            <a:spLocks noGrp="1"/>
          </p:cNvSpPr>
          <p:nvPr>
            <p:ph type="title"/>
          </p:nvPr>
        </p:nvSpPr>
        <p:spPr>
          <a:xfrm>
            <a:off x="873251" y="1814567"/>
            <a:ext cx="15546149" cy="1568713"/>
          </a:xfrm>
        </p:spPr>
        <p:txBody>
          <a:bodyPr/>
          <a:lstStyle/>
          <a:p>
            <a:r>
              <a:rPr lang="en-US" dirty="0">
                <a:solidFill>
                  <a:schemeClr val="accent1">
                    <a:lumMod val="75000"/>
                  </a:schemeClr>
                </a:solidFill>
                <a:latin typeface="Times New Roman" panose="02020603050405020304" pitchFamily="18" charset="0"/>
                <a:cs typeface="Times New Roman" panose="02020603050405020304" pitchFamily="18" charset="0"/>
              </a:rPr>
              <a:t>I. NGUỒN GỐC DẦU MỎ</a:t>
            </a:r>
            <a:br>
              <a:rPr lang="en-US" dirty="0">
                <a:solidFill>
                  <a:schemeClr val="accent1">
                    <a:lumMod val="75000"/>
                  </a:schemeClr>
                </a:solidFill>
                <a:latin typeface="Times New Roman" panose="02020603050405020304" pitchFamily="18" charset="0"/>
                <a:cs typeface="Times New Roman" panose="02020603050405020304" pitchFamily="18" charset="0"/>
              </a:rPr>
            </a:b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6" name="Dầu Mỏ Hình Thành Như Thế Nào_">
            <a:hlinkClick r:id="" action="ppaction://media"/>
            <a:extLst>
              <a:ext uri="{FF2B5EF4-FFF2-40B4-BE49-F238E27FC236}">
                <a16:creationId xmlns:a16="http://schemas.microsoft.com/office/drawing/2014/main" xmlns="" id="{40BDAE38-5FD4-1741-8E92-6F046F7DCDB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2582" y="3151762"/>
            <a:ext cx="17884424" cy="10059988"/>
          </a:xfrm>
          <a:prstGeom prst="rect">
            <a:avLst/>
          </a:prstGeom>
        </p:spPr>
      </p:pic>
    </p:spTree>
    <p:extLst>
      <p:ext uri="{BB962C8B-B14F-4D97-AF65-F5344CB8AC3E}">
        <p14:creationId xmlns:p14="http://schemas.microsoft.com/office/powerpoint/2010/main" val="289510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0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A35CB7-0450-BBB7-8677-F89425E2EB96}"/>
              </a:ext>
            </a:extLst>
          </p:cNvPr>
          <p:cNvSpPr>
            <a:spLocks noGrp="1"/>
          </p:cNvSpPr>
          <p:nvPr>
            <p:ph type="title"/>
          </p:nvPr>
        </p:nvSpPr>
        <p:spPr>
          <a:xfrm>
            <a:off x="588718" y="3600797"/>
            <a:ext cx="16979435" cy="2724465"/>
          </a:xfrm>
        </p:spPr>
        <p:txBody>
          <a:bodyPr/>
          <a:lstStyle/>
          <a:p>
            <a:r>
              <a:rPr lang="nl-NL" sz="4800" b="1" i="1" dirty="0">
                <a:effectLst/>
                <a:latin typeface="Times New Roman" panose="02020603050405020304" pitchFamily="18" charset="0"/>
                <a:ea typeface="Calibri" panose="020F0502020204030204" pitchFamily="34" charset="0"/>
                <a:cs typeface="Times New Roman" panose="02020603050405020304" pitchFamily="18" charset="0"/>
              </a:rPr>
              <a:t>Khái niệm: </a:t>
            </a:r>
            <a:r>
              <a:rPr lang="nl-NL" sz="4800" b="0" dirty="0">
                <a:effectLst/>
                <a:latin typeface="Times New Roman" panose="02020603050405020304" pitchFamily="18" charset="0"/>
                <a:ea typeface="Calibri" panose="020F0502020204030204" pitchFamily="34" charset="0"/>
                <a:cs typeface="Times New Roman" panose="02020603050405020304" pitchFamily="18" charset="0"/>
              </a:rPr>
              <a:t>Dầu mỏ (petroleum) hay dầu thô (crudeoil )là chất lỏng đặc sánh có màu sẫm từ nâu đến đen, nhẹ hơn nước và không tan trong nước, có mùi đặc trưng</a:t>
            </a:r>
            <a:r>
              <a:rPr lang="nl-NL" sz="4800" b="0" i="1" dirty="0">
                <a:effectLst/>
                <a:latin typeface="Times New Roman" panose="02020603050405020304" pitchFamily="18" charset="0"/>
                <a:ea typeface="Calibri" panose="020F0502020204030204" pitchFamily="34" charset="0"/>
                <a:cs typeface="Times New Roman" panose="02020603050405020304" pitchFamily="18" charset="0"/>
              </a:rPr>
              <a:t>.</a:t>
            </a:r>
            <a:br>
              <a:rPr lang="nl-NL" sz="4800" b="0" i="1" dirty="0">
                <a:effectLst/>
                <a:latin typeface="Times New Roman" panose="02020603050405020304" pitchFamily="18" charset="0"/>
                <a:ea typeface="Calibri" panose="020F0502020204030204" pitchFamily="34" charset="0"/>
                <a:cs typeface="Times New Roman" panose="02020603050405020304" pitchFamily="18" charset="0"/>
              </a:rPr>
            </a:br>
            <a:r>
              <a:rPr lang="en-US" sz="1800" b="0" dirty="0">
                <a:effectLst/>
                <a:latin typeface="Times New Roman" panose="02020603050405020304" pitchFamily="18" charset="0"/>
                <a:ea typeface="Calibri" panose="020F0502020204030204" pitchFamily="34" charset="0"/>
                <a:cs typeface="Times New Roman" panose="02020603050405020304" pitchFamily="18" charset="0"/>
              </a:rPr>
              <a:t/>
            </a:r>
            <a:br>
              <a:rPr lang="en-US" sz="1800" b="0" dirty="0">
                <a:effectLst/>
                <a:latin typeface="Times New Roman" panose="02020603050405020304" pitchFamily="18" charset="0"/>
                <a:ea typeface="Calibri" panose="020F0502020204030204" pitchFamily="34" charset="0"/>
                <a:cs typeface="Times New Roman" panose="02020603050405020304" pitchFamily="18" charset="0"/>
              </a:rPr>
            </a:br>
            <a:endParaRPr lang="en-US" b="0" dirty="0"/>
          </a:p>
        </p:txBody>
      </p:sp>
      <p:sp>
        <p:nvSpPr>
          <p:cNvPr id="3" name="Text Placeholder 2">
            <a:extLst>
              <a:ext uri="{FF2B5EF4-FFF2-40B4-BE49-F238E27FC236}">
                <a16:creationId xmlns:a16="http://schemas.microsoft.com/office/drawing/2014/main" xmlns="" id="{41AE9087-5004-365B-B7D3-89BF320A365B}"/>
              </a:ext>
            </a:extLst>
          </p:cNvPr>
          <p:cNvSpPr>
            <a:spLocks noGrp="1"/>
          </p:cNvSpPr>
          <p:nvPr>
            <p:ph type="body" idx="1"/>
          </p:nvPr>
        </p:nvSpPr>
        <p:spPr>
          <a:xfrm>
            <a:off x="3954489" y="1751834"/>
            <a:ext cx="15546149" cy="973462"/>
          </a:xfrm>
        </p:spPr>
        <p:txBody>
          <a:bodyPr/>
          <a:lstStyle/>
          <a:p>
            <a:r>
              <a:rPr lang="en-US" sz="4800" dirty="0" err="1">
                <a:solidFill>
                  <a:schemeClr val="accent1">
                    <a:lumMod val="75000"/>
                  </a:schemeClr>
                </a:solidFill>
                <a:latin typeface="Times New Roman" panose="02020603050405020304" pitchFamily="18" charset="0"/>
                <a:cs typeface="Times New Roman" panose="02020603050405020304" pitchFamily="18" charset="0"/>
              </a:rPr>
              <a:t>Nêu</a:t>
            </a:r>
            <a:r>
              <a:rPr lang="en-US" sz="4800" dirty="0">
                <a:solidFill>
                  <a:schemeClr val="accent1">
                    <a:lumMod val="75000"/>
                  </a:schemeClr>
                </a:solidFill>
                <a:latin typeface="Times New Roman" panose="02020603050405020304" pitchFamily="18" charset="0"/>
                <a:cs typeface="Times New Roman" panose="02020603050405020304" pitchFamily="18" charset="0"/>
              </a:rPr>
              <a:t> </a:t>
            </a:r>
            <a:r>
              <a:rPr lang="en-US" sz="4800" dirty="0" err="1">
                <a:solidFill>
                  <a:schemeClr val="accent1">
                    <a:lumMod val="75000"/>
                  </a:schemeClr>
                </a:solidFill>
                <a:latin typeface="Times New Roman" panose="02020603050405020304" pitchFamily="18" charset="0"/>
                <a:cs typeface="Times New Roman" panose="02020603050405020304" pitchFamily="18" charset="0"/>
              </a:rPr>
              <a:t>khái</a:t>
            </a:r>
            <a:r>
              <a:rPr lang="en-US" sz="4800" dirty="0">
                <a:solidFill>
                  <a:schemeClr val="accent1">
                    <a:lumMod val="75000"/>
                  </a:schemeClr>
                </a:solidFill>
                <a:latin typeface="Times New Roman" panose="02020603050405020304" pitchFamily="18" charset="0"/>
                <a:cs typeface="Times New Roman" panose="02020603050405020304" pitchFamily="18" charset="0"/>
              </a:rPr>
              <a:t> </a:t>
            </a:r>
            <a:r>
              <a:rPr lang="en-US" sz="4800" dirty="0" err="1">
                <a:solidFill>
                  <a:schemeClr val="accent1">
                    <a:lumMod val="75000"/>
                  </a:schemeClr>
                </a:solidFill>
                <a:latin typeface="Times New Roman" panose="02020603050405020304" pitchFamily="18" charset="0"/>
                <a:cs typeface="Times New Roman" panose="02020603050405020304" pitchFamily="18" charset="0"/>
              </a:rPr>
              <a:t>niệm</a:t>
            </a:r>
            <a:r>
              <a:rPr lang="en-US" sz="4800" dirty="0">
                <a:solidFill>
                  <a:schemeClr val="accent1">
                    <a:lumMod val="75000"/>
                  </a:schemeClr>
                </a:solidFill>
                <a:latin typeface="Times New Roman" panose="02020603050405020304" pitchFamily="18" charset="0"/>
                <a:cs typeface="Times New Roman" panose="02020603050405020304" pitchFamily="18" charset="0"/>
              </a:rPr>
              <a:t> </a:t>
            </a:r>
            <a:r>
              <a:rPr lang="en-US" sz="4800" dirty="0" err="1">
                <a:solidFill>
                  <a:schemeClr val="accent1">
                    <a:lumMod val="75000"/>
                  </a:schemeClr>
                </a:solidFill>
                <a:latin typeface="Times New Roman" panose="02020603050405020304" pitchFamily="18" charset="0"/>
                <a:cs typeface="Times New Roman" panose="02020603050405020304" pitchFamily="18" charset="0"/>
              </a:rPr>
              <a:t>và</a:t>
            </a:r>
            <a:r>
              <a:rPr lang="en-US" sz="4800" dirty="0">
                <a:solidFill>
                  <a:schemeClr val="accent1">
                    <a:lumMod val="75000"/>
                  </a:schemeClr>
                </a:solidFill>
                <a:latin typeface="Times New Roman" panose="02020603050405020304" pitchFamily="18" charset="0"/>
                <a:cs typeface="Times New Roman" panose="02020603050405020304" pitchFamily="18" charset="0"/>
              </a:rPr>
              <a:t> </a:t>
            </a:r>
            <a:r>
              <a:rPr lang="en-US" sz="4800" dirty="0" err="1">
                <a:solidFill>
                  <a:schemeClr val="accent1">
                    <a:lumMod val="75000"/>
                  </a:schemeClr>
                </a:solidFill>
                <a:latin typeface="Times New Roman" panose="02020603050405020304" pitchFamily="18" charset="0"/>
                <a:cs typeface="Times New Roman" panose="02020603050405020304" pitchFamily="18" charset="0"/>
              </a:rPr>
              <a:t>nguồn</a:t>
            </a:r>
            <a:r>
              <a:rPr lang="en-US" sz="4800" dirty="0">
                <a:solidFill>
                  <a:schemeClr val="accent1">
                    <a:lumMod val="75000"/>
                  </a:schemeClr>
                </a:solidFill>
                <a:latin typeface="Times New Roman" panose="02020603050405020304" pitchFamily="18" charset="0"/>
                <a:cs typeface="Times New Roman" panose="02020603050405020304" pitchFamily="18" charset="0"/>
              </a:rPr>
              <a:t> </a:t>
            </a:r>
            <a:r>
              <a:rPr lang="en-US" sz="4800" dirty="0" err="1">
                <a:solidFill>
                  <a:schemeClr val="accent1">
                    <a:lumMod val="75000"/>
                  </a:schemeClr>
                </a:solidFill>
                <a:latin typeface="Times New Roman" panose="02020603050405020304" pitchFamily="18" charset="0"/>
                <a:cs typeface="Times New Roman" panose="02020603050405020304" pitchFamily="18" charset="0"/>
              </a:rPr>
              <a:t>gốc</a:t>
            </a:r>
            <a:r>
              <a:rPr lang="en-US" sz="4800" dirty="0">
                <a:solidFill>
                  <a:schemeClr val="accent1">
                    <a:lumMod val="75000"/>
                  </a:schemeClr>
                </a:solidFill>
                <a:latin typeface="Times New Roman" panose="02020603050405020304" pitchFamily="18" charset="0"/>
                <a:cs typeface="Times New Roman" panose="02020603050405020304" pitchFamily="18" charset="0"/>
              </a:rPr>
              <a:t> </a:t>
            </a:r>
            <a:r>
              <a:rPr lang="en-US" sz="4800" dirty="0" err="1">
                <a:solidFill>
                  <a:schemeClr val="accent1">
                    <a:lumMod val="75000"/>
                  </a:schemeClr>
                </a:solidFill>
                <a:latin typeface="Times New Roman" panose="02020603050405020304" pitchFamily="18" charset="0"/>
                <a:cs typeface="Times New Roman" panose="02020603050405020304" pitchFamily="18" charset="0"/>
              </a:rPr>
              <a:t>dầu</a:t>
            </a:r>
            <a:r>
              <a:rPr lang="en-US" sz="4800" dirty="0">
                <a:solidFill>
                  <a:schemeClr val="accent1">
                    <a:lumMod val="75000"/>
                  </a:schemeClr>
                </a:solidFill>
                <a:latin typeface="Times New Roman" panose="02020603050405020304" pitchFamily="18" charset="0"/>
                <a:cs typeface="Times New Roman" panose="02020603050405020304" pitchFamily="18" charset="0"/>
              </a:rPr>
              <a:t> </a:t>
            </a:r>
            <a:r>
              <a:rPr lang="en-US" sz="4800" dirty="0" err="1">
                <a:solidFill>
                  <a:schemeClr val="accent1">
                    <a:lumMod val="75000"/>
                  </a:schemeClr>
                </a:solidFill>
                <a:latin typeface="Times New Roman" panose="02020603050405020304" pitchFamily="18" charset="0"/>
                <a:cs typeface="Times New Roman" panose="02020603050405020304" pitchFamily="18" charset="0"/>
              </a:rPr>
              <a:t>mỏ</a:t>
            </a:r>
            <a:r>
              <a:rPr lang="en-US" sz="4800" dirty="0">
                <a:solidFill>
                  <a:schemeClr val="accent1">
                    <a:lumMod val="75000"/>
                  </a:schemeClr>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xmlns="" id="{58B90D95-1E9B-F660-A8AF-033E6365D63A}"/>
              </a:ext>
            </a:extLst>
          </p:cNvPr>
          <p:cNvSpPr txBox="1"/>
          <p:nvPr/>
        </p:nvSpPr>
        <p:spPr>
          <a:xfrm>
            <a:off x="483062" y="6325262"/>
            <a:ext cx="16682937" cy="6627455"/>
          </a:xfrm>
          <a:prstGeom prst="rect">
            <a:avLst/>
          </a:prstGeom>
          <a:noFill/>
        </p:spPr>
        <p:txBody>
          <a:bodyPr wrap="square">
            <a:spAutoFit/>
          </a:bodyPr>
          <a:lstStyle/>
          <a:p>
            <a:pPr algn="just">
              <a:lnSpc>
                <a:spcPct val="125000"/>
              </a:lnSpc>
              <a:spcAft>
                <a:spcPts val="1000"/>
              </a:spcAft>
            </a:pPr>
            <a:r>
              <a:rPr lang="nl-NL" sz="4800" b="1" i="1" dirty="0">
                <a:effectLst/>
                <a:latin typeface="Times New Roman" panose="02020603050405020304" pitchFamily="18" charset="0"/>
                <a:ea typeface="Calibri" panose="020F0502020204030204" pitchFamily="34" charset="0"/>
                <a:cs typeface="Times New Roman" panose="02020603050405020304" pitchFamily="18" charset="0"/>
              </a:rPr>
              <a:t>Nguồn gốc của dầu mỏ:</a:t>
            </a:r>
            <a:endParaRPr lang="en-US" sz="4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5000"/>
              </a:lnSpc>
              <a:spcAft>
                <a:spcPts val="1000"/>
              </a:spcAft>
            </a:pPr>
            <a:r>
              <a:rPr lang="nl-NL" sz="4800" dirty="0">
                <a:effectLst/>
                <a:latin typeface="Times New Roman" panose="02020603050405020304" pitchFamily="18" charset="0"/>
                <a:ea typeface="Calibri" panose="020F0502020204030204" pitchFamily="34" charset="0"/>
                <a:cs typeface="Times New Roman" panose="02020603050405020304" pitchFamily="18" charset="0"/>
              </a:rPr>
              <a:t> </a:t>
            </a:r>
            <a:r>
              <a:rPr lang="nl-NL" sz="4800" dirty="0">
                <a:effectLst/>
                <a:latin typeface="Times New Roman" panose="02020603050405020304" pitchFamily="18" charset="0"/>
                <a:ea typeface="Calibri" panose="020F0502020204030204" pitchFamily="34" charset="0"/>
              </a:rPr>
              <a:t>Dầu mỏ và khí tự nhiên được hình thành từ lượng khổng lồ của xác động vật và thực vật từ hàng triệu năm trước, bị nén trong lòng đất và nóng lên do biến đổi địa chất. Trong điều kiện không có không khí và ở nhiệt độ, áp suất thích hợp, xác của động vật và thực vật bị chôn </a:t>
            </a:r>
            <a:r>
              <a:rPr lang="nl-NL" sz="4800">
                <a:effectLst/>
                <a:latin typeface="Times New Roman" panose="02020603050405020304" pitchFamily="18" charset="0"/>
                <a:ea typeface="Calibri" panose="020F0502020204030204" pitchFamily="34" charset="0"/>
              </a:rPr>
              <a:t>vùi </a:t>
            </a:r>
            <a:r>
              <a:rPr lang="nl-NL" sz="4800" smtClean="0">
                <a:effectLst/>
                <a:latin typeface="Times New Roman" panose="02020603050405020304" pitchFamily="18" charset="0"/>
                <a:ea typeface="Calibri" panose="020F0502020204030204" pitchFamily="34" charset="0"/>
              </a:rPr>
              <a:t>biến </a:t>
            </a:r>
            <a:r>
              <a:rPr lang="nl-NL" sz="4800" dirty="0">
                <a:effectLst/>
                <a:latin typeface="Times New Roman" panose="02020603050405020304" pitchFamily="18" charset="0"/>
                <a:ea typeface="Calibri" panose="020F0502020204030204" pitchFamily="34" charset="0"/>
              </a:rPr>
              <a:t>đổi thành dầu và khí tự nhiên, từ đó hình thành nên các mỏ dầu và mỏ khí tự nhiên.</a:t>
            </a:r>
            <a:endParaRPr lang="en-US" sz="4800" dirty="0"/>
          </a:p>
        </p:txBody>
      </p:sp>
      <p:pic>
        <p:nvPicPr>
          <p:cNvPr id="7" name="Picture 6" descr="Several barrels of oil in front of a blue board&#10;&#10;Description automatically generated">
            <a:extLst>
              <a:ext uri="{FF2B5EF4-FFF2-40B4-BE49-F238E27FC236}">
                <a16:creationId xmlns:a16="http://schemas.microsoft.com/office/drawing/2014/main" xmlns="" id="{875377CD-25C7-DD29-ECE4-B389908C053F}"/>
              </a:ext>
            </a:extLst>
          </p:cNvPr>
          <p:cNvPicPr>
            <a:picLocks noChangeAspect="1"/>
          </p:cNvPicPr>
          <p:nvPr/>
        </p:nvPicPr>
        <p:blipFill>
          <a:blip r:embed="rId2"/>
          <a:stretch>
            <a:fillRect/>
          </a:stretch>
        </p:blipFill>
        <p:spPr>
          <a:xfrm>
            <a:off x="2217906" y="2963458"/>
            <a:ext cx="12457812" cy="7790671"/>
          </a:xfrm>
          <a:prstGeom prst="rect">
            <a:avLst/>
          </a:prstGeom>
        </p:spPr>
      </p:pic>
    </p:spTree>
    <p:extLst>
      <p:ext uri="{BB962C8B-B14F-4D97-AF65-F5344CB8AC3E}">
        <p14:creationId xmlns:p14="http://schemas.microsoft.com/office/powerpoint/2010/main" val="197343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Lst>
  </p:timing>
</p:sld>
</file>

<file path=ppt/theme/theme1.xml><?xml version="1.0" encoding="utf-8"?>
<a:theme xmlns:a="http://schemas.openxmlformats.org/drawingml/2006/main" name="Office Theme">
  <a:themeElements>
    <a:clrScheme name="Flow">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294</TotalTime>
  <Words>788</Words>
  <Application>Microsoft Office PowerPoint</Application>
  <PresentationFormat>Custom</PresentationFormat>
  <Paragraphs>98</Paragraphs>
  <Slides>25</Slides>
  <Notes>1</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Arial</vt:lpstr>
      <vt:lpstr>Calibri</vt:lpstr>
      <vt:lpstr>Questrial</vt:lpstr>
      <vt:lpstr>方正粗谭黑简体</vt:lpstr>
      <vt:lpstr>Century Schoolbook</vt:lpstr>
      <vt:lpstr>Times New Roman</vt:lpstr>
      <vt:lpstr>Tahoma</vt:lpstr>
      <vt:lpstr>Sitka Small Semibold</vt:lpstr>
      <vt:lpstr>Aharoni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NGUỒN GỐC DẦU MỎ </vt:lpstr>
      <vt:lpstr>Khái niệm: Dầu mỏ (petroleum) hay dầu thô (crudeoil )là chất lỏng đặc sánh có màu sẫm từ nâu đến đen, nhẹ hơn nước và không tan trong nước, có mùi đặc trưng.  </vt:lpstr>
      <vt:lpstr>PowerPoint Presentation</vt:lpstr>
      <vt:lpstr>PowerPoint Presentation</vt:lpstr>
      <vt:lpstr>PowerPoint Presentation</vt:lpstr>
      <vt:lpstr>PowerPoint Presentation</vt:lpstr>
      <vt:lpstr>2. Phân loại dầu thô</vt:lpstr>
      <vt:lpstr>PowerPoint Presentation</vt:lpstr>
      <vt:lpstr>Câu hỏi số 1</vt:lpstr>
      <vt:lpstr>Câu hỏi số 2</vt:lpstr>
      <vt:lpstr>Câu hỏi số 3</vt:lpstr>
      <vt:lpstr>Câu hỏi số 4</vt:lpstr>
      <vt:lpstr>Câu hỏi số 5</vt:lpstr>
      <vt:lpstr>Câu hỏi số 6</vt:lpstr>
      <vt:lpstr>Câu hỏi số 7</vt:lpstr>
      <vt:lpstr>PowerPoint Presentation</vt:lpstr>
      <vt:lpstr>Tìm hiểu về sự cố tràn dầu  (nguyên nhân, hậu quả, việc ứng phó) ở nước ta?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Vnteach.com</dc:creator>
  <cp:lastModifiedBy>Hoang Nam</cp:lastModifiedBy>
  <cp:revision>24</cp:revision>
  <dcterms:created xsi:type="dcterms:W3CDTF">2013-08-07T06:38:09Z</dcterms:created>
  <dcterms:modified xsi:type="dcterms:W3CDTF">2023-12-20T14:00:42Z</dcterms:modified>
</cp:coreProperties>
</file>