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0" r:id="rId6"/>
    <p:sldMasterId id="2147483662" r:id="rId7"/>
    <p:sldMasterId id="2147483664"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2" roundtripDataSignature="AMtx7miRunzn86wyYS9/6VE2/2GZk74L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C97AA8-A25F-44D0-8E4D-9B1A5508A151}">
  <a:tblStyle styleId="{86C97AA8-A25F-44D0-8E4D-9B1A5508A151}" styleName="Table_0">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20" Type="http://schemas.openxmlformats.org/officeDocument/2006/relationships/slide" Target="slides/slide11.xml"/><Relationship Id="rId42" Type="http://customschemas.google.com/relationships/presentationmetadata" Target="metadata"/><Relationship Id="rId41" Type="http://schemas.openxmlformats.org/officeDocument/2006/relationships/slide" Target="slides/slide32.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39" Type="http://schemas.openxmlformats.org/officeDocument/2006/relationships/slide" Target="slides/slide30.xml"/><Relationship Id="rId16" Type="http://schemas.openxmlformats.org/officeDocument/2006/relationships/slide" Target="slides/slide7.xml"/><Relationship Id="rId38" Type="http://schemas.openxmlformats.org/officeDocument/2006/relationships/slide" Target="slides/slide29.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8" name="Google Shape;12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6" name="Google Shape;18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1" name="Google Shape;19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7" name="Google Shape;19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3" name="Google Shape;20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8" name="Google Shape;20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3" name="Google Shape;21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8" name="Google Shape;21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4" name="Google Shape;22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0" name="Google Shape;23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6" name="Google Shape;23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3" name="Google Shape;13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2" name="Google Shape;24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7" name="Google Shape;24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5" name="Google Shape;25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0" name="Google Shape;26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5" name="Google Shape;26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0" name="Google Shape;27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6" name="Google Shape;27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1" name="Google Shape;28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7" name="Google Shape;28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4" name="Google Shape;29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8" name="Google Shape;13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9" name="Google Shape;299;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5" name="Google Shape;30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1" name="Google Shape;311;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6" name="Google Shape;14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3" name="Google Shape;15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0" name="Google Shape;16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4ae3808954_3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4ae3808954_3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8" name="Google Shape;168;g24ae3808954_3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3" name="Google Shape;17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9" name="Google Shape;17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rgbClr val="E965C8"/>
            </a:gs>
            <a:gs pos="100000">
              <a:srgbClr val="80136A"/>
            </a:gs>
          </a:gsLst>
          <a:path path="circle">
            <a:fillToRect b="50%" l="50%" r="50%" t="50%"/>
          </a:path>
          <a:tileRect/>
        </a:gradFill>
      </p:bgPr>
    </p:bg>
    <p:spTree>
      <p:nvGrpSpPr>
        <p:cNvPr id="16" name="Shape 16"/>
        <p:cNvGrpSpPr/>
        <p:nvPr/>
      </p:nvGrpSpPr>
      <p:grpSpPr>
        <a:xfrm>
          <a:off x="0" y="0"/>
          <a:ext cx="0" cy="0"/>
          <a:chOff x="0" y="0"/>
          <a:chExt cx="0" cy="0"/>
        </a:xfrm>
      </p:grpSpPr>
      <p:pic>
        <p:nvPicPr>
          <p:cNvPr id="17" name="Google Shape;17;p35"/>
          <p:cNvPicPr preferRelativeResize="0"/>
          <p:nvPr/>
        </p:nvPicPr>
        <p:blipFill rotWithShape="1">
          <a:blip r:embed="rId2">
            <a:alphaModFix/>
          </a:blip>
          <a:srcRect b="0" l="0" r="0" t="0"/>
          <a:stretch/>
        </p:blipFill>
        <p:spPr>
          <a:xfrm>
            <a:off x="0" y="0"/>
            <a:ext cx="1663700" cy="6858000"/>
          </a:xfrm>
          <a:prstGeom prst="rect">
            <a:avLst/>
          </a:prstGeom>
          <a:noFill/>
          <a:ln>
            <a:noFill/>
          </a:ln>
        </p:spPr>
      </p:pic>
      <p:sp>
        <p:nvSpPr>
          <p:cNvPr id="18" name="Google Shape;18;p35"/>
          <p:cNvSpPr txBox="1"/>
          <p:nvPr>
            <p:ph type="ctrTitle"/>
          </p:nvPr>
        </p:nvSpPr>
        <p:spPr>
          <a:xfrm>
            <a:off x="1917503" y="533400"/>
            <a:ext cx="9378854" cy="2868168"/>
          </a:xfrm>
          <a:prstGeom prst="rect">
            <a:avLst/>
          </a:prstGeom>
          <a:noFill/>
          <a:ln>
            <a:noFill/>
          </a:ln>
        </p:spPr>
        <p:txBody>
          <a:bodyPr anchorCtr="0" anchor="b" bIns="0" lIns="45700" spcFirstLastPara="1" rIns="45700" wrap="square" tIns="0">
            <a:noAutofit/>
          </a:bodyPr>
          <a:lstStyle>
            <a:lvl1pPr lvl="0" algn="r">
              <a:spcBef>
                <a:spcPts val="0"/>
              </a:spcBef>
              <a:spcAft>
                <a:spcPts val="0"/>
              </a:spcAft>
              <a:buClr>
                <a:srgbClr val="FEF7F0"/>
              </a:buClr>
              <a:buSzPts val="4200"/>
              <a:buFont typeface="Arial"/>
              <a:buNone/>
              <a:defRPr b="1"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5"/>
          <p:cNvSpPr txBox="1"/>
          <p:nvPr>
            <p:ph idx="1" type="subTitle"/>
          </p:nvPr>
        </p:nvSpPr>
        <p:spPr>
          <a:xfrm>
            <a:off x="1896211" y="3539864"/>
            <a:ext cx="9396082" cy="1101248"/>
          </a:xfrm>
          <a:prstGeom prst="rect">
            <a:avLst/>
          </a:prstGeom>
          <a:noFill/>
          <a:ln>
            <a:noFill/>
          </a:ln>
        </p:spPr>
        <p:txBody>
          <a:bodyPr anchorCtr="0" anchor="t" bIns="0" lIns="45700" spcFirstLastPara="1" rIns="45700" wrap="square" tIns="0">
            <a:normAutofit/>
          </a:bodyPr>
          <a:lstStyle>
            <a:lvl1pPr lvl="0" algn="r">
              <a:spcBef>
                <a:spcPts val="600"/>
              </a:spcBef>
              <a:spcAft>
                <a:spcPts val="0"/>
              </a:spcAft>
              <a:buSzPts val="1606"/>
              <a:buNone/>
              <a:defRPr sz="2200">
                <a:solidFill>
                  <a:srgbClr val="FFFFFF"/>
                </a:solidFill>
              </a:defRPr>
            </a:lvl1pPr>
            <a:lvl2pPr lvl="1" algn="ctr">
              <a:spcBef>
                <a:spcPts val="500"/>
              </a:spcBef>
              <a:spcAft>
                <a:spcPts val="0"/>
              </a:spcAft>
              <a:buSzPts val="1440"/>
              <a:buNone/>
              <a:defRPr/>
            </a:lvl2pPr>
            <a:lvl3pPr lvl="2" algn="ctr">
              <a:spcBef>
                <a:spcPts val="400"/>
              </a:spcBef>
              <a:spcAft>
                <a:spcPts val="0"/>
              </a:spcAft>
              <a:buSzPts val="1080"/>
              <a:buNone/>
              <a:defRPr/>
            </a:lvl3pPr>
            <a:lvl4pPr lvl="3" algn="ctr">
              <a:spcBef>
                <a:spcPts val="360"/>
              </a:spcBef>
              <a:spcAft>
                <a:spcPts val="0"/>
              </a:spcAft>
              <a:buSzPts val="1440"/>
              <a:buNone/>
              <a:defRPr/>
            </a:lvl4pPr>
            <a:lvl5pPr lvl="4" algn="ctr">
              <a:spcBef>
                <a:spcPts val="400"/>
              </a:spcBef>
              <a:spcAft>
                <a:spcPts val="0"/>
              </a:spcAft>
              <a:buSzPts val="1260"/>
              <a:buNone/>
              <a:defRPr/>
            </a:lvl5pPr>
            <a:lvl6pPr lvl="5" algn="ctr">
              <a:spcBef>
                <a:spcPts val="400"/>
              </a:spcBef>
              <a:spcAft>
                <a:spcPts val="0"/>
              </a:spcAft>
              <a:buSzPts val="1440"/>
              <a:buNone/>
              <a:defRPr/>
            </a:lvl6pPr>
            <a:lvl7pPr lvl="6" algn="ctr">
              <a:spcBef>
                <a:spcPts val="360"/>
              </a:spcBef>
              <a:spcAft>
                <a:spcPts val="0"/>
              </a:spcAft>
              <a:buSzPts val="1440"/>
              <a:buNone/>
              <a:defRPr/>
            </a:lvl7pPr>
            <a:lvl8pPr lvl="7" algn="ctr">
              <a:spcBef>
                <a:spcPts val="300"/>
              </a:spcBef>
              <a:spcAft>
                <a:spcPts val="0"/>
              </a:spcAft>
              <a:buSzPts val="1800"/>
              <a:buNone/>
              <a:defRPr/>
            </a:lvl8pPr>
            <a:lvl9pPr lvl="8" algn="ctr">
              <a:spcBef>
                <a:spcPts val="360"/>
              </a:spcBef>
              <a:spcAft>
                <a:spcPts val="0"/>
              </a:spcAft>
              <a:buSzPts val="1800"/>
              <a:buNone/>
              <a:defRPr/>
            </a:lvl9pPr>
          </a:lstStyle>
          <a:p/>
        </p:txBody>
      </p:sp>
      <p:cxnSp>
        <p:nvCxnSpPr>
          <p:cNvPr id="20" name="Google Shape;20;p35"/>
          <p:cNvCxnSpPr/>
          <p:nvPr/>
        </p:nvCxnSpPr>
        <p:spPr>
          <a:xfrm rot="-5400000">
            <a:off x="-1767154" y="3429000"/>
            <a:ext cx="6858000" cy="0"/>
          </a:xfrm>
          <a:prstGeom prst="straightConnector1">
            <a:avLst/>
          </a:prstGeom>
          <a:noFill/>
          <a:ln cap="flat" cmpd="sng" w="11425">
            <a:solidFill>
              <a:schemeClr val="dk1"/>
            </a:solidFill>
            <a:prstDash val="solid"/>
            <a:miter lim="800000"/>
            <a:headEnd len="sm" w="sm" type="none"/>
            <a:tailEnd len="sm" w="sm" type="none"/>
          </a:ln>
        </p:spPr>
      </p:cxnSp>
      <p:sp>
        <p:nvSpPr>
          <p:cNvPr id="21" name="Google Shape;21;p35"/>
          <p:cNvSpPr txBox="1"/>
          <p:nvPr>
            <p:ph idx="11" type="ftr"/>
          </p:nvPr>
        </p:nvSpPr>
        <p:spPr>
          <a:xfrm>
            <a:off x="1917503" y="6354773"/>
            <a:ext cx="3903629" cy="228600"/>
          </a:xfrm>
          <a:prstGeom prst="rect">
            <a:avLst/>
          </a:prstGeom>
          <a:noFill/>
          <a:ln>
            <a:noFill/>
          </a:ln>
        </p:spPr>
        <p:txBody>
          <a:bodyPr anchorCtr="0" anchor="b" bIns="0" lIns="91425" spcFirstLastPara="1" rIns="91425" wrap="square" tIns="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5"/>
          <p:cNvSpPr txBox="1"/>
          <p:nvPr>
            <p:ph idx="10" type="dt"/>
          </p:nvPr>
        </p:nvSpPr>
        <p:spPr>
          <a:xfrm>
            <a:off x="6829512" y="6354773"/>
            <a:ext cx="2669952" cy="226902"/>
          </a:xfrm>
          <a:prstGeom prst="rect">
            <a:avLst/>
          </a:prstGeom>
          <a:noFill/>
          <a:ln>
            <a:noFill/>
          </a:ln>
        </p:spPr>
        <p:txBody>
          <a:bodyPr anchorCtr="0" anchor="b" bIns="0" lIns="91425" spcFirstLastPara="1" rIns="91425" wrap="square" tIns="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5"/>
          <p:cNvSpPr txBox="1"/>
          <p:nvPr>
            <p:ph idx="12" type="sldNum"/>
          </p:nvPr>
        </p:nvSpPr>
        <p:spPr>
          <a:xfrm>
            <a:off x="10507845" y="6353075"/>
            <a:ext cx="784448" cy="2286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0" name="Shape 80"/>
        <p:cNvGrpSpPr/>
        <p:nvPr/>
      </p:nvGrpSpPr>
      <p:grpSpPr>
        <a:xfrm>
          <a:off x="0" y="0"/>
          <a:ext cx="0" cy="0"/>
          <a:chOff x="0" y="0"/>
          <a:chExt cx="0" cy="0"/>
        </a:xfrm>
      </p:grpSpPr>
      <p:sp>
        <p:nvSpPr>
          <p:cNvPr id="81" name="Google Shape;81;p47"/>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2" name="Google Shape;82;p47"/>
          <p:cNvSpPr/>
          <p:nvPr>
            <p:ph idx="2" type="pic"/>
          </p:nvPr>
        </p:nvSpPr>
        <p:spPr>
          <a:xfrm>
            <a:off x="2389717" y="612775"/>
            <a:ext cx="7315200" cy="4114800"/>
          </a:xfrm>
          <a:prstGeom prst="rect">
            <a:avLst/>
          </a:prstGeom>
          <a:noFill/>
          <a:ln>
            <a:noFill/>
          </a:ln>
        </p:spPr>
      </p:sp>
      <p:sp>
        <p:nvSpPr>
          <p:cNvPr id="83" name="Google Shape;83;p47"/>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84" name="Google Shape;84;p4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4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9" name="Google Shape;89;p48"/>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0" name="Google Shape;90;p4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49"/>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5" name="Google Shape;95;p49"/>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 name="Google Shape;96;p4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5" name="Shape 105"/>
        <p:cNvGrpSpPr/>
        <p:nvPr/>
      </p:nvGrpSpPr>
      <p:grpSpPr>
        <a:xfrm>
          <a:off x="0" y="0"/>
          <a:ext cx="0" cy="0"/>
          <a:chOff x="0" y="0"/>
          <a:chExt cx="0" cy="0"/>
        </a:xfrm>
      </p:grpSpPr>
      <p:sp>
        <p:nvSpPr>
          <p:cNvPr id="106" name="Google Shape;106;p4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4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 name="Google Shape;108;p4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4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rgbClr val="E965C8"/>
            </a:gs>
            <a:gs pos="100000">
              <a:srgbClr val="80136A"/>
            </a:gs>
          </a:gsLst>
          <a:path path="circle">
            <a:fillToRect b="50%" l="50%" r="50%" t="50%"/>
          </a:path>
          <a:tileRect/>
        </a:gradFill>
      </p:bgPr>
    </p:bg>
    <p:spTree>
      <p:nvGrpSpPr>
        <p:cNvPr id="118" name="Shape 118"/>
        <p:cNvGrpSpPr/>
        <p:nvPr/>
      </p:nvGrpSpPr>
      <p:grpSpPr>
        <a:xfrm>
          <a:off x="0" y="0"/>
          <a:ext cx="0" cy="0"/>
          <a:chOff x="0" y="0"/>
          <a:chExt cx="0" cy="0"/>
        </a:xfrm>
      </p:grpSpPr>
      <p:pic>
        <p:nvPicPr>
          <p:cNvPr id="119" name="Google Shape;119;p34"/>
          <p:cNvPicPr preferRelativeResize="0"/>
          <p:nvPr/>
        </p:nvPicPr>
        <p:blipFill rotWithShape="1">
          <a:blip r:embed="rId2">
            <a:alphaModFix/>
          </a:blip>
          <a:srcRect b="0" l="0" r="0" t="0"/>
          <a:stretch/>
        </p:blipFill>
        <p:spPr>
          <a:xfrm>
            <a:off x="0" y="0"/>
            <a:ext cx="1663700" cy="6858000"/>
          </a:xfrm>
          <a:prstGeom prst="rect">
            <a:avLst/>
          </a:prstGeom>
          <a:noFill/>
          <a:ln>
            <a:noFill/>
          </a:ln>
        </p:spPr>
      </p:pic>
      <p:sp>
        <p:nvSpPr>
          <p:cNvPr id="120" name="Google Shape;120;p34"/>
          <p:cNvSpPr txBox="1"/>
          <p:nvPr>
            <p:ph type="ctrTitle"/>
          </p:nvPr>
        </p:nvSpPr>
        <p:spPr>
          <a:xfrm>
            <a:off x="1917503" y="533400"/>
            <a:ext cx="9378854" cy="2868168"/>
          </a:xfrm>
          <a:prstGeom prst="rect">
            <a:avLst/>
          </a:prstGeom>
          <a:noFill/>
          <a:ln>
            <a:noFill/>
          </a:ln>
        </p:spPr>
        <p:txBody>
          <a:bodyPr anchorCtr="0" anchor="b" bIns="0" lIns="45700" spcFirstLastPara="1" rIns="45700" wrap="square" tIns="0">
            <a:noAutofit/>
          </a:bodyPr>
          <a:lstStyle>
            <a:lvl1pPr lvl="0" algn="r">
              <a:spcBef>
                <a:spcPts val="0"/>
              </a:spcBef>
              <a:spcAft>
                <a:spcPts val="0"/>
              </a:spcAft>
              <a:buClr>
                <a:srgbClr val="FEF7F0"/>
              </a:buClr>
              <a:buSzPts val="4200"/>
              <a:buFont typeface="Arial"/>
              <a:buNone/>
              <a:defRPr b="1"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34"/>
          <p:cNvSpPr txBox="1"/>
          <p:nvPr>
            <p:ph idx="1" type="subTitle"/>
          </p:nvPr>
        </p:nvSpPr>
        <p:spPr>
          <a:xfrm>
            <a:off x="1896211" y="3539864"/>
            <a:ext cx="9396082" cy="1101248"/>
          </a:xfrm>
          <a:prstGeom prst="rect">
            <a:avLst/>
          </a:prstGeom>
          <a:noFill/>
          <a:ln>
            <a:noFill/>
          </a:ln>
        </p:spPr>
        <p:txBody>
          <a:bodyPr anchorCtr="0" anchor="t" bIns="0" lIns="45700" spcFirstLastPara="1" rIns="45700" wrap="square" tIns="0">
            <a:normAutofit/>
          </a:bodyPr>
          <a:lstStyle>
            <a:lvl1pPr lvl="0" algn="r">
              <a:spcBef>
                <a:spcPts val="600"/>
              </a:spcBef>
              <a:spcAft>
                <a:spcPts val="0"/>
              </a:spcAft>
              <a:buSzPts val="1606"/>
              <a:buNone/>
              <a:defRPr sz="2200">
                <a:solidFill>
                  <a:srgbClr val="FFFFFF"/>
                </a:solidFill>
              </a:defRPr>
            </a:lvl1pPr>
            <a:lvl2pPr lvl="1" algn="ctr">
              <a:spcBef>
                <a:spcPts val="500"/>
              </a:spcBef>
              <a:spcAft>
                <a:spcPts val="0"/>
              </a:spcAft>
              <a:buSzPts val="1440"/>
              <a:buNone/>
              <a:defRPr/>
            </a:lvl2pPr>
            <a:lvl3pPr lvl="2" algn="ctr">
              <a:spcBef>
                <a:spcPts val="400"/>
              </a:spcBef>
              <a:spcAft>
                <a:spcPts val="0"/>
              </a:spcAft>
              <a:buSzPts val="1080"/>
              <a:buNone/>
              <a:defRPr/>
            </a:lvl3pPr>
            <a:lvl4pPr lvl="3" algn="ctr">
              <a:spcBef>
                <a:spcPts val="360"/>
              </a:spcBef>
              <a:spcAft>
                <a:spcPts val="0"/>
              </a:spcAft>
              <a:buSzPts val="1440"/>
              <a:buNone/>
              <a:defRPr/>
            </a:lvl4pPr>
            <a:lvl5pPr lvl="4" algn="ctr">
              <a:spcBef>
                <a:spcPts val="400"/>
              </a:spcBef>
              <a:spcAft>
                <a:spcPts val="0"/>
              </a:spcAft>
              <a:buSzPts val="1260"/>
              <a:buNone/>
              <a:defRPr/>
            </a:lvl5pPr>
            <a:lvl6pPr lvl="5" algn="ctr">
              <a:spcBef>
                <a:spcPts val="400"/>
              </a:spcBef>
              <a:spcAft>
                <a:spcPts val="0"/>
              </a:spcAft>
              <a:buSzPts val="1440"/>
              <a:buNone/>
              <a:defRPr/>
            </a:lvl6pPr>
            <a:lvl7pPr lvl="6" algn="ctr">
              <a:spcBef>
                <a:spcPts val="360"/>
              </a:spcBef>
              <a:spcAft>
                <a:spcPts val="0"/>
              </a:spcAft>
              <a:buSzPts val="1440"/>
              <a:buNone/>
              <a:defRPr/>
            </a:lvl7pPr>
            <a:lvl8pPr lvl="7" algn="ctr">
              <a:spcBef>
                <a:spcPts val="300"/>
              </a:spcBef>
              <a:spcAft>
                <a:spcPts val="0"/>
              </a:spcAft>
              <a:buSzPts val="1800"/>
              <a:buNone/>
              <a:defRPr/>
            </a:lvl8pPr>
            <a:lvl9pPr lvl="8" algn="ctr">
              <a:spcBef>
                <a:spcPts val="360"/>
              </a:spcBef>
              <a:spcAft>
                <a:spcPts val="0"/>
              </a:spcAft>
              <a:buSzPts val="1800"/>
              <a:buNone/>
              <a:defRPr/>
            </a:lvl9pPr>
          </a:lstStyle>
          <a:p/>
        </p:txBody>
      </p:sp>
      <p:cxnSp>
        <p:nvCxnSpPr>
          <p:cNvPr id="122" name="Google Shape;122;p34"/>
          <p:cNvCxnSpPr/>
          <p:nvPr/>
        </p:nvCxnSpPr>
        <p:spPr>
          <a:xfrm rot="-5400000">
            <a:off x="-1767154" y="3429000"/>
            <a:ext cx="6858000" cy="0"/>
          </a:xfrm>
          <a:prstGeom prst="straightConnector1">
            <a:avLst/>
          </a:prstGeom>
          <a:noFill/>
          <a:ln cap="flat" cmpd="sng" w="11425">
            <a:solidFill>
              <a:schemeClr val="dk1"/>
            </a:solidFill>
            <a:prstDash val="solid"/>
            <a:miter lim="800000"/>
            <a:headEnd len="sm" w="sm" type="none"/>
            <a:tailEnd len="sm" w="sm" type="none"/>
          </a:ln>
        </p:spPr>
      </p:cxnSp>
      <p:sp>
        <p:nvSpPr>
          <p:cNvPr id="123" name="Google Shape;123;p34"/>
          <p:cNvSpPr txBox="1"/>
          <p:nvPr>
            <p:ph idx="11" type="ftr"/>
          </p:nvPr>
        </p:nvSpPr>
        <p:spPr>
          <a:xfrm>
            <a:off x="1917503" y="6354773"/>
            <a:ext cx="3903629" cy="228600"/>
          </a:xfrm>
          <a:prstGeom prst="rect">
            <a:avLst/>
          </a:prstGeom>
          <a:noFill/>
          <a:ln>
            <a:noFill/>
          </a:ln>
        </p:spPr>
        <p:txBody>
          <a:bodyPr anchorCtr="0" anchor="b" bIns="0" lIns="91425" spcFirstLastPara="1" rIns="91425" wrap="square" tIns="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4"/>
          <p:cNvSpPr txBox="1"/>
          <p:nvPr>
            <p:ph idx="10" type="dt"/>
          </p:nvPr>
        </p:nvSpPr>
        <p:spPr>
          <a:xfrm>
            <a:off x="6829512" y="6354773"/>
            <a:ext cx="2669952" cy="226902"/>
          </a:xfrm>
          <a:prstGeom prst="rect">
            <a:avLst/>
          </a:prstGeom>
          <a:noFill/>
          <a:ln>
            <a:noFill/>
          </a:ln>
        </p:spPr>
        <p:txBody>
          <a:bodyPr anchorCtr="0" anchor="b" bIns="0" lIns="91425" spcFirstLastPara="1" rIns="91425" wrap="square" tIns="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4"/>
          <p:cNvSpPr txBox="1"/>
          <p:nvPr>
            <p:ph idx="12" type="sldNum"/>
          </p:nvPr>
        </p:nvSpPr>
        <p:spPr>
          <a:xfrm>
            <a:off x="10507845" y="6353075"/>
            <a:ext cx="784448" cy="2286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1pPr>
            <a:lvl2pPr indent="0" lvl="1"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2pPr>
            <a:lvl3pPr indent="0" lvl="2"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3pPr>
            <a:lvl4pPr indent="0" lvl="3"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4pPr>
            <a:lvl5pPr indent="0" lvl="4"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5pPr>
            <a:lvl6pPr indent="0" lvl="5"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6pPr>
            <a:lvl7pPr indent="0" lvl="6"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7pPr>
            <a:lvl8pPr indent="0" lvl="7"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8pPr>
            <a:lvl9pPr indent="0" lvl="8" marL="0" marR="0" algn="r">
              <a:lnSpc>
                <a:spcPct val="100000"/>
              </a:lnSpc>
              <a:spcBef>
                <a:spcPts val="0"/>
              </a:spcBef>
              <a:spcAft>
                <a:spcPts val="0"/>
              </a:spcAft>
              <a:buClr>
                <a:srgbClr val="FFFFFF"/>
              </a:buClr>
              <a:buSzPts val="1100"/>
              <a:buFont typeface="Arial"/>
              <a:buNone/>
              <a:defRPr b="0" i="0" sz="11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3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3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3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3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 name="Shape 40"/>
        <p:cNvGrpSpPr/>
        <p:nvPr/>
      </p:nvGrpSpPr>
      <p:grpSpPr>
        <a:xfrm>
          <a:off x="0" y="0"/>
          <a:ext cx="0" cy="0"/>
          <a:chOff x="0" y="0"/>
          <a:chExt cx="0" cy="0"/>
        </a:xfrm>
      </p:grpSpPr>
      <p:sp>
        <p:nvSpPr>
          <p:cNvPr id="41" name="Google Shape;41;p41"/>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41"/>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43" name="Google Shape;43;p4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42"/>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 name="Google Shape;48;p42"/>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49" name="Google Shape;49;p4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4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43"/>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55" name="Google Shape;55;p43"/>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56" name="Google Shape;56;p4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4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 name="Google Shape;61;p44"/>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2" name="Google Shape;62;p44"/>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3" name="Google Shape;63;p44"/>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4" name="Google Shape;64;p44"/>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5" name="Google Shape;65;p4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4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4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 name="Shape 73"/>
        <p:cNvGrpSpPr/>
        <p:nvPr/>
      </p:nvGrpSpPr>
      <p:grpSpPr>
        <a:xfrm>
          <a:off x="0" y="0"/>
          <a:ext cx="0" cy="0"/>
          <a:chOff x="0" y="0"/>
          <a:chExt cx="0" cy="0"/>
        </a:xfrm>
      </p:grpSpPr>
      <p:sp>
        <p:nvSpPr>
          <p:cNvPr id="74" name="Google Shape;74;p46"/>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 name="Google Shape;75;p46"/>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76" name="Google Shape;76;p46"/>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77" name="Google Shape;77;p4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3.xml"/><Relationship Id="rId3"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4.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pic>
        <p:nvPicPr>
          <p:cNvPr id="10" name="Google Shape;10;p33"/>
          <p:cNvPicPr preferRelativeResize="0"/>
          <p:nvPr/>
        </p:nvPicPr>
        <p:blipFill rotWithShape="1">
          <a:blip r:embed="rId1">
            <a:alphaModFix/>
          </a:blip>
          <a:srcRect b="0" l="0" r="0" t="0"/>
          <a:stretch/>
        </p:blipFill>
        <p:spPr>
          <a:xfrm>
            <a:off x="10528300" y="0"/>
            <a:ext cx="1663700" cy="6858000"/>
          </a:xfrm>
          <a:prstGeom prst="rect">
            <a:avLst/>
          </a:prstGeom>
          <a:noFill/>
          <a:ln>
            <a:noFill/>
          </a:ln>
        </p:spPr>
      </p:pic>
      <p:sp>
        <p:nvSpPr>
          <p:cNvPr id="11" name="Google Shape;11;p33"/>
          <p:cNvSpPr txBox="1"/>
          <p:nvPr>
            <p:ph type="title"/>
          </p:nvPr>
        </p:nvSpPr>
        <p:spPr>
          <a:xfrm>
            <a:off x="609600" y="320040"/>
            <a:ext cx="9652000" cy="1143000"/>
          </a:xfrm>
          <a:prstGeom prst="rect">
            <a:avLst/>
          </a:prstGeom>
          <a:noFill/>
          <a:ln>
            <a:noFill/>
          </a:ln>
        </p:spPr>
        <p:txBody>
          <a:bodyPr anchorCtr="0" anchor="b" bIns="0" lIns="45700" spcFirstLastPara="1" rIns="45700" wrap="square" tIns="0">
            <a:normAutofit/>
          </a:bodyPr>
          <a:lstStyle>
            <a:lvl1pPr lvl="0" marR="0" rtl="0" algn="l">
              <a:spcBef>
                <a:spcPts val="0"/>
              </a:spcBef>
              <a:spcAft>
                <a:spcPts val="0"/>
              </a:spcAft>
              <a:buClr>
                <a:srgbClr val="FEF7F0"/>
              </a:buClr>
              <a:buSzPts val="3800"/>
              <a:buFont typeface="Arial"/>
              <a:buNone/>
              <a:defRPr b="1" i="0" sz="3800" u="none" cap="none" strike="noStrike">
                <a:solidFill>
                  <a:srgbClr val="FEF7F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33"/>
          <p:cNvSpPr txBox="1"/>
          <p:nvPr>
            <p:ph idx="1" type="body"/>
          </p:nvPr>
        </p:nvSpPr>
        <p:spPr>
          <a:xfrm>
            <a:off x="609600" y="1609416"/>
            <a:ext cx="9652000" cy="4638984"/>
          </a:xfrm>
          <a:prstGeom prst="rect">
            <a:avLst/>
          </a:prstGeom>
          <a:noFill/>
          <a:ln>
            <a:noFill/>
          </a:ln>
        </p:spPr>
        <p:txBody>
          <a:bodyPr anchorCtr="0" anchor="t" bIns="45700" lIns="91425" spcFirstLastPara="1" rIns="91425" wrap="square" tIns="45700">
            <a:normAutofit/>
          </a:bodyPr>
          <a:lstStyle>
            <a:lvl1pPr indent="-349123" lvl="0" marL="457200" marR="0" rtl="0" algn="l">
              <a:spcBef>
                <a:spcPts val="600"/>
              </a:spcBef>
              <a:spcAft>
                <a:spcPts val="0"/>
              </a:spcAft>
              <a:buClr>
                <a:schemeClr val="lt2"/>
              </a:buClr>
              <a:buSzPts val="1898"/>
              <a:buFont typeface="Noto Sans Symbols"/>
              <a:buChar char="⦿"/>
              <a:defRPr b="0" i="0" sz="2600" u="none" cap="none" strike="noStrike">
                <a:solidFill>
                  <a:schemeClr val="lt1"/>
                </a:solidFill>
                <a:latin typeface="Arial"/>
                <a:ea typeface="Arial"/>
                <a:cs typeface="Arial"/>
                <a:sym typeface="Arial"/>
              </a:defRPr>
            </a:lvl1pPr>
            <a:lvl2pPr indent="-345440" lvl="1" marL="914400" marR="0" rtl="0" algn="l">
              <a:spcBef>
                <a:spcPts val="500"/>
              </a:spcBef>
              <a:spcAft>
                <a:spcPts val="0"/>
              </a:spcAft>
              <a:buClr>
                <a:schemeClr val="accent4"/>
              </a:buClr>
              <a:buSzPts val="1840"/>
              <a:buFont typeface="Noto Sans Symbols"/>
              <a:buChar char="◼"/>
              <a:defRPr b="0" i="0" sz="2300" u="none" cap="none" strike="noStrike">
                <a:solidFill>
                  <a:schemeClr val="lt1"/>
                </a:solidFill>
                <a:latin typeface="Arial"/>
                <a:ea typeface="Arial"/>
                <a:cs typeface="Arial"/>
                <a:sym typeface="Arial"/>
              </a:defRPr>
            </a:lvl2pPr>
            <a:lvl3pPr indent="-304800" lvl="2" marL="1371600" marR="0" rtl="0" algn="l">
              <a:spcBef>
                <a:spcPts val="400"/>
              </a:spcBef>
              <a:spcAft>
                <a:spcPts val="0"/>
              </a:spcAft>
              <a:buClr>
                <a:schemeClr val="accent4"/>
              </a:buClr>
              <a:buSzPts val="1200"/>
              <a:buFont typeface="Noto Sans Symbols"/>
              <a:buChar char="🞆"/>
              <a:defRPr b="0" i="0" sz="2000" u="none" cap="none" strike="noStrike">
                <a:solidFill>
                  <a:schemeClr val="lt1"/>
                </a:solidFill>
                <a:latin typeface="Arial"/>
                <a:ea typeface="Arial"/>
                <a:cs typeface="Arial"/>
                <a:sym typeface="Arial"/>
              </a:defRPr>
            </a:lvl3pPr>
            <a:lvl4pPr indent="-330200" lvl="3" marL="1828800" marR="0" rtl="0" algn="l">
              <a:spcBef>
                <a:spcPts val="400"/>
              </a:spcBef>
              <a:spcAft>
                <a:spcPts val="0"/>
              </a:spcAft>
              <a:buClr>
                <a:schemeClr val="accent4"/>
              </a:buClr>
              <a:buSzPts val="1600"/>
              <a:buFont typeface="Noto Sans Symbols"/>
              <a:buChar char="⚫"/>
              <a:defRPr b="0" i="0" sz="2000" u="none" cap="none" strike="noStrike">
                <a:solidFill>
                  <a:schemeClr val="lt1"/>
                </a:solidFill>
                <a:latin typeface="Arial"/>
                <a:ea typeface="Arial"/>
                <a:cs typeface="Arial"/>
                <a:sym typeface="Arial"/>
              </a:defRPr>
            </a:lvl4pPr>
            <a:lvl5pPr indent="-308610" lvl="4" marL="2286000" marR="0" rtl="0" algn="l">
              <a:spcBef>
                <a:spcPts val="400"/>
              </a:spcBef>
              <a:spcAft>
                <a:spcPts val="0"/>
              </a:spcAft>
              <a:buClr>
                <a:schemeClr val="accent4"/>
              </a:buClr>
              <a:buSzPts val="1260"/>
              <a:buFont typeface="Noto Sans Symbols"/>
              <a:buChar char="◉"/>
              <a:defRPr b="0" i="0" sz="1800" u="none" cap="none" strike="noStrike">
                <a:solidFill>
                  <a:schemeClr val="lt1"/>
                </a:solidFill>
                <a:latin typeface="Arial"/>
                <a:ea typeface="Arial"/>
                <a:cs typeface="Arial"/>
                <a:sym typeface="Arial"/>
              </a:defRPr>
            </a:lvl5pPr>
            <a:lvl6pPr indent="-320039" lvl="5" marL="2743200" marR="0" rtl="0" algn="l">
              <a:spcBef>
                <a:spcPts val="400"/>
              </a:spcBef>
              <a:spcAft>
                <a:spcPts val="0"/>
              </a:spcAft>
              <a:buClr>
                <a:schemeClr val="accent4"/>
              </a:buClr>
              <a:buSzPts val="1440"/>
              <a:buFont typeface="Noto Sans Symbols"/>
              <a:buChar char="⚫"/>
              <a:defRPr b="0" i="0" sz="1800" u="none" cap="none" strike="noStrike">
                <a:solidFill>
                  <a:schemeClr val="lt1"/>
                </a:solidFill>
                <a:latin typeface="Arial"/>
                <a:ea typeface="Arial"/>
                <a:cs typeface="Arial"/>
                <a:sym typeface="Arial"/>
              </a:defRPr>
            </a:lvl6pPr>
            <a:lvl7pPr indent="-309879" lvl="6" marL="3200400" marR="0" rtl="0" algn="l">
              <a:spcBef>
                <a:spcPts val="320"/>
              </a:spcBef>
              <a:spcAft>
                <a:spcPts val="0"/>
              </a:spcAft>
              <a:buClr>
                <a:schemeClr val="accent4"/>
              </a:buClr>
              <a:buSzPts val="1280"/>
              <a:buFont typeface="Noto Sans Symbols"/>
              <a:buChar char="◼"/>
              <a:defRPr b="0" i="0" sz="1600" u="none" cap="none" strike="noStrike">
                <a:solidFill>
                  <a:schemeClr val="lt1"/>
                </a:solidFill>
                <a:latin typeface="Arial"/>
                <a:ea typeface="Arial"/>
                <a:cs typeface="Arial"/>
                <a:sym typeface="Arial"/>
              </a:defRPr>
            </a:lvl7pPr>
            <a:lvl8pPr indent="-330200" lvl="7" marL="3657600" marR="0" rtl="0" algn="l">
              <a:spcBef>
                <a:spcPts val="300"/>
              </a:spcBef>
              <a:spcAft>
                <a:spcPts val="0"/>
              </a:spcAft>
              <a:buClr>
                <a:schemeClr val="accent4"/>
              </a:buClr>
              <a:buSzPts val="1600"/>
              <a:buFont typeface="Arial"/>
              <a:buChar char="•"/>
              <a:defRPr b="0" i="0" sz="1600" u="none" cap="none" strike="noStrike">
                <a:solidFill>
                  <a:schemeClr val="lt1"/>
                </a:solidFill>
                <a:latin typeface="Arial"/>
                <a:ea typeface="Arial"/>
                <a:cs typeface="Arial"/>
                <a:sym typeface="Arial"/>
              </a:defRPr>
            </a:lvl8pPr>
            <a:lvl9pPr indent="-317500" lvl="8" marL="4114800" marR="0" rtl="0" algn="l">
              <a:spcBef>
                <a:spcPts val="280"/>
              </a:spcBef>
              <a:spcAft>
                <a:spcPts val="0"/>
              </a:spcAft>
              <a:buClr>
                <a:schemeClr val="accent4"/>
              </a:buClr>
              <a:buSzPts val="1400"/>
              <a:buFont typeface="Noto Sans Symbols"/>
              <a:buChar char="▪"/>
              <a:defRPr b="0" i="0" sz="1400" u="none" cap="none" strike="noStrike">
                <a:solidFill>
                  <a:schemeClr val="lt1"/>
                </a:solidFill>
                <a:latin typeface="Arial"/>
                <a:ea typeface="Arial"/>
                <a:cs typeface="Arial"/>
                <a:sym typeface="Arial"/>
              </a:defRPr>
            </a:lvl9pPr>
          </a:lstStyle>
          <a:p/>
        </p:txBody>
      </p:sp>
      <p:sp>
        <p:nvSpPr>
          <p:cNvPr id="13" name="Google Shape;13;p33"/>
          <p:cNvSpPr txBox="1"/>
          <p:nvPr>
            <p:ph idx="11" type="ftr"/>
          </p:nvPr>
        </p:nvSpPr>
        <p:spPr>
          <a:xfrm>
            <a:off x="609600" y="6375071"/>
            <a:ext cx="4876800" cy="228600"/>
          </a:xfrm>
          <a:prstGeom prst="rect">
            <a:avLst/>
          </a:prstGeom>
          <a:noFill/>
          <a:ln>
            <a:noFill/>
          </a:ln>
        </p:spPr>
        <p:txBody>
          <a:bodyPr anchorCtr="0" anchor="b" bIns="0" lIns="91425" spcFirstLastPara="1" rIns="91425" wrap="square" tIns="0">
            <a:noAutofit/>
          </a:bodyPr>
          <a:lstStyle>
            <a:lvl1pPr lvl="0" marR="0" rtl="0" algn="r">
              <a:spcBef>
                <a:spcPts val="0"/>
              </a:spcBef>
              <a:spcAft>
                <a:spcPts val="0"/>
              </a:spcAft>
              <a:buSzPts val="1400"/>
              <a:buNone/>
              <a:defRPr b="0" i="0" sz="1100" u="none"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4" name="Google Shape;14;p33"/>
          <p:cNvSpPr txBox="1"/>
          <p:nvPr>
            <p:ph idx="10" type="dt"/>
          </p:nvPr>
        </p:nvSpPr>
        <p:spPr>
          <a:xfrm>
            <a:off x="5661248" y="6375071"/>
            <a:ext cx="2669952" cy="226902"/>
          </a:xfrm>
          <a:prstGeom prst="rect">
            <a:avLst/>
          </a:prstGeom>
          <a:noFill/>
          <a:ln>
            <a:noFill/>
          </a:ln>
        </p:spPr>
        <p:txBody>
          <a:bodyPr anchorCtr="0" anchor="b" bIns="0" lIns="91425" spcFirstLastPara="1" rIns="91425" wrap="square" tIns="0">
            <a:noAutofit/>
          </a:bodyPr>
          <a:lstStyle>
            <a:lvl1pPr lvl="0" marR="0" rtl="0" algn="l">
              <a:spcBef>
                <a:spcPts val="0"/>
              </a:spcBef>
              <a:spcAft>
                <a:spcPts val="0"/>
              </a:spcAft>
              <a:buSzPts val="1400"/>
              <a:buNone/>
              <a:defRPr b="0" i="0" sz="1100" u="none"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 name="Google Shape;15;p33"/>
          <p:cNvSpPr txBox="1"/>
          <p:nvPr>
            <p:ph idx="12" type="sldNum"/>
          </p:nvPr>
        </p:nvSpPr>
        <p:spPr>
          <a:xfrm>
            <a:off x="8335264" y="6373373"/>
            <a:ext cx="784448" cy="2286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1pPr>
            <a:lvl2pPr indent="0" lvl="1"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2pPr>
            <a:lvl3pPr indent="0" lvl="2"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3pPr>
            <a:lvl4pPr indent="0" lvl="3"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4pPr>
            <a:lvl5pPr indent="0" lvl="4"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5pPr>
            <a:lvl6pPr indent="0" lvl="5"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6pPr>
            <a:lvl7pPr indent="0" lvl="6"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7pPr>
            <a:lvl8pPr indent="0" lvl="7"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8pPr>
            <a:lvl9pPr indent="0" lvl="8"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384">
          <p15:clr>
            <a:srgbClr val="F26B43"/>
          </p15:clr>
        </p15:guide>
        <p15:guide id="4" pos="6456">
          <p15:clr>
            <a:srgbClr val="F26B43"/>
          </p15:clr>
        </p15:guide>
        <p15:guide id="5" pos="1200">
          <p15:clr>
            <a:srgbClr val="F26B43"/>
          </p15:clr>
        </p15:guide>
        <p15:guide id="6" orient="horz" pos="4008">
          <p15:clr>
            <a:srgbClr val="F26B43"/>
          </p15:clr>
        </p15:guide>
        <p15:guide id="7" orient="horz" pos="39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 name="Shape 24"/>
        <p:cNvGrpSpPr/>
        <p:nvPr/>
      </p:nvGrpSpPr>
      <p:grpSpPr>
        <a:xfrm>
          <a:off x="0" y="0"/>
          <a:ext cx="0" cy="0"/>
          <a:chOff x="0" y="0"/>
          <a:chExt cx="0" cy="0"/>
        </a:xfrm>
      </p:grpSpPr>
      <p:sp>
        <p:nvSpPr>
          <p:cNvPr id="25" name="Google Shape;25;p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6" name="Google Shape;26;p3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7" name="Google Shape;27;p3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3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3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9" name="Shape 99"/>
        <p:cNvGrpSpPr/>
        <p:nvPr/>
      </p:nvGrpSpPr>
      <p:grpSpPr>
        <a:xfrm>
          <a:off x="0" y="0"/>
          <a:ext cx="0" cy="0"/>
          <a:chOff x="0" y="0"/>
          <a:chExt cx="0" cy="0"/>
        </a:xfrm>
      </p:grpSpPr>
      <p:sp>
        <p:nvSpPr>
          <p:cNvPr id="100" name="Google Shape;100;p3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1" name="Google Shape;101;p3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3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3" name="Google Shape;103;p3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 name="Google Shape;104;p3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pic>
        <p:nvPicPr>
          <p:cNvPr id="112" name="Google Shape;112;p32"/>
          <p:cNvPicPr preferRelativeResize="0"/>
          <p:nvPr/>
        </p:nvPicPr>
        <p:blipFill rotWithShape="1">
          <a:blip r:embed="rId1">
            <a:alphaModFix/>
          </a:blip>
          <a:srcRect b="0" l="0" r="0" t="0"/>
          <a:stretch/>
        </p:blipFill>
        <p:spPr>
          <a:xfrm>
            <a:off x="10528300" y="0"/>
            <a:ext cx="1663700" cy="6858000"/>
          </a:xfrm>
          <a:prstGeom prst="rect">
            <a:avLst/>
          </a:prstGeom>
          <a:noFill/>
          <a:ln>
            <a:noFill/>
          </a:ln>
        </p:spPr>
      </p:pic>
      <p:sp>
        <p:nvSpPr>
          <p:cNvPr id="113" name="Google Shape;113;p32"/>
          <p:cNvSpPr txBox="1"/>
          <p:nvPr>
            <p:ph type="title"/>
          </p:nvPr>
        </p:nvSpPr>
        <p:spPr>
          <a:xfrm>
            <a:off x="609600" y="320040"/>
            <a:ext cx="9652000" cy="1143000"/>
          </a:xfrm>
          <a:prstGeom prst="rect">
            <a:avLst/>
          </a:prstGeom>
          <a:noFill/>
          <a:ln>
            <a:noFill/>
          </a:ln>
        </p:spPr>
        <p:txBody>
          <a:bodyPr anchorCtr="0" anchor="b" bIns="0" lIns="45700" spcFirstLastPara="1" rIns="45700" wrap="square" tIns="0">
            <a:normAutofit/>
          </a:bodyPr>
          <a:lstStyle>
            <a:lvl1pPr lvl="0" marR="0" rtl="0" algn="l">
              <a:spcBef>
                <a:spcPts val="0"/>
              </a:spcBef>
              <a:spcAft>
                <a:spcPts val="0"/>
              </a:spcAft>
              <a:buClr>
                <a:srgbClr val="FEF7F0"/>
              </a:buClr>
              <a:buSzPts val="3800"/>
              <a:buFont typeface="Arial"/>
              <a:buNone/>
              <a:defRPr b="1" i="0" sz="3800" u="none" cap="none" strike="noStrike">
                <a:solidFill>
                  <a:srgbClr val="FEF7F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4" name="Google Shape;114;p32"/>
          <p:cNvSpPr txBox="1"/>
          <p:nvPr>
            <p:ph idx="1" type="body"/>
          </p:nvPr>
        </p:nvSpPr>
        <p:spPr>
          <a:xfrm>
            <a:off x="609600" y="1609416"/>
            <a:ext cx="9652000" cy="4638984"/>
          </a:xfrm>
          <a:prstGeom prst="rect">
            <a:avLst/>
          </a:prstGeom>
          <a:noFill/>
          <a:ln>
            <a:noFill/>
          </a:ln>
        </p:spPr>
        <p:txBody>
          <a:bodyPr anchorCtr="0" anchor="t" bIns="45700" lIns="91425" spcFirstLastPara="1" rIns="91425" wrap="square" tIns="45700">
            <a:normAutofit/>
          </a:bodyPr>
          <a:lstStyle>
            <a:lvl1pPr indent="-349123" lvl="0" marL="457200" marR="0" rtl="0" algn="l">
              <a:spcBef>
                <a:spcPts val="600"/>
              </a:spcBef>
              <a:spcAft>
                <a:spcPts val="0"/>
              </a:spcAft>
              <a:buClr>
                <a:schemeClr val="dk2"/>
              </a:buClr>
              <a:buSzPts val="1898"/>
              <a:buFont typeface="Noto Sans Symbols"/>
              <a:buChar char="⦿"/>
              <a:defRPr b="0" i="0" sz="2600" u="none" cap="none" strike="noStrike">
                <a:solidFill>
                  <a:schemeClr val="dk1"/>
                </a:solidFill>
                <a:latin typeface="Arial"/>
                <a:ea typeface="Arial"/>
                <a:cs typeface="Arial"/>
                <a:sym typeface="Arial"/>
              </a:defRPr>
            </a:lvl1pPr>
            <a:lvl2pPr indent="-345440" lvl="1" marL="914400" marR="0" rtl="0" algn="l">
              <a:spcBef>
                <a:spcPts val="500"/>
              </a:spcBef>
              <a:spcAft>
                <a:spcPts val="0"/>
              </a:spcAft>
              <a:buClr>
                <a:schemeClr val="accent4"/>
              </a:buClr>
              <a:buSzPts val="1840"/>
              <a:buFont typeface="Noto Sans Symbols"/>
              <a:buChar char="◼"/>
              <a:defRPr b="0" i="0" sz="2300" u="none" cap="none" strike="noStrike">
                <a:solidFill>
                  <a:srgbClr val="6C6C6C"/>
                </a:solidFill>
                <a:latin typeface="Arial"/>
                <a:ea typeface="Arial"/>
                <a:cs typeface="Arial"/>
                <a:sym typeface="Arial"/>
              </a:defRPr>
            </a:lvl2pPr>
            <a:lvl3pPr indent="-304800" lvl="2" marL="1371600" marR="0" rtl="0" algn="l">
              <a:spcBef>
                <a:spcPts val="400"/>
              </a:spcBef>
              <a:spcAft>
                <a:spcPts val="0"/>
              </a:spcAft>
              <a:buClr>
                <a:schemeClr val="accent4"/>
              </a:buClr>
              <a:buSzPts val="1200"/>
              <a:buFont typeface="Noto Sans Symbols"/>
              <a:buChar char="🞆"/>
              <a:defRPr b="0" i="0" sz="2000" u="none" cap="none" strike="noStrike">
                <a:solidFill>
                  <a:schemeClr val="dk1"/>
                </a:solidFill>
                <a:latin typeface="Arial"/>
                <a:ea typeface="Arial"/>
                <a:cs typeface="Arial"/>
                <a:sym typeface="Arial"/>
              </a:defRPr>
            </a:lvl3pPr>
            <a:lvl4pPr indent="-330200" lvl="3" marL="1828800" marR="0" rtl="0" algn="l">
              <a:spcBef>
                <a:spcPts val="400"/>
              </a:spcBef>
              <a:spcAft>
                <a:spcPts val="0"/>
              </a:spcAft>
              <a:buClr>
                <a:schemeClr val="accent4"/>
              </a:buClr>
              <a:buSzPts val="1600"/>
              <a:buFont typeface="Noto Sans Symbols"/>
              <a:buChar char="⚫"/>
              <a:defRPr b="0" i="0" sz="2000" u="none" cap="none" strike="noStrike">
                <a:solidFill>
                  <a:srgbClr val="6C6C6C"/>
                </a:solidFill>
                <a:latin typeface="Arial"/>
                <a:ea typeface="Arial"/>
                <a:cs typeface="Arial"/>
                <a:sym typeface="Arial"/>
              </a:defRPr>
            </a:lvl4pPr>
            <a:lvl5pPr indent="-308610" lvl="4" marL="2286000" marR="0" rtl="0" algn="l">
              <a:spcBef>
                <a:spcPts val="400"/>
              </a:spcBef>
              <a:spcAft>
                <a:spcPts val="0"/>
              </a:spcAft>
              <a:buClr>
                <a:schemeClr val="accent4"/>
              </a:buClr>
              <a:buSzPts val="1260"/>
              <a:buFont typeface="Noto Sans Symbols"/>
              <a:buChar char="◉"/>
              <a:defRPr b="0" i="0" sz="1800" u="none" cap="none" strike="noStrike">
                <a:solidFill>
                  <a:schemeClr val="dk1"/>
                </a:solidFill>
                <a:latin typeface="Arial"/>
                <a:ea typeface="Arial"/>
                <a:cs typeface="Arial"/>
                <a:sym typeface="Arial"/>
              </a:defRPr>
            </a:lvl5pPr>
            <a:lvl6pPr indent="-320039" lvl="5" marL="2743200" marR="0" rtl="0" algn="l">
              <a:spcBef>
                <a:spcPts val="400"/>
              </a:spcBef>
              <a:spcAft>
                <a:spcPts val="0"/>
              </a:spcAft>
              <a:buClr>
                <a:schemeClr val="accent4"/>
              </a:buClr>
              <a:buSzPts val="1440"/>
              <a:buFont typeface="Noto Sans Symbols"/>
              <a:buChar char="⚫"/>
              <a:defRPr b="0" i="0" sz="1800" u="none" cap="none" strike="noStrike">
                <a:solidFill>
                  <a:srgbClr val="6C6C6C"/>
                </a:solidFill>
                <a:latin typeface="Arial"/>
                <a:ea typeface="Arial"/>
                <a:cs typeface="Arial"/>
                <a:sym typeface="Arial"/>
              </a:defRPr>
            </a:lvl6pPr>
            <a:lvl7pPr indent="-309879" lvl="6" marL="3200400" marR="0" rtl="0" algn="l">
              <a:spcBef>
                <a:spcPts val="320"/>
              </a:spcBef>
              <a:spcAft>
                <a:spcPts val="0"/>
              </a:spcAft>
              <a:buClr>
                <a:schemeClr val="accent4"/>
              </a:buClr>
              <a:buSzPts val="128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00"/>
              </a:spcBef>
              <a:spcAft>
                <a:spcPts val="0"/>
              </a:spcAft>
              <a:buClr>
                <a:schemeClr val="accent4"/>
              </a:buClr>
              <a:buSzPts val="1600"/>
              <a:buFont typeface="Arial"/>
              <a:buChar char="•"/>
              <a:defRPr b="0" i="0" sz="1600" u="none" cap="none" strike="noStrike">
                <a:solidFill>
                  <a:srgbClr val="6C6C6C"/>
                </a:solidFill>
                <a:latin typeface="Arial"/>
                <a:ea typeface="Arial"/>
                <a:cs typeface="Arial"/>
                <a:sym typeface="Arial"/>
              </a:defRPr>
            </a:lvl8pPr>
            <a:lvl9pPr indent="-317500" lvl="8" marL="4114800" marR="0" rtl="0" algn="l">
              <a:spcBef>
                <a:spcPts val="280"/>
              </a:spcBef>
              <a:spcAft>
                <a:spcPts val="0"/>
              </a:spcAft>
              <a:buClr>
                <a:schemeClr val="accent4"/>
              </a:buClr>
              <a:buSzPts val="1400"/>
              <a:buFont typeface="Noto Sans Symbols"/>
              <a:buChar char="▪"/>
              <a:defRPr b="0" i="0" sz="1400" u="none" cap="none" strike="noStrike">
                <a:solidFill>
                  <a:schemeClr val="dk1"/>
                </a:solidFill>
                <a:latin typeface="Arial"/>
                <a:ea typeface="Arial"/>
                <a:cs typeface="Arial"/>
                <a:sym typeface="Arial"/>
              </a:defRPr>
            </a:lvl9pPr>
          </a:lstStyle>
          <a:p/>
        </p:txBody>
      </p:sp>
      <p:sp>
        <p:nvSpPr>
          <p:cNvPr id="115" name="Google Shape;115;p32"/>
          <p:cNvSpPr txBox="1"/>
          <p:nvPr>
            <p:ph idx="11" type="ftr"/>
          </p:nvPr>
        </p:nvSpPr>
        <p:spPr>
          <a:xfrm>
            <a:off x="609600" y="6375071"/>
            <a:ext cx="4876800" cy="228600"/>
          </a:xfrm>
          <a:prstGeom prst="rect">
            <a:avLst/>
          </a:prstGeom>
          <a:noFill/>
          <a:ln>
            <a:noFill/>
          </a:ln>
        </p:spPr>
        <p:txBody>
          <a:bodyPr anchorCtr="0" anchor="b" bIns="0" lIns="91425" spcFirstLastPara="1" rIns="91425" wrap="square" tIns="0">
            <a:noAutofit/>
          </a:bodyPr>
          <a:lstStyle>
            <a:lvl1pPr lvl="0" marR="0" rtl="0" algn="r">
              <a:spcBef>
                <a:spcPts val="0"/>
              </a:spcBef>
              <a:spcAft>
                <a:spcPts val="0"/>
              </a:spcAft>
              <a:buSzPts val="1400"/>
              <a:buNone/>
              <a:defRPr sz="1100">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6" name="Google Shape;116;p32"/>
          <p:cNvSpPr txBox="1"/>
          <p:nvPr>
            <p:ph idx="10" type="dt"/>
          </p:nvPr>
        </p:nvSpPr>
        <p:spPr>
          <a:xfrm>
            <a:off x="5661248" y="6375071"/>
            <a:ext cx="2669952" cy="226902"/>
          </a:xfrm>
          <a:prstGeom prst="rect">
            <a:avLst/>
          </a:prstGeom>
          <a:noFill/>
          <a:ln>
            <a:noFill/>
          </a:ln>
        </p:spPr>
        <p:txBody>
          <a:bodyPr anchorCtr="0" anchor="b" bIns="0" lIns="91425" spcFirstLastPara="1" rIns="91425" wrap="square" tIns="0">
            <a:noAutofit/>
          </a:bodyPr>
          <a:lstStyle>
            <a:lvl1pPr lvl="0" marR="0" rtl="0" algn="l">
              <a:spcBef>
                <a:spcPts val="0"/>
              </a:spcBef>
              <a:spcAft>
                <a:spcPts val="0"/>
              </a:spcAft>
              <a:buSzPts val="1400"/>
              <a:buNone/>
              <a:defRPr sz="1100">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7" name="Google Shape;117;p32"/>
          <p:cNvSpPr txBox="1"/>
          <p:nvPr>
            <p:ph idx="12" type="sldNum"/>
          </p:nvPr>
        </p:nvSpPr>
        <p:spPr>
          <a:xfrm>
            <a:off x="8335264" y="6373373"/>
            <a:ext cx="784448" cy="22860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1pPr>
            <a:lvl2pPr indent="0" lvl="1"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2pPr>
            <a:lvl3pPr indent="0" lvl="2"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3pPr>
            <a:lvl4pPr indent="0" lvl="3"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4pPr>
            <a:lvl5pPr indent="0" lvl="4"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5pPr>
            <a:lvl6pPr indent="0" lvl="5"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6pPr>
            <a:lvl7pPr indent="0" lvl="6"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7pPr>
            <a:lvl8pPr indent="0" lvl="7"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8pPr>
            <a:lvl9pPr indent="0" lvl="8" marL="0" marR="0" rtl="0" algn="r">
              <a:lnSpc>
                <a:spcPct val="100000"/>
              </a:lnSpc>
              <a:spcBef>
                <a:spcPts val="0"/>
              </a:spcBef>
              <a:spcAft>
                <a:spcPts val="0"/>
              </a:spcAft>
              <a:buClr>
                <a:srgbClr val="B13F9A"/>
              </a:buClr>
              <a:buSzPts val="1100"/>
              <a:buFont typeface="Arial"/>
              <a:buNone/>
              <a:defRPr b="0" i="0" sz="1100" u="none" cap="none" strike="noStrike">
                <a:solidFill>
                  <a:srgbClr val="B13F9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5" r:id="rId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384">
          <p15:clr>
            <a:srgbClr val="F26B43"/>
          </p15:clr>
        </p15:guide>
        <p15:guide id="4" pos="6456">
          <p15:clr>
            <a:srgbClr val="F26B43"/>
          </p15:clr>
        </p15:guide>
        <p15:guide id="5" pos="1200">
          <p15:clr>
            <a:srgbClr val="F26B43"/>
          </p15:clr>
        </p15:guide>
        <p15:guide id="6" orient="horz" pos="4008">
          <p15:clr>
            <a:srgbClr val="F26B43"/>
          </p15:clr>
        </p15:guide>
        <p15:guide id="7" orient="horz" pos="39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23.png"/><Relationship Id="rId7"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
          <p:cNvSpPr txBox="1"/>
          <p:nvPr>
            <p:ph type="ctrTitle"/>
          </p:nvPr>
        </p:nvSpPr>
        <p:spPr>
          <a:xfrm>
            <a:off x="2895600" y="1600200"/>
            <a:ext cx="7988497" cy="2868168"/>
          </a:xfrm>
          <a:prstGeom prst="rect">
            <a:avLst/>
          </a:prstGeom>
          <a:noFill/>
          <a:ln>
            <a:noFill/>
          </a:ln>
        </p:spPr>
        <p:txBody>
          <a:bodyPr anchorCtr="0" anchor="b" bIns="0" lIns="45700" spcFirstLastPara="1" rIns="45700" wrap="square" tIns="0">
            <a:noAutofit/>
          </a:bodyPr>
          <a:lstStyle/>
          <a:p>
            <a:pPr indent="0" lvl="0" marL="0" rtl="0" algn="ctr">
              <a:spcBef>
                <a:spcPts val="0"/>
              </a:spcBef>
              <a:spcAft>
                <a:spcPts val="0"/>
              </a:spcAft>
              <a:buClr>
                <a:schemeClr val="lt1"/>
              </a:buClr>
              <a:buSzPts val="5400"/>
              <a:buFont typeface="Times New Roman"/>
              <a:buNone/>
            </a:pPr>
            <a:r>
              <a:rPr lang="en-US" sz="5400">
                <a:solidFill>
                  <a:schemeClr val="lt1"/>
                </a:solidFill>
                <a:latin typeface="Times New Roman"/>
                <a:ea typeface="Times New Roman"/>
                <a:cs typeface="Times New Roman"/>
                <a:sym typeface="Times New Roman"/>
              </a:rPr>
              <a:t>BÀI 9</a:t>
            </a:r>
            <a:br>
              <a:rPr lang="en-US" sz="5400">
                <a:solidFill>
                  <a:schemeClr val="lt1"/>
                </a:solidFill>
                <a:latin typeface="Times New Roman"/>
                <a:ea typeface="Times New Roman"/>
                <a:cs typeface="Times New Roman"/>
                <a:sym typeface="Times New Roman"/>
              </a:rPr>
            </a:br>
            <a:r>
              <a:rPr lang="en-US" sz="5400">
                <a:solidFill>
                  <a:schemeClr val="lt1"/>
                </a:solidFill>
                <a:latin typeface="Times New Roman"/>
                <a:ea typeface="Times New Roman"/>
                <a:cs typeface="Times New Roman"/>
                <a:sym typeface="Times New Roman"/>
              </a:rPr>
              <a:t>AN TOÀN TRÊN KHÔNG GIAN MẠNG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9"/>
          <p:cNvSpPr/>
          <p:nvPr/>
        </p:nvSpPr>
        <p:spPr>
          <a:xfrm>
            <a:off x="914400" y="685800"/>
            <a:ext cx="10515600" cy="52014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US" sz="2800">
                <a:solidFill>
                  <a:srgbClr val="0070C0"/>
                </a:solidFill>
                <a:latin typeface="Times New Roman"/>
                <a:ea typeface="Times New Roman"/>
                <a:cs typeface="Times New Roman"/>
                <a:sym typeface="Times New Roman"/>
              </a:rPr>
              <a:t>Hành vi bắt nạt trên mạng ảnh hưởng nghiêm trọng tới tâm lí của nạn nhân vì:</a:t>
            </a:r>
            <a:endParaRPr i="1" sz="2800">
              <a:solidFill>
                <a:srgbClr val="0070C0"/>
              </a:solidFill>
              <a:latin typeface="Times New Roman"/>
              <a:ea typeface="Times New Roman"/>
              <a:cs typeface="Times New Roman"/>
              <a:sym typeface="Times New Roman"/>
            </a:endParaRPr>
          </a:p>
          <a:p>
            <a:pPr indent="-457200" lvl="0" marL="457200" marR="0" rtl="0" algn="just">
              <a:spcBef>
                <a:spcPts val="240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Việc bắt nạt có thể xảy ra dai dẳng, bất cứ lúc nào;   </a:t>
            </a:r>
            <a:endParaRPr sz="2800">
              <a:solidFill>
                <a:schemeClr val="dk1"/>
              </a:solidFill>
              <a:latin typeface="Times New Roman"/>
              <a:ea typeface="Times New Roman"/>
              <a:cs typeface="Times New Roman"/>
              <a:sym typeface="Times New Roman"/>
            </a:endParaRPr>
          </a:p>
          <a:p>
            <a:pPr indent="-457200" lvl="0" marL="457200" marR="0" rtl="0" algn="just">
              <a:spcBef>
                <a:spcPts val="240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Người bắt nạt có thể ẩn danh, không biết là ai để đối phó;</a:t>
            </a:r>
            <a:endParaRPr sz="2800">
              <a:solidFill>
                <a:schemeClr val="dk1"/>
              </a:solidFill>
              <a:latin typeface="Times New Roman"/>
              <a:ea typeface="Times New Roman"/>
              <a:cs typeface="Times New Roman"/>
              <a:sym typeface="Times New Roman"/>
            </a:endParaRPr>
          </a:p>
          <a:p>
            <a:pPr indent="-457200" lvl="0" marL="457200" marR="0" rtl="0" algn="just">
              <a:spcBef>
                <a:spcPts val="240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Số người theo dõi, bình luận có thể rất đông gây áp lực nặng nề, khiến nạn nhân có nguy cơ tự cô lập; </a:t>
            </a:r>
            <a:endParaRPr sz="2800">
              <a:solidFill>
                <a:schemeClr val="dk1"/>
              </a:solidFill>
              <a:latin typeface="Times New Roman"/>
              <a:ea typeface="Times New Roman"/>
              <a:cs typeface="Times New Roman"/>
              <a:sym typeface="Times New Roman"/>
            </a:endParaRPr>
          </a:p>
          <a:p>
            <a:pPr indent="-457200" lvl="0" marL="457200" marR="0" rtl="0" algn="just">
              <a:spcBef>
                <a:spcPts val="2400"/>
              </a:spcBef>
              <a:spcAft>
                <a:spcPts val="0"/>
              </a:spcAft>
              <a:buClr>
                <a:schemeClr val="dk1"/>
              </a:buClr>
              <a:buSzPts val="2800"/>
              <a:buFont typeface="Arial"/>
              <a:buChar char="•"/>
            </a:pPr>
            <a:r>
              <a:rPr lang="en-US" sz="2800">
                <a:solidFill>
                  <a:schemeClr val="dk1"/>
                </a:solidFill>
                <a:latin typeface="Times New Roman"/>
                <a:ea typeface="Times New Roman"/>
                <a:cs typeface="Times New Roman"/>
                <a:sym typeface="Times New Roman"/>
              </a:rPr>
              <a:t>Nhiều người không tự giải quyết được nhưng không dám nói ra, dẫn đến trầm cảm và có các hành vi tiêu cực. Bắt nạt là một kiểu khủng bố trên không gian mạng.</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5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5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500"/>
                                        <p:tgtEl>
                                          <p:spTgt spid="1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Effect filter="fade" transition="in">
                                      <p:cBhvr>
                                        <p:cTn dur="500"/>
                                        <p:tgtEl>
                                          <p:spTgt spid="1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animEffect filter="fade" transition="in">
                                      <p:cBhvr>
                                        <p:cTn dur="500"/>
                                        <p:tgtEl>
                                          <p:spTgt spid="18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0"/>
          <p:cNvSpPr/>
          <p:nvPr/>
        </p:nvSpPr>
        <p:spPr>
          <a:xfrm>
            <a:off x="838200" y="1066800"/>
            <a:ext cx="10668000" cy="507831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2800">
                <a:solidFill>
                  <a:srgbClr val="C00000"/>
                </a:solidFill>
                <a:latin typeface="Times New Roman"/>
                <a:ea typeface="Times New Roman"/>
                <a:cs typeface="Times New Roman"/>
                <a:sym typeface="Times New Roman"/>
              </a:rPr>
              <a:t>Một số biện pháp phòng chống hành vi bắt nạt:</a:t>
            </a:r>
            <a:endParaRPr sz="2800">
              <a:solidFill>
                <a:srgbClr val="C00000"/>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Không nên kết bạn dễ dãi qua mạng.</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Không trả lời thư từ hay tin nhắn, không tranh luận với kẻ bắt nạt trên diễn đàn.</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Hãy lưu giữ tất cả các bằng chứng.</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Hãy chia sẻ với bố mẹ hoặc thầy cô.</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Khi sự việc nghiêm trọng hãy báo cho cơ quan công an kèm theo bằng chứng.</a:t>
            </a:r>
            <a:endParaRPr sz="2800">
              <a:solidFill>
                <a:schemeClr val="dk1"/>
              </a:solidFill>
              <a:latin typeface="Times New Roman"/>
              <a:ea typeface="Times New Roman"/>
              <a:cs typeface="Times New Roman"/>
              <a:sym typeface="Times New Roman"/>
            </a:endParaRPr>
          </a:p>
        </p:txBody>
      </p:sp>
      <p:sp>
        <p:nvSpPr>
          <p:cNvPr id="194" name="Google Shape;194;p10"/>
          <p:cNvSpPr/>
          <p:nvPr/>
        </p:nvSpPr>
        <p:spPr>
          <a:xfrm>
            <a:off x="5943600" y="228600"/>
            <a:ext cx="457200" cy="609600"/>
          </a:xfrm>
          <a:prstGeom prst="down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animEffect filter="fade" transition="in">
                                      <p:cBhvr>
                                        <p:cTn dur="500"/>
                                        <p:tgtEl>
                                          <p:spTgt spid="1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animEffect filter="fade" transition="in">
                                      <p:cBhvr>
                                        <p:cTn dur="500"/>
                                        <p:tgtEl>
                                          <p:spTgt spid="1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2" st="2"/>
                                            </p:txEl>
                                          </p:spTgt>
                                        </p:tgtEl>
                                        <p:attrNameLst>
                                          <p:attrName>style.visibility</p:attrName>
                                        </p:attrNameLst>
                                      </p:cBhvr>
                                      <p:to>
                                        <p:strVal val="visible"/>
                                      </p:to>
                                    </p:set>
                                    <p:animEffect filter="fade" transition="in">
                                      <p:cBhvr>
                                        <p:cTn dur="500"/>
                                        <p:tgtEl>
                                          <p:spTgt spid="1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3" st="3"/>
                                            </p:txEl>
                                          </p:spTgt>
                                        </p:tgtEl>
                                        <p:attrNameLst>
                                          <p:attrName>style.visibility</p:attrName>
                                        </p:attrNameLst>
                                      </p:cBhvr>
                                      <p:to>
                                        <p:strVal val="visible"/>
                                      </p:to>
                                    </p:set>
                                    <p:animEffect filter="fade" transition="in">
                                      <p:cBhvr>
                                        <p:cTn dur="500"/>
                                        <p:tgtEl>
                                          <p:spTgt spid="19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4" st="4"/>
                                            </p:txEl>
                                          </p:spTgt>
                                        </p:tgtEl>
                                        <p:attrNameLst>
                                          <p:attrName>style.visibility</p:attrName>
                                        </p:attrNameLst>
                                      </p:cBhvr>
                                      <p:to>
                                        <p:strVal val="visible"/>
                                      </p:to>
                                    </p:set>
                                    <p:animEffect filter="fade" transition="in">
                                      <p:cBhvr>
                                        <p:cTn dur="500"/>
                                        <p:tgtEl>
                                          <p:spTgt spid="19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xEl>
                                              <p:pRg end="5" st="5"/>
                                            </p:txEl>
                                          </p:spTgt>
                                        </p:tgtEl>
                                        <p:attrNameLst>
                                          <p:attrName>style.visibility</p:attrName>
                                        </p:attrNameLst>
                                      </p:cBhvr>
                                      <p:to>
                                        <p:strVal val="visible"/>
                                      </p:to>
                                    </p:set>
                                    <p:animEffect filter="fade" transition="in">
                                      <p:cBhvr>
                                        <p:cTn dur="500"/>
                                        <p:tgtEl>
                                          <p:spTgt spid="19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nvSpPr>
        <p:spPr>
          <a:xfrm>
            <a:off x="591480" y="457200"/>
            <a:ext cx="8136904" cy="52322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C00000"/>
              </a:buClr>
              <a:buSzPts val="2800"/>
              <a:buFont typeface="Noto Sans Symbols"/>
              <a:buChar char="🖎"/>
            </a:pPr>
            <a:r>
              <a:rPr b="1" i="0" lang="en-US" sz="2800" u="none" cap="none" strike="noStrike">
                <a:solidFill>
                  <a:srgbClr val="C00000"/>
                </a:solidFill>
                <a:latin typeface="Times New Roman"/>
                <a:ea typeface="Times New Roman"/>
                <a:cs typeface="Times New Roman"/>
                <a:sym typeface="Times New Roman"/>
              </a:rPr>
              <a:t>Nghiện Internet</a:t>
            </a:r>
            <a:endParaRPr/>
          </a:p>
        </p:txBody>
      </p:sp>
      <p:pic>
        <p:nvPicPr>
          <p:cNvPr descr="Chuyên đề “Nghiện Internet” kỳ 01: Những hậu quả của nghiện internet. -  Bệnh Viện Nhi Đồng Thành Phố" id="200" name="Google Shape;200;p11"/>
          <p:cNvPicPr preferRelativeResize="0"/>
          <p:nvPr/>
        </p:nvPicPr>
        <p:blipFill rotWithShape="1">
          <a:blip r:embed="rId3">
            <a:alphaModFix/>
          </a:blip>
          <a:srcRect b="0" l="0" r="0" t="0"/>
          <a:stretch/>
        </p:blipFill>
        <p:spPr>
          <a:xfrm>
            <a:off x="2743200" y="1752600"/>
            <a:ext cx="7124700" cy="4733925"/>
          </a:xfrm>
          <a:prstGeom prst="rect">
            <a:avLst/>
          </a:prstGeom>
          <a:noFill/>
          <a:ln>
            <a:noFill/>
          </a:ln>
        </p:spPr>
      </p:pic>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p:nvPr/>
        </p:nvSpPr>
        <p:spPr>
          <a:xfrm>
            <a:off x="762000" y="762000"/>
            <a:ext cx="10363200" cy="5509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C00000"/>
                </a:solidFill>
                <a:latin typeface="Times New Roman"/>
                <a:ea typeface="Times New Roman"/>
                <a:cs typeface="Times New Roman"/>
                <a:sym typeface="Times New Roman"/>
              </a:rPr>
              <a:t>Ghi nhớ</a:t>
            </a:r>
            <a:endParaRPr sz="2800">
              <a:solidFill>
                <a:srgbClr val="C00000"/>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Mạng là môi trường giao tiếp nhanh chóng, thuận tiện nhưng ẩn chứa nhiều nguy cơ gây mất an toàn thông tin.</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Chỉ truy cập các trang web tin cậy, hãy cảnh giác với các thông tin giả, lừa đảo.</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Hãy giữ bí mật thông tin cá nhân.</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Chỉ nên kết bạn với những người quen biết trong mạng xã hội. Khi bị bắt nạt, hãy chia sẻ với những người thân hoặc thầy cô.</a:t>
            </a:r>
            <a:endParaRPr sz="2800">
              <a:solidFill>
                <a:schemeClr val="dk1"/>
              </a:solidFill>
              <a:latin typeface="Times New Roman"/>
              <a:ea typeface="Times New Roman"/>
              <a:cs typeface="Times New Roman"/>
              <a:sym typeface="Times New Roman"/>
            </a:endParaRPr>
          </a:p>
          <a:p>
            <a:pPr indent="0" lvl="0" marL="0" marR="0" rtl="0" algn="l">
              <a:spcBef>
                <a:spcPts val="2400"/>
              </a:spcBef>
              <a:spcAft>
                <a:spcPts val="0"/>
              </a:spcAft>
              <a:buNone/>
            </a:pPr>
            <a:r>
              <a:rPr lang="en-US" sz="2800">
                <a:solidFill>
                  <a:schemeClr val="dk1"/>
                </a:solidFill>
                <a:latin typeface="Times New Roman"/>
                <a:ea typeface="Times New Roman"/>
                <a:cs typeface="Times New Roman"/>
                <a:sym typeface="Times New Roman"/>
              </a:rPr>
              <a:t>+ Không nên sử dụng Internet quá nhiều.</a:t>
            </a:r>
            <a:endParaRPr sz="2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animEffect filter="fade" transition="in">
                                      <p:cBhvr>
                                        <p:cTn dur="500"/>
                                        <p:tgtEl>
                                          <p:spTgt spid="2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1" st="1"/>
                                            </p:txEl>
                                          </p:spTgt>
                                        </p:tgtEl>
                                        <p:attrNameLst>
                                          <p:attrName>style.visibility</p:attrName>
                                        </p:attrNameLst>
                                      </p:cBhvr>
                                      <p:to>
                                        <p:strVal val="visible"/>
                                      </p:to>
                                    </p:set>
                                    <p:animEffect filter="fade" transition="in">
                                      <p:cBhvr>
                                        <p:cTn dur="500"/>
                                        <p:tgtEl>
                                          <p:spTgt spid="2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2" st="2"/>
                                            </p:txEl>
                                          </p:spTgt>
                                        </p:tgtEl>
                                        <p:attrNameLst>
                                          <p:attrName>style.visibility</p:attrName>
                                        </p:attrNameLst>
                                      </p:cBhvr>
                                      <p:to>
                                        <p:strVal val="visible"/>
                                      </p:to>
                                    </p:set>
                                    <p:animEffect filter="fade" transition="in">
                                      <p:cBhvr>
                                        <p:cTn dur="500"/>
                                        <p:tgtEl>
                                          <p:spTgt spid="2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3" st="3"/>
                                            </p:txEl>
                                          </p:spTgt>
                                        </p:tgtEl>
                                        <p:attrNameLst>
                                          <p:attrName>style.visibility</p:attrName>
                                        </p:attrNameLst>
                                      </p:cBhvr>
                                      <p:to>
                                        <p:strVal val="visible"/>
                                      </p:to>
                                    </p:set>
                                    <p:animEffect filter="fade" transition="in">
                                      <p:cBhvr>
                                        <p:cTn dur="500"/>
                                        <p:tgtEl>
                                          <p:spTgt spid="2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4" st="4"/>
                                            </p:txEl>
                                          </p:spTgt>
                                        </p:tgtEl>
                                        <p:attrNameLst>
                                          <p:attrName>style.visibility</p:attrName>
                                        </p:attrNameLst>
                                      </p:cBhvr>
                                      <p:to>
                                        <p:strVal val="visible"/>
                                      </p:to>
                                    </p:set>
                                    <p:animEffect filter="fade" transition="in">
                                      <p:cBhvr>
                                        <p:cTn dur="500"/>
                                        <p:tgtEl>
                                          <p:spTgt spid="2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5" st="5"/>
                                            </p:txEl>
                                          </p:spTgt>
                                        </p:tgtEl>
                                        <p:attrNameLst>
                                          <p:attrName>style.visibility</p:attrName>
                                        </p:attrNameLst>
                                      </p:cBhvr>
                                      <p:to>
                                        <p:strVal val="visible"/>
                                      </p:to>
                                    </p:set>
                                    <p:animEffect filter="fade" transition="in">
                                      <p:cBhvr>
                                        <p:cTn dur="500"/>
                                        <p:tgtEl>
                                          <p:spTgt spid="20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p:nvPr/>
        </p:nvSpPr>
        <p:spPr>
          <a:xfrm>
            <a:off x="1905000" y="1066800"/>
            <a:ext cx="8915400" cy="3810000"/>
          </a:xfrm>
          <a:prstGeom prst="cloudCallout">
            <a:avLst>
              <a:gd fmla="val -20833" name="adj1"/>
              <a:gd fmla="val 62500" name="adj2"/>
            </a:avLst>
          </a:prstGeom>
          <a:gradFill>
            <a:gsLst>
              <a:gs pos="0">
                <a:srgbClr val="A6A6E9"/>
              </a:gs>
              <a:gs pos="35000">
                <a:srgbClr val="BFBFF0"/>
              </a:gs>
              <a:gs pos="100000">
                <a:srgbClr val="E5E5FA"/>
              </a:gs>
            </a:gsLst>
            <a:lin ang="16200000" scaled="0"/>
          </a:gradFill>
          <a:ln cap="flat" cmpd="sng" w="9525">
            <a:solidFill>
              <a:srgbClr val="2E2E97"/>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Em hãy đưa ra một số tình huống có thể làm lộ mật khẩu tài khoản</a:t>
            </a:r>
            <a:endParaRPr sz="2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Em có biết một hành vi lừa đảo nào trên mạng không? Nếu có, em hãy kể cách thức lừa đảo.</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4"/>
          <p:cNvSpPr/>
          <p:nvPr/>
        </p:nvSpPr>
        <p:spPr>
          <a:xfrm>
            <a:off x="1752600" y="762000"/>
            <a:ext cx="8915400" cy="3810000"/>
          </a:xfrm>
          <a:prstGeom prst="cloudCallout">
            <a:avLst>
              <a:gd fmla="val -20833" name="adj1"/>
              <a:gd fmla="val 62500" name="adj2"/>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Có một thời, virus máy tính là nỗi đe doạ thường xuyên với người dùng máy tính đến mức mỗi khi  máy tính trục trặc, người ta đều cho là do virus.</a:t>
            </a:r>
            <a:endParaRPr sz="2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Em hiểu gì về virus máy tính? Có phải tất cả phần mềm độc hại đều là virus?</a:t>
            </a:r>
            <a:endParaRPr sz="28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5"/>
          <p:cNvSpPr/>
          <p:nvPr/>
        </p:nvSpPr>
        <p:spPr>
          <a:xfrm>
            <a:off x="685800" y="533400"/>
            <a:ext cx="10591800" cy="2123658"/>
          </a:xfrm>
          <a:prstGeom prst="rect">
            <a:avLst/>
          </a:prstGeom>
          <a:noFill/>
          <a:ln>
            <a:noFill/>
          </a:ln>
        </p:spPr>
        <p:txBody>
          <a:bodyPr anchorCtr="0" anchor="t" bIns="45700" lIns="91425" spcFirstLastPara="1" rIns="91425" wrap="square" tIns="45700">
            <a:spAutoFit/>
          </a:bodyPr>
          <a:lstStyle/>
          <a:p>
            <a:pPr indent="17145" lvl="0" marL="0" marR="0" rtl="0" algn="just">
              <a:spcBef>
                <a:spcPts val="0"/>
              </a:spcBef>
              <a:spcAft>
                <a:spcPts val="0"/>
              </a:spcAft>
              <a:buNone/>
            </a:pPr>
            <a:r>
              <a:rPr b="1" lang="en-US" sz="2800">
                <a:solidFill>
                  <a:srgbClr val="ED7D31"/>
                </a:solidFill>
                <a:latin typeface="Times New Roman"/>
                <a:ea typeface="Times New Roman"/>
                <a:cs typeface="Times New Roman"/>
                <a:sym typeface="Times New Roman"/>
              </a:rPr>
              <a:t>2. PHẦN MỀM ĐỘC HẠI</a:t>
            </a:r>
            <a:endParaRPr sz="2800">
              <a:solidFill>
                <a:schemeClr val="dk1"/>
              </a:solidFill>
              <a:latin typeface="Times New Roman"/>
              <a:ea typeface="Times New Roman"/>
              <a:cs typeface="Times New Roman"/>
              <a:sym typeface="Times New Roman"/>
            </a:endParaRPr>
          </a:p>
          <a:p>
            <a:pPr indent="17145" lvl="0" marL="0" marR="0" rtl="0" algn="just">
              <a:spcBef>
                <a:spcPts val="2400"/>
              </a:spcBef>
              <a:spcAft>
                <a:spcPts val="0"/>
              </a:spcAft>
              <a:buNone/>
            </a:pPr>
            <a:r>
              <a:rPr lang="en-US" sz="2800">
                <a:solidFill>
                  <a:srgbClr val="000000"/>
                </a:solidFill>
                <a:latin typeface="Times New Roman"/>
                <a:ea typeface="Times New Roman"/>
                <a:cs typeface="Times New Roman"/>
                <a:sym typeface="Times New Roman"/>
              </a:rPr>
              <a:t>- Một đối tượng gây mất an toàn là phần mềm độc hại (malicious software, viết tắt là malware), những phần mềm được viết ra với ý đồ xấu, gây hại cho người dùng.</a:t>
            </a:r>
            <a:endParaRPr sz="2800">
              <a:solidFill>
                <a:schemeClr val="dk1"/>
              </a:solidFill>
              <a:latin typeface="Times New Roman"/>
              <a:ea typeface="Times New Roman"/>
              <a:cs typeface="Times New Roman"/>
              <a:sym typeface="Times New Roman"/>
            </a:endParaRPr>
          </a:p>
        </p:txBody>
      </p:sp>
      <p:pic>
        <p:nvPicPr>
          <p:cNvPr descr="8 loại phần mềm độc hại (malware) phổ biến và cách ngăn ngừa" id="221" name="Google Shape;221;p15"/>
          <p:cNvPicPr preferRelativeResize="0"/>
          <p:nvPr/>
        </p:nvPicPr>
        <p:blipFill rotWithShape="1">
          <a:blip r:embed="rId3">
            <a:alphaModFix/>
          </a:blip>
          <a:srcRect b="0" l="0" r="0" t="0"/>
          <a:stretch/>
        </p:blipFill>
        <p:spPr>
          <a:xfrm>
            <a:off x="3657600" y="3429000"/>
            <a:ext cx="4267540" cy="2667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500"/>
                                        <p:tgtEl>
                                          <p:spTgt spid="2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xEl>
                                              <p:pRg end="1" st="1"/>
                                            </p:txEl>
                                          </p:spTgt>
                                        </p:tgtEl>
                                        <p:attrNameLst>
                                          <p:attrName>style.visibility</p:attrName>
                                        </p:attrNameLst>
                                      </p:cBhvr>
                                      <p:to>
                                        <p:strVal val="visible"/>
                                      </p:to>
                                    </p:set>
                                    <p:animEffect filter="fade" transition="in">
                                      <p:cBhvr>
                                        <p:cTn dur="500"/>
                                        <p:tgtEl>
                                          <p:spTgt spid="2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6"/>
          <p:cNvSpPr/>
          <p:nvPr/>
        </p:nvSpPr>
        <p:spPr>
          <a:xfrm>
            <a:off x="685800" y="533400"/>
            <a:ext cx="10591800"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 Theo cơ chế lây nhiễm, có hai loại phần mềm độc hại là </a:t>
            </a:r>
            <a:r>
              <a:rPr i="1" lang="en-US" sz="2800">
                <a:solidFill>
                  <a:srgbClr val="C00000"/>
                </a:solidFill>
                <a:latin typeface="Times New Roman"/>
                <a:ea typeface="Times New Roman"/>
                <a:cs typeface="Times New Roman"/>
                <a:sym typeface="Times New Roman"/>
              </a:rPr>
              <a:t>virus</a:t>
            </a:r>
            <a:r>
              <a:rPr lang="en-US" sz="2800">
                <a:solidFill>
                  <a:schemeClr val="dk1"/>
                </a:solidFill>
                <a:latin typeface="Times New Roman"/>
                <a:ea typeface="Times New Roman"/>
                <a:cs typeface="Times New Roman"/>
                <a:sym typeface="Times New Roman"/>
              </a:rPr>
              <a:t> và </a:t>
            </a:r>
            <a:r>
              <a:rPr i="1" lang="en-US" sz="2800">
                <a:solidFill>
                  <a:srgbClr val="C00000"/>
                </a:solidFill>
                <a:latin typeface="Times New Roman"/>
                <a:ea typeface="Times New Roman"/>
                <a:cs typeface="Times New Roman"/>
                <a:sym typeface="Times New Roman"/>
              </a:rPr>
              <a:t>wom</a:t>
            </a:r>
            <a:r>
              <a:rPr lang="en-US" sz="2800">
                <a:solidFill>
                  <a:schemeClr val="dk1"/>
                </a:solidFill>
                <a:latin typeface="Times New Roman"/>
                <a:ea typeface="Times New Roman"/>
                <a:cs typeface="Times New Roman"/>
                <a:sym typeface="Times New Roman"/>
              </a:rPr>
              <a:t>. Còn một loại phần mềm độc hại khác là </a:t>
            </a:r>
            <a:r>
              <a:rPr i="1" lang="en-US" sz="2800">
                <a:solidFill>
                  <a:srgbClr val="C00000"/>
                </a:solidFill>
                <a:latin typeface="Times New Roman"/>
                <a:ea typeface="Times New Roman"/>
                <a:cs typeface="Times New Roman"/>
                <a:sym typeface="Times New Roman"/>
              </a:rPr>
              <a:t>trojan</a:t>
            </a:r>
            <a:r>
              <a:rPr lang="en-US" sz="2800">
                <a:solidFill>
                  <a:schemeClr val="dk1"/>
                </a:solidFill>
                <a:latin typeface="Times New Roman"/>
                <a:ea typeface="Times New Roman"/>
                <a:cs typeface="Times New Roman"/>
                <a:sym typeface="Times New Roman"/>
              </a:rPr>
              <a:t> chỉ nhằm chiếm đoạt thông tin hay chiếm quyền sử dụng máy tính sẽ ít chú trọng đến tính năng lây nhiễm. </a:t>
            </a:r>
            <a:endParaRPr sz="2800">
              <a:solidFill>
                <a:schemeClr val="dk1"/>
              </a:solidFill>
              <a:latin typeface="Times New Roman"/>
              <a:ea typeface="Times New Roman"/>
              <a:cs typeface="Times New Roman"/>
              <a:sym typeface="Times New Roman"/>
            </a:endParaRPr>
          </a:p>
        </p:txBody>
      </p:sp>
      <p:pic>
        <p:nvPicPr>
          <p:cNvPr id="227" name="Google Shape;227;p16"/>
          <p:cNvPicPr preferRelativeResize="0"/>
          <p:nvPr/>
        </p:nvPicPr>
        <p:blipFill rotWithShape="1">
          <a:blip r:embed="rId3">
            <a:alphaModFix/>
          </a:blip>
          <a:srcRect b="0" l="0" r="0" t="0"/>
          <a:stretch/>
        </p:blipFill>
        <p:spPr>
          <a:xfrm>
            <a:off x="3238500" y="2667000"/>
            <a:ext cx="5486400" cy="40160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500"/>
                                        <p:tgtEl>
                                          <p:spTgt spid="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7"/>
          <p:cNvSpPr/>
          <p:nvPr/>
        </p:nvSpPr>
        <p:spPr>
          <a:xfrm>
            <a:off x="609600" y="304800"/>
            <a:ext cx="10744200" cy="256993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2800">
                <a:solidFill>
                  <a:schemeClr val="dk1"/>
                </a:solidFill>
                <a:latin typeface="Times New Roman"/>
                <a:ea typeface="Times New Roman"/>
                <a:cs typeface="Times New Roman"/>
                <a:sym typeface="Times New Roman"/>
              </a:rPr>
              <a:t>a) Tìm hiểu về virus, trojan, worm và cơ chế hoạt động</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a:t>
            </a:r>
            <a:r>
              <a:rPr i="1" lang="en-US" sz="2800">
                <a:solidFill>
                  <a:srgbClr val="0070C0"/>
                </a:solidFill>
                <a:latin typeface="Times New Roman"/>
                <a:ea typeface="Times New Roman"/>
                <a:cs typeface="Times New Roman"/>
                <a:sym typeface="Times New Roman"/>
              </a:rPr>
              <a:t>Virus:</a:t>
            </a:r>
            <a:r>
              <a:rPr lang="en-US" sz="2800">
                <a:solidFill>
                  <a:srgbClr val="0070C0"/>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chỉ là các đoạn mã độc và phải gắn với một phần mềm mới phát tác và lây lan được. Khi chạy một phần mềm đã nhiễm virus, đoạn mã độc sẽ được đưa vào bộ nhớ, chờ khi thi hành một phần mềm khác sẽ chèn vào để hoàn thành một chu kì lây lan.</a:t>
            </a:r>
            <a:endParaRPr sz="2800">
              <a:solidFill>
                <a:schemeClr val="dk1"/>
              </a:solidFill>
              <a:latin typeface="Times New Roman"/>
              <a:ea typeface="Times New Roman"/>
              <a:cs typeface="Times New Roman"/>
              <a:sym typeface="Times New Roman"/>
            </a:endParaRPr>
          </a:p>
        </p:txBody>
      </p:sp>
      <p:pic>
        <p:nvPicPr>
          <p:cNvPr descr="8 loại phần mềm độc hại (malware) phổ biến và cách ngăn ngừa" id="233" name="Google Shape;233;p17"/>
          <p:cNvPicPr preferRelativeResize="0"/>
          <p:nvPr/>
        </p:nvPicPr>
        <p:blipFill rotWithShape="1">
          <a:blip r:embed="rId3">
            <a:alphaModFix/>
          </a:blip>
          <a:srcRect b="0" l="0" r="0" t="0"/>
          <a:stretch/>
        </p:blipFill>
        <p:spPr>
          <a:xfrm>
            <a:off x="3581400" y="3156674"/>
            <a:ext cx="6207919" cy="34528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8"/>
          <p:cNvSpPr/>
          <p:nvPr/>
        </p:nvSpPr>
        <p:spPr>
          <a:xfrm>
            <a:off x="457200" y="533400"/>
            <a:ext cx="10668000" cy="3065455"/>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 </a:t>
            </a:r>
            <a:r>
              <a:rPr i="1" lang="en-US" sz="2800">
                <a:solidFill>
                  <a:srgbClr val="0070C0"/>
                </a:solidFill>
                <a:latin typeface="Times New Roman"/>
                <a:ea typeface="Times New Roman"/>
                <a:cs typeface="Times New Roman"/>
                <a:sym typeface="Times New Roman"/>
              </a:rPr>
              <a:t>Worm, sâu máy tính:</a:t>
            </a:r>
            <a:r>
              <a:rPr lang="en-US" sz="2800">
                <a:solidFill>
                  <a:schemeClr val="dk1"/>
                </a:solidFill>
                <a:latin typeface="Times New Roman"/>
                <a:ea typeface="Times New Roman"/>
                <a:cs typeface="Times New Roman"/>
                <a:sym typeface="Times New Roman"/>
              </a:rPr>
              <a:t> là một phần mềm hoàn chỉnh. Để lây worm lợi dụng những lỗ hổng bảo mật của hệ điều hành hoặc dẫn dụ lừa người dùng chạy để cài đặt vào máy của nạn nhân. Cách lừa thông thường là để một liên kết ngầm trong email hoặc tin nhắn với vỏ bọc là một nội dung lành mạnh, ví dụ “bấm vào đây để nhận tin” nhưng khi bấm vào, ngoài bản tin thì chính phần mềm độc hại cũng được tải vào máy.</a:t>
            </a:r>
            <a:endParaRPr sz="2800">
              <a:solidFill>
                <a:schemeClr val="dk1"/>
              </a:solidFill>
              <a:latin typeface="Times New Roman"/>
              <a:ea typeface="Times New Roman"/>
              <a:cs typeface="Times New Roman"/>
              <a:sym typeface="Times New Roman"/>
            </a:endParaRPr>
          </a:p>
        </p:txBody>
      </p:sp>
      <p:pic>
        <p:nvPicPr>
          <p:cNvPr descr="Sâu máy tính (Computer Worm) là gì? Làm thế nào để ngăn chặn sâu máy tính?" id="239" name="Google Shape;239;p18"/>
          <p:cNvPicPr preferRelativeResize="0"/>
          <p:nvPr/>
        </p:nvPicPr>
        <p:blipFill rotWithShape="1">
          <a:blip r:embed="rId3">
            <a:alphaModFix/>
          </a:blip>
          <a:srcRect b="0" l="0" r="0" t="0"/>
          <a:stretch/>
        </p:blipFill>
        <p:spPr>
          <a:xfrm>
            <a:off x="4343400" y="3886200"/>
            <a:ext cx="4142926" cy="25922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
          <p:cNvSpPr/>
          <p:nvPr/>
        </p:nvSpPr>
        <p:spPr>
          <a:xfrm>
            <a:off x="304800" y="304800"/>
            <a:ext cx="11506200" cy="5420672"/>
          </a:xfrm>
          <a:prstGeom prst="cloudCallout">
            <a:avLst>
              <a:gd fmla="val -20833" name="adj1"/>
              <a:gd fmla="val 62500" name="adj2"/>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457200" lvl="0" marL="0" marR="0" rtl="0" algn="just">
              <a:lnSpc>
                <a:spcPct val="115000"/>
              </a:lnSpc>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Không gian mạng – (trong một số hoàn cảnh cụ thể được gọi vắn tắt là "mạng") chính là Internet, là một môi trường rất mở. Trên mạng mọi người có thể liên lạc, chia sẻ thông tin với nhau một cách dễ dàng nhưng chính điều đó lại bị những kẻ xấu lợi dụng khiến mạng cũng là nơi đầy rẫy những cạm bẫy. Cần tự bảo vệ mình như thế nào?</a:t>
            </a:r>
            <a:endParaRPr b="0"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9"/>
          <p:cNvSpPr/>
          <p:nvPr/>
        </p:nvSpPr>
        <p:spPr>
          <a:xfrm>
            <a:off x="609600" y="533400"/>
            <a:ext cx="10972800" cy="55430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 </a:t>
            </a:r>
            <a:r>
              <a:rPr i="1" lang="en-US" sz="2800">
                <a:solidFill>
                  <a:srgbClr val="0070C0"/>
                </a:solidFill>
                <a:latin typeface="Times New Roman"/>
                <a:ea typeface="Times New Roman"/>
                <a:cs typeface="Times New Roman"/>
                <a:sym typeface="Times New Roman"/>
              </a:rPr>
              <a:t>Trojan:</a:t>
            </a:r>
            <a:r>
              <a:rPr lang="en-US" sz="2800">
                <a:solidFill>
                  <a:srgbClr val="0070C0"/>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Phần mềm nội gián, gọi là trojan, theo truyền thuyết “Con ngựa thành Troa" (Trojan Horse) trong truyện thần thoại Hy Lạp. Tùy hành vi, trojan có thể mang những tên khác nhau như:</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1" lang="en-US" sz="2800">
                <a:solidFill>
                  <a:srgbClr val="FFC000"/>
                </a:solidFill>
                <a:latin typeface="Times New Roman"/>
                <a:ea typeface="Times New Roman"/>
                <a:cs typeface="Times New Roman"/>
                <a:sym typeface="Times New Roman"/>
              </a:rPr>
              <a:t>• </a:t>
            </a:r>
            <a:r>
              <a:rPr i="1" lang="en-US" sz="2800">
                <a:solidFill>
                  <a:srgbClr val="C00000"/>
                </a:solidFill>
                <a:latin typeface="Times New Roman"/>
                <a:ea typeface="Times New Roman"/>
                <a:cs typeface="Times New Roman"/>
                <a:sym typeface="Times New Roman"/>
              </a:rPr>
              <a:t>Spyware:</a:t>
            </a:r>
            <a:r>
              <a:rPr b="1" i="1" lang="en-US" sz="2800">
                <a:solidFill>
                  <a:srgbClr val="C00000"/>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(Phần mềm gián điệp) có mục đích ăn trộm thông tin để chuyển ra ngoài. </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1" lang="en-US" sz="2800">
                <a:solidFill>
                  <a:srgbClr val="FFC000"/>
                </a:solidFill>
                <a:latin typeface="Times New Roman"/>
                <a:ea typeface="Times New Roman"/>
                <a:cs typeface="Times New Roman"/>
                <a:sym typeface="Times New Roman"/>
              </a:rPr>
              <a:t>• </a:t>
            </a:r>
            <a:r>
              <a:rPr i="1" lang="en-US" sz="2800">
                <a:solidFill>
                  <a:srgbClr val="C00000"/>
                </a:solidFill>
                <a:latin typeface="Times New Roman"/>
                <a:ea typeface="Times New Roman"/>
                <a:cs typeface="Times New Roman"/>
                <a:sym typeface="Times New Roman"/>
              </a:rPr>
              <a:t>Keylogger:</a:t>
            </a:r>
            <a:r>
              <a:rPr b="1" i="1" lang="en-US" sz="2800">
                <a:solidFill>
                  <a:srgbClr val="C00000"/>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là một loại spyware ngầm ghi hoạt động của bàn phím và chuột để tìm hiểu người sử dụng máy làm gì. </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b="1" lang="en-US" sz="2800">
                <a:solidFill>
                  <a:srgbClr val="FFC000"/>
                </a:solidFill>
                <a:latin typeface="Times New Roman"/>
                <a:ea typeface="Times New Roman"/>
                <a:cs typeface="Times New Roman"/>
                <a:sym typeface="Times New Roman"/>
              </a:rPr>
              <a:t>• </a:t>
            </a:r>
            <a:r>
              <a:rPr i="1" lang="en-US" sz="2800">
                <a:solidFill>
                  <a:srgbClr val="C00000"/>
                </a:solidFill>
                <a:latin typeface="Times New Roman"/>
                <a:ea typeface="Times New Roman"/>
                <a:cs typeface="Times New Roman"/>
                <a:sym typeface="Times New Roman"/>
              </a:rPr>
              <a:t>Backdoor</a:t>
            </a:r>
            <a:r>
              <a:rPr b="1" i="1" lang="en-US" sz="2800">
                <a:solidFill>
                  <a:srgbClr val="C00000"/>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tạo một tài khoản bí mật, giống như cửa sau, để có thể truy cập ngầm vào máy tính</a:t>
            </a:r>
            <a:endParaRPr sz="28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800">
                <a:solidFill>
                  <a:schemeClr val="dk1"/>
                </a:solidFill>
                <a:latin typeface="Times New Roman"/>
                <a:ea typeface="Times New Roman"/>
                <a:cs typeface="Times New Roman"/>
                <a:sym typeface="Times New Roman"/>
              </a:rPr>
              <a:t> </a:t>
            </a:r>
            <a:r>
              <a:rPr b="1" lang="en-US" sz="2800">
                <a:solidFill>
                  <a:srgbClr val="FFC000"/>
                </a:solidFill>
                <a:latin typeface="Times New Roman"/>
                <a:ea typeface="Times New Roman"/>
                <a:cs typeface="Times New Roman"/>
                <a:sym typeface="Times New Roman"/>
              </a:rPr>
              <a:t>• </a:t>
            </a:r>
            <a:r>
              <a:rPr i="1" lang="en-US" sz="2800">
                <a:solidFill>
                  <a:srgbClr val="C00000"/>
                </a:solidFill>
                <a:latin typeface="Times New Roman"/>
                <a:ea typeface="Times New Roman"/>
                <a:cs typeface="Times New Roman"/>
                <a:sym typeface="Times New Roman"/>
              </a:rPr>
              <a:t>Rootkit: </a:t>
            </a:r>
            <a:r>
              <a:rPr lang="en-US" sz="2800">
                <a:solidFill>
                  <a:schemeClr val="dk1"/>
                </a:solidFill>
                <a:latin typeface="Times New Roman"/>
                <a:ea typeface="Times New Roman"/>
                <a:cs typeface="Times New Roman"/>
                <a:sym typeface="Times New Roman"/>
              </a:rPr>
              <a:t>chiếm quyền cao nhất của máy, có thể thực hiện được mọi hoạt động kể cả xoá các dấu vết. Rootkit cũng có tài khoản truy nhập ngầm.</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500"/>
                                        <p:tgtEl>
                                          <p:spTgt spid="2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1" st="1"/>
                                            </p:txEl>
                                          </p:spTgt>
                                        </p:tgtEl>
                                        <p:attrNameLst>
                                          <p:attrName>style.visibility</p:attrName>
                                        </p:attrNameLst>
                                      </p:cBhvr>
                                      <p:to>
                                        <p:strVal val="visible"/>
                                      </p:to>
                                    </p:set>
                                    <p:animEffect filter="fade" transition="in">
                                      <p:cBhvr>
                                        <p:cTn dur="500"/>
                                        <p:tgtEl>
                                          <p:spTgt spid="2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2" st="2"/>
                                            </p:txEl>
                                          </p:spTgt>
                                        </p:tgtEl>
                                        <p:attrNameLst>
                                          <p:attrName>style.visibility</p:attrName>
                                        </p:attrNameLst>
                                      </p:cBhvr>
                                      <p:to>
                                        <p:strVal val="visible"/>
                                      </p:to>
                                    </p:set>
                                    <p:animEffect filter="fade" transition="in">
                                      <p:cBhvr>
                                        <p:cTn dur="500"/>
                                        <p:tgtEl>
                                          <p:spTgt spid="2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3" st="3"/>
                                            </p:txEl>
                                          </p:spTgt>
                                        </p:tgtEl>
                                        <p:attrNameLst>
                                          <p:attrName>style.visibility</p:attrName>
                                        </p:attrNameLst>
                                      </p:cBhvr>
                                      <p:to>
                                        <p:strVal val="visible"/>
                                      </p:to>
                                    </p:set>
                                    <p:animEffect filter="fade" transition="in">
                                      <p:cBhvr>
                                        <p:cTn dur="500"/>
                                        <p:tgtEl>
                                          <p:spTgt spid="2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4" st="4"/>
                                            </p:txEl>
                                          </p:spTgt>
                                        </p:tgtEl>
                                        <p:attrNameLst>
                                          <p:attrName>style.visibility</p:attrName>
                                        </p:attrNameLst>
                                      </p:cBhvr>
                                      <p:to>
                                        <p:strVal val="visible"/>
                                      </p:to>
                                    </p:set>
                                    <p:animEffect filter="fade" transition="in">
                                      <p:cBhvr>
                                        <p:cTn dur="500"/>
                                        <p:tgtEl>
                                          <p:spTgt spid="24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8" name="Shape 248"/>
        <p:cNvGrpSpPr/>
        <p:nvPr/>
      </p:nvGrpSpPr>
      <p:grpSpPr>
        <a:xfrm>
          <a:off x="0" y="0"/>
          <a:ext cx="0" cy="0"/>
          <a:chOff x="0" y="0"/>
          <a:chExt cx="0" cy="0"/>
        </a:xfrm>
      </p:grpSpPr>
      <p:pic>
        <p:nvPicPr>
          <p:cNvPr descr="Phần mềm gián điệp vẫn có thể theo dõi bạn kể cả khi tắt máy" id="249" name="Google Shape;249;p20"/>
          <p:cNvPicPr preferRelativeResize="0"/>
          <p:nvPr/>
        </p:nvPicPr>
        <p:blipFill rotWithShape="1">
          <a:blip r:embed="rId4">
            <a:alphaModFix/>
          </a:blip>
          <a:srcRect b="0" l="0" r="0" t="0"/>
          <a:stretch/>
        </p:blipFill>
        <p:spPr>
          <a:xfrm>
            <a:off x="511869" y="477210"/>
            <a:ext cx="4331252" cy="2532738"/>
          </a:xfrm>
          <a:prstGeom prst="rect">
            <a:avLst/>
          </a:prstGeom>
          <a:noFill/>
          <a:ln>
            <a:noFill/>
          </a:ln>
        </p:spPr>
      </p:pic>
      <p:pic>
        <p:nvPicPr>
          <p:cNvPr descr="Keylogger là gì? Cách nhận biết và phòng tránh Keylogger - Technology Diver" id="250" name="Google Shape;250;p20"/>
          <p:cNvPicPr preferRelativeResize="0"/>
          <p:nvPr/>
        </p:nvPicPr>
        <p:blipFill rotWithShape="1">
          <a:blip r:embed="rId5">
            <a:alphaModFix/>
          </a:blip>
          <a:srcRect b="0" l="0" r="0" t="0"/>
          <a:stretch/>
        </p:blipFill>
        <p:spPr>
          <a:xfrm>
            <a:off x="7691678" y="440924"/>
            <a:ext cx="4086307" cy="2569024"/>
          </a:xfrm>
          <a:prstGeom prst="rect">
            <a:avLst/>
          </a:prstGeom>
          <a:noFill/>
          <a:ln>
            <a:noFill/>
          </a:ln>
        </p:spPr>
      </p:pic>
      <p:pic>
        <p:nvPicPr>
          <p:cNvPr id="251" name="Google Shape;251;p20"/>
          <p:cNvPicPr preferRelativeResize="0"/>
          <p:nvPr/>
        </p:nvPicPr>
        <p:blipFill rotWithShape="1">
          <a:blip r:embed="rId6">
            <a:alphaModFix/>
          </a:blip>
          <a:srcRect b="0" l="0" r="0" t="0"/>
          <a:stretch/>
        </p:blipFill>
        <p:spPr>
          <a:xfrm>
            <a:off x="7691678" y="3707300"/>
            <a:ext cx="4086306" cy="2722108"/>
          </a:xfrm>
          <a:prstGeom prst="rect">
            <a:avLst/>
          </a:prstGeom>
          <a:noFill/>
          <a:ln>
            <a:noFill/>
          </a:ln>
        </p:spPr>
      </p:pic>
      <p:pic>
        <p:nvPicPr>
          <p:cNvPr id="252" name="Google Shape;252;p20"/>
          <p:cNvPicPr preferRelativeResize="0"/>
          <p:nvPr/>
        </p:nvPicPr>
        <p:blipFill rotWithShape="1">
          <a:blip r:embed="rId7">
            <a:alphaModFix/>
          </a:blip>
          <a:srcRect b="0" l="0" r="0" t="0"/>
          <a:stretch/>
        </p:blipFill>
        <p:spPr>
          <a:xfrm>
            <a:off x="609600" y="3707299"/>
            <a:ext cx="4233521" cy="270033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1"/>
          <p:cNvSpPr/>
          <p:nvPr/>
        </p:nvSpPr>
        <p:spPr>
          <a:xfrm>
            <a:off x="838200" y="1066800"/>
            <a:ext cx="10591800" cy="477053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2800">
                <a:solidFill>
                  <a:srgbClr val="C00000"/>
                </a:solidFill>
                <a:latin typeface="Times New Roman"/>
                <a:ea typeface="Times New Roman"/>
                <a:cs typeface="Times New Roman"/>
                <a:sym typeface="Times New Roman"/>
              </a:rPr>
              <a:t>b) Tác hại của phần mềm độc hại</a:t>
            </a:r>
            <a:endParaRPr sz="2800">
              <a:solidFill>
                <a:srgbClr val="C00000"/>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a:t>
            </a:r>
            <a:r>
              <a:rPr i="1" lang="en-US" sz="2800">
                <a:solidFill>
                  <a:srgbClr val="0070C0"/>
                </a:solidFill>
                <a:latin typeface="Times New Roman"/>
                <a:ea typeface="Times New Roman"/>
                <a:cs typeface="Times New Roman"/>
                <a:sym typeface="Times New Roman"/>
              </a:rPr>
              <a:t>Virus hay worm</a:t>
            </a:r>
            <a:r>
              <a:rPr lang="en-US" sz="2800">
                <a:solidFill>
                  <a:schemeClr val="dk1"/>
                </a:solidFill>
                <a:latin typeface="Times New Roman"/>
                <a:ea typeface="Times New Roman"/>
                <a:cs typeface="Times New Roman"/>
                <a:sym typeface="Times New Roman"/>
              </a:rPr>
              <a:t>: lây lan và gây ra các tác động không mong muốn</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a:t>
            </a:r>
            <a:r>
              <a:rPr i="1" lang="en-US" sz="2800">
                <a:solidFill>
                  <a:srgbClr val="0070C0"/>
                </a:solidFill>
                <a:latin typeface="Times New Roman"/>
                <a:ea typeface="Times New Roman"/>
                <a:cs typeface="Times New Roman"/>
                <a:sym typeface="Times New Roman"/>
              </a:rPr>
              <a:t>Trojan:</a:t>
            </a:r>
            <a:r>
              <a:rPr lang="en-US" sz="2800">
                <a:solidFill>
                  <a:schemeClr val="dk1"/>
                </a:solidFill>
                <a:latin typeface="Times New Roman"/>
                <a:ea typeface="Times New Roman"/>
                <a:cs typeface="Times New Roman"/>
                <a:sym typeface="Times New Roman"/>
              </a:rPr>
              <a:t> thực hiện các hoạt động nội gián. </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Các virus hay worm "dữ" có thể làm hỏng các phần mềm khác trong máy xoá dữ liệu hay làm tê liệt hệ thống máy tính.</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Virus có thể bị phát hiện theo hành vi, nhưng các worm (sâu) thường do chính nạn nhân bị lừa cài đặt nên rất khó phát hiện. Nhiều sâu đã gây ra những thảm hoạ.</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0" st="0"/>
                                            </p:txEl>
                                          </p:spTgt>
                                        </p:tgtEl>
                                        <p:attrNameLst>
                                          <p:attrName>style.visibility</p:attrName>
                                        </p:attrNameLst>
                                      </p:cBhvr>
                                      <p:to>
                                        <p:strVal val="visible"/>
                                      </p:to>
                                    </p:set>
                                    <p:animEffect filter="fade" transition="in">
                                      <p:cBhvr>
                                        <p:cTn dur="500"/>
                                        <p:tgtEl>
                                          <p:spTgt spid="2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1" st="1"/>
                                            </p:txEl>
                                          </p:spTgt>
                                        </p:tgtEl>
                                        <p:attrNameLst>
                                          <p:attrName>style.visibility</p:attrName>
                                        </p:attrNameLst>
                                      </p:cBhvr>
                                      <p:to>
                                        <p:strVal val="visible"/>
                                      </p:to>
                                    </p:set>
                                    <p:animEffect filter="fade" transition="in">
                                      <p:cBhvr>
                                        <p:cTn dur="500"/>
                                        <p:tgtEl>
                                          <p:spTgt spid="2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2" st="2"/>
                                            </p:txEl>
                                          </p:spTgt>
                                        </p:tgtEl>
                                        <p:attrNameLst>
                                          <p:attrName>style.visibility</p:attrName>
                                        </p:attrNameLst>
                                      </p:cBhvr>
                                      <p:to>
                                        <p:strVal val="visible"/>
                                      </p:to>
                                    </p:set>
                                    <p:animEffect filter="fade" transition="in">
                                      <p:cBhvr>
                                        <p:cTn dur="500"/>
                                        <p:tgtEl>
                                          <p:spTgt spid="2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3" st="3"/>
                                            </p:txEl>
                                          </p:spTgt>
                                        </p:tgtEl>
                                        <p:attrNameLst>
                                          <p:attrName>style.visibility</p:attrName>
                                        </p:attrNameLst>
                                      </p:cBhvr>
                                      <p:to>
                                        <p:strVal val="visible"/>
                                      </p:to>
                                    </p:set>
                                    <p:animEffect filter="fade" transition="in">
                                      <p:cBhvr>
                                        <p:cTn dur="500"/>
                                        <p:tgtEl>
                                          <p:spTgt spid="2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xEl>
                                              <p:pRg end="4" st="4"/>
                                            </p:txEl>
                                          </p:spTgt>
                                        </p:tgtEl>
                                        <p:attrNameLst>
                                          <p:attrName>style.visibility</p:attrName>
                                        </p:attrNameLst>
                                      </p:cBhvr>
                                      <p:to>
                                        <p:strVal val="visible"/>
                                      </p:to>
                                    </p:set>
                                    <p:animEffect filter="fade" transition="in">
                                      <p:cBhvr>
                                        <p:cTn dur="500"/>
                                        <p:tgtEl>
                                          <p:spTgt spid="25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2"/>
          <p:cNvSpPr/>
          <p:nvPr/>
        </p:nvSpPr>
        <p:spPr>
          <a:xfrm>
            <a:off x="838200" y="838200"/>
            <a:ext cx="10439400" cy="5201424"/>
          </a:xfrm>
          <a:prstGeom prst="rect">
            <a:avLst/>
          </a:prstGeom>
          <a:noFill/>
          <a:ln>
            <a:noFill/>
          </a:ln>
        </p:spPr>
        <p:txBody>
          <a:bodyPr anchorCtr="0" anchor="t" bIns="45700" lIns="91425" spcFirstLastPara="1" rIns="91425" wrap="square" tIns="45700">
            <a:spAutoFit/>
          </a:bodyPr>
          <a:lstStyle/>
          <a:p>
            <a:pPr indent="-57150" lvl="0" marL="57150" marR="0" rtl="0" algn="just">
              <a:spcBef>
                <a:spcPts val="0"/>
              </a:spcBef>
              <a:spcAft>
                <a:spcPts val="0"/>
              </a:spcAft>
              <a:buNone/>
            </a:pPr>
            <a:r>
              <a:rPr b="1" lang="en-US" sz="2800">
                <a:solidFill>
                  <a:srgbClr val="C45911"/>
                </a:solidFill>
                <a:latin typeface="Times New Roman"/>
                <a:ea typeface="Times New Roman"/>
                <a:cs typeface="Times New Roman"/>
                <a:sym typeface="Times New Roman"/>
              </a:rPr>
              <a:t>c) Phòng chống phần mềm độc hại</a:t>
            </a:r>
            <a:endParaRPr sz="2800">
              <a:solidFill>
                <a:schemeClr val="dk1"/>
              </a:solidFill>
              <a:latin typeface="Times New Roman"/>
              <a:ea typeface="Times New Roman"/>
              <a:cs typeface="Times New Roman"/>
              <a:sym typeface="Times New Roman"/>
            </a:endParaRPr>
          </a:p>
          <a:p>
            <a:pPr indent="-57150" lvl="0" marL="5715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Cẩn thận trọng khi chép các tệp chương trình hay dữ liệu vào máy từ ổ cứng rời, thẻ nhớ hoặc tải về từ mạng. </a:t>
            </a:r>
            <a:endParaRPr sz="2800">
              <a:solidFill>
                <a:schemeClr val="dk1"/>
              </a:solidFill>
              <a:latin typeface="Times New Roman"/>
              <a:ea typeface="Times New Roman"/>
              <a:cs typeface="Times New Roman"/>
              <a:sym typeface="Times New Roman"/>
            </a:endParaRPr>
          </a:p>
          <a:p>
            <a:pPr indent="-57150" lvl="0" marL="5715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Không mở các liên kết trong email hay tin nhắn mà không biết rõ có an toàn hay không. </a:t>
            </a:r>
            <a:endParaRPr sz="2800">
              <a:solidFill>
                <a:schemeClr val="dk1"/>
              </a:solidFill>
              <a:latin typeface="Times New Roman"/>
              <a:ea typeface="Times New Roman"/>
              <a:cs typeface="Times New Roman"/>
              <a:sym typeface="Times New Roman"/>
            </a:endParaRPr>
          </a:p>
          <a:p>
            <a:pPr indent="-57150" lvl="0" marL="5715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Đừng để lộ mật khẩu các tài khoản của mình để tránh bị kẻ xấu chiếm quyền mạo danh.</a:t>
            </a:r>
            <a:endParaRPr sz="2800">
              <a:solidFill>
                <a:schemeClr val="dk1"/>
              </a:solidFill>
              <a:latin typeface="Times New Roman"/>
              <a:ea typeface="Times New Roman"/>
              <a:cs typeface="Times New Roman"/>
              <a:sym typeface="Times New Roman"/>
            </a:endParaRPr>
          </a:p>
          <a:p>
            <a:pPr indent="-57150" lvl="0" marL="5715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Ngoài ra, hãy sử dụng các phần mềm phòng chống các phần mềm độc hại.</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Effect filter="fade" transition="in">
                                      <p:cBhvr>
                                        <p:cTn dur="500"/>
                                        <p:tgtEl>
                                          <p:spTgt spid="2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animEffect filter="fade" transition="in">
                                      <p:cBhvr>
                                        <p:cTn dur="500"/>
                                        <p:tgtEl>
                                          <p:spTgt spid="2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animEffect filter="fade" transition="in">
                                      <p:cBhvr>
                                        <p:cTn dur="500"/>
                                        <p:tgtEl>
                                          <p:spTgt spid="2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animEffect filter="fade" transition="in">
                                      <p:cBhvr>
                                        <p:cTn dur="500"/>
                                        <p:tgtEl>
                                          <p:spTgt spid="2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animEffect filter="fade" transition="in">
                                      <p:cBhvr>
                                        <p:cTn dur="500"/>
                                        <p:tgtEl>
                                          <p:spTgt spid="26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3"/>
          <p:cNvSpPr/>
          <p:nvPr/>
        </p:nvSpPr>
        <p:spPr>
          <a:xfrm>
            <a:off x="762000" y="152400"/>
            <a:ext cx="10591800" cy="6494085"/>
          </a:xfrm>
          <a:prstGeom prst="rect">
            <a:avLst/>
          </a:prstGeom>
          <a:noFill/>
          <a:ln>
            <a:noFill/>
          </a:ln>
        </p:spPr>
        <p:txBody>
          <a:bodyPr anchorCtr="0" anchor="t" bIns="45700" lIns="91425" spcFirstLastPara="1" rIns="91425" wrap="square" tIns="45700">
            <a:spAutoFit/>
          </a:bodyPr>
          <a:lstStyle/>
          <a:p>
            <a:pPr indent="-57150" lvl="0" marL="57150" marR="0" rtl="0" algn="ctr">
              <a:spcBef>
                <a:spcPts val="0"/>
              </a:spcBef>
              <a:spcAft>
                <a:spcPts val="0"/>
              </a:spcAft>
              <a:buNone/>
            </a:pPr>
            <a:r>
              <a:rPr b="1" lang="en-US" sz="2800">
                <a:solidFill>
                  <a:srgbClr val="C00000"/>
                </a:solidFill>
                <a:latin typeface="Times New Roman"/>
                <a:ea typeface="Times New Roman"/>
                <a:cs typeface="Times New Roman"/>
                <a:sym typeface="Times New Roman"/>
              </a:rPr>
              <a:t>Ghi nhớ</a:t>
            </a:r>
            <a:endParaRPr sz="2800">
              <a:solidFill>
                <a:srgbClr val="C00000"/>
              </a:solidFill>
              <a:latin typeface="Times New Roman"/>
              <a:ea typeface="Times New Roman"/>
              <a:cs typeface="Times New Roman"/>
              <a:sym typeface="Times New Roman"/>
            </a:endParaRPr>
          </a:p>
          <a:p>
            <a:pPr indent="-342900" lvl="0" marL="342900" marR="0" rtl="0" algn="just">
              <a:spcBef>
                <a:spcPts val="240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Phần mềm độc hại là phần mềm viết ra với ý đồ xấu, gây ra các tác động không mong muốn.</a:t>
            </a:r>
            <a:endParaRPr sz="2800">
              <a:solidFill>
                <a:schemeClr val="dk1"/>
              </a:solidFill>
              <a:latin typeface="Times New Roman"/>
              <a:ea typeface="Times New Roman"/>
              <a:cs typeface="Times New Roman"/>
              <a:sym typeface="Times New Roman"/>
            </a:endParaRPr>
          </a:p>
          <a:p>
            <a:pPr indent="-342900" lvl="0" marL="342900" marR="0" rtl="0" algn="just">
              <a:spcBef>
                <a:spcPts val="240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Virus và worm là các phần mềm độc hại có khả năng lây nhiễm. Trojan là phần mềm nội gián để ăn cắp thông tin và chiếm đoạt quyền trên máy.</a:t>
            </a:r>
            <a:endParaRPr sz="2800">
              <a:solidFill>
                <a:schemeClr val="dk1"/>
              </a:solidFill>
              <a:latin typeface="Times New Roman"/>
              <a:ea typeface="Times New Roman"/>
              <a:cs typeface="Times New Roman"/>
              <a:sym typeface="Times New Roman"/>
            </a:endParaRPr>
          </a:p>
          <a:p>
            <a:pPr indent="-342900" lvl="0" marL="342900" marR="0" rtl="0" algn="just">
              <a:spcBef>
                <a:spcPts val="240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Để phòng ngừa phần mềm độc hại, không lấy từ trên mạng hoặc sao chép qua các thiết bị nhớ những phần mềm mình không biết rõ. Khi nhận được email hay tin nhắn có liên kết, nếu không rõ về nguồn gốc thì không nên mở.</a:t>
            </a:r>
            <a:endParaRPr sz="2800">
              <a:solidFill>
                <a:schemeClr val="dk1"/>
              </a:solidFill>
              <a:latin typeface="Times New Roman"/>
              <a:ea typeface="Times New Roman"/>
              <a:cs typeface="Times New Roman"/>
              <a:sym typeface="Times New Roman"/>
            </a:endParaRPr>
          </a:p>
          <a:p>
            <a:pPr indent="-342900" lvl="0" marL="342900" marR="0" rtl="0" algn="just">
              <a:spcBef>
                <a:spcPts val="2400"/>
              </a:spcBef>
              <a:spcAft>
                <a:spcPts val="0"/>
              </a:spcAft>
              <a:buClr>
                <a:schemeClr val="dk1"/>
              </a:buClr>
              <a:buSzPts val="2800"/>
              <a:buFont typeface="Noto Sans Symbols"/>
              <a:buChar char="∙"/>
            </a:pPr>
            <a:r>
              <a:rPr lang="en-US" sz="2800">
                <a:solidFill>
                  <a:schemeClr val="dk1"/>
                </a:solidFill>
                <a:latin typeface="Times New Roman"/>
                <a:ea typeface="Times New Roman"/>
                <a:cs typeface="Times New Roman"/>
                <a:sym typeface="Times New Roman"/>
              </a:rPr>
              <a:t>Hãy sử dụng các phần mềm chống phần mềm độc hại để bảo vệ máy tính.</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0" st="0"/>
                                            </p:txEl>
                                          </p:spTgt>
                                        </p:tgtEl>
                                        <p:attrNameLst>
                                          <p:attrName>style.visibility</p:attrName>
                                        </p:attrNameLst>
                                      </p:cBhvr>
                                      <p:to>
                                        <p:strVal val="visible"/>
                                      </p:to>
                                    </p:set>
                                    <p:animEffect filter="fade" transition="in">
                                      <p:cBhvr>
                                        <p:cTn dur="500"/>
                                        <p:tgtEl>
                                          <p:spTgt spid="2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1" st="1"/>
                                            </p:txEl>
                                          </p:spTgt>
                                        </p:tgtEl>
                                        <p:attrNameLst>
                                          <p:attrName>style.visibility</p:attrName>
                                        </p:attrNameLst>
                                      </p:cBhvr>
                                      <p:to>
                                        <p:strVal val="visible"/>
                                      </p:to>
                                    </p:set>
                                    <p:animEffect filter="fade" transition="in">
                                      <p:cBhvr>
                                        <p:cTn dur="500"/>
                                        <p:tgtEl>
                                          <p:spTgt spid="2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2" st="2"/>
                                            </p:txEl>
                                          </p:spTgt>
                                        </p:tgtEl>
                                        <p:attrNameLst>
                                          <p:attrName>style.visibility</p:attrName>
                                        </p:attrNameLst>
                                      </p:cBhvr>
                                      <p:to>
                                        <p:strVal val="visible"/>
                                      </p:to>
                                    </p:set>
                                    <p:animEffect filter="fade" transition="in">
                                      <p:cBhvr>
                                        <p:cTn dur="500"/>
                                        <p:tgtEl>
                                          <p:spTgt spid="2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3" st="3"/>
                                            </p:txEl>
                                          </p:spTgt>
                                        </p:tgtEl>
                                        <p:attrNameLst>
                                          <p:attrName>style.visibility</p:attrName>
                                        </p:attrNameLst>
                                      </p:cBhvr>
                                      <p:to>
                                        <p:strVal val="visible"/>
                                      </p:to>
                                    </p:set>
                                    <p:animEffect filter="fade" transition="in">
                                      <p:cBhvr>
                                        <p:cTn dur="500"/>
                                        <p:tgtEl>
                                          <p:spTgt spid="2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xEl>
                                              <p:pRg end="4" st="4"/>
                                            </p:txEl>
                                          </p:spTgt>
                                        </p:tgtEl>
                                        <p:attrNameLst>
                                          <p:attrName>style.visibility</p:attrName>
                                        </p:attrNameLst>
                                      </p:cBhvr>
                                      <p:to>
                                        <p:strVal val="visible"/>
                                      </p:to>
                                    </p:set>
                                    <p:animEffect filter="fade" transition="in">
                                      <p:cBhvr>
                                        <p:cTn dur="500"/>
                                        <p:tgtEl>
                                          <p:spTgt spid="26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4"/>
          <p:cNvSpPr/>
          <p:nvPr/>
        </p:nvSpPr>
        <p:spPr>
          <a:xfrm>
            <a:off x="908648" y="381000"/>
            <a:ext cx="10603304" cy="1452384"/>
          </a:xfrm>
          <a:prstGeom prst="cloudCallout">
            <a:avLst>
              <a:gd fmla="val -20833" name="adj1"/>
              <a:gd fmla="val 62500" name="adj2"/>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Em hãy tổng kết về ba loại phần mềm độc hại theo bảng sau:</a:t>
            </a:r>
            <a:endParaRPr sz="2800">
              <a:solidFill>
                <a:schemeClr val="dk1"/>
              </a:solidFill>
              <a:latin typeface="Arial"/>
              <a:ea typeface="Arial"/>
              <a:cs typeface="Arial"/>
              <a:sym typeface="Arial"/>
            </a:endParaRPr>
          </a:p>
        </p:txBody>
      </p:sp>
      <p:graphicFrame>
        <p:nvGraphicFramePr>
          <p:cNvPr id="273" name="Google Shape;273;p24"/>
          <p:cNvGraphicFramePr/>
          <p:nvPr/>
        </p:nvGraphicFramePr>
        <p:xfrm>
          <a:off x="1905000" y="2590800"/>
          <a:ext cx="3000000" cy="3000000"/>
        </p:xfrm>
        <a:graphic>
          <a:graphicData uri="http://schemas.openxmlformats.org/drawingml/2006/table">
            <a:tbl>
              <a:tblPr bandRow="1" firstCol="1" firstRow="1">
                <a:noFill/>
                <a:tableStyleId>{86C97AA8-A25F-44D0-8E4D-9B1A5508A151}</a:tableStyleId>
              </a:tblPr>
              <a:tblGrid>
                <a:gridCol w="1999825"/>
                <a:gridCol w="1999825"/>
                <a:gridCol w="1999825"/>
                <a:gridCol w="2001550"/>
              </a:tblGrid>
              <a:tr h="1275100">
                <a:tc>
                  <a:txBody>
                    <a:bodyPr/>
                    <a:lstStyle/>
                    <a:p>
                      <a:pPr indent="0" lvl="0" marL="0" marR="0" rtl="0" algn="ctr">
                        <a:lnSpc>
                          <a:spcPct val="115000"/>
                        </a:lnSpc>
                        <a:spcBef>
                          <a:spcPts val="0"/>
                        </a:spcBef>
                        <a:spcAft>
                          <a:spcPts val="0"/>
                        </a:spcAft>
                        <a:buNone/>
                      </a:pPr>
                      <a:r>
                        <a:rPr b="1" lang="en-US" sz="2800" u="none" cap="none" strike="noStrike">
                          <a:solidFill>
                            <a:srgbClr val="FFC000"/>
                          </a:solidFill>
                          <a:latin typeface="Times New Roman"/>
                          <a:ea typeface="Times New Roman"/>
                          <a:cs typeface="Times New Roman"/>
                          <a:sym typeface="Times New Roman"/>
                        </a:rPr>
                        <a:t> </a:t>
                      </a:r>
                      <a:endParaRPr b="1" sz="2800" u="none" cap="none" strike="noStrike">
                        <a:solidFill>
                          <a:srgbClr val="FFC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None/>
                      </a:pPr>
                      <a:r>
                        <a:rPr b="1" lang="en-US" sz="2800" u="none" cap="none" strike="noStrike">
                          <a:solidFill>
                            <a:srgbClr val="0070C0"/>
                          </a:solidFill>
                          <a:latin typeface="Times New Roman"/>
                          <a:ea typeface="Times New Roman"/>
                          <a:cs typeface="Times New Roman"/>
                          <a:sym typeface="Times New Roman"/>
                        </a:rPr>
                        <a:t>Tính hoàn chỉnh</a:t>
                      </a:r>
                      <a:endParaRPr b="1" sz="2800" u="none" cap="none" strike="noStrike">
                        <a:solidFill>
                          <a:srgbClr val="0070C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None/>
                      </a:pPr>
                      <a:r>
                        <a:rPr b="1" lang="en-US" sz="2800" u="none" cap="none" strike="noStrike">
                          <a:solidFill>
                            <a:srgbClr val="0070C0"/>
                          </a:solidFill>
                          <a:latin typeface="Times New Roman"/>
                          <a:ea typeface="Times New Roman"/>
                          <a:cs typeface="Times New Roman"/>
                          <a:sym typeface="Times New Roman"/>
                        </a:rPr>
                        <a:t>Cơ chế lây nhiễm</a:t>
                      </a:r>
                      <a:endParaRPr b="1" sz="2800" u="none" cap="none" strike="noStrike">
                        <a:solidFill>
                          <a:srgbClr val="0070C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None/>
                      </a:pPr>
                      <a:r>
                        <a:rPr b="1" lang="en-US" sz="2800" u="none" cap="none" strike="noStrike">
                          <a:solidFill>
                            <a:srgbClr val="0070C0"/>
                          </a:solidFill>
                          <a:latin typeface="Times New Roman"/>
                          <a:ea typeface="Times New Roman"/>
                          <a:cs typeface="Times New Roman"/>
                          <a:sym typeface="Times New Roman"/>
                        </a:rPr>
                        <a:t>Tác hại</a:t>
                      </a:r>
                      <a:endParaRPr b="1" sz="2800" u="none" cap="none" strike="noStrike">
                        <a:solidFill>
                          <a:srgbClr val="0070C0"/>
                        </a:solidFill>
                        <a:latin typeface="Times New Roman"/>
                        <a:ea typeface="Times New Roman"/>
                        <a:cs typeface="Times New Roman"/>
                        <a:sym typeface="Times New Roman"/>
                      </a:endParaRPr>
                    </a:p>
                  </a:txBody>
                  <a:tcPr marT="0" marB="0" marR="68575" marL="68575" anchor="ctr"/>
                </a:tc>
              </a:tr>
              <a:tr h="873450">
                <a:tc>
                  <a:txBody>
                    <a:bodyPr/>
                    <a:lstStyle/>
                    <a:p>
                      <a:pPr indent="0" lvl="0" marL="0" marR="0" rtl="0" algn="ctr">
                        <a:lnSpc>
                          <a:spcPct val="115000"/>
                        </a:lnSpc>
                        <a:spcBef>
                          <a:spcPts val="0"/>
                        </a:spcBef>
                        <a:spcAft>
                          <a:spcPts val="0"/>
                        </a:spcAft>
                        <a:buNone/>
                      </a:pPr>
                      <a:r>
                        <a:rPr b="1" lang="en-US" sz="2800" u="none" cap="none" strike="noStrike">
                          <a:solidFill>
                            <a:srgbClr val="FFC000"/>
                          </a:solidFill>
                          <a:latin typeface="Times New Roman"/>
                          <a:ea typeface="Times New Roman"/>
                          <a:cs typeface="Times New Roman"/>
                          <a:sym typeface="Times New Roman"/>
                        </a:rPr>
                        <a:t>Virus</a:t>
                      </a:r>
                      <a:endParaRPr b="1" sz="2800" u="none" cap="none" strike="noStrike">
                        <a:solidFill>
                          <a:srgbClr val="FFC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a:t>
                      </a:r>
                      <a:endParaRPr sz="2800" u="none" cap="none" strike="noStrike">
                        <a:latin typeface="Times New Roman"/>
                        <a:ea typeface="Times New Roman"/>
                        <a:cs typeface="Times New Roman"/>
                        <a:sym typeface="Times New Roman"/>
                      </a:endParaRPr>
                    </a:p>
                  </a:txBody>
                  <a:tcPr marT="0" marB="0" marR="68575" marL="68575" anchor="ctr"/>
                </a:tc>
              </a:tr>
              <a:tr h="873450">
                <a:tc>
                  <a:txBody>
                    <a:bodyPr/>
                    <a:lstStyle/>
                    <a:p>
                      <a:pPr indent="0" lvl="0" marL="0" marR="0" rtl="0" algn="ctr">
                        <a:lnSpc>
                          <a:spcPct val="115000"/>
                        </a:lnSpc>
                        <a:spcBef>
                          <a:spcPts val="0"/>
                        </a:spcBef>
                        <a:spcAft>
                          <a:spcPts val="0"/>
                        </a:spcAft>
                        <a:buNone/>
                      </a:pPr>
                      <a:r>
                        <a:rPr b="1" lang="en-US" sz="2800" u="none" cap="none" strike="noStrike">
                          <a:solidFill>
                            <a:srgbClr val="FFC000"/>
                          </a:solidFill>
                          <a:latin typeface="Times New Roman"/>
                          <a:ea typeface="Times New Roman"/>
                          <a:cs typeface="Times New Roman"/>
                          <a:sym typeface="Times New Roman"/>
                        </a:rPr>
                        <a:t>Trojan</a:t>
                      </a:r>
                      <a:endParaRPr b="1" sz="2800" u="none" cap="none" strike="noStrike">
                        <a:solidFill>
                          <a:srgbClr val="FFC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a:t>
                      </a:r>
                      <a:endParaRPr sz="2800" u="none" cap="none" strike="noStrike">
                        <a:latin typeface="Times New Roman"/>
                        <a:ea typeface="Times New Roman"/>
                        <a:cs typeface="Times New Roman"/>
                        <a:sym typeface="Times New Roman"/>
                      </a:endParaRPr>
                    </a:p>
                  </a:txBody>
                  <a:tcPr marT="0" marB="0" marR="68575" marL="68575" anchor="ctr"/>
                </a:tc>
              </a:tr>
              <a:tr h="873450">
                <a:tc>
                  <a:txBody>
                    <a:bodyPr/>
                    <a:lstStyle/>
                    <a:p>
                      <a:pPr indent="0" lvl="0" marL="0" marR="0" rtl="0" algn="ctr">
                        <a:lnSpc>
                          <a:spcPct val="115000"/>
                        </a:lnSpc>
                        <a:spcBef>
                          <a:spcPts val="0"/>
                        </a:spcBef>
                        <a:spcAft>
                          <a:spcPts val="0"/>
                        </a:spcAft>
                        <a:buNone/>
                      </a:pPr>
                      <a:r>
                        <a:rPr b="1" lang="en-US" sz="2800" u="none" cap="none" strike="noStrike">
                          <a:solidFill>
                            <a:srgbClr val="FFC000"/>
                          </a:solidFill>
                          <a:latin typeface="Times New Roman"/>
                          <a:ea typeface="Times New Roman"/>
                          <a:cs typeface="Times New Roman"/>
                          <a:sym typeface="Times New Roman"/>
                        </a:rPr>
                        <a:t>Worm</a:t>
                      </a:r>
                      <a:endParaRPr b="1" sz="2800" u="none" cap="none" strike="noStrike">
                        <a:solidFill>
                          <a:srgbClr val="FFC000"/>
                        </a:solidFill>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a:t>
                      </a:r>
                      <a:endParaRPr sz="28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115000"/>
                        </a:lnSpc>
                        <a:spcBef>
                          <a:spcPts val="0"/>
                        </a:spcBef>
                        <a:spcAft>
                          <a:spcPts val="0"/>
                        </a:spcAft>
                        <a:buNone/>
                      </a:pPr>
                      <a:r>
                        <a:rPr lang="en-US" sz="2800" u="none" cap="none" strike="noStrike">
                          <a:latin typeface="Times New Roman"/>
                          <a:ea typeface="Times New Roman"/>
                          <a:cs typeface="Times New Roman"/>
                          <a:sym typeface="Times New Roman"/>
                        </a:rPr>
                        <a:t>?</a:t>
                      </a:r>
                      <a:endParaRPr sz="2800" u="none" cap="none" strike="noStrike">
                        <a:latin typeface="Times New Roman"/>
                        <a:ea typeface="Times New Roman"/>
                        <a:cs typeface="Times New Roman"/>
                        <a:sym typeface="Times New Roman"/>
                      </a:endParaRPr>
                    </a:p>
                  </a:txBody>
                  <a:tcPr marT="0" marB="0" marR="68575" marL="68575" anchor="ct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5"/>
          <p:cNvSpPr/>
          <p:nvPr/>
        </p:nvSpPr>
        <p:spPr>
          <a:xfrm>
            <a:off x="838200" y="1143000"/>
            <a:ext cx="10668000" cy="403187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7030A0"/>
                </a:solidFill>
                <a:latin typeface="Times New Roman"/>
                <a:ea typeface="Times New Roman"/>
                <a:cs typeface="Times New Roman"/>
                <a:sym typeface="Times New Roman"/>
              </a:rPr>
              <a:t>3. THỰC HÀNH</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rgbClr val="0070C0"/>
                </a:solidFill>
                <a:latin typeface="Times New Roman"/>
                <a:ea typeface="Times New Roman"/>
                <a:cs typeface="Times New Roman"/>
                <a:sym typeface="Times New Roman"/>
              </a:rPr>
              <a:t>Dùng phần mềm phòng chống virus Windows Defender</a:t>
            </a:r>
            <a:endParaRPr sz="2800">
              <a:solidFill>
                <a:srgbClr val="0070C0"/>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Phần mềm Defender Firewall được tích hợp sẵn trong hệ điều hành Windows phiên bản 10, tự động chạy ngầm để bảo vệ các máy tính dùng hệ điều hành Windows. Defender tự động cập nhật các mẫu virus mới mỗi khi hệ điều hành được cập nhật (theo tiện ích Windows Update) </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b="1" lang="en-US" sz="2800">
                <a:solidFill>
                  <a:srgbClr val="7030A0"/>
                </a:solidFill>
                <a:latin typeface="Times New Roman"/>
                <a:ea typeface="Times New Roman"/>
                <a:cs typeface="Times New Roman"/>
                <a:sym typeface="Times New Roman"/>
              </a:rPr>
              <a:t>Nhiệm vụ:</a:t>
            </a:r>
            <a:r>
              <a:rPr lang="en-US" sz="2800">
                <a:solidFill>
                  <a:srgbClr val="7030A0"/>
                </a:solidFill>
                <a:latin typeface="Times New Roman"/>
                <a:ea typeface="Times New Roman"/>
                <a:cs typeface="Times New Roman"/>
                <a:sym typeface="Times New Roman"/>
              </a:rPr>
              <a:t>  T</a:t>
            </a:r>
            <a:r>
              <a:rPr lang="en-US" sz="2800">
                <a:solidFill>
                  <a:schemeClr val="dk1"/>
                </a:solidFill>
                <a:latin typeface="Times New Roman"/>
                <a:ea typeface="Times New Roman"/>
                <a:cs typeface="Times New Roman"/>
                <a:sym typeface="Times New Roman"/>
              </a:rPr>
              <a:t>hiết lập các lựa chọn và quét virus với Windows Defender.</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animEffect filter="fade" transition="in">
                                      <p:cBhvr>
                                        <p:cTn dur="500"/>
                                        <p:tgtEl>
                                          <p:spTgt spid="2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animEffect filter="fade" transition="in">
                                      <p:cBhvr>
                                        <p:cTn dur="500"/>
                                        <p:tgtEl>
                                          <p:spTgt spid="2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2" st="2"/>
                                            </p:txEl>
                                          </p:spTgt>
                                        </p:tgtEl>
                                        <p:attrNameLst>
                                          <p:attrName>style.visibility</p:attrName>
                                        </p:attrNameLst>
                                      </p:cBhvr>
                                      <p:to>
                                        <p:strVal val="visible"/>
                                      </p:to>
                                    </p:set>
                                    <p:animEffect filter="fade" transition="in">
                                      <p:cBhvr>
                                        <p:cTn dur="500"/>
                                        <p:tgtEl>
                                          <p:spTgt spid="2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xEl>
                                              <p:pRg end="3" st="3"/>
                                            </p:txEl>
                                          </p:spTgt>
                                        </p:tgtEl>
                                        <p:attrNameLst>
                                          <p:attrName>style.visibility</p:attrName>
                                        </p:attrNameLst>
                                      </p:cBhvr>
                                      <p:to>
                                        <p:strVal val="visible"/>
                                      </p:to>
                                    </p:set>
                                    <p:animEffect filter="fade" transition="in">
                                      <p:cBhvr>
                                        <p:cTn dur="500"/>
                                        <p:tgtEl>
                                          <p:spTgt spid="27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6"/>
          <p:cNvSpPr/>
          <p:nvPr/>
        </p:nvSpPr>
        <p:spPr>
          <a:xfrm>
            <a:off x="762000" y="1447800"/>
            <a:ext cx="4953000" cy="34163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FF0000"/>
                </a:solidFill>
                <a:latin typeface="Times New Roman"/>
                <a:ea typeface="Times New Roman"/>
                <a:cs typeface="Times New Roman"/>
                <a:sym typeface="Times New Roman"/>
              </a:rPr>
              <a:t>Hướng dẫn.</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i="1" lang="en-US" sz="2800">
                <a:solidFill>
                  <a:schemeClr val="dk1"/>
                </a:solidFill>
                <a:latin typeface="Times New Roman"/>
                <a:ea typeface="Times New Roman"/>
                <a:cs typeface="Times New Roman"/>
                <a:sym typeface="Times New Roman"/>
              </a:rPr>
              <a:t>Bước 1:</a:t>
            </a:r>
            <a:r>
              <a:rPr lang="en-US" sz="2800">
                <a:solidFill>
                  <a:schemeClr val="dk1"/>
                </a:solidFill>
                <a:latin typeface="Times New Roman"/>
                <a:ea typeface="Times New Roman"/>
                <a:cs typeface="Times New Roman"/>
                <a:sym typeface="Times New Roman"/>
              </a:rPr>
              <a:t> Từ nút </a:t>
            </a:r>
            <a:r>
              <a:rPr b="1" lang="en-US" sz="2800">
                <a:solidFill>
                  <a:schemeClr val="dk1"/>
                </a:solidFill>
                <a:latin typeface="Times New Roman"/>
                <a:ea typeface="Times New Roman"/>
                <a:cs typeface="Times New Roman"/>
                <a:sym typeface="Times New Roman"/>
              </a:rPr>
              <a:t>Start</a:t>
            </a:r>
            <a:r>
              <a:rPr lang="en-US" sz="2800">
                <a:solidFill>
                  <a:schemeClr val="dk1"/>
                </a:solidFill>
                <a:latin typeface="Times New Roman"/>
                <a:ea typeface="Times New Roman"/>
                <a:cs typeface="Times New Roman"/>
                <a:sym typeface="Times New Roman"/>
              </a:rPr>
              <a:t> chọn </a:t>
            </a:r>
            <a:r>
              <a:rPr b="1" lang="en-US" sz="2800">
                <a:solidFill>
                  <a:schemeClr val="dk1"/>
                </a:solidFill>
                <a:latin typeface="Times New Roman"/>
                <a:ea typeface="Times New Roman"/>
                <a:cs typeface="Times New Roman"/>
                <a:sym typeface="Times New Roman"/>
              </a:rPr>
              <a:t>Setting</a:t>
            </a:r>
            <a:r>
              <a:rPr lang="en-US" sz="2800">
                <a:solidFill>
                  <a:schemeClr val="dk1"/>
                </a:solidFill>
                <a:latin typeface="Times New Roman"/>
                <a:ea typeface="Times New Roman"/>
                <a:cs typeface="Times New Roman"/>
                <a:sym typeface="Times New Roman"/>
              </a:rPr>
              <a:t> (có thể dùng cách nhanh hơn là gõ chữ “Defender” vào hộp tìm kiếm nằm ở thanh trạng thái), màn hình xuất hiện tương tự như sau:</a:t>
            </a:r>
            <a:endParaRPr sz="2800">
              <a:solidFill>
                <a:schemeClr val="dk1"/>
              </a:solidFill>
              <a:latin typeface="Times New Roman"/>
              <a:ea typeface="Times New Roman"/>
              <a:cs typeface="Times New Roman"/>
              <a:sym typeface="Times New Roman"/>
            </a:endParaRPr>
          </a:p>
        </p:txBody>
      </p:sp>
      <p:pic>
        <p:nvPicPr>
          <p:cNvPr id="284" name="Google Shape;284;p26"/>
          <p:cNvPicPr preferRelativeResize="0"/>
          <p:nvPr/>
        </p:nvPicPr>
        <p:blipFill rotWithShape="1">
          <a:blip r:embed="rId3">
            <a:alphaModFix/>
          </a:blip>
          <a:srcRect b="30505" l="59773" r="4504" t="31919"/>
          <a:stretch/>
        </p:blipFill>
        <p:spPr>
          <a:xfrm>
            <a:off x="6324600" y="990600"/>
            <a:ext cx="5511165" cy="50676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7"/>
          <p:cNvSpPr/>
          <p:nvPr/>
        </p:nvSpPr>
        <p:spPr>
          <a:xfrm>
            <a:off x="457200" y="609600"/>
            <a:ext cx="4953000" cy="1578894"/>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800">
                <a:solidFill>
                  <a:srgbClr val="0070C0"/>
                </a:solidFill>
                <a:latin typeface="Times New Roman"/>
                <a:ea typeface="Times New Roman"/>
                <a:cs typeface="Times New Roman"/>
                <a:sym typeface="Times New Roman"/>
              </a:rPr>
              <a:t>Bước 2:</a:t>
            </a:r>
            <a:r>
              <a:rPr lang="en-US" sz="2800">
                <a:solidFill>
                  <a:srgbClr val="0070C0"/>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Thực hiện các thao tác như hướng dẫn ở Hình 9.1 sẽ xuất hiện của sổ như Hình 9.2.</a:t>
            </a:r>
            <a:endParaRPr sz="2800">
              <a:solidFill>
                <a:schemeClr val="dk1"/>
              </a:solidFill>
              <a:latin typeface="Times New Roman"/>
              <a:ea typeface="Times New Roman"/>
              <a:cs typeface="Times New Roman"/>
              <a:sym typeface="Times New Roman"/>
            </a:endParaRPr>
          </a:p>
        </p:txBody>
      </p:sp>
      <p:pic>
        <p:nvPicPr>
          <p:cNvPr id="290" name="Google Shape;290;p27"/>
          <p:cNvPicPr preferRelativeResize="0"/>
          <p:nvPr/>
        </p:nvPicPr>
        <p:blipFill rotWithShape="1">
          <a:blip r:embed="rId3">
            <a:alphaModFix/>
          </a:blip>
          <a:srcRect b="22709" l="59601" r="5363" t="28413"/>
          <a:stretch/>
        </p:blipFill>
        <p:spPr>
          <a:xfrm>
            <a:off x="6324600" y="838200"/>
            <a:ext cx="5656262" cy="5346065"/>
          </a:xfrm>
          <a:prstGeom prst="rect">
            <a:avLst/>
          </a:prstGeom>
          <a:noFill/>
          <a:ln>
            <a:noFill/>
          </a:ln>
        </p:spPr>
      </p:pic>
      <p:sp>
        <p:nvSpPr>
          <p:cNvPr id="291" name="Google Shape;291;p27"/>
          <p:cNvSpPr/>
          <p:nvPr/>
        </p:nvSpPr>
        <p:spPr>
          <a:xfrm>
            <a:off x="457200" y="2438400"/>
            <a:ext cx="4953000" cy="4016741"/>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800">
                <a:solidFill>
                  <a:srgbClr val="C45911"/>
                </a:solidFill>
                <a:latin typeface="Times New Roman"/>
                <a:ea typeface="Times New Roman"/>
                <a:cs typeface="Times New Roman"/>
                <a:sym typeface="Times New Roman"/>
              </a:rPr>
              <a:t>Current threats</a:t>
            </a:r>
            <a:r>
              <a:rPr lang="en-US" sz="2800">
                <a:solidFill>
                  <a:schemeClr val="dk1"/>
                </a:solidFill>
                <a:latin typeface="Times New Roman"/>
                <a:ea typeface="Times New Roman"/>
                <a:cs typeface="Times New Roman"/>
                <a:sym typeface="Times New Roman"/>
              </a:rPr>
              <a:t>: thống kê những nguy cơ tìm thấy trong thời gian gần nhất khi các tệp được quét kiểm tra.</a:t>
            </a:r>
            <a:endParaRPr sz="2800">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lang="en-US" sz="2800">
                <a:solidFill>
                  <a:srgbClr val="C45911"/>
                </a:solidFill>
                <a:latin typeface="Times New Roman"/>
                <a:ea typeface="Times New Roman"/>
                <a:cs typeface="Times New Roman"/>
                <a:sym typeface="Times New Roman"/>
              </a:rPr>
              <a:t>Quick scan</a:t>
            </a:r>
            <a:r>
              <a:rPr lang="en-US" sz="2800">
                <a:solidFill>
                  <a:schemeClr val="dk1"/>
                </a:solidFill>
                <a:latin typeface="Times New Roman"/>
                <a:ea typeface="Times New Roman"/>
                <a:cs typeface="Times New Roman"/>
                <a:sym typeface="Times New Roman"/>
              </a:rPr>
              <a:t>: nếu nháy vào nút này phần mềm sẽ quét tất cả các tệp chương trinh ở các thư mục mà virus thường lây nhiễm.</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animEffect filter="fade" transition="in">
                                      <p:cBhvr>
                                        <p:cTn dur="500"/>
                                        <p:tgtEl>
                                          <p:spTgt spid="2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xEl>
                                              <p:pRg end="1" st="1"/>
                                            </p:txEl>
                                          </p:spTgt>
                                        </p:tgtEl>
                                        <p:attrNameLst>
                                          <p:attrName>style.visibility</p:attrName>
                                        </p:attrNameLst>
                                      </p:cBhvr>
                                      <p:to>
                                        <p:strVal val="visible"/>
                                      </p:to>
                                    </p:set>
                                    <p:animEffect filter="fade" transition="in">
                                      <p:cBhvr>
                                        <p:cTn dur="500"/>
                                        <p:tgtEl>
                                          <p:spTgt spid="2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8"/>
          <p:cNvSpPr/>
          <p:nvPr/>
        </p:nvSpPr>
        <p:spPr>
          <a:xfrm>
            <a:off x="685800" y="381000"/>
            <a:ext cx="10820400" cy="62478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US" sz="2800">
                <a:solidFill>
                  <a:schemeClr val="dk1"/>
                </a:solidFill>
                <a:latin typeface="Times New Roman"/>
                <a:ea typeface="Times New Roman"/>
                <a:cs typeface="Times New Roman"/>
                <a:sym typeface="Times New Roman"/>
              </a:rPr>
              <a:t>Bước</a:t>
            </a:r>
            <a:r>
              <a:rPr lang="en-US" sz="2800">
                <a:solidFill>
                  <a:schemeClr val="dk1"/>
                </a:solidFill>
                <a:latin typeface="Times New Roman"/>
                <a:ea typeface="Times New Roman"/>
                <a:cs typeface="Times New Roman"/>
                <a:sym typeface="Times New Roman"/>
              </a:rPr>
              <a:t> 3: Quét virus. Ta có thể nháy vào nút </a:t>
            </a:r>
            <a:r>
              <a:rPr lang="en-US" sz="2800">
                <a:solidFill>
                  <a:srgbClr val="C45911"/>
                </a:solidFill>
                <a:latin typeface="Times New Roman"/>
                <a:ea typeface="Times New Roman"/>
                <a:cs typeface="Times New Roman"/>
                <a:sym typeface="Times New Roman"/>
              </a:rPr>
              <a:t>Quick scan </a:t>
            </a:r>
            <a:r>
              <a:rPr lang="en-US" sz="2800">
                <a:solidFill>
                  <a:schemeClr val="dk1"/>
                </a:solidFill>
                <a:latin typeface="Times New Roman"/>
                <a:ea typeface="Times New Roman"/>
                <a:cs typeface="Times New Roman"/>
                <a:sym typeface="Times New Roman"/>
              </a:rPr>
              <a:t>hoặc vào lựa chọn </a:t>
            </a:r>
            <a:r>
              <a:rPr lang="en-US" sz="2800">
                <a:solidFill>
                  <a:srgbClr val="C45911"/>
                </a:solidFill>
                <a:latin typeface="Times New Roman"/>
                <a:ea typeface="Times New Roman"/>
                <a:cs typeface="Times New Roman"/>
                <a:sym typeface="Times New Roman"/>
              </a:rPr>
              <a:t>Scan options</a:t>
            </a:r>
            <a:r>
              <a:rPr lang="en-US" sz="2800">
                <a:solidFill>
                  <a:schemeClr val="dk1"/>
                </a:solidFill>
                <a:latin typeface="Times New Roman"/>
                <a:ea typeface="Times New Roman"/>
                <a:cs typeface="Times New Roman"/>
                <a:sym typeface="Times New Roman"/>
              </a:rPr>
              <a:t> để lựa chọn kiểu quét và quét.</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Trong </a:t>
            </a:r>
            <a:r>
              <a:rPr lang="en-US" sz="2800">
                <a:solidFill>
                  <a:srgbClr val="C45911"/>
                </a:solidFill>
                <a:latin typeface="Times New Roman"/>
                <a:ea typeface="Times New Roman"/>
                <a:cs typeface="Times New Roman"/>
                <a:sym typeface="Times New Roman"/>
              </a:rPr>
              <a:t>Scan options</a:t>
            </a:r>
            <a:r>
              <a:rPr lang="en-US" sz="2800">
                <a:solidFill>
                  <a:schemeClr val="dk1"/>
                </a:solidFill>
                <a:latin typeface="Times New Roman"/>
                <a:ea typeface="Times New Roman"/>
                <a:cs typeface="Times New Roman"/>
                <a:sym typeface="Times New Roman"/>
              </a:rPr>
              <a:t>, ta có thể lựa chọn các kiểu quét, có bốn lựa chọn:</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1. Quét nhanh (Quick scan): quét các thư mục có nguy cơ cao.</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2. Quét hết (Full scan): quét tất cả các đĩa.	</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3. Quét theo yêu cầu (Custom scan), chỉ quét trên một thư mục nào đó. Khi đó, Defender sẽ yêu cầu chỉ ra thư mục em muốn quét.</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4. Quét ngoại tuyển (Windows Defender Offine scan). Chúng ta sẽ không bàn đến lựa chọn này vì nó là trường hợp đỏi hỏi những hiểu biết rất sâu.</a:t>
            </a:r>
            <a:endParaRPr sz="2800">
              <a:solidFill>
                <a:schemeClr val="dk1"/>
              </a:solidFill>
              <a:latin typeface="Times New Roman"/>
              <a:ea typeface="Times New Roman"/>
              <a:cs typeface="Times New Roman"/>
              <a:sym typeface="Times New Roman"/>
            </a:endParaRPr>
          </a:p>
          <a:p>
            <a:pPr indent="0" lvl="0" marL="0"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Sau khi chọn một lựa chọn, nháy nút </a:t>
            </a:r>
            <a:r>
              <a:rPr lang="en-US" sz="2800">
                <a:solidFill>
                  <a:srgbClr val="C45911"/>
                </a:solidFill>
                <a:latin typeface="Times New Roman"/>
                <a:ea typeface="Times New Roman"/>
                <a:cs typeface="Times New Roman"/>
                <a:sym typeface="Times New Roman"/>
              </a:rPr>
              <a:t>Scan now </a:t>
            </a:r>
            <a:r>
              <a:rPr lang="en-US" sz="2800">
                <a:solidFill>
                  <a:schemeClr val="dk1"/>
                </a:solidFill>
                <a:latin typeface="Times New Roman"/>
                <a:ea typeface="Times New Roman"/>
                <a:cs typeface="Times New Roman"/>
                <a:sym typeface="Times New Roman"/>
              </a:rPr>
              <a:t>và đợi kết quả.</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animEffect filter="fade" transition="in">
                                      <p:cBhvr>
                                        <p:cTn dur="500"/>
                                        <p:tgtEl>
                                          <p:spTgt spid="2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1" st="1"/>
                                            </p:txEl>
                                          </p:spTgt>
                                        </p:tgtEl>
                                        <p:attrNameLst>
                                          <p:attrName>style.visibility</p:attrName>
                                        </p:attrNameLst>
                                      </p:cBhvr>
                                      <p:to>
                                        <p:strVal val="visible"/>
                                      </p:to>
                                    </p:set>
                                    <p:animEffect filter="fade" transition="in">
                                      <p:cBhvr>
                                        <p:cTn dur="500"/>
                                        <p:tgtEl>
                                          <p:spTgt spid="2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2" st="2"/>
                                            </p:txEl>
                                          </p:spTgt>
                                        </p:tgtEl>
                                        <p:attrNameLst>
                                          <p:attrName>style.visibility</p:attrName>
                                        </p:attrNameLst>
                                      </p:cBhvr>
                                      <p:to>
                                        <p:strVal val="visible"/>
                                      </p:to>
                                    </p:set>
                                    <p:animEffect filter="fade" transition="in">
                                      <p:cBhvr>
                                        <p:cTn dur="500"/>
                                        <p:tgtEl>
                                          <p:spTgt spid="2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3" st="3"/>
                                            </p:txEl>
                                          </p:spTgt>
                                        </p:tgtEl>
                                        <p:attrNameLst>
                                          <p:attrName>style.visibility</p:attrName>
                                        </p:attrNameLst>
                                      </p:cBhvr>
                                      <p:to>
                                        <p:strVal val="visible"/>
                                      </p:to>
                                    </p:set>
                                    <p:animEffect filter="fade" transition="in">
                                      <p:cBhvr>
                                        <p:cTn dur="500"/>
                                        <p:tgtEl>
                                          <p:spTgt spid="2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4" st="4"/>
                                            </p:txEl>
                                          </p:spTgt>
                                        </p:tgtEl>
                                        <p:attrNameLst>
                                          <p:attrName>style.visibility</p:attrName>
                                        </p:attrNameLst>
                                      </p:cBhvr>
                                      <p:to>
                                        <p:strVal val="visible"/>
                                      </p:to>
                                    </p:set>
                                    <p:animEffect filter="fade" transition="in">
                                      <p:cBhvr>
                                        <p:cTn dur="500"/>
                                        <p:tgtEl>
                                          <p:spTgt spid="29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5" st="5"/>
                                            </p:txEl>
                                          </p:spTgt>
                                        </p:tgtEl>
                                        <p:attrNameLst>
                                          <p:attrName>style.visibility</p:attrName>
                                        </p:attrNameLst>
                                      </p:cBhvr>
                                      <p:to>
                                        <p:strVal val="visible"/>
                                      </p:to>
                                    </p:set>
                                    <p:animEffect filter="fade" transition="in">
                                      <p:cBhvr>
                                        <p:cTn dur="500"/>
                                        <p:tgtEl>
                                          <p:spTgt spid="29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6" st="6"/>
                                            </p:txEl>
                                          </p:spTgt>
                                        </p:tgtEl>
                                        <p:attrNameLst>
                                          <p:attrName>style.visibility</p:attrName>
                                        </p:attrNameLst>
                                      </p:cBhvr>
                                      <p:to>
                                        <p:strVal val="visible"/>
                                      </p:to>
                                    </p:set>
                                    <p:animEffect filter="fade" transition="in">
                                      <p:cBhvr>
                                        <p:cTn dur="500"/>
                                        <p:tgtEl>
                                          <p:spTgt spid="29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
          <p:cNvSpPr txBox="1"/>
          <p:nvPr>
            <p:ph type="title"/>
          </p:nvPr>
        </p:nvSpPr>
        <p:spPr>
          <a:xfrm>
            <a:off x="457200" y="398569"/>
            <a:ext cx="8229600" cy="519113"/>
          </a:xfrm>
          <a:prstGeom prst="rect">
            <a:avLst/>
          </a:prstGeom>
          <a:noFill/>
          <a:ln>
            <a:noFill/>
          </a:ln>
        </p:spPr>
        <p:txBody>
          <a:bodyPr anchorCtr="0" anchor="ctr" bIns="45700" lIns="91425" spcFirstLastPara="1" rIns="91425" wrap="square" tIns="45700">
            <a:noAutofit/>
          </a:bodyPr>
          <a:lstStyle/>
          <a:p>
            <a:pPr indent="0" lvl="0" marL="0" rtl="0" algn="just">
              <a:spcBef>
                <a:spcPts val="0"/>
              </a:spcBef>
              <a:spcAft>
                <a:spcPts val="0"/>
              </a:spcAft>
              <a:buNone/>
            </a:pPr>
            <a:r>
              <a:rPr b="1" lang="en-US" sz="3600">
                <a:solidFill>
                  <a:srgbClr val="000066"/>
                </a:solidFill>
                <a:latin typeface="Times New Roman"/>
                <a:ea typeface="Times New Roman"/>
                <a:cs typeface="Times New Roman"/>
                <a:sym typeface="Times New Roman"/>
              </a:rPr>
              <a:t>1. MỘT SỐ NGUY CƠ TRÊN MẠNG</a:t>
            </a:r>
            <a:endParaRPr b="1" sz="3600">
              <a:solidFill>
                <a:srgbClr val="000066"/>
              </a:solidFill>
              <a:latin typeface="Times New Roman"/>
              <a:ea typeface="Times New Roman"/>
              <a:cs typeface="Times New Roman"/>
              <a:sym typeface="Times New Roman"/>
            </a:endParaRPr>
          </a:p>
        </p:txBody>
      </p:sp>
      <p:pic>
        <p:nvPicPr>
          <p:cNvPr descr="Internet là gì? So sánh Internet với Network - TOTOLINK Việt Nam" id="141" name="Google Shape;141;p3"/>
          <p:cNvPicPr preferRelativeResize="0"/>
          <p:nvPr/>
        </p:nvPicPr>
        <p:blipFill rotWithShape="1">
          <a:blip r:embed="rId3">
            <a:alphaModFix/>
          </a:blip>
          <a:srcRect b="0" l="0" r="0" t="0"/>
          <a:stretch/>
        </p:blipFill>
        <p:spPr>
          <a:xfrm>
            <a:off x="7467600" y="1890658"/>
            <a:ext cx="4495800" cy="3429000"/>
          </a:xfrm>
          <a:prstGeom prst="rect">
            <a:avLst/>
          </a:prstGeom>
          <a:noFill/>
          <a:ln>
            <a:noFill/>
          </a:ln>
        </p:spPr>
      </p:pic>
      <p:sp>
        <p:nvSpPr>
          <p:cNvPr id="142" name="Google Shape;142;p3"/>
          <p:cNvSpPr/>
          <p:nvPr/>
        </p:nvSpPr>
        <p:spPr>
          <a:xfrm>
            <a:off x="914400" y="917682"/>
            <a:ext cx="6096000" cy="5420672"/>
          </a:xfrm>
          <a:prstGeom prst="cloudCallout">
            <a:avLst>
              <a:gd fmla="val -52333" name="adj1"/>
              <a:gd fmla="val 54909" name="adj2"/>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0" i="1" lang="en-US" sz="2800" u="none" cap="none" strike="noStrike">
                <a:solidFill>
                  <a:schemeClr val="dk1"/>
                </a:solidFill>
                <a:latin typeface="Times New Roman"/>
                <a:ea typeface="Times New Roman"/>
                <a:cs typeface="Times New Roman"/>
                <a:sym typeface="Times New Roman"/>
              </a:rPr>
              <a:t>Hãy thảo luận và cho ví dụ minh hoạ về những nguy cơ có thể khi lên internet để:</a:t>
            </a:r>
            <a:endParaRPr b="0" i="0" sz="2800" u="none" cap="none" strike="noStrike">
              <a:solidFill>
                <a:schemeClr val="dk1"/>
              </a:solidFill>
              <a:latin typeface="Times New Roman"/>
              <a:ea typeface="Times New Roman"/>
              <a:cs typeface="Times New Roman"/>
              <a:sym typeface="Times New Roman"/>
            </a:endParaRPr>
          </a:p>
          <a:p>
            <a:pPr indent="-342900" lvl="0" marL="342900" marR="0" rtl="0" algn="l">
              <a:lnSpc>
                <a:spcPct val="115000"/>
              </a:lnSpc>
              <a:spcBef>
                <a:spcPts val="0"/>
              </a:spcBef>
              <a:spcAft>
                <a:spcPts val="0"/>
              </a:spcAft>
              <a:buClr>
                <a:schemeClr val="dk1"/>
              </a:buClr>
              <a:buSzPts val="2800"/>
              <a:buFont typeface="Arial"/>
              <a:buAutoNum type="alphaLcParenR"/>
            </a:pPr>
            <a:r>
              <a:rPr b="0" i="1" lang="en-US" sz="2800" u="none" cap="none" strike="noStrike">
                <a:solidFill>
                  <a:schemeClr val="dk1"/>
                </a:solidFill>
                <a:latin typeface="Times New Roman"/>
                <a:ea typeface="Times New Roman"/>
                <a:cs typeface="Times New Roman"/>
                <a:sym typeface="Times New Roman"/>
              </a:rPr>
              <a:t>Kết bạn.</a:t>
            </a:r>
            <a:endParaRPr b="0" i="0" sz="2800" u="none" cap="none" strike="noStrike">
              <a:solidFill>
                <a:schemeClr val="dk1"/>
              </a:solidFill>
              <a:latin typeface="Times New Roman"/>
              <a:ea typeface="Times New Roman"/>
              <a:cs typeface="Times New Roman"/>
              <a:sym typeface="Times New Roman"/>
            </a:endParaRPr>
          </a:p>
          <a:p>
            <a:pPr indent="-342900" lvl="0" marL="342900" marR="0" rtl="0" algn="l">
              <a:lnSpc>
                <a:spcPct val="115000"/>
              </a:lnSpc>
              <a:spcBef>
                <a:spcPts val="0"/>
              </a:spcBef>
              <a:spcAft>
                <a:spcPts val="0"/>
              </a:spcAft>
              <a:buClr>
                <a:schemeClr val="dk1"/>
              </a:buClr>
              <a:buSzPts val="2800"/>
              <a:buFont typeface="Arial"/>
              <a:buAutoNum type="alphaLcParenR"/>
            </a:pPr>
            <a:r>
              <a:rPr b="0" i="1" lang="en-US" sz="2800" u="none" cap="none" strike="noStrike">
                <a:solidFill>
                  <a:schemeClr val="dk1"/>
                </a:solidFill>
                <a:latin typeface="Times New Roman"/>
                <a:ea typeface="Times New Roman"/>
                <a:cs typeface="Times New Roman"/>
                <a:sym typeface="Times New Roman"/>
              </a:rPr>
              <a:t>Xem tin tức.</a:t>
            </a:r>
            <a:endParaRPr b="0" i="0" sz="2800" u="none" cap="none" strike="noStrike">
              <a:solidFill>
                <a:schemeClr val="dk1"/>
              </a:solidFill>
              <a:latin typeface="Times New Roman"/>
              <a:ea typeface="Times New Roman"/>
              <a:cs typeface="Times New Roman"/>
              <a:sym typeface="Times New Roman"/>
            </a:endParaRPr>
          </a:p>
          <a:p>
            <a:pPr indent="-342900" lvl="0" marL="342900" marR="0" rtl="0" algn="l">
              <a:lnSpc>
                <a:spcPct val="115000"/>
              </a:lnSpc>
              <a:spcBef>
                <a:spcPts val="0"/>
              </a:spcBef>
              <a:spcAft>
                <a:spcPts val="0"/>
              </a:spcAft>
              <a:buClr>
                <a:schemeClr val="dk1"/>
              </a:buClr>
              <a:buSzPts val="2800"/>
              <a:buFont typeface="Arial"/>
              <a:buAutoNum type="alphaLcParenR"/>
            </a:pPr>
            <a:r>
              <a:rPr b="0" i="1" lang="en-US" sz="2800" u="none" cap="none" strike="noStrike">
                <a:solidFill>
                  <a:schemeClr val="dk1"/>
                </a:solidFill>
                <a:latin typeface="Times New Roman"/>
                <a:ea typeface="Times New Roman"/>
                <a:cs typeface="Times New Roman"/>
                <a:sym typeface="Times New Roman"/>
              </a:rPr>
              <a:t>Tải các phần mềm.</a:t>
            </a:r>
            <a:endParaRPr b="0" i="0" sz="2800" u="none" cap="none" strike="noStrike">
              <a:solidFill>
                <a:schemeClr val="dk1"/>
              </a:solidFill>
              <a:latin typeface="Times New Roman"/>
              <a:ea typeface="Times New Roman"/>
              <a:cs typeface="Times New Roman"/>
              <a:sym typeface="Times New Roman"/>
            </a:endParaRPr>
          </a:p>
        </p:txBody>
      </p:sp>
      <p:pic>
        <p:nvPicPr>
          <p:cNvPr descr="Internet là gì? So sánh Internet với Network - TOTOLINK Việt Nam" id="143" name="Google Shape;143;p3"/>
          <p:cNvPicPr preferRelativeResize="0"/>
          <p:nvPr/>
        </p:nvPicPr>
        <p:blipFill rotWithShape="1">
          <a:blip r:embed="rId3">
            <a:alphaModFix/>
          </a:blip>
          <a:srcRect b="0" l="0" r="0" t="0"/>
          <a:stretch/>
        </p:blipFill>
        <p:spPr>
          <a:xfrm>
            <a:off x="13485400" y="917683"/>
            <a:ext cx="44958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9"/>
          <p:cNvSpPr/>
          <p:nvPr/>
        </p:nvSpPr>
        <p:spPr>
          <a:xfrm>
            <a:off x="838200" y="1066800"/>
            <a:ext cx="4876800" cy="4016741"/>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800">
                <a:solidFill>
                  <a:schemeClr val="dk1"/>
                </a:solidFill>
                <a:latin typeface="Times New Roman"/>
                <a:ea typeface="Times New Roman"/>
                <a:cs typeface="Times New Roman"/>
                <a:sym typeface="Times New Roman"/>
              </a:rPr>
              <a:t>Nếu đang làm việc ở thư mục mà muốn quét thư mục đó thi không cần truy cập vào Defender, ta có thể nháy nút phải chuột vào tên thư mục để xuất hiện bàng chọn tắt, chọn lệnh Scan with Microsoft Defender (Hinh 9.4).</a:t>
            </a:r>
            <a:endParaRPr sz="2800">
              <a:solidFill>
                <a:schemeClr val="dk1"/>
              </a:solidFill>
              <a:latin typeface="Times New Roman"/>
              <a:ea typeface="Times New Roman"/>
              <a:cs typeface="Times New Roman"/>
              <a:sym typeface="Times New Roman"/>
            </a:endParaRPr>
          </a:p>
        </p:txBody>
      </p:sp>
      <p:pic>
        <p:nvPicPr>
          <p:cNvPr id="302" name="Google Shape;302;p29"/>
          <p:cNvPicPr preferRelativeResize="0"/>
          <p:nvPr/>
        </p:nvPicPr>
        <p:blipFill rotWithShape="1">
          <a:blip r:embed="rId3">
            <a:alphaModFix/>
          </a:blip>
          <a:srcRect b="25818" l="66098" r="10204" t="57994"/>
          <a:stretch/>
        </p:blipFill>
        <p:spPr>
          <a:xfrm>
            <a:off x="7239000" y="1334000"/>
            <a:ext cx="4279265" cy="31775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0"/>
          <p:cNvSpPr/>
          <p:nvPr/>
        </p:nvSpPr>
        <p:spPr>
          <a:xfrm>
            <a:off x="899160" y="1676400"/>
            <a:ext cx="10439400" cy="157889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2800">
                <a:solidFill>
                  <a:srgbClr val="FF0000"/>
                </a:solidFill>
                <a:latin typeface="Times New Roman"/>
                <a:ea typeface="Times New Roman"/>
                <a:cs typeface="Times New Roman"/>
                <a:sym typeface="Times New Roman"/>
              </a:rPr>
              <a:t>1</a:t>
            </a:r>
            <a:r>
              <a:rPr lang="en-US" sz="2800">
                <a:solidFill>
                  <a:schemeClr val="dk1"/>
                </a:solidFill>
                <a:latin typeface="Times New Roman"/>
                <a:ea typeface="Times New Roman"/>
                <a:cs typeface="Times New Roman"/>
                <a:sym typeface="Times New Roman"/>
              </a:rPr>
              <a:t>. Em hãy kể ra các nguy cơ mất an toàn khi tham gia các mạng xâ hội.</a:t>
            </a:r>
            <a:endParaRPr sz="2800">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None/>
            </a:pPr>
            <a:r>
              <a:rPr lang="en-US" sz="2800">
                <a:solidFill>
                  <a:srgbClr val="FF0000"/>
                </a:solidFill>
                <a:latin typeface="Times New Roman"/>
                <a:ea typeface="Times New Roman"/>
                <a:cs typeface="Times New Roman"/>
                <a:sym typeface="Times New Roman"/>
              </a:rPr>
              <a:t>2. </a:t>
            </a:r>
            <a:r>
              <a:rPr lang="en-US" sz="2800">
                <a:solidFill>
                  <a:schemeClr val="dk1"/>
                </a:solidFill>
                <a:latin typeface="Times New Roman"/>
                <a:ea typeface="Times New Roman"/>
                <a:cs typeface="Times New Roman"/>
                <a:sym typeface="Times New Roman"/>
              </a:rPr>
              <a:t>Em hãy kể ra những trường hợp có thể bị nhiễm phần mềm độc hại và biện pháp phòng, chống tương ứng.</a:t>
            </a:r>
            <a:endParaRPr sz="2800">
              <a:solidFill>
                <a:schemeClr val="dk1"/>
              </a:solidFill>
              <a:latin typeface="Times New Roman"/>
              <a:ea typeface="Times New Roman"/>
              <a:cs typeface="Times New Roman"/>
              <a:sym typeface="Times New Roman"/>
            </a:endParaRPr>
          </a:p>
        </p:txBody>
      </p:sp>
      <p:sp>
        <p:nvSpPr>
          <p:cNvPr id="308" name="Google Shape;308;p30"/>
          <p:cNvSpPr/>
          <p:nvPr/>
        </p:nvSpPr>
        <p:spPr>
          <a:xfrm>
            <a:off x="4558016" y="566208"/>
            <a:ext cx="224003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C00000"/>
                </a:solidFill>
                <a:latin typeface="Times New Roman"/>
                <a:ea typeface="Times New Roman"/>
                <a:cs typeface="Times New Roman"/>
                <a:sym typeface="Times New Roman"/>
              </a:rPr>
              <a:t>BÀI TẬP</a:t>
            </a:r>
            <a:endParaRPr sz="4000">
              <a:solidFill>
                <a:srgbClr val="C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1"/>
          <p:cNvSpPr/>
          <p:nvPr/>
        </p:nvSpPr>
        <p:spPr>
          <a:xfrm>
            <a:off x="1066800" y="2667000"/>
            <a:ext cx="10439400" cy="157889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US" sz="2800">
                <a:solidFill>
                  <a:srgbClr val="00B0F0"/>
                </a:solidFill>
                <a:latin typeface="Times New Roman"/>
                <a:ea typeface="Times New Roman"/>
                <a:cs typeface="Times New Roman"/>
                <a:sym typeface="Times New Roman"/>
              </a:rPr>
              <a:t>1. </a:t>
            </a:r>
            <a:r>
              <a:rPr lang="en-US" sz="2800">
                <a:solidFill>
                  <a:schemeClr val="dk1"/>
                </a:solidFill>
                <a:latin typeface="Times New Roman"/>
                <a:ea typeface="Times New Roman"/>
                <a:cs typeface="Times New Roman"/>
                <a:sym typeface="Times New Roman"/>
              </a:rPr>
              <a:t>Em hãy tìm hiểu qua Internet các cách thức tấn công từ chối dịch vụ.</a:t>
            </a:r>
            <a:endParaRPr sz="2800">
              <a:solidFill>
                <a:schemeClr val="dk1"/>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None/>
            </a:pPr>
            <a:r>
              <a:rPr lang="en-US" sz="2800">
                <a:solidFill>
                  <a:srgbClr val="00B0F0"/>
                </a:solidFill>
                <a:latin typeface="Times New Roman"/>
                <a:ea typeface="Times New Roman"/>
                <a:cs typeface="Times New Roman"/>
                <a:sym typeface="Times New Roman"/>
              </a:rPr>
              <a:t>2.</a:t>
            </a:r>
            <a:r>
              <a:rPr lang="en-US" sz="2800">
                <a:solidFill>
                  <a:schemeClr val="dk1"/>
                </a:solidFill>
                <a:latin typeface="Times New Roman"/>
                <a:ea typeface="Times New Roman"/>
                <a:cs typeface="Times New Roman"/>
                <a:sym typeface="Times New Roman"/>
              </a:rPr>
              <a:t> Em hãy tìm trên mạng thông tin về worm, kể một worm với tác hại của nó.</a:t>
            </a:r>
            <a:endParaRPr sz="2800">
              <a:solidFill>
                <a:schemeClr val="dk1"/>
              </a:solidFill>
              <a:latin typeface="Times New Roman"/>
              <a:ea typeface="Times New Roman"/>
              <a:cs typeface="Times New Roman"/>
              <a:sym typeface="Times New Roman"/>
            </a:endParaRPr>
          </a:p>
        </p:txBody>
      </p:sp>
      <p:sp>
        <p:nvSpPr>
          <p:cNvPr id="314" name="Google Shape;314;p31"/>
          <p:cNvSpPr/>
          <p:nvPr/>
        </p:nvSpPr>
        <p:spPr>
          <a:xfrm>
            <a:off x="4558016" y="566208"/>
            <a:ext cx="293381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C00000"/>
                </a:solidFill>
                <a:latin typeface="Times New Roman"/>
                <a:ea typeface="Times New Roman"/>
                <a:cs typeface="Times New Roman"/>
                <a:sym typeface="Times New Roman"/>
              </a:rPr>
              <a:t>VẬN DỤNG</a:t>
            </a:r>
            <a:endParaRPr sz="4000">
              <a:solidFill>
                <a:srgbClr val="C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4"/>
          <p:cNvSpPr/>
          <p:nvPr/>
        </p:nvSpPr>
        <p:spPr>
          <a:xfrm>
            <a:off x="457200" y="457200"/>
            <a:ext cx="468577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C00000"/>
                </a:solidFill>
                <a:latin typeface="Times New Roman"/>
                <a:ea typeface="Times New Roman"/>
                <a:cs typeface="Times New Roman"/>
                <a:sym typeface="Times New Roman"/>
              </a:rPr>
              <a:t>- Tin giả và tin phản văn hóa.</a:t>
            </a:r>
            <a:endParaRPr b="1" sz="2800">
              <a:solidFill>
                <a:srgbClr val="C00000"/>
              </a:solidFill>
              <a:latin typeface="Arial"/>
              <a:ea typeface="Arial"/>
              <a:cs typeface="Arial"/>
              <a:sym typeface="Arial"/>
            </a:endParaRPr>
          </a:p>
        </p:txBody>
      </p:sp>
      <p:pic>
        <p:nvPicPr>
          <p:cNvPr descr="Tăng cường phòng, chống thông tin xấu độc trên mạng xã hội" id="149" name="Google Shape;149;p4"/>
          <p:cNvPicPr preferRelativeResize="0"/>
          <p:nvPr/>
        </p:nvPicPr>
        <p:blipFill rotWithShape="1">
          <a:blip r:embed="rId3">
            <a:alphaModFix/>
          </a:blip>
          <a:srcRect b="0" l="0" r="0" t="0"/>
          <a:stretch/>
        </p:blipFill>
        <p:spPr>
          <a:xfrm>
            <a:off x="228600" y="2438400"/>
            <a:ext cx="6096000" cy="4041913"/>
          </a:xfrm>
          <a:prstGeom prst="rect">
            <a:avLst/>
          </a:prstGeom>
          <a:noFill/>
          <a:ln>
            <a:noFill/>
          </a:ln>
        </p:spPr>
      </p:pic>
      <p:pic>
        <p:nvPicPr>
          <p:cNvPr descr="Nguy hại khi trẻ học cách ứng xử từ bắt chước thói xấu trên mạng xã hội -  VietNamNet" id="150" name="Google Shape;150;p4"/>
          <p:cNvPicPr preferRelativeResize="0"/>
          <p:nvPr/>
        </p:nvPicPr>
        <p:blipFill rotWithShape="1">
          <a:blip r:embed="rId4">
            <a:alphaModFix/>
          </a:blip>
          <a:srcRect b="0" l="0" r="0" t="0"/>
          <a:stretch/>
        </p:blipFill>
        <p:spPr>
          <a:xfrm>
            <a:off x="5994986" y="1219200"/>
            <a:ext cx="5794676" cy="3810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5"/>
          <p:cNvSpPr/>
          <p:nvPr/>
        </p:nvSpPr>
        <p:spPr>
          <a:xfrm>
            <a:off x="86334" y="609600"/>
            <a:ext cx="3533340" cy="54809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800">
                <a:solidFill>
                  <a:srgbClr val="C00000"/>
                </a:solidFill>
                <a:latin typeface="Times New Roman"/>
                <a:ea typeface="Times New Roman"/>
                <a:cs typeface="Times New Roman"/>
                <a:sym typeface="Times New Roman"/>
              </a:rPr>
              <a:t>- Lừa đảo trên mạng. </a:t>
            </a:r>
            <a:endParaRPr b="1" sz="2800">
              <a:solidFill>
                <a:srgbClr val="C00000"/>
              </a:solidFill>
              <a:latin typeface="Times New Roman"/>
              <a:ea typeface="Times New Roman"/>
              <a:cs typeface="Times New Roman"/>
              <a:sym typeface="Times New Roman"/>
            </a:endParaRPr>
          </a:p>
        </p:txBody>
      </p:sp>
      <p:pic>
        <p:nvPicPr>
          <p:cNvPr descr="Cảnh giác với chiêu trò lừa đảo cho vay tiền trên mạng - YouTube" id="156" name="Google Shape;156;p5"/>
          <p:cNvPicPr preferRelativeResize="0"/>
          <p:nvPr/>
        </p:nvPicPr>
        <p:blipFill rotWithShape="1">
          <a:blip r:embed="rId3">
            <a:alphaModFix/>
          </a:blip>
          <a:srcRect b="0" l="0" r="0" t="0"/>
          <a:stretch/>
        </p:blipFill>
        <p:spPr>
          <a:xfrm>
            <a:off x="335360" y="2689756"/>
            <a:ext cx="6480043" cy="3645024"/>
          </a:xfrm>
          <a:prstGeom prst="rect">
            <a:avLst/>
          </a:prstGeom>
          <a:noFill/>
          <a:ln>
            <a:noFill/>
          </a:ln>
        </p:spPr>
      </p:pic>
      <p:pic>
        <p:nvPicPr>
          <p:cNvPr descr="Cảnh giác với thủ đoạn của tội phạm lừa đảo, chiếm đoạt ..." id="157" name="Google Shape;157;p5"/>
          <p:cNvPicPr preferRelativeResize="0"/>
          <p:nvPr/>
        </p:nvPicPr>
        <p:blipFill rotWithShape="1">
          <a:blip r:embed="rId4">
            <a:alphaModFix/>
          </a:blip>
          <a:srcRect b="0" l="0" r="0" t="0"/>
          <a:stretch/>
        </p:blipFill>
        <p:spPr>
          <a:xfrm>
            <a:off x="5661407" y="1312891"/>
            <a:ext cx="6485810" cy="3645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6"/>
          <p:cNvSpPr/>
          <p:nvPr/>
        </p:nvSpPr>
        <p:spPr>
          <a:xfrm>
            <a:off x="228600" y="609600"/>
            <a:ext cx="3770584" cy="54809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800">
                <a:solidFill>
                  <a:srgbClr val="C00000"/>
                </a:solidFill>
                <a:latin typeface="Times New Roman"/>
                <a:ea typeface="Times New Roman"/>
                <a:cs typeface="Times New Roman"/>
                <a:sym typeface="Times New Roman"/>
              </a:rPr>
              <a:t>- Lộ thông tin cá nhân. </a:t>
            </a:r>
            <a:endParaRPr b="1" sz="2800">
              <a:solidFill>
                <a:srgbClr val="C00000"/>
              </a:solidFill>
              <a:latin typeface="Times New Roman"/>
              <a:ea typeface="Times New Roman"/>
              <a:cs typeface="Times New Roman"/>
              <a:sym typeface="Times New Roman"/>
            </a:endParaRPr>
          </a:p>
        </p:txBody>
      </p:sp>
      <p:pic>
        <p:nvPicPr>
          <p:cNvPr id="163" name="Google Shape;163;p6"/>
          <p:cNvPicPr preferRelativeResize="0"/>
          <p:nvPr/>
        </p:nvPicPr>
        <p:blipFill rotWithShape="1">
          <a:blip r:embed="rId3">
            <a:alphaModFix/>
          </a:blip>
          <a:srcRect b="0" l="0" r="0" t="0"/>
          <a:stretch/>
        </p:blipFill>
        <p:spPr>
          <a:xfrm>
            <a:off x="457200" y="2209800"/>
            <a:ext cx="6781800" cy="4038600"/>
          </a:xfrm>
          <a:prstGeom prst="rect">
            <a:avLst/>
          </a:prstGeom>
          <a:noFill/>
          <a:ln>
            <a:noFill/>
          </a:ln>
        </p:spPr>
      </p:pic>
      <p:pic>
        <p:nvPicPr>
          <p:cNvPr id="164" name="Google Shape;164;p6"/>
          <p:cNvPicPr preferRelativeResize="0"/>
          <p:nvPr/>
        </p:nvPicPr>
        <p:blipFill rotWithShape="1">
          <a:blip r:embed="rId4">
            <a:alphaModFix/>
          </a:blip>
          <a:srcRect b="0" l="0" r="0" t="0"/>
          <a:stretch/>
        </p:blipFill>
        <p:spPr>
          <a:xfrm>
            <a:off x="6705600" y="609600"/>
            <a:ext cx="5238750" cy="3962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4ae3808954_3_1"/>
          <p:cNvSpPr txBox="1"/>
          <p:nvPr/>
        </p:nvSpPr>
        <p:spPr>
          <a:xfrm>
            <a:off x="1428750" y="985925"/>
            <a:ext cx="1077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7"/>
          <p:cNvSpPr/>
          <p:nvPr/>
        </p:nvSpPr>
        <p:spPr>
          <a:xfrm>
            <a:off x="990600" y="1066800"/>
            <a:ext cx="10287000" cy="36009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i="1" lang="en-US" sz="2800">
                <a:solidFill>
                  <a:srgbClr val="0070C0"/>
                </a:solidFill>
                <a:latin typeface="Times New Roman"/>
                <a:ea typeface="Times New Roman"/>
                <a:cs typeface="Times New Roman"/>
                <a:sym typeface="Times New Roman"/>
              </a:rPr>
              <a:t>Các biện pháp bảo vệ thông tin cá nhân: </a:t>
            </a:r>
            <a:endParaRPr i="1" sz="2800">
              <a:solidFill>
                <a:srgbClr val="0070C0"/>
              </a:solidFill>
              <a:latin typeface="Times New Roman"/>
              <a:ea typeface="Times New Roman"/>
              <a:cs typeface="Times New Roman"/>
              <a:sym typeface="Times New Roman"/>
            </a:endParaRPr>
          </a:p>
          <a:p>
            <a:pPr indent="0" lvl="0" marL="40005"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Không ghi chép thông tin cá nhân ở những nơi mà người khác có thể đọc.</a:t>
            </a:r>
            <a:endParaRPr sz="2800">
              <a:solidFill>
                <a:schemeClr val="dk1"/>
              </a:solidFill>
              <a:latin typeface="Times New Roman"/>
              <a:ea typeface="Times New Roman"/>
              <a:cs typeface="Times New Roman"/>
              <a:sym typeface="Times New Roman"/>
            </a:endParaRPr>
          </a:p>
          <a:p>
            <a:pPr indent="0" lvl="0" marL="40005"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Giữ cho máy tính không bị nhiễm các phần mềm gián điệp.</a:t>
            </a:r>
            <a:endParaRPr sz="2800">
              <a:solidFill>
                <a:schemeClr val="dk1"/>
              </a:solidFill>
              <a:latin typeface="Times New Roman"/>
              <a:ea typeface="Times New Roman"/>
              <a:cs typeface="Times New Roman"/>
              <a:sym typeface="Times New Roman"/>
            </a:endParaRPr>
          </a:p>
          <a:p>
            <a:pPr indent="0" lvl="0" marL="40005" marR="0" rtl="0" algn="just">
              <a:spcBef>
                <a:spcPts val="2400"/>
              </a:spcBef>
              <a:spcAft>
                <a:spcPts val="0"/>
              </a:spcAft>
              <a:buNone/>
            </a:pPr>
            <a:r>
              <a:rPr lang="en-US" sz="2800">
                <a:solidFill>
                  <a:schemeClr val="dk1"/>
                </a:solidFill>
                <a:latin typeface="Times New Roman"/>
                <a:ea typeface="Times New Roman"/>
                <a:cs typeface="Times New Roman"/>
                <a:sym typeface="Times New Roman"/>
              </a:rPr>
              <a:t>+ Cẩn trọng khi truy cập mạng qua wifi công cộng vì hầu hết những trạm wifi công cộng không mã hoá thông tin khi truyền.</a:t>
            </a:r>
            <a:endParaRPr sz="2800">
              <a:solidFill>
                <a:schemeClr val="dk1"/>
              </a:solidFill>
              <a:latin typeface="Times New Roman"/>
              <a:ea typeface="Times New Roman"/>
              <a:cs typeface="Times New Roman"/>
              <a:sym typeface="Times New Roman"/>
            </a:endParaRPr>
          </a:p>
        </p:txBody>
      </p:sp>
      <p:sp>
        <p:nvSpPr>
          <p:cNvPr id="176" name="Google Shape;176;p7"/>
          <p:cNvSpPr/>
          <p:nvPr/>
        </p:nvSpPr>
        <p:spPr>
          <a:xfrm>
            <a:off x="5410200" y="381000"/>
            <a:ext cx="457200" cy="609600"/>
          </a:xfrm>
          <a:prstGeom prst="down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500"/>
                                        <p:tgtEl>
                                          <p:spTgt spid="1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Effect filter="fade" transition="in">
                                      <p:cBhvr>
                                        <p:cTn dur="500"/>
                                        <p:tgtEl>
                                          <p:spTgt spid="1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animEffect filter="fade" transition="in">
                                      <p:cBhvr>
                                        <p:cTn dur="500"/>
                                        <p:tgtEl>
                                          <p:spTgt spid="1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animEffect filter="fade" transition="in">
                                      <p:cBhvr>
                                        <p:cTn dur="500"/>
                                        <p:tgtEl>
                                          <p:spTgt spid="17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8"/>
          <p:cNvSpPr txBox="1"/>
          <p:nvPr/>
        </p:nvSpPr>
        <p:spPr>
          <a:xfrm>
            <a:off x="609600" y="304800"/>
            <a:ext cx="8136904" cy="52322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C00000"/>
              </a:buClr>
              <a:buSzPts val="2800"/>
              <a:buFont typeface="Noto Sans Symbols"/>
              <a:buChar char="🖎"/>
            </a:pPr>
            <a:r>
              <a:rPr b="1" i="0" lang="en-US" sz="2800" u="none" cap="none" strike="noStrike">
                <a:solidFill>
                  <a:srgbClr val="C00000"/>
                </a:solidFill>
                <a:latin typeface="Times New Roman"/>
                <a:ea typeface="Times New Roman"/>
                <a:cs typeface="Times New Roman"/>
                <a:sym typeface="Times New Roman"/>
              </a:rPr>
              <a:t>Bắt nạt </a:t>
            </a:r>
            <a:r>
              <a:rPr b="1" lang="en-US" sz="2800">
                <a:solidFill>
                  <a:srgbClr val="C00000"/>
                </a:solidFill>
                <a:latin typeface="Times New Roman"/>
                <a:ea typeface="Times New Roman"/>
                <a:cs typeface="Times New Roman"/>
                <a:sym typeface="Times New Roman"/>
              </a:rPr>
              <a:t>trên không gian</a:t>
            </a:r>
            <a:r>
              <a:rPr b="1" i="0" lang="en-US" sz="2800" u="none" cap="none" strike="noStrike">
                <a:solidFill>
                  <a:srgbClr val="C00000"/>
                </a:solidFill>
                <a:latin typeface="Times New Roman"/>
                <a:ea typeface="Times New Roman"/>
                <a:cs typeface="Times New Roman"/>
                <a:sym typeface="Times New Roman"/>
              </a:rPr>
              <a:t> mạng</a:t>
            </a:r>
            <a:endParaRPr b="1" i="0" sz="2800" u="none" cap="none" strike="noStrike">
              <a:solidFill>
                <a:srgbClr val="C00000"/>
              </a:solidFill>
              <a:latin typeface="Times New Roman"/>
              <a:ea typeface="Times New Roman"/>
              <a:cs typeface="Times New Roman"/>
              <a:sym typeface="Times New Roman"/>
            </a:endParaRPr>
          </a:p>
        </p:txBody>
      </p:sp>
      <p:pic>
        <p:nvPicPr>
          <p:cNvPr descr="BẮT NẠT TRÊN MẠNG" id="182" name="Google Shape;182;p8"/>
          <p:cNvPicPr preferRelativeResize="0"/>
          <p:nvPr/>
        </p:nvPicPr>
        <p:blipFill rotWithShape="1">
          <a:blip r:embed="rId3">
            <a:alphaModFix/>
          </a:blip>
          <a:srcRect b="0" l="0" r="0" t="0"/>
          <a:stretch/>
        </p:blipFill>
        <p:spPr>
          <a:xfrm>
            <a:off x="6125344" y="1143000"/>
            <a:ext cx="5476875" cy="3204263"/>
          </a:xfrm>
          <a:prstGeom prst="rect">
            <a:avLst/>
          </a:prstGeom>
          <a:noFill/>
          <a:ln>
            <a:noFill/>
          </a:ln>
        </p:spPr>
      </p:pic>
      <p:pic>
        <p:nvPicPr>
          <p:cNvPr descr="Bạo lực mạng (Cyber bullying) có thể nào dừng lại? | KILALA" id="183" name="Google Shape;183;p8"/>
          <p:cNvPicPr preferRelativeResize="0"/>
          <p:nvPr/>
        </p:nvPicPr>
        <p:blipFill rotWithShape="1">
          <a:blip r:embed="rId4">
            <a:alphaModFix/>
          </a:blip>
          <a:srcRect b="0" l="0" r="0" t="0"/>
          <a:stretch/>
        </p:blipFill>
        <p:spPr>
          <a:xfrm>
            <a:off x="805064" y="3093064"/>
            <a:ext cx="5320280" cy="3551287"/>
          </a:xfrm>
          <a:prstGeom prst="rect">
            <a:avLst/>
          </a:prstGeom>
          <a:noFill/>
          <a:ln>
            <a:noFill/>
          </a:ln>
        </p:spPr>
      </p:pic>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1">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heme1">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TAM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