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42"/>
  </p:notesMasterIdLst>
  <p:sldIdLst>
    <p:sldId id="256" r:id="rId2"/>
    <p:sldId id="277" r:id="rId3"/>
    <p:sldId id="279" r:id="rId4"/>
    <p:sldId id="267" r:id="rId5"/>
    <p:sldId id="258" r:id="rId6"/>
    <p:sldId id="266" r:id="rId7"/>
    <p:sldId id="280" r:id="rId8"/>
    <p:sldId id="281" r:id="rId9"/>
    <p:sldId id="282" r:id="rId10"/>
    <p:sldId id="283" r:id="rId11"/>
    <p:sldId id="284" r:id="rId12"/>
    <p:sldId id="285" r:id="rId13"/>
    <p:sldId id="286" r:id="rId14"/>
    <p:sldId id="287" r:id="rId15"/>
    <p:sldId id="288" r:id="rId16"/>
    <p:sldId id="289" r:id="rId17"/>
    <p:sldId id="316" r:id="rId18"/>
    <p:sldId id="291" r:id="rId19"/>
    <p:sldId id="292" r:id="rId20"/>
    <p:sldId id="293" r:id="rId21"/>
    <p:sldId id="294" r:id="rId22"/>
    <p:sldId id="295" r:id="rId23"/>
    <p:sldId id="300" r:id="rId24"/>
    <p:sldId id="301" r:id="rId25"/>
    <p:sldId id="297" r:id="rId26"/>
    <p:sldId id="298" r:id="rId27"/>
    <p:sldId id="299"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5" r:id="rId41"/>
  </p:sldIdLst>
  <p:sldSz cx="9144000" cy="5143500" type="screen16x9"/>
  <p:notesSz cx="6858000" cy="9144000"/>
  <p:embeddedFontLst>
    <p:embeddedFont>
      <p:font typeface="Onest" panose="020B0604020202020204" charset="0"/>
      <p:regular r:id="rId43"/>
      <p:bold r:id="rId44"/>
    </p:embeddedFont>
    <p:embeddedFont>
      <p:font typeface="PT Sans" panose="020B0503020203020204" pitchFamily="34" charset="0"/>
      <p:regular r:id="rId45"/>
      <p:bold r:id="rId46"/>
      <p:italic r:id="rId47"/>
      <p:boldItalic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B9C"/>
    <a:srgbClr val="000000"/>
    <a:srgbClr val="FFFFD9"/>
    <a:srgbClr val="C1D6E4"/>
    <a:srgbClr val="FCEAEC"/>
    <a:srgbClr val="E8F7FC"/>
    <a:srgbClr val="E3E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6E9F0B-E5DE-42A6-889C-F072BEA645A7}">
  <a:tblStyle styleId="{C56E9F0B-E5DE-42A6-889C-F072BEA645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34E423F-F821-44D6-9025-05EF404C0E3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3" autoAdjust="0"/>
    <p:restoredTop sz="94660"/>
  </p:normalViewPr>
  <p:slideViewPr>
    <p:cSldViewPr snapToGrid="0">
      <p:cViewPr varScale="1">
        <p:scale>
          <a:sx n="89" d="100"/>
          <a:sy n="89" d="100"/>
        </p:scale>
        <p:origin x="9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1"/>
        <p:cNvGrpSpPr/>
        <p:nvPr/>
      </p:nvGrpSpPr>
      <p:grpSpPr>
        <a:xfrm>
          <a:off x="0" y="0"/>
          <a:ext cx="0" cy="0"/>
          <a:chOff x="0" y="0"/>
          <a:chExt cx="0" cy="0"/>
        </a:xfrm>
      </p:grpSpPr>
      <p:sp>
        <p:nvSpPr>
          <p:cNvPr id="2542" name="Google Shape;254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3" name="Google Shape;254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4"/>
        <p:cNvGrpSpPr/>
        <p:nvPr/>
      </p:nvGrpSpPr>
      <p:grpSpPr>
        <a:xfrm>
          <a:off x="0" y="0"/>
          <a:ext cx="0" cy="0"/>
          <a:chOff x="0" y="0"/>
          <a:chExt cx="0" cy="0"/>
        </a:xfrm>
      </p:grpSpPr>
      <p:sp>
        <p:nvSpPr>
          <p:cNvPr id="2705" name="Google Shape;270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6" name="Google Shape;270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4"/>
        <p:cNvGrpSpPr/>
        <p:nvPr/>
      </p:nvGrpSpPr>
      <p:grpSpPr>
        <a:xfrm>
          <a:off x="0" y="0"/>
          <a:ext cx="0" cy="0"/>
          <a:chOff x="0" y="0"/>
          <a:chExt cx="0" cy="0"/>
        </a:xfrm>
      </p:grpSpPr>
      <p:sp>
        <p:nvSpPr>
          <p:cNvPr id="2565" name="Google Shape;256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6" name="Google Shape;256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rial" panose="020B0604020202020204" pitchFamily="34" charset="0"/>
              <a:ea typeface="Anaheim"/>
              <a:cs typeface="Arial" panose="020B0604020202020204" pitchFamily="34" charset="0"/>
              <a:sym typeface="Anaheim"/>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4"/>
        <p:cNvGrpSpPr/>
        <p:nvPr/>
      </p:nvGrpSpPr>
      <p:grpSpPr>
        <a:xfrm>
          <a:off x="0" y="0"/>
          <a:ext cx="0" cy="0"/>
          <a:chOff x="0" y="0"/>
          <a:chExt cx="0" cy="0"/>
        </a:xfrm>
      </p:grpSpPr>
      <p:sp>
        <p:nvSpPr>
          <p:cNvPr id="2685" name="Google Shape;2685;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6" name="Google Shape;2686;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4"/>
        <p:cNvGrpSpPr/>
        <p:nvPr/>
      </p:nvGrpSpPr>
      <p:grpSpPr>
        <a:xfrm>
          <a:off x="0" y="0"/>
          <a:ext cx="0" cy="0"/>
          <a:chOff x="0" y="0"/>
          <a:chExt cx="0" cy="0"/>
        </a:xfrm>
      </p:grpSpPr>
      <p:sp>
        <p:nvSpPr>
          <p:cNvPr id="2685" name="Google Shape;2685;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6" name="Google Shape;2686;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44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1"/>
        <p:cNvGrpSpPr/>
        <p:nvPr/>
      </p:nvGrpSpPr>
      <p:grpSpPr>
        <a:xfrm>
          <a:off x="0" y="0"/>
          <a:ext cx="0" cy="0"/>
          <a:chOff x="0" y="0"/>
          <a:chExt cx="0" cy="0"/>
        </a:xfrm>
      </p:grpSpPr>
      <p:sp>
        <p:nvSpPr>
          <p:cNvPr id="2542" name="Google Shape;254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3" name="Google Shape;254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1364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75" y="1559437"/>
            <a:ext cx="7717500" cy="16101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5500">
                <a:latin typeface="Arial" panose="020B0604020202020204" pitchFamily="34" charset="0"/>
                <a:cs typeface="Arial" panose="020B0604020202020204" pitchFamily="34" charset="0"/>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111725" y="3844798"/>
            <a:ext cx="4920600" cy="54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754046" y="-1171985"/>
            <a:ext cx="10943547" cy="7631443"/>
            <a:chOff x="-1754046" y="-1171985"/>
            <a:chExt cx="10943547" cy="7631443"/>
          </a:xfrm>
        </p:grpSpPr>
        <p:grpSp>
          <p:nvGrpSpPr>
            <p:cNvPr id="12" name="Google Shape;12;p2"/>
            <p:cNvGrpSpPr/>
            <p:nvPr/>
          </p:nvGrpSpPr>
          <p:grpSpPr>
            <a:xfrm>
              <a:off x="7032328" y="3953345"/>
              <a:ext cx="2157173" cy="2204440"/>
              <a:chOff x="7032328" y="3953345"/>
              <a:chExt cx="2157173" cy="2204440"/>
            </a:xfrm>
          </p:grpSpPr>
          <p:grpSp>
            <p:nvGrpSpPr>
              <p:cNvPr id="13" name="Google Shape;13;p2"/>
              <p:cNvGrpSpPr/>
              <p:nvPr/>
            </p:nvGrpSpPr>
            <p:grpSpPr>
              <a:xfrm rot="136860">
                <a:off x="7073766" y="3993783"/>
                <a:ext cx="2074298" cy="2123565"/>
                <a:chOff x="6966912" y="3027538"/>
                <a:chExt cx="2074314" cy="2123581"/>
              </a:xfrm>
            </p:grpSpPr>
            <p:sp>
              <p:nvSpPr>
                <p:cNvPr id="14" name="Google Shape;14;p2"/>
                <p:cNvSpPr/>
                <p:nvPr/>
              </p:nvSpPr>
              <p:spPr>
                <a:xfrm rot="1191669">
                  <a:off x="7229054" y="3338948"/>
                  <a:ext cx="1589442" cy="1589442"/>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191669">
                  <a:off x="7189641" y="3250267"/>
                  <a:ext cx="1589442" cy="158944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7375521" y="4417858"/>
                <a:ext cx="1349914" cy="1165299"/>
                <a:chOff x="7224550" y="3509208"/>
                <a:chExt cx="1349914" cy="1165299"/>
              </a:xfrm>
            </p:grpSpPr>
            <p:sp>
              <p:nvSpPr>
                <p:cNvPr id="17" name="Google Shape;17;p2"/>
                <p:cNvSpPr/>
                <p:nvPr/>
              </p:nvSpPr>
              <p:spPr>
                <a:xfrm>
                  <a:off x="7510289" y="3509208"/>
                  <a:ext cx="1064175" cy="505075"/>
                </a:xfrm>
                <a:custGeom>
                  <a:avLst/>
                  <a:gdLst/>
                  <a:ahLst/>
                  <a:cxnLst/>
                  <a:rect l="l" t="t" r="r" b="b"/>
                  <a:pathLst>
                    <a:path w="42567" h="20203" extrusionOk="0">
                      <a:moveTo>
                        <a:pt x="0" y="3256"/>
                      </a:moveTo>
                      <a:cubicBezTo>
                        <a:pt x="1278" y="2161"/>
                        <a:pt x="2309" y="-306"/>
                        <a:pt x="3942" y="102"/>
                      </a:cubicBezTo>
                      <a:cubicBezTo>
                        <a:pt x="5519" y="496"/>
                        <a:pt x="3824" y="3857"/>
                        <a:pt x="5124" y="4832"/>
                      </a:cubicBezTo>
                      <a:cubicBezTo>
                        <a:pt x="6390" y="5781"/>
                        <a:pt x="7314" y="2493"/>
                        <a:pt x="8671" y="1679"/>
                      </a:cubicBezTo>
                      <a:cubicBezTo>
                        <a:pt x="9579" y="1134"/>
                        <a:pt x="9066" y="3773"/>
                        <a:pt x="9066" y="4832"/>
                      </a:cubicBezTo>
                      <a:cubicBezTo>
                        <a:pt x="9066" y="6938"/>
                        <a:pt x="14108" y="3541"/>
                        <a:pt x="15372" y="5226"/>
                      </a:cubicBezTo>
                      <a:cubicBezTo>
                        <a:pt x="17187" y="7646"/>
                        <a:pt x="18134" y="10825"/>
                        <a:pt x="20496" y="12715"/>
                      </a:cubicBezTo>
                      <a:cubicBezTo>
                        <a:pt x="21601" y="13599"/>
                        <a:pt x="23123" y="10612"/>
                        <a:pt x="24437" y="11138"/>
                      </a:cubicBezTo>
                      <a:cubicBezTo>
                        <a:pt x="26162" y="11829"/>
                        <a:pt x="26638" y="14428"/>
                        <a:pt x="28378" y="15080"/>
                      </a:cubicBezTo>
                      <a:cubicBezTo>
                        <a:pt x="33087" y="16845"/>
                        <a:pt x="39011" y="16647"/>
                        <a:pt x="42567" y="20203"/>
                      </a:cubicBezTo>
                    </a:path>
                  </a:pathLst>
                </a:custGeom>
                <a:noFill/>
                <a:ln w="19050" cap="flat" cmpd="sng">
                  <a:solidFill>
                    <a:schemeClr val="dk1"/>
                  </a:solidFill>
                  <a:prstDash val="solid"/>
                  <a:round/>
                  <a:headEnd type="none" w="med" len="med"/>
                  <a:tailEnd type="none" w="med" len="med"/>
                </a:ln>
              </p:spPr>
            </p:sp>
            <p:sp>
              <p:nvSpPr>
                <p:cNvPr id="18" name="Google Shape;18;p2"/>
                <p:cNvSpPr/>
                <p:nvPr/>
              </p:nvSpPr>
              <p:spPr>
                <a:xfrm>
                  <a:off x="7421614" y="3744665"/>
                  <a:ext cx="1103600" cy="515550"/>
                </a:xfrm>
                <a:custGeom>
                  <a:avLst/>
                  <a:gdLst/>
                  <a:ahLst/>
                  <a:cxnLst/>
                  <a:rect l="l" t="t" r="r" b="b"/>
                  <a:pathLst>
                    <a:path w="44144" h="20622" extrusionOk="0">
                      <a:moveTo>
                        <a:pt x="0" y="2114"/>
                      </a:moveTo>
                      <a:cubicBezTo>
                        <a:pt x="2250" y="1664"/>
                        <a:pt x="5077" y="-1084"/>
                        <a:pt x="6700" y="538"/>
                      </a:cubicBezTo>
                      <a:cubicBezTo>
                        <a:pt x="8676" y="2512"/>
                        <a:pt x="9508" y="6167"/>
                        <a:pt x="12218" y="6844"/>
                      </a:cubicBezTo>
                      <a:cubicBezTo>
                        <a:pt x="19366" y="8630"/>
                        <a:pt x="26123" y="11828"/>
                        <a:pt x="32714" y="15121"/>
                      </a:cubicBezTo>
                      <a:cubicBezTo>
                        <a:pt x="34028" y="15777"/>
                        <a:pt x="36011" y="14870"/>
                        <a:pt x="37049" y="15909"/>
                      </a:cubicBezTo>
                      <a:cubicBezTo>
                        <a:pt x="38171" y="17032"/>
                        <a:pt x="37898" y="19122"/>
                        <a:pt x="39020" y="20245"/>
                      </a:cubicBezTo>
                      <a:cubicBezTo>
                        <a:pt x="40227" y="21453"/>
                        <a:pt x="42935" y="19038"/>
                        <a:pt x="44144" y="20245"/>
                      </a:cubicBezTo>
                    </a:path>
                  </a:pathLst>
                </a:custGeom>
                <a:noFill/>
                <a:ln w="19050" cap="flat" cmpd="sng">
                  <a:solidFill>
                    <a:schemeClr val="dk1"/>
                  </a:solidFill>
                  <a:prstDash val="solid"/>
                  <a:round/>
                  <a:headEnd type="none" w="med" len="med"/>
                  <a:tailEnd type="none" w="med" len="med"/>
                </a:ln>
              </p:spPr>
            </p:sp>
            <p:sp>
              <p:nvSpPr>
                <p:cNvPr id="19" name="Google Shape;19;p2"/>
                <p:cNvSpPr/>
                <p:nvPr/>
              </p:nvSpPr>
              <p:spPr>
                <a:xfrm>
                  <a:off x="7392064" y="3980337"/>
                  <a:ext cx="1103575" cy="477375"/>
                </a:xfrm>
                <a:custGeom>
                  <a:avLst/>
                  <a:gdLst/>
                  <a:ahLst/>
                  <a:cxnLst/>
                  <a:rect l="l" t="t" r="r" b="b"/>
                  <a:pathLst>
                    <a:path w="44143" h="19095" extrusionOk="0">
                      <a:moveTo>
                        <a:pt x="0" y="3329"/>
                      </a:moveTo>
                      <a:cubicBezTo>
                        <a:pt x="1183" y="1849"/>
                        <a:pt x="2970" y="-527"/>
                        <a:pt x="4729" y="176"/>
                      </a:cubicBezTo>
                      <a:cubicBezTo>
                        <a:pt x="6635" y="938"/>
                        <a:pt x="6647" y="5244"/>
                        <a:pt x="8671" y="4906"/>
                      </a:cubicBezTo>
                      <a:cubicBezTo>
                        <a:pt x="9740" y="4728"/>
                        <a:pt x="10895" y="3559"/>
                        <a:pt x="11824" y="4117"/>
                      </a:cubicBezTo>
                      <a:cubicBezTo>
                        <a:pt x="15098" y="6083"/>
                        <a:pt x="15766" y="11370"/>
                        <a:pt x="19312" y="12788"/>
                      </a:cubicBezTo>
                      <a:cubicBezTo>
                        <a:pt x="23710" y="14546"/>
                        <a:pt x="29559" y="10951"/>
                        <a:pt x="33501" y="13577"/>
                      </a:cubicBezTo>
                      <a:cubicBezTo>
                        <a:pt x="36827" y="15792"/>
                        <a:pt x="40352" y="17831"/>
                        <a:pt x="44143" y="19095"/>
                      </a:cubicBezTo>
                    </a:path>
                  </a:pathLst>
                </a:custGeom>
                <a:noFill/>
                <a:ln w="19050" cap="flat" cmpd="sng">
                  <a:solidFill>
                    <a:schemeClr val="dk1"/>
                  </a:solidFill>
                  <a:prstDash val="solid"/>
                  <a:round/>
                  <a:headEnd type="none" w="med" len="med"/>
                  <a:tailEnd type="none" w="med" len="med"/>
                </a:ln>
              </p:spPr>
            </p:sp>
            <p:sp>
              <p:nvSpPr>
                <p:cNvPr id="20" name="Google Shape;20;p2"/>
                <p:cNvSpPr/>
                <p:nvPr/>
              </p:nvSpPr>
              <p:spPr>
                <a:xfrm>
                  <a:off x="7224550" y="4300051"/>
                  <a:ext cx="1143000" cy="374456"/>
                </a:xfrm>
                <a:custGeom>
                  <a:avLst/>
                  <a:gdLst/>
                  <a:ahLst/>
                  <a:cxnLst/>
                  <a:rect l="l" t="t" r="r" b="b"/>
                  <a:pathLst>
                    <a:path w="45720" h="22069" extrusionOk="0">
                      <a:moveTo>
                        <a:pt x="0" y="3150"/>
                      </a:moveTo>
                      <a:cubicBezTo>
                        <a:pt x="4205" y="5955"/>
                        <a:pt x="10108" y="2139"/>
                        <a:pt x="14978" y="786"/>
                      </a:cubicBezTo>
                      <a:cubicBezTo>
                        <a:pt x="15873" y="537"/>
                        <a:pt x="17737" y="-538"/>
                        <a:pt x="17737" y="391"/>
                      </a:cubicBezTo>
                      <a:cubicBezTo>
                        <a:pt x="17737" y="4072"/>
                        <a:pt x="15528" y="8824"/>
                        <a:pt x="18131" y="11427"/>
                      </a:cubicBezTo>
                      <a:cubicBezTo>
                        <a:pt x="19306" y="12602"/>
                        <a:pt x="21248" y="9448"/>
                        <a:pt x="22860" y="9851"/>
                      </a:cubicBezTo>
                      <a:cubicBezTo>
                        <a:pt x="23788" y="10083"/>
                        <a:pt x="23052" y="11863"/>
                        <a:pt x="23649" y="12610"/>
                      </a:cubicBezTo>
                      <a:cubicBezTo>
                        <a:pt x="24555" y="13743"/>
                        <a:pt x="27445" y="11657"/>
                        <a:pt x="27984" y="13004"/>
                      </a:cubicBezTo>
                      <a:cubicBezTo>
                        <a:pt x="28472" y="14224"/>
                        <a:pt x="26738" y="16530"/>
                        <a:pt x="27984" y="16945"/>
                      </a:cubicBezTo>
                      <a:cubicBezTo>
                        <a:pt x="29870" y="17573"/>
                        <a:pt x="31935" y="15830"/>
                        <a:pt x="33896" y="16157"/>
                      </a:cubicBezTo>
                      <a:cubicBezTo>
                        <a:pt x="38243" y="16881"/>
                        <a:pt x="42604" y="18953"/>
                        <a:pt x="45720" y="22069"/>
                      </a:cubicBezTo>
                    </a:path>
                  </a:pathLst>
                </a:custGeom>
                <a:noFill/>
                <a:ln w="19050" cap="flat" cmpd="sng">
                  <a:solidFill>
                    <a:schemeClr val="dk1"/>
                  </a:solidFill>
                  <a:prstDash val="solid"/>
                  <a:round/>
                  <a:headEnd type="none" w="med" len="med"/>
                  <a:tailEnd type="none" w="med" len="med"/>
                </a:ln>
              </p:spPr>
            </p:sp>
          </p:grpSp>
          <p:sp>
            <p:nvSpPr>
              <p:cNvPr id="21" name="Google Shape;21;p2"/>
              <p:cNvSpPr/>
              <p:nvPr/>
            </p:nvSpPr>
            <p:spPr>
              <a:xfrm rot="-5903413">
                <a:off x="7659355" y="3672409"/>
                <a:ext cx="308982" cy="1114882"/>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rot="-1154886">
              <a:off x="240891" y="4140364"/>
              <a:ext cx="1911526" cy="2061640"/>
              <a:chOff x="362900" y="3654295"/>
              <a:chExt cx="2451000" cy="2643480"/>
            </a:xfrm>
          </p:grpSpPr>
          <p:sp>
            <p:nvSpPr>
              <p:cNvPr id="23" name="Google Shape;23;p2"/>
              <p:cNvSpPr/>
              <p:nvPr/>
            </p:nvSpPr>
            <p:spPr>
              <a:xfrm>
                <a:off x="439100" y="3922975"/>
                <a:ext cx="2374800" cy="2374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62900" y="3846775"/>
                <a:ext cx="2374800" cy="237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075" y="3950941"/>
                <a:ext cx="2166300" cy="21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5224461">
                <a:off x="1472021" y="3279634"/>
                <a:ext cx="308974" cy="1114860"/>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rot="-703812">
              <a:off x="-1667079" y="-526535"/>
              <a:ext cx="6506167" cy="1523882"/>
              <a:chOff x="1737661" y="-813022"/>
              <a:chExt cx="6506272" cy="1523906"/>
            </a:xfrm>
          </p:grpSpPr>
          <p:grpSp>
            <p:nvGrpSpPr>
              <p:cNvPr id="28" name="Google Shape;28;p2"/>
              <p:cNvGrpSpPr/>
              <p:nvPr/>
            </p:nvGrpSpPr>
            <p:grpSpPr>
              <a:xfrm rot="440">
                <a:off x="1737661" y="-812606"/>
                <a:ext cx="6506272" cy="1523074"/>
                <a:chOff x="412175" y="1110529"/>
                <a:chExt cx="8320041" cy="2623728"/>
              </a:xfrm>
            </p:grpSpPr>
            <p:sp>
              <p:nvSpPr>
                <p:cNvPr id="29" name="Google Shape;29;p2"/>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2" name="Google Shape;32;p2"/>
              <p:cNvCxnSpPr/>
              <p:nvPr/>
            </p:nvCxnSpPr>
            <p:spPr>
              <a:xfrm>
                <a:off x="1837150" y="-5708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33" name="Google Shape;33;p2"/>
              <p:cNvCxnSpPr/>
              <p:nvPr/>
            </p:nvCxnSpPr>
            <p:spPr>
              <a:xfrm>
                <a:off x="1837150" y="-4092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34" name="Google Shape;34;p2"/>
              <p:cNvCxnSpPr/>
              <p:nvPr/>
            </p:nvCxnSpPr>
            <p:spPr>
              <a:xfrm>
                <a:off x="1837150" y="-2476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35" name="Google Shape;35;p2"/>
              <p:cNvCxnSpPr/>
              <p:nvPr/>
            </p:nvCxnSpPr>
            <p:spPr>
              <a:xfrm>
                <a:off x="1837150" y="-860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36" name="Google Shape;36;p2"/>
              <p:cNvCxnSpPr/>
              <p:nvPr/>
            </p:nvCxnSpPr>
            <p:spPr>
              <a:xfrm>
                <a:off x="1837150" y="7552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37" name="Google Shape;37;p2"/>
              <p:cNvCxnSpPr/>
              <p:nvPr/>
            </p:nvCxnSpPr>
            <p:spPr>
              <a:xfrm>
                <a:off x="1837150" y="237125"/>
                <a:ext cx="6225600" cy="0"/>
              </a:xfrm>
              <a:prstGeom prst="straightConnector1">
                <a:avLst/>
              </a:prstGeom>
              <a:noFill/>
              <a:ln w="19050" cap="flat" cmpd="sng">
                <a:solidFill>
                  <a:schemeClr val="accent3"/>
                </a:solidFill>
                <a:prstDash val="solid"/>
                <a:round/>
                <a:headEnd type="none" w="med" len="med"/>
                <a:tailEnd type="none" w="med" len="med"/>
              </a:ln>
            </p:spPr>
          </p:cxn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506"/>
        <p:cNvGrpSpPr/>
        <p:nvPr/>
      </p:nvGrpSpPr>
      <p:grpSpPr>
        <a:xfrm>
          <a:off x="0" y="0"/>
          <a:ext cx="0" cy="0"/>
          <a:chOff x="0" y="0"/>
          <a:chExt cx="0" cy="0"/>
        </a:xfrm>
      </p:grpSpPr>
      <p:grpSp>
        <p:nvGrpSpPr>
          <p:cNvPr id="2507" name="Google Shape;2507;p25"/>
          <p:cNvGrpSpPr/>
          <p:nvPr/>
        </p:nvGrpSpPr>
        <p:grpSpPr>
          <a:xfrm>
            <a:off x="-2352397" y="-2190299"/>
            <a:ext cx="13152918" cy="8788656"/>
            <a:chOff x="-2352397" y="-2190299"/>
            <a:chExt cx="13152918" cy="8788656"/>
          </a:xfrm>
        </p:grpSpPr>
        <p:grpSp>
          <p:nvGrpSpPr>
            <p:cNvPr id="2508" name="Google Shape;2508;p25"/>
            <p:cNvGrpSpPr/>
            <p:nvPr/>
          </p:nvGrpSpPr>
          <p:grpSpPr>
            <a:xfrm rot="3709505" flipH="1">
              <a:off x="6522132" y="-432358"/>
              <a:ext cx="4900414" cy="1523046"/>
              <a:chOff x="412175" y="1110529"/>
              <a:chExt cx="8320041" cy="2623728"/>
            </a:xfrm>
          </p:grpSpPr>
          <p:sp>
            <p:nvSpPr>
              <p:cNvPr id="2509" name="Google Shape;2509;p25"/>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5"/>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5"/>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2" name="Google Shape;2512;p25"/>
            <p:cNvGrpSpPr/>
            <p:nvPr/>
          </p:nvGrpSpPr>
          <p:grpSpPr>
            <a:xfrm rot="966532">
              <a:off x="-352832" y="4283436"/>
              <a:ext cx="1911591" cy="2090768"/>
              <a:chOff x="362900" y="3617038"/>
              <a:chExt cx="2451000" cy="2680737"/>
            </a:xfrm>
          </p:grpSpPr>
          <p:sp>
            <p:nvSpPr>
              <p:cNvPr id="2513" name="Google Shape;2513;p25"/>
              <p:cNvSpPr/>
              <p:nvPr/>
            </p:nvSpPr>
            <p:spPr>
              <a:xfrm>
                <a:off x="439100" y="3922975"/>
                <a:ext cx="2374800" cy="2374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5"/>
              <p:cNvSpPr/>
              <p:nvPr/>
            </p:nvSpPr>
            <p:spPr>
              <a:xfrm>
                <a:off x="362900" y="3846775"/>
                <a:ext cx="2374800" cy="2374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5"/>
              <p:cNvSpPr/>
              <p:nvPr/>
            </p:nvSpPr>
            <p:spPr>
              <a:xfrm>
                <a:off x="467075" y="3950941"/>
                <a:ext cx="2166300" cy="21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5"/>
              <p:cNvSpPr/>
              <p:nvPr/>
            </p:nvSpPr>
            <p:spPr>
              <a:xfrm rot="-5224417">
                <a:off x="1443317" y="3111728"/>
                <a:ext cx="366393" cy="1450670"/>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7" name="Google Shape;2517;p25"/>
            <p:cNvSpPr/>
            <p:nvPr/>
          </p:nvSpPr>
          <p:spPr>
            <a:xfrm>
              <a:off x="7515080" y="4027175"/>
              <a:ext cx="1308875" cy="1076525"/>
            </a:xfrm>
            <a:custGeom>
              <a:avLst/>
              <a:gdLst/>
              <a:ahLst/>
              <a:cxnLst/>
              <a:rect l="l" t="t" r="r" b="b"/>
              <a:pathLst>
                <a:path w="52355" h="43061" extrusionOk="0">
                  <a:moveTo>
                    <a:pt x="4349" y="28194"/>
                  </a:moveTo>
                  <a:cubicBezTo>
                    <a:pt x="3721" y="31021"/>
                    <a:pt x="3801" y="34259"/>
                    <a:pt x="2063" y="36576"/>
                  </a:cubicBezTo>
                  <a:cubicBezTo>
                    <a:pt x="1416" y="37438"/>
                    <a:pt x="-539" y="38100"/>
                    <a:pt x="539" y="38100"/>
                  </a:cubicBezTo>
                  <a:cubicBezTo>
                    <a:pt x="4176" y="38100"/>
                    <a:pt x="7327" y="35399"/>
                    <a:pt x="10445" y="33528"/>
                  </a:cubicBezTo>
                  <a:cubicBezTo>
                    <a:pt x="10932" y="33236"/>
                    <a:pt x="11969" y="32198"/>
                    <a:pt x="11969" y="32766"/>
                  </a:cubicBezTo>
                  <a:cubicBezTo>
                    <a:pt x="11969" y="36107"/>
                    <a:pt x="7204" y="41862"/>
                    <a:pt x="10445" y="42672"/>
                  </a:cubicBezTo>
                  <a:cubicBezTo>
                    <a:pt x="16664" y="44227"/>
                    <a:pt x="21485" y="36063"/>
                    <a:pt x="26447" y="32004"/>
                  </a:cubicBezTo>
                  <a:cubicBezTo>
                    <a:pt x="27698" y="30980"/>
                    <a:pt x="27200" y="29207"/>
                    <a:pt x="28733" y="29718"/>
                  </a:cubicBezTo>
                  <a:cubicBezTo>
                    <a:pt x="31875" y="30765"/>
                    <a:pt x="26228" y="40168"/>
                    <a:pt x="29495" y="39624"/>
                  </a:cubicBezTo>
                  <a:cubicBezTo>
                    <a:pt x="31686" y="39259"/>
                    <a:pt x="31734" y="38909"/>
                    <a:pt x="33305" y="37338"/>
                  </a:cubicBezTo>
                  <a:cubicBezTo>
                    <a:pt x="41328" y="29315"/>
                    <a:pt x="34380" y="35576"/>
                    <a:pt x="43973" y="24384"/>
                  </a:cubicBezTo>
                  <a:cubicBezTo>
                    <a:pt x="45561" y="22532"/>
                    <a:pt x="44839" y="21665"/>
                    <a:pt x="47021" y="20574"/>
                  </a:cubicBezTo>
                  <a:cubicBezTo>
                    <a:pt x="48306" y="19931"/>
                    <a:pt x="49721" y="22228"/>
                    <a:pt x="50069" y="23622"/>
                  </a:cubicBezTo>
                  <a:cubicBezTo>
                    <a:pt x="50200" y="24145"/>
                    <a:pt x="50725" y="24912"/>
                    <a:pt x="50831" y="24384"/>
                  </a:cubicBezTo>
                  <a:cubicBezTo>
                    <a:pt x="52276" y="17161"/>
                    <a:pt x="50831" y="9652"/>
                    <a:pt x="50831" y="2286"/>
                  </a:cubicBezTo>
                  <a:cubicBezTo>
                    <a:pt x="50831" y="1143"/>
                    <a:pt x="49688" y="0"/>
                    <a:pt x="50831" y="0"/>
                  </a:cubicBezTo>
                  <a:cubicBezTo>
                    <a:pt x="51967" y="0"/>
                    <a:pt x="51552" y="2245"/>
                    <a:pt x="52355" y="3048"/>
                  </a:cubicBezTo>
                </a:path>
              </a:pathLst>
            </a:custGeom>
            <a:noFill/>
            <a:ln w="19050" cap="flat" cmpd="sng">
              <a:solidFill>
                <a:schemeClr val="dk1"/>
              </a:solidFill>
              <a:prstDash val="solid"/>
              <a:round/>
              <a:headEnd type="none" w="med" len="med"/>
              <a:tailEnd type="none" w="med" len="med"/>
            </a:ln>
          </p:spPr>
        </p:sp>
        <p:grpSp>
          <p:nvGrpSpPr>
            <p:cNvPr id="2518" name="Google Shape;2518;p25"/>
            <p:cNvGrpSpPr/>
            <p:nvPr/>
          </p:nvGrpSpPr>
          <p:grpSpPr>
            <a:xfrm rot="-650885">
              <a:off x="-2267130" y="-840554"/>
              <a:ext cx="6506076" cy="1523860"/>
              <a:chOff x="1737661" y="-813022"/>
              <a:chExt cx="6506272" cy="1523906"/>
            </a:xfrm>
          </p:grpSpPr>
          <p:grpSp>
            <p:nvGrpSpPr>
              <p:cNvPr id="2519" name="Google Shape;2519;p25"/>
              <p:cNvGrpSpPr/>
              <p:nvPr/>
            </p:nvGrpSpPr>
            <p:grpSpPr>
              <a:xfrm rot="440">
                <a:off x="1737661" y="-812606"/>
                <a:ext cx="6506272" cy="1523074"/>
                <a:chOff x="412175" y="1110529"/>
                <a:chExt cx="8320041" cy="2623728"/>
              </a:xfrm>
            </p:grpSpPr>
            <p:sp>
              <p:nvSpPr>
                <p:cNvPr id="2520" name="Google Shape;2520;p25"/>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5"/>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5"/>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23" name="Google Shape;2523;p25"/>
              <p:cNvCxnSpPr/>
              <p:nvPr/>
            </p:nvCxnSpPr>
            <p:spPr>
              <a:xfrm>
                <a:off x="1837150" y="-5708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524" name="Google Shape;2524;p25"/>
              <p:cNvCxnSpPr/>
              <p:nvPr/>
            </p:nvCxnSpPr>
            <p:spPr>
              <a:xfrm>
                <a:off x="1837150" y="-4092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525" name="Google Shape;2525;p25"/>
              <p:cNvCxnSpPr/>
              <p:nvPr/>
            </p:nvCxnSpPr>
            <p:spPr>
              <a:xfrm>
                <a:off x="1837150" y="-2476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526" name="Google Shape;2526;p25"/>
              <p:cNvCxnSpPr/>
              <p:nvPr/>
            </p:nvCxnSpPr>
            <p:spPr>
              <a:xfrm>
                <a:off x="1837150" y="-860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527" name="Google Shape;2527;p25"/>
              <p:cNvCxnSpPr/>
              <p:nvPr/>
            </p:nvCxnSpPr>
            <p:spPr>
              <a:xfrm>
                <a:off x="1837150" y="7552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528" name="Google Shape;2528;p25"/>
              <p:cNvCxnSpPr/>
              <p:nvPr/>
            </p:nvCxnSpPr>
            <p:spPr>
              <a:xfrm>
                <a:off x="1837150" y="237125"/>
                <a:ext cx="6225600" cy="0"/>
              </a:xfrm>
              <a:prstGeom prst="straightConnector1">
                <a:avLst/>
              </a:prstGeom>
              <a:noFill/>
              <a:ln w="19050" cap="flat" cmpd="sng">
                <a:solidFill>
                  <a:schemeClr val="accent3"/>
                </a:solidFill>
                <a:prstDash val="solid"/>
                <a:round/>
                <a:headEnd type="none" w="med" len="med"/>
                <a:tailEnd type="none" w="med" len="med"/>
              </a:ln>
            </p:spPr>
          </p:cxn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0"/>
        <p:cNvGrpSpPr/>
        <p:nvPr/>
      </p:nvGrpSpPr>
      <p:grpSpPr>
        <a:xfrm>
          <a:off x="0" y="0"/>
          <a:ext cx="0" cy="0"/>
          <a:chOff x="0" y="0"/>
          <a:chExt cx="0" cy="0"/>
        </a:xfrm>
      </p:grpSpPr>
      <p:sp>
        <p:nvSpPr>
          <p:cNvPr id="481" name="Google Shape;481;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atin typeface="Arial" panose="020B0604020202020204" pitchFamily="34" charset="0"/>
                <a:cs typeface="Arial" panose="020B0604020202020204" pitchFamily="34" charset="0"/>
              </a:defRPr>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grpSp>
        <p:nvGrpSpPr>
          <p:cNvPr id="482" name="Google Shape;482;p8"/>
          <p:cNvGrpSpPr/>
          <p:nvPr/>
        </p:nvGrpSpPr>
        <p:grpSpPr>
          <a:xfrm>
            <a:off x="-2285893" y="-1398133"/>
            <a:ext cx="12740788" cy="7717900"/>
            <a:chOff x="-2285893" y="-1398133"/>
            <a:chExt cx="12740788" cy="7717900"/>
          </a:xfrm>
        </p:grpSpPr>
        <p:grpSp>
          <p:nvGrpSpPr>
            <p:cNvPr id="483" name="Google Shape;483;p8"/>
            <p:cNvGrpSpPr/>
            <p:nvPr/>
          </p:nvGrpSpPr>
          <p:grpSpPr>
            <a:xfrm rot="-569691">
              <a:off x="-2204784" y="-871933"/>
              <a:ext cx="6506382" cy="1522970"/>
              <a:chOff x="412175" y="1110529"/>
              <a:chExt cx="8320041" cy="2623728"/>
            </a:xfrm>
          </p:grpSpPr>
          <p:sp>
            <p:nvSpPr>
              <p:cNvPr id="484" name="Google Shape;484;p8"/>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8"/>
            <p:cNvGrpSpPr/>
            <p:nvPr/>
          </p:nvGrpSpPr>
          <p:grpSpPr>
            <a:xfrm rot="-520719">
              <a:off x="8143639" y="3965078"/>
              <a:ext cx="2157282" cy="2204551"/>
              <a:chOff x="7032328" y="3953345"/>
              <a:chExt cx="2157173" cy="2204440"/>
            </a:xfrm>
          </p:grpSpPr>
          <p:grpSp>
            <p:nvGrpSpPr>
              <p:cNvPr id="488" name="Google Shape;488;p8"/>
              <p:cNvGrpSpPr/>
              <p:nvPr/>
            </p:nvGrpSpPr>
            <p:grpSpPr>
              <a:xfrm rot="136860">
                <a:off x="7073766" y="3993783"/>
                <a:ext cx="2074298" cy="2123565"/>
                <a:chOff x="6966912" y="3027538"/>
                <a:chExt cx="2074314" cy="2123581"/>
              </a:xfrm>
            </p:grpSpPr>
            <p:sp>
              <p:nvSpPr>
                <p:cNvPr id="489" name="Google Shape;489;p8"/>
                <p:cNvSpPr/>
                <p:nvPr/>
              </p:nvSpPr>
              <p:spPr>
                <a:xfrm rot="1191669">
                  <a:off x="7229054" y="3338948"/>
                  <a:ext cx="1589442" cy="1589442"/>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rot="1191669">
                  <a:off x="7189641" y="3250267"/>
                  <a:ext cx="1589442" cy="158944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8"/>
              <p:cNvGrpSpPr/>
              <p:nvPr/>
            </p:nvGrpSpPr>
            <p:grpSpPr>
              <a:xfrm>
                <a:off x="7375521" y="4417858"/>
                <a:ext cx="1349914" cy="1165299"/>
                <a:chOff x="7224550" y="3509208"/>
                <a:chExt cx="1349914" cy="1165299"/>
              </a:xfrm>
            </p:grpSpPr>
            <p:sp>
              <p:nvSpPr>
                <p:cNvPr id="492" name="Google Shape;492;p8"/>
                <p:cNvSpPr/>
                <p:nvPr/>
              </p:nvSpPr>
              <p:spPr>
                <a:xfrm>
                  <a:off x="7510289" y="3509208"/>
                  <a:ext cx="1064175" cy="505075"/>
                </a:xfrm>
                <a:custGeom>
                  <a:avLst/>
                  <a:gdLst/>
                  <a:ahLst/>
                  <a:cxnLst/>
                  <a:rect l="l" t="t" r="r" b="b"/>
                  <a:pathLst>
                    <a:path w="42567" h="20203" extrusionOk="0">
                      <a:moveTo>
                        <a:pt x="0" y="3256"/>
                      </a:moveTo>
                      <a:cubicBezTo>
                        <a:pt x="1278" y="2161"/>
                        <a:pt x="2309" y="-306"/>
                        <a:pt x="3942" y="102"/>
                      </a:cubicBezTo>
                      <a:cubicBezTo>
                        <a:pt x="5519" y="496"/>
                        <a:pt x="3824" y="3857"/>
                        <a:pt x="5124" y="4832"/>
                      </a:cubicBezTo>
                      <a:cubicBezTo>
                        <a:pt x="6390" y="5781"/>
                        <a:pt x="7314" y="2493"/>
                        <a:pt x="8671" y="1679"/>
                      </a:cubicBezTo>
                      <a:cubicBezTo>
                        <a:pt x="9579" y="1134"/>
                        <a:pt x="9066" y="3773"/>
                        <a:pt x="9066" y="4832"/>
                      </a:cubicBezTo>
                      <a:cubicBezTo>
                        <a:pt x="9066" y="6938"/>
                        <a:pt x="14108" y="3541"/>
                        <a:pt x="15372" y="5226"/>
                      </a:cubicBezTo>
                      <a:cubicBezTo>
                        <a:pt x="17187" y="7646"/>
                        <a:pt x="18134" y="10825"/>
                        <a:pt x="20496" y="12715"/>
                      </a:cubicBezTo>
                      <a:cubicBezTo>
                        <a:pt x="21601" y="13599"/>
                        <a:pt x="23123" y="10612"/>
                        <a:pt x="24437" y="11138"/>
                      </a:cubicBezTo>
                      <a:cubicBezTo>
                        <a:pt x="26162" y="11829"/>
                        <a:pt x="26638" y="14428"/>
                        <a:pt x="28378" y="15080"/>
                      </a:cubicBezTo>
                      <a:cubicBezTo>
                        <a:pt x="33087" y="16845"/>
                        <a:pt x="39011" y="16647"/>
                        <a:pt x="42567" y="20203"/>
                      </a:cubicBezTo>
                    </a:path>
                  </a:pathLst>
                </a:custGeom>
                <a:noFill/>
                <a:ln w="19050" cap="flat" cmpd="sng">
                  <a:solidFill>
                    <a:schemeClr val="dk1"/>
                  </a:solidFill>
                  <a:prstDash val="solid"/>
                  <a:round/>
                  <a:headEnd type="none" w="med" len="med"/>
                  <a:tailEnd type="none" w="med" len="med"/>
                </a:ln>
              </p:spPr>
            </p:sp>
            <p:sp>
              <p:nvSpPr>
                <p:cNvPr id="493" name="Google Shape;493;p8"/>
                <p:cNvSpPr/>
                <p:nvPr/>
              </p:nvSpPr>
              <p:spPr>
                <a:xfrm>
                  <a:off x="7421614" y="3744665"/>
                  <a:ext cx="1103600" cy="515550"/>
                </a:xfrm>
                <a:custGeom>
                  <a:avLst/>
                  <a:gdLst/>
                  <a:ahLst/>
                  <a:cxnLst/>
                  <a:rect l="l" t="t" r="r" b="b"/>
                  <a:pathLst>
                    <a:path w="44144" h="20622" extrusionOk="0">
                      <a:moveTo>
                        <a:pt x="0" y="2114"/>
                      </a:moveTo>
                      <a:cubicBezTo>
                        <a:pt x="2250" y="1664"/>
                        <a:pt x="5077" y="-1084"/>
                        <a:pt x="6700" y="538"/>
                      </a:cubicBezTo>
                      <a:cubicBezTo>
                        <a:pt x="8676" y="2512"/>
                        <a:pt x="9508" y="6167"/>
                        <a:pt x="12218" y="6844"/>
                      </a:cubicBezTo>
                      <a:cubicBezTo>
                        <a:pt x="19366" y="8630"/>
                        <a:pt x="26123" y="11828"/>
                        <a:pt x="32714" y="15121"/>
                      </a:cubicBezTo>
                      <a:cubicBezTo>
                        <a:pt x="34028" y="15777"/>
                        <a:pt x="36011" y="14870"/>
                        <a:pt x="37049" y="15909"/>
                      </a:cubicBezTo>
                      <a:cubicBezTo>
                        <a:pt x="38171" y="17032"/>
                        <a:pt x="37898" y="19122"/>
                        <a:pt x="39020" y="20245"/>
                      </a:cubicBezTo>
                      <a:cubicBezTo>
                        <a:pt x="40227" y="21453"/>
                        <a:pt x="42935" y="19038"/>
                        <a:pt x="44144" y="20245"/>
                      </a:cubicBezTo>
                    </a:path>
                  </a:pathLst>
                </a:custGeom>
                <a:noFill/>
                <a:ln w="19050" cap="flat" cmpd="sng">
                  <a:solidFill>
                    <a:schemeClr val="dk1"/>
                  </a:solidFill>
                  <a:prstDash val="solid"/>
                  <a:round/>
                  <a:headEnd type="none" w="med" len="med"/>
                  <a:tailEnd type="none" w="med" len="med"/>
                </a:ln>
              </p:spPr>
            </p:sp>
            <p:sp>
              <p:nvSpPr>
                <p:cNvPr id="494" name="Google Shape;494;p8"/>
                <p:cNvSpPr/>
                <p:nvPr/>
              </p:nvSpPr>
              <p:spPr>
                <a:xfrm>
                  <a:off x="7392064" y="3980337"/>
                  <a:ext cx="1103575" cy="477375"/>
                </a:xfrm>
                <a:custGeom>
                  <a:avLst/>
                  <a:gdLst/>
                  <a:ahLst/>
                  <a:cxnLst/>
                  <a:rect l="l" t="t" r="r" b="b"/>
                  <a:pathLst>
                    <a:path w="44143" h="19095" extrusionOk="0">
                      <a:moveTo>
                        <a:pt x="0" y="3329"/>
                      </a:moveTo>
                      <a:cubicBezTo>
                        <a:pt x="1183" y="1849"/>
                        <a:pt x="2970" y="-527"/>
                        <a:pt x="4729" y="176"/>
                      </a:cubicBezTo>
                      <a:cubicBezTo>
                        <a:pt x="6635" y="938"/>
                        <a:pt x="6647" y="5244"/>
                        <a:pt x="8671" y="4906"/>
                      </a:cubicBezTo>
                      <a:cubicBezTo>
                        <a:pt x="9740" y="4728"/>
                        <a:pt x="10895" y="3559"/>
                        <a:pt x="11824" y="4117"/>
                      </a:cubicBezTo>
                      <a:cubicBezTo>
                        <a:pt x="15098" y="6083"/>
                        <a:pt x="15766" y="11370"/>
                        <a:pt x="19312" y="12788"/>
                      </a:cubicBezTo>
                      <a:cubicBezTo>
                        <a:pt x="23710" y="14546"/>
                        <a:pt x="29559" y="10951"/>
                        <a:pt x="33501" y="13577"/>
                      </a:cubicBezTo>
                      <a:cubicBezTo>
                        <a:pt x="36827" y="15792"/>
                        <a:pt x="40352" y="17831"/>
                        <a:pt x="44143" y="19095"/>
                      </a:cubicBezTo>
                    </a:path>
                  </a:pathLst>
                </a:custGeom>
                <a:noFill/>
                <a:ln w="19050" cap="flat" cmpd="sng">
                  <a:solidFill>
                    <a:schemeClr val="dk1"/>
                  </a:solidFill>
                  <a:prstDash val="solid"/>
                  <a:round/>
                  <a:headEnd type="none" w="med" len="med"/>
                  <a:tailEnd type="none" w="med" len="med"/>
                </a:ln>
              </p:spPr>
            </p:sp>
            <p:sp>
              <p:nvSpPr>
                <p:cNvPr id="495" name="Google Shape;495;p8"/>
                <p:cNvSpPr/>
                <p:nvPr/>
              </p:nvSpPr>
              <p:spPr>
                <a:xfrm>
                  <a:off x="7224550" y="4300051"/>
                  <a:ext cx="1143000" cy="374456"/>
                </a:xfrm>
                <a:custGeom>
                  <a:avLst/>
                  <a:gdLst/>
                  <a:ahLst/>
                  <a:cxnLst/>
                  <a:rect l="l" t="t" r="r" b="b"/>
                  <a:pathLst>
                    <a:path w="45720" h="22069" extrusionOk="0">
                      <a:moveTo>
                        <a:pt x="0" y="3150"/>
                      </a:moveTo>
                      <a:cubicBezTo>
                        <a:pt x="4205" y="5955"/>
                        <a:pt x="10108" y="2139"/>
                        <a:pt x="14978" y="786"/>
                      </a:cubicBezTo>
                      <a:cubicBezTo>
                        <a:pt x="15873" y="537"/>
                        <a:pt x="17737" y="-538"/>
                        <a:pt x="17737" y="391"/>
                      </a:cubicBezTo>
                      <a:cubicBezTo>
                        <a:pt x="17737" y="4072"/>
                        <a:pt x="15528" y="8824"/>
                        <a:pt x="18131" y="11427"/>
                      </a:cubicBezTo>
                      <a:cubicBezTo>
                        <a:pt x="19306" y="12602"/>
                        <a:pt x="21248" y="9448"/>
                        <a:pt x="22860" y="9851"/>
                      </a:cubicBezTo>
                      <a:cubicBezTo>
                        <a:pt x="23788" y="10083"/>
                        <a:pt x="23052" y="11863"/>
                        <a:pt x="23649" y="12610"/>
                      </a:cubicBezTo>
                      <a:cubicBezTo>
                        <a:pt x="24555" y="13743"/>
                        <a:pt x="27445" y="11657"/>
                        <a:pt x="27984" y="13004"/>
                      </a:cubicBezTo>
                      <a:cubicBezTo>
                        <a:pt x="28472" y="14224"/>
                        <a:pt x="26738" y="16530"/>
                        <a:pt x="27984" y="16945"/>
                      </a:cubicBezTo>
                      <a:cubicBezTo>
                        <a:pt x="29870" y="17573"/>
                        <a:pt x="31935" y="15830"/>
                        <a:pt x="33896" y="16157"/>
                      </a:cubicBezTo>
                      <a:cubicBezTo>
                        <a:pt x="38243" y="16881"/>
                        <a:pt x="42604" y="18953"/>
                        <a:pt x="45720" y="22069"/>
                      </a:cubicBezTo>
                    </a:path>
                  </a:pathLst>
                </a:custGeom>
                <a:noFill/>
                <a:ln w="19050" cap="flat" cmpd="sng">
                  <a:solidFill>
                    <a:schemeClr val="dk1"/>
                  </a:solidFill>
                  <a:prstDash val="solid"/>
                  <a:round/>
                  <a:headEnd type="none" w="med" len="med"/>
                  <a:tailEnd type="none" w="med" len="med"/>
                </a:ln>
              </p:spPr>
            </p:sp>
          </p:grpSp>
          <p:sp>
            <p:nvSpPr>
              <p:cNvPr id="496" name="Google Shape;496;p8"/>
              <p:cNvSpPr/>
              <p:nvPr/>
            </p:nvSpPr>
            <p:spPr>
              <a:xfrm rot="-5903413">
                <a:off x="7659355" y="3672409"/>
                <a:ext cx="308982" cy="1114882"/>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7" name="Google Shape;497;p8"/>
            <p:cNvSpPr/>
            <p:nvPr/>
          </p:nvSpPr>
          <p:spPr>
            <a:xfrm>
              <a:off x="218750" y="4704031"/>
              <a:ext cx="2335275" cy="290000"/>
            </a:xfrm>
            <a:custGeom>
              <a:avLst/>
              <a:gdLst/>
              <a:ahLst/>
              <a:cxnLst/>
              <a:rect l="l" t="t" r="r" b="b"/>
              <a:pathLst>
                <a:path w="93411" h="11600" extrusionOk="0">
                  <a:moveTo>
                    <a:pt x="0" y="7883"/>
                  </a:moveTo>
                  <a:cubicBezTo>
                    <a:pt x="3338" y="5058"/>
                    <a:pt x="7945" y="-2305"/>
                    <a:pt x="11036" y="788"/>
                  </a:cubicBezTo>
                  <a:cubicBezTo>
                    <a:pt x="13238" y="2991"/>
                    <a:pt x="8269" y="6375"/>
                    <a:pt x="6700" y="9065"/>
                  </a:cubicBezTo>
                  <a:cubicBezTo>
                    <a:pt x="6223" y="9883"/>
                    <a:pt x="4240" y="11770"/>
                    <a:pt x="5124" y="11430"/>
                  </a:cubicBezTo>
                  <a:cubicBezTo>
                    <a:pt x="6356" y="10956"/>
                    <a:pt x="14189" y="6502"/>
                    <a:pt x="14189" y="6700"/>
                  </a:cubicBezTo>
                  <a:cubicBezTo>
                    <a:pt x="14189" y="8346"/>
                    <a:pt x="10190" y="10832"/>
                    <a:pt x="11824" y="11036"/>
                  </a:cubicBezTo>
                  <a:cubicBezTo>
                    <a:pt x="17150" y="11702"/>
                    <a:pt x="21434" y="5124"/>
                    <a:pt x="26801" y="5124"/>
                  </a:cubicBezTo>
                  <a:cubicBezTo>
                    <a:pt x="27991" y="5124"/>
                    <a:pt x="25747" y="7682"/>
                    <a:pt x="26407" y="8671"/>
                  </a:cubicBezTo>
                  <a:cubicBezTo>
                    <a:pt x="27099" y="9708"/>
                    <a:pt x="28917" y="9162"/>
                    <a:pt x="29954" y="9853"/>
                  </a:cubicBezTo>
                  <a:cubicBezTo>
                    <a:pt x="32421" y="11496"/>
                    <a:pt x="35771" y="8682"/>
                    <a:pt x="38625" y="7883"/>
                  </a:cubicBezTo>
                  <a:cubicBezTo>
                    <a:pt x="43585" y="6494"/>
                    <a:pt x="48846" y="6306"/>
                    <a:pt x="53997" y="6306"/>
                  </a:cubicBezTo>
                  <a:cubicBezTo>
                    <a:pt x="67136" y="6306"/>
                    <a:pt x="80946" y="10852"/>
                    <a:pt x="93411" y="6700"/>
                  </a:cubicBezTo>
                </a:path>
              </a:pathLst>
            </a:custGeom>
            <a:noFill/>
            <a:ln w="19050" cap="flat" cmpd="sng">
              <a:solidFill>
                <a:schemeClr val="dk1"/>
              </a:solidFill>
              <a:prstDash val="solid"/>
              <a:round/>
              <a:headEnd type="none" w="med" len="med"/>
              <a:tailEnd type="none" w="med" len="med"/>
            </a:ln>
          </p:spPr>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8"/>
        <p:cNvGrpSpPr/>
        <p:nvPr/>
      </p:nvGrpSpPr>
      <p:grpSpPr>
        <a:xfrm>
          <a:off x="0" y="0"/>
          <a:ext cx="0" cy="0"/>
          <a:chOff x="0" y="0"/>
          <a:chExt cx="0" cy="0"/>
        </a:xfrm>
      </p:grpSpPr>
      <p:sp>
        <p:nvSpPr>
          <p:cNvPr id="499" name="Google Shape;499;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500" name="Google Shape;500;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501" name="Google Shape;501;p9"/>
          <p:cNvGrpSpPr/>
          <p:nvPr/>
        </p:nvGrpSpPr>
        <p:grpSpPr>
          <a:xfrm>
            <a:off x="-2312441" y="-2190299"/>
            <a:ext cx="13112962" cy="10265173"/>
            <a:chOff x="-2312441" y="-2190299"/>
            <a:chExt cx="13112962" cy="10265173"/>
          </a:xfrm>
        </p:grpSpPr>
        <p:grpSp>
          <p:nvGrpSpPr>
            <p:cNvPr id="502" name="Google Shape;502;p9"/>
            <p:cNvGrpSpPr/>
            <p:nvPr/>
          </p:nvGrpSpPr>
          <p:grpSpPr>
            <a:xfrm rot="-8503499">
              <a:off x="-2539719" y="4699840"/>
              <a:ext cx="6505886" cy="1523816"/>
              <a:chOff x="1737661" y="-813022"/>
              <a:chExt cx="6506272" cy="1523906"/>
            </a:xfrm>
          </p:grpSpPr>
          <p:grpSp>
            <p:nvGrpSpPr>
              <p:cNvPr id="503" name="Google Shape;503;p9"/>
              <p:cNvGrpSpPr/>
              <p:nvPr/>
            </p:nvGrpSpPr>
            <p:grpSpPr>
              <a:xfrm rot="440">
                <a:off x="1737661" y="-812606"/>
                <a:ext cx="6506272" cy="1523074"/>
                <a:chOff x="412175" y="1110529"/>
                <a:chExt cx="8320041" cy="2623728"/>
              </a:xfrm>
            </p:grpSpPr>
            <p:sp>
              <p:nvSpPr>
                <p:cNvPr id="504" name="Google Shape;504;p9"/>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7" name="Google Shape;507;p9"/>
              <p:cNvCxnSpPr/>
              <p:nvPr/>
            </p:nvCxnSpPr>
            <p:spPr>
              <a:xfrm>
                <a:off x="1837150" y="-5708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08" name="Google Shape;508;p9"/>
              <p:cNvCxnSpPr/>
              <p:nvPr/>
            </p:nvCxnSpPr>
            <p:spPr>
              <a:xfrm>
                <a:off x="1837150" y="-4092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09" name="Google Shape;509;p9"/>
              <p:cNvCxnSpPr/>
              <p:nvPr/>
            </p:nvCxnSpPr>
            <p:spPr>
              <a:xfrm>
                <a:off x="1837150" y="-2476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10" name="Google Shape;510;p9"/>
              <p:cNvCxnSpPr/>
              <p:nvPr/>
            </p:nvCxnSpPr>
            <p:spPr>
              <a:xfrm>
                <a:off x="1837150" y="-860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11" name="Google Shape;511;p9"/>
              <p:cNvCxnSpPr/>
              <p:nvPr/>
            </p:nvCxnSpPr>
            <p:spPr>
              <a:xfrm>
                <a:off x="1837150" y="7552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12" name="Google Shape;512;p9"/>
              <p:cNvCxnSpPr/>
              <p:nvPr/>
            </p:nvCxnSpPr>
            <p:spPr>
              <a:xfrm>
                <a:off x="1837150" y="237125"/>
                <a:ext cx="6225600" cy="0"/>
              </a:xfrm>
              <a:prstGeom prst="straightConnector1">
                <a:avLst/>
              </a:prstGeom>
              <a:noFill/>
              <a:ln w="19050" cap="flat" cmpd="sng">
                <a:solidFill>
                  <a:schemeClr val="accent3"/>
                </a:solidFill>
                <a:prstDash val="solid"/>
                <a:round/>
                <a:headEnd type="none" w="med" len="med"/>
                <a:tailEnd type="none" w="med" len="med"/>
              </a:ln>
            </p:spPr>
          </p:cxnSp>
        </p:grpSp>
        <p:sp>
          <p:nvSpPr>
            <p:cNvPr id="513" name="Google Shape;513;p9"/>
            <p:cNvSpPr/>
            <p:nvPr/>
          </p:nvSpPr>
          <p:spPr>
            <a:xfrm>
              <a:off x="124150" y="165218"/>
              <a:ext cx="431400" cy="1149675"/>
            </a:xfrm>
            <a:custGeom>
              <a:avLst/>
              <a:gdLst/>
              <a:ahLst/>
              <a:cxnLst/>
              <a:rect l="l" t="t" r="r" b="b"/>
              <a:pathLst>
                <a:path w="17256" h="45987" extrusionOk="0">
                  <a:moveTo>
                    <a:pt x="0" y="17609"/>
                  </a:moveTo>
                  <a:cubicBezTo>
                    <a:pt x="3650" y="11768"/>
                    <a:pt x="6093" y="-3159"/>
                    <a:pt x="11824" y="662"/>
                  </a:cubicBezTo>
                  <a:cubicBezTo>
                    <a:pt x="13464" y="1755"/>
                    <a:pt x="11964" y="4608"/>
                    <a:pt x="11824" y="6574"/>
                  </a:cubicBezTo>
                  <a:cubicBezTo>
                    <a:pt x="11433" y="12048"/>
                    <a:pt x="10002" y="17409"/>
                    <a:pt x="8671" y="22733"/>
                  </a:cubicBezTo>
                  <a:cubicBezTo>
                    <a:pt x="8126" y="24915"/>
                    <a:pt x="6293" y="31024"/>
                    <a:pt x="7883" y="29434"/>
                  </a:cubicBezTo>
                  <a:cubicBezTo>
                    <a:pt x="10975" y="26342"/>
                    <a:pt x="10604" y="18398"/>
                    <a:pt x="14977" y="18398"/>
                  </a:cubicBezTo>
                  <a:cubicBezTo>
                    <a:pt x="16348" y="18398"/>
                    <a:pt x="14304" y="21066"/>
                    <a:pt x="13795" y="22339"/>
                  </a:cubicBezTo>
                  <a:cubicBezTo>
                    <a:pt x="12032" y="26747"/>
                    <a:pt x="11029" y="31451"/>
                    <a:pt x="10247" y="36134"/>
                  </a:cubicBezTo>
                  <a:cubicBezTo>
                    <a:pt x="10074" y="37171"/>
                    <a:pt x="12931" y="35194"/>
                    <a:pt x="13401" y="36134"/>
                  </a:cubicBezTo>
                  <a:cubicBezTo>
                    <a:pt x="14283" y="37896"/>
                    <a:pt x="12008" y="40653"/>
                    <a:pt x="13401" y="42046"/>
                  </a:cubicBezTo>
                  <a:cubicBezTo>
                    <a:pt x="14167" y="42812"/>
                    <a:pt x="15687" y="40608"/>
                    <a:pt x="16554" y="41258"/>
                  </a:cubicBezTo>
                  <a:cubicBezTo>
                    <a:pt x="17820" y="42207"/>
                    <a:pt x="16948" y="44405"/>
                    <a:pt x="16948" y="45987"/>
                  </a:cubicBezTo>
                </a:path>
              </a:pathLst>
            </a:custGeom>
            <a:noFill/>
            <a:ln w="19050" cap="flat" cmpd="sng">
              <a:solidFill>
                <a:schemeClr val="dk1"/>
              </a:solidFill>
              <a:prstDash val="solid"/>
              <a:round/>
              <a:headEnd type="none" w="med" len="med"/>
              <a:tailEnd type="none" w="med" len="med"/>
            </a:ln>
          </p:spPr>
        </p:sp>
        <p:grpSp>
          <p:nvGrpSpPr>
            <p:cNvPr id="514" name="Google Shape;514;p9"/>
            <p:cNvGrpSpPr/>
            <p:nvPr/>
          </p:nvGrpSpPr>
          <p:grpSpPr>
            <a:xfrm rot="3709505" flipH="1">
              <a:off x="6522132" y="-432358"/>
              <a:ext cx="4900414" cy="1523046"/>
              <a:chOff x="412175" y="1110529"/>
              <a:chExt cx="8320041" cy="2623728"/>
            </a:xfrm>
          </p:grpSpPr>
          <p:sp>
            <p:nvSpPr>
              <p:cNvPr id="515" name="Google Shape;515;p9"/>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9"/>
            <p:cNvGrpSpPr/>
            <p:nvPr/>
          </p:nvGrpSpPr>
          <p:grpSpPr>
            <a:xfrm rot="1254970" flipH="1">
              <a:off x="7858717" y="4296684"/>
              <a:ext cx="2227241" cy="2186864"/>
              <a:chOff x="1157179" y="4670653"/>
              <a:chExt cx="2227250" cy="2186873"/>
            </a:xfrm>
          </p:grpSpPr>
          <p:grpSp>
            <p:nvGrpSpPr>
              <p:cNvPr id="519" name="Google Shape;519;p9"/>
              <p:cNvGrpSpPr/>
              <p:nvPr/>
            </p:nvGrpSpPr>
            <p:grpSpPr>
              <a:xfrm rot="1738301" flipH="1">
                <a:off x="1433077" y="4978065"/>
                <a:ext cx="1675453" cy="1572048"/>
                <a:chOff x="4345775" y="614225"/>
                <a:chExt cx="1675375" cy="1571975"/>
              </a:xfrm>
            </p:grpSpPr>
            <p:sp>
              <p:nvSpPr>
                <p:cNvPr id="520" name="Google Shape;520;p9"/>
                <p:cNvSpPr/>
                <p:nvPr/>
              </p:nvSpPr>
              <p:spPr>
                <a:xfrm>
                  <a:off x="4386625" y="654250"/>
                  <a:ext cx="1634525" cy="1531950"/>
                </a:xfrm>
                <a:custGeom>
                  <a:avLst/>
                  <a:gdLst/>
                  <a:ahLst/>
                  <a:cxnLst/>
                  <a:rect l="l" t="t" r="r" b="b"/>
                  <a:pathLst>
                    <a:path w="65381" h="61278" extrusionOk="0">
                      <a:moveTo>
                        <a:pt x="1" y="0"/>
                      </a:moveTo>
                      <a:lnTo>
                        <a:pt x="1" y="1635"/>
                      </a:lnTo>
                      <a:lnTo>
                        <a:pt x="1" y="46934"/>
                      </a:lnTo>
                      <a:lnTo>
                        <a:pt x="1" y="48568"/>
                      </a:lnTo>
                      <a:lnTo>
                        <a:pt x="1" y="49002"/>
                      </a:lnTo>
                      <a:lnTo>
                        <a:pt x="1" y="50603"/>
                      </a:lnTo>
                      <a:lnTo>
                        <a:pt x="1" y="59676"/>
                      </a:lnTo>
                      <a:lnTo>
                        <a:pt x="1" y="61277"/>
                      </a:lnTo>
                      <a:cubicBezTo>
                        <a:pt x="1" y="61277"/>
                        <a:pt x="480" y="60416"/>
                        <a:pt x="2045" y="60416"/>
                      </a:cubicBezTo>
                      <a:cubicBezTo>
                        <a:pt x="2328" y="60416"/>
                        <a:pt x="2646" y="60444"/>
                        <a:pt x="3003" y="60510"/>
                      </a:cubicBezTo>
                      <a:cubicBezTo>
                        <a:pt x="3871" y="60659"/>
                        <a:pt x="4306" y="60725"/>
                        <a:pt x="4544" y="60725"/>
                      </a:cubicBezTo>
                      <a:cubicBezTo>
                        <a:pt x="4946" y="60725"/>
                        <a:pt x="4786" y="60537"/>
                        <a:pt x="5205" y="60243"/>
                      </a:cubicBezTo>
                      <a:cubicBezTo>
                        <a:pt x="5872" y="59776"/>
                        <a:pt x="5338" y="59843"/>
                        <a:pt x="6739" y="59343"/>
                      </a:cubicBezTo>
                      <a:cubicBezTo>
                        <a:pt x="7847" y="58905"/>
                        <a:pt x="9294" y="58685"/>
                        <a:pt x="10234" y="58685"/>
                      </a:cubicBezTo>
                      <a:cubicBezTo>
                        <a:pt x="10510" y="58685"/>
                        <a:pt x="10742" y="58704"/>
                        <a:pt x="10909" y="58742"/>
                      </a:cubicBezTo>
                      <a:cubicBezTo>
                        <a:pt x="11292" y="58809"/>
                        <a:pt x="11951" y="58859"/>
                        <a:pt x="12597" y="58859"/>
                      </a:cubicBezTo>
                      <a:cubicBezTo>
                        <a:pt x="13244" y="58859"/>
                        <a:pt x="13878" y="58809"/>
                        <a:pt x="14211" y="58676"/>
                      </a:cubicBezTo>
                      <a:cubicBezTo>
                        <a:pt x="14878" y="58409"/>
                        <a:pt x="16179" y="58008"/>
                        <a:pt x="17280" y="58008"/>
                      </a:cubicBezTo>
                      <a:cubicBezTo>
                        <a:pt x="18177" y="58008"/>
                        <a:pt x="18031" y="57654"/>
                        <a:pt x="18854" y="57654"/>
                      </a:cubicBezTo>
                      <a:cubicBezTo>
                        <a:pt x="19072" y="57654"/>
                        <a:pt x="19357" y="57679"/>
                        <a:pt x="19748" y="57742"/>
                      </a:cubicBezTo>
                      <a:cubicBezTo>
                        <a:pt x="20190" y="57805"/>
                        <a:pt x="20700" y="57830"/>
                        <a:pt x="21238" y="57830"/>
                      </a:cubicBezTo>
                      <a:cubicBezTo>
                        <a:pt x="22976" y="57830"/>
                        <a:pt x="25002" y="57561"/>
                        <a:pt x="25919" y="57408"/>
                      </a:cubicBezTo>
                      <a:cubicBezTo>
                        <a:pt x="26032" y="57389"/>
                        <a:pt x="26148" y="57381"/>
                        <a:pt x="26267" y="57381"/>
                      </a:cubicBezTo>
                      <a:cubicBezTo>
                        <a:pt x="27417" y="57381"/>
                        <a:pt x="28834" y="58175"/>
                        <a:pt x="29922" y="58175"/>
                      </a:cubicBezTo>
                      <a:cubicBezTo>
                        <a:pt x="30587" y="58175"/>
                        <a:pt x="30914" y="58308"/>
                        <a:pt x="31435" y="58308"/>
                      </a:cubicBezTo>
                      <a:cubicBezTo>
                        <a:pt x="31857" y="58308"/>
                        <a:pt x="32404" y="58221"/>
                        <a:pt x="33358" y="57908"/>
                      </a:cubicBezTo>
                      <a:cubicBezTo>
                        <a:pt x="35248" y="57248"/>
                        <a:pt x="35169" y="55886"/>
                        <a:pt x="36420" y="55886"/>
                      </a:cubicBezTo>
                      <a:cubicBezTo>
                        <a:pt x="36560" y="55886"/>
                        <a:pt x="36716" y="55903"/>
                        <a:pt x="36894" y="55940"/>
                      </a:cubicBezTo>
                      <a:cubicBezTo>
                        <a:pt x="38100" y="56242"/>
                        <a:pt x="39178" y="56656"/>
                        <a:pt x="40272" y="56656"/>
                      </a:cubicBezTo>
                      <a:cubicBezTo>
                        <a:pt x="40751" y="56656"/>
                        <a:pt x="41233" y="56577"/>
                        <a:pt x="41731" y="56374"/>
                      </a:cubicBezTo>
                      <a:cubicBezTo>
                        <a:pt x="43365" y="55707"/>
                        <a:pt x="46067" y="55707"/>
                        <a:pt x="47702" y="55273"/>
                      </a:cubicBezTo>
                      <a:cubicBezTo>
                        <a:pt x="49303" y="54873"/>
                        <a:pt x="52872" y="54706"/>
                        <a:pt x="53906" y="54506"/>
                      </a:cubicBezTo>
                      <a:cubicBezTo>
                        <a:pt x="54938" y="54280"/>
                        <a:pt x="56219" y="52029"/>
                        <a:pt x="57629" y="52029"/>
                      </a:cubicBezTo>
                      <a:cubicBezTo>
                        <a:pt x="57677" y="52029"/>
                        <a:pt x="57726" y="52032"/>
                        <a:pt x="57776" y="52038"/>
                      </a:cubicBezTo>
                      <a:cubicBezTo>
                        <a:pt x="58649" y="52117"/>
                        <a:pt x="59937" y="52220"/>
                        <a:pt x="61062" y="52220"/>
                      </a:cubicBezTo>
                      <a:cubicBezTo>
                        <a:pt x="61826" y="52220"/>
                        <a:pt x="62514" y="52172"/>
                        <a:pt x="62946" y="52038"/>
                      </a:cubicBezTo>
                      <a:cubicBezTo>
                        <a:pt x="64047" y="51704"/>
                        <a:pt x="65381" y="51103"/>
                        <a:pt x="65381" y="51103"/>
                      </a:cubicBezTo>
                      <a:lnTo>
                        <a:pt x="65381" y="50770"/>
                      </a:lnTo>
                      <a:lnTo>
                        <a:pt x="65381" y="50003"/>
                      </a:lnTo>
                      <a:lnTo>
                        <a:pt x="65381" y="49536"/>
                      </a:lnTo>
                      <a:lnTo>
                        <a:pt x="65381" y="49202"/>
                      </a:lnTo>
                      <a:lnTo>
                        <a:pt x="65381" y="48402"/>
                      </a:lnTo>
                      <a:lnTo>
                        <a:pt x="65381" y="1635"/>
                      </a:lnTo>
                      <a:lnTo>
                        <a:pt x="653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4345775" y="654250"/>
                  <a:ext cx="1634525" cy="1489425"/>
                </a:xfrm>
                <a:custGeom>
                  <a:avLst/>
                  <a:gdLst/>
                  <a:ahLst/>
                  <a:cxnLst/>
                  <a:rect l="l" t="t" r="r" b="b"/>
                  <a:pathLst>
                    <a:path w="65381" h="59577" extrusionOk="0">
                      <a:moveTo>
                        <a:pt x="0" y="0"/>
                      </a:moveTo>
                      <a:lnTo>
                        <a:pt x="0" y="46934"/>
                      </a:lnTo>
                      <a:lnTo>
                        <a:pt x="0" y="48935"/>
                      </a:lnTo>
                      <a:lnTo>
                        <a:pt x="0" y="59576"/>
                      </a:lnTo>
                      <a:cubicBezTo>
                        <a:pt x="0" y="59576"/>
                        <a:pt x="491" y="58694"/>
                        <a:pt x="2101" y="58694"/>
                      </a:cubicBezTo>
                      <a:cubicBezTo>
                        <a:pt x="2370" y="58694"/>
                        <a:pt x="2669" y="58718"/>
                        <a:pt x="3003" y="58776"/>
                      </a:cubicBezTo>
                      <a:cubicBezTo>
                        <a:pt x="3902" y="58943"/>
                        <a:pt x="4336" y="59016"/>
                        <a:pt x="4568" y="59016"/>
                      </a:cubicBezTo>
                      <a:cubicBezTo>
                        <a:pt x="4939" y="59016"/>
                        <a:pt x="4794" y="58829"/>
                        <a:pt x="5204" y="58542"/>
                      </a:cubicBezTo>
                      <a:cubicBezTo>
                        <a:pt x="5871" y="58075"/>
                        <a:pt x="5338" y="58109"/>
                        <a:pt x="6739" y="57608"/>
                      </a:cubicBezTo>
                      <a:cubicBezTo>
                        <a:pt x="7844" y="57197"/>
                        <a:pt x="9285" y="56984"/>
                        <a:pt x="10224" y="56984"/>
                      </a:cubicBezTo>
                      <a:cubicBezTo>
                        <a:pt x="10504" y="56984"/>
                        <a:pt x="10740" y="57003"/>
                        <a:pt x="10908" y="57041"/>
                      </a:cubicBezTo>
                      <a:cubicBezTo>
                        <a:pt x="11277" y="57105"/>
                        <a:pt x="11900" y="57154"/>
                        <a:pt x="12521" y="57154"/>
                      </a:cubicBezTo>
                      <a:cubicBezTo>
                        <a:pt x="13193" y="57154"/>
                        <a:pt x="13864" y="57097"/>
                        <a:pt x="14211" y="56941"/>
                      </a:cubicBezTo>
                      <a:cubicBezTo>
                        <a:pt x="14878" y="56708"/>
                        <a:pt x="16179" y="56274"/>
                        <a:pt x="17279" y="56274"/>
                      </a:cubicBezTo>
                      <a:cubicBezTo>
                        <a:pt x="18165" y="56274"/>
                        <a:pt x="18034" y="55949"/>
                        <a:pt x="18822" y="55949"/>
                      </a:cubicBezTo>
                      <a:cubicBezTo>
                        <a:pt x="19044" y="55949"/>
                        <a:pt x="19338" y="55974"/>
                        <a:pt x="19748" y="56040"/>
                      </a:cubicBezTo>
                      <a:cubicBezTo>
                        <a:pt x="20173" y="56093"/>
                        <a:pt x="20662" y="56116"/>
                        <a:pt x="21178" y="56116"/>
                      </a:cubicBezTo>
                      <a:cubicBezTo>
                        <a:pt x="22929" y="56116"/>
                        <a:pt x="24991" y="55861"/>
                        <a:pt x="25919" y="55707"/>
                      </a:cubicBezTo>
                      <a:cubicBezTo>
                        <a:pt x="26035" y="55687"/>
                        <a:pt x="26155" y="55679"/>
                        <a:pt x="26278" y="55679"/>
                      </a:cubicBezTo>
                      <a:cubicBezTo>
                        <a:pt x="27426" y="55679"/>
                        <a:pt x="28837" y="56441"/>
                        <a:pt x="29922" y="56441"/>
                      </a:cubicBezTo>
                      <a:cubicBezTo>
                        <a:pt x="30608" y="56441"/>
                        <a:pt x="30935" y="56593"/>
                        <a:pt x="31487" y="56593"/>
                      </a:cubicBezTo>
                      <a:cubicBezTo>
                        <a:pt x="31901" y="56593"/>
                        <a:pt x="32443" y="56507"/>
                        <a:pt x="33358" y="56207"/>
                      </a:cubicBezTo>
                      <a:cubicBezTo>
                        <a:pt x="35244" y="55518"/>
                        <a:pt x="35168" y="54184"/>
                        <a:pt x="36412" y="54184"/>
                      </a:cubicBezTo>
                      <a:cubicBezTo>
                        <a:pt x="36554" y="54184"/>
                        <a:pt x="36713" y="54202"/>
                        <a:pt x="36893" y="54239"/>
                      </a:cubicBezTo>
                      <a:cubicBezTo>
                        <a:pt x="38100" y="54541"/>
                        <a:pt x="39177" y="54955"/>
                        <a:pt x="40272" y="54955"/>
                      </a:cubicBezTo>
                      <a:cubicBezTo>
                        <a:pt x="40750" y="54955"/>
                        <a:pt x="41233" y="54876"/>
                        <a:pt x="41730" y="54673"/>
                      </a:cubicBezTo>
                      <a:cubicBezTo>
                        <a:pt x="43365" y="54006"/>
                        <a:pt x="46067" y="54006"/>
                        <a:pt x="47701" y="53572"/>
                      </a:cubicBezTo>
                      <a:cubicBezTo>
                        <a:pt x="49302" y="53172"/>
                        <a:pt x="52872" y="53005"/>
                        <a:pt x="53906" y="52771"/>
                      </a:cubicBezTo>
                      <a:cubicBezTo>
                        <a:pt x="54970" y="52578"/>
                        <a:pt x="56220" y="50328"/>
                        <a:pt x="57628" y="50328"/>
                      </a:cubicBezTo>
                      <a:cubicBezTo>
                        <a:pt x="57677" y="50328"/>
                        <a:pt x="57726" y="50331"/>
                        <a:pt x="57775" y="50336"/>
                      </a:cubicBezTo>
                      <a:cubicBezTo>
                        <a:pt x="58676" y="50398"/>
                        <a:pt x="60016" y="50509"/>
                        <a:pt x="61164" y="50509"/>
                      </a:cubicBezTo>
                      <a:cubicBezTo>
                        <a:pt x="61887" y="50509"/>
                        <a:pt x="62533" y="50465"/>
                        <a:pt x="62945" y="50336"/>
                      </a:cubicBezTo>
                      <a:cubicBezTo>
                        <a:pt x="64046" y="50003"/>
                        <a:pt x="65381" y="49402"/>
                        <a:pt x="65381" y="49402"/>
                      </a:cubicBezTo>
                      <a:lnTo>
                        <a:pt x="65381" y="49069"/>
                      </a:lnTo>
                      <a:lnTo>
                        <a:pt x="65381" y="48268"/>
                      </a:lnTo>
                      <a:lnTo>
                        <a:pt x="653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4345775" y="614225"/>
                  <a:ext cx="1634525" cy="1490250"/>
                </a:xfrm>
                <a:custGeom>
                  <a:avLst/>
                  <a:gdLst/>
                  <a:ahLst/>
                  <a:cxnLst/>
                  <a:rect l="l" t="t" r="r" b="b"/>
                  <a:pathLst>
                    <a:path w="65381" h="59610" extrusionOk="0">
                      <a:moveTo>
                        <a:pt x="0" y="0"/>
                      </a:moveTo>
                      <a:lnTo>
                        <a:pt x="0" y="46967"/>
                      </a:lnTo>
                      <a:lnTo>
                        <a:pt x="0" y="48968"/>
                      </a:lnTo>
                      <a:lnTo>
                        <a:pt x="0" y="59609"/>
                      </a:lnTo>
                      <a:cubicBezTo>
                        <a:pt x="0" y="59609"/>
                        <a:pt x="483" y="58717"/>
                        <a:pt x="2064" y="58717"/>
                      </a:cubicBezTo>
                      <a:cubicBezTo>
                        <a:pt x="2342" y="58717"/>
                        <a:pt x="2654" y="58744"/>
                        <a:pt x="3003" y="58809"/>
                      </a:cubicBezTo>
                      <a:cubicBezTo>
                        <a:pt x="3871" y="58958"/>
                        <a:pt x="4305" y="59023"/>
                        <a:pt x="4543" y="59023"/>
                      </a:cubicBezTo>
                      <a:cubicBezTo>
                        <a:pt x="4945" y="59023"/>
                        <a:pt x="4785" y="58835"/>
                        <a:pt x="5204" y="58542"/>
                      </a:cubicBezTo>
                      <a:cubicBezTo>
                        <a:pt x="5871" y="58108"/>
                        <a:pt x="5338" y="58142"/>
                        <a:pt x="6739" y="57641"/>
                      </a:cubicBezTo>
                      <a:cubicBezTo>
                        <a:pt x="7866" y="57222"/>
                        <a:pt x="9344" y="56988"/>
                        <a:pt x="10281" y="56988"/>
                      </a:cubicBezTo>
                      <a:cubicBezTo>
                        <a:pt x="10536" y="56988"/>
                        <a:pt x="10751" y="57005"/>
                        <a:pt x="10908" y="57041"/>
                      </a:cubicBezTo>
                      <a:cubicBezTo>
                        <a:pt x="10974" y="57052"/>
                        <a:pt x="11047" y="57058"/>
                        <a:pt x="11127" y="57058"/>
                      </a:cubicBezTo>
                      <a:cubicBezTo>
                        <a:pt x="11986" y="57058"/>
                        <a:pt x="13600" y="56448"/>
                        <a:pt x="14211" y="56174"/>
                      </a:cubicBezTo>
                      <a:cubicBezTo>
                        <a:pt x="14878" y="55940"/>
                        <a:pt x="16179" y="55507"/>
                        <a:pt x="17279" y="55507"/>
                      </a:cubicBezTo>
                      <a:cubicBezTo>
                        <a:pt x="18165" y="55507"/>
                        <a:pt x="18034" y="55181"/>
                        <a:pt x="18822" y="55181"/>
                      </a:cubicBezTo>
                      <a:cubicBezTo>
                        <a:pt x="19044" y="55181"/>
                        <a:pt x="19338" y="55207"/>
                        <a:pt x="19748" y="55273"/>
                      </a:cubicBezTo>
                      <a:cubicBezTo>
                        <a:pt x="20173" y="55326"/>
                        <a:pt x="20662" y="55348"/>
                        <a:pt x="21178" y="55348"/>
                      </a:cubicBezTo>
                      <a:cubicBezTo>
                        <a:pt x="22929" y="55348"/>
                        <a:pt x="24991" y="55094"/>
                        <a:pt x="25919" y="54939"/>
                      </a:cubicBezTo>
                      <a:cubicBezTo>
                        <a:pt x="27120" y="54706"/>
                        <a:pt x="28721" y="54039"/>
                        <a:pt x="29922" y="54039"/>
                      </a:cubicBezTo>
                      <a:cubicBezTo>
                        <a:pt x="30608" y="54039"/>
                        <a:pt x="30935" y="54191"/>
                        <a:pt x="31487" y="54191"/>
                      </a:cubicBezTo>
                      <a:cubicBezTo>
                        <a:pt x="31901" y="54191"/>
                        <a:pt x="32443" y="54106"/>
                        <a:pt x="33358" y="53805"/>
                      </a:cubicBezTo>
                      <a:cubicBezTo>
                        <a:pt x="35061" y="53183"/>
                        <a:pt x="35165" y="52561"/>
                        <a:pt x="36084" y="52561"/>
                      </a:cubicBezTo>
                      <a:cubicBezTo>
                        <a:pt x="36299" y="52561"/>
                        <a:pt x="36559" y="52595"/>
                        <a:pt x="36893" y="52671"/>
                      </a:cubicBezTo>
                      <a:cubicBezTo>
                        <a:pt x="38100" y="52973"/>
                        <a:pt x="39177" y="53387"/>
                        <a:pt x="40272" y="53387"/>
                      </a:cubicBezTo>
                      <a:cubicBezTo>
                        <a:pt x="40750" y="53387"/>
                        <a:pt x="41233" y="53308"/>
                        <a:pt x="41730" y="53105"/>
                      </a:cubicBezTo>
                      <a:cubicBezTo>
                        <a:pt x="43365" y="52438"/>
                        <a:pt x="46067" y="52438"/>
                        <a:pt x="47701" y="52004"/>
                      </a:cubicBezTo>
                      <a:cubicBezTo>
                        <a:pt x="49302" y="51604"/>
                        <a:pt x="52872" y="51437"/>
                        <a:pt x="53906" y="51203"/>
                      </a:cubicBezTo>
                      <a:cubicBezTo>
                        <a:pt x="54923" y="51019"/>
                        <a:pt x="56110" y="50321"/>
                        <a:pt x="57442" y="50321"/>
                      </a:cubicBezTo>
                      <a:cubicBezTo>
                        <a:pt x="57552" y="50321"/>
                        <a:pt x="57663" y="50326"/>
                        <a:pt x="57775" y="50336"/>
                      </a:cubicBezTo>
                      <a:cubicBezTo>
                        <a:pt x="58649" y="50416"/>
                        <a:pt x="59937" y="50519"/>
                        <a:pt x="61061" y="50519"/>
                      </a:cubicBezTo>
                      <a:cubicBezTo>
                        <a:pt x="61825" y="50519"/>
                        <a:pt x="62514" y="50471"/>
                        <a:pt x="62945" y="50336"/>
                      </a:cubicBezTo>
                      <a:cubicBezTo>
                        <a:pt x="64046" y="50003"/>
                        <a:pt x="65381" y="49435"/>
                        <a:pt x="65381" y="49435"/>
                      </a:cubicBezTo>
                      <a:lnTo>
                        <a:pt x="65381" y="49102"/>
                      </a:lnTo>
                      <a:lnTo>
                        <a:pt x="65381" y="48301"/>
                      </a:lnTo>
                      <a:lnTo>
                        <a:pt x="653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9"/>
              <p:cNvSpPr/>
              <p:nvPr/>
            </p:nvSpPr>
            <p:spPr>
              <a:xfrm rot="10639853" flipH="1">
                <a:off x="2964988" y="5076428"/>
                <a:ext cx="308983" cy="1114890"/>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EBEB8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4"/>
        <p:cNvGrpSpPr/>
        <p:nvPr/>
      </p:nvGrpSpPr>
      <p:grpSpPr>
        <a:xfrm>
          <a:off x="0" y="0"/>
          <a:ext cx="0" cy="0"/>
          <a:chOff x="0" y="0"/>
          <a:chExt cx="0" cy="0"/>
        </a:xfrm>
      </p:grpSpPr>
      <p:sp>
        <p:nvSpPr>
          <p:cNvPr id="525" name="Google Shape;525;p10"/>
          <p:cNvSpPr>
            <a:spLocks noGrp="1"/>
          </p:cNvSpPr>
          <p:nvPr>
            <p:ph type="pic" idx="2"/>
          </p:nvPr>
        </p:nvSpPr>
        <p:spPr>
          <a:xfrm>
            <a:off x="3800" y="0"/>
            <a:ext cx="9144000" cy="5143500"/>
          </a:xfrm>
          <a:prstGeom prst="rect">
            <a:avLst/>
          </a:prstGeom>
          <a:noFill/>
          <a:ln>
            <a:noFill/>
          </a:ln>
        </p:spPr>
      </p:sp>
      <p:sp>
        <p:nvSpPr>
          <p:cNvPr id="526" name="Google Shape;526;p10"/>
          <p:cNvSpPr txBox="1">
            <a:spLocks noGrp="1"/>
          </p:cNvSpPr>
          <p:nvPr>
            <p:ph type="title"/>
          </p:nvPr>
        </p:nvSpPr>
        <p:spPr>
          <a:xfrm>
            <a:off x="720000" y="4014450"/>
            <a:ext cx="7704000" cy="5727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3500"/>
              <a:buNone/>
              <a:defRPr>
                <a:latin typeface="Arial" panose="020B0604020202020204" pitchFamily="34" charset="0"/>
                <a:cs typeface="Arial" panose="020B0604020202020204" pitchFamily="34"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7"/>
        <p:cNvGrpSpPr/>
        <p:nvPr/>
      </p:nvGrpSpPr>
      <p:grpSpPr>
        <a:xfrm>
          <a:off x="0" y="0"/>
          <a:ext cx="0" cy="0"/>
          <a:chOff x="0" y="0"/>
          <a:chExt cx="0" cy="0"/>
        </a:xfrm>
      </p:grpSpPr>
      <p:sp>
        <p:nvSpPr>
          <p:cNvPr id="528" name="Google Shape;528;p11"/>
          <p:cNvSpPr txBox="1">
            <a:spLocks noGrp="1"/>
          </p:cNvSpPr>
          <p:nvPr>
            <p:ph type="title" hasCustomPrompt="1"/>
          </p:nvPr>
        </p:nvSpPr>
        <p:spPr>
          <a:xfrm>
            <a:off x="1284000" y="1830950"/>
            <a:ext cx="6576000" cy="9843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0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29" name="Google Shape;529;p11"/>
          <p:cNvSpPr txBox="1">
            <a:spLocks noGrp="1"/>
          </p:cNvSpPr>
          <p:nvPr>
            <p:ph type="subTitle" idx="1"/>
          </p:nvPr>
        </p:nvSpPr>
        <p:spPr>
          <a:xfrm>
            <a:off x="1284000" y="2739250"/>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7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530" name="Google Shape;530;p11"/>
          <p:cNvGrpSpPr/>
          <p:nvPr/>
        </p:nvGrpSpPr>
        <p:grpSpPr>
          <a:xfrm>
            <a:off x="-1164313" y="-1800318"/>
            <a:ext cx="12778374" cy="8266947"/>
            <a:chOff x="-1164313" y="-1800318"/>
            <a:chExt cx="12778374" cy="8266947"/>
          </a:xfrm>
        </p:grpSpPr>
        <p:grpSp>
          <p:nvGrpSpPr>
            <p:cNvPr id="531" name="Google Shape;531;p11"/>
            <p:cNvGrpSpPr/>
            <p:nvPr/>
          </p:nvGrpSpPr>
          <p:grpSpPr>
            <a:xfrm rot="1011504">
              <a:off x="5026790" y="-222440"/>
              <a:ext cx="6506106" cy="1523867"/>
              <a:chOff x="1737661" y="-813022"/>
              <a:chExt cx="6506272" cy="1523906"/>
            </a:xfrm>
          </p:grpSpPr>
          <p:grpSp>
            <p:nvGrpSpPr>
              <p:cNvPr id="532" name="Google Shape;532;p11"/>
              <p:cNvGrpSpPr/>
              <p:nvPr/>
            </p:nvGrpSpPr>
            <p:grpSpPr>
              <a:xfrm rot="440">
                <a:off x="1737661" y="-812606"/>
                <a:ext cx="6506272" cy="1523074"/>
                <a:chOff x="412175" y="1110529"/>
                <a:chExt cx="8320041" cy="2623728"/>
              </a:xfrm>
            </p:grpSpPr>
            <p:sp>
              <p:nvSpPr>
                <p:cNvPr id="533" name="Google Shape;533;p11"/>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36" name="Google Shape;536;p11"/>
              <p:cNvCxnSpPr/>
              <p:nvPr/>
            </p:nvCxnSpPr>
            <p:spPr>
              <a:xfrm>
                <a:off x="1837150" y="-5708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37" name="Google Shape;537;p11"/>
              <p:cNvCxnSpPr/>
              <p:nvPr/>
            </p:nvCxnSpPr>
            <p:spPr>
              <a:xfrm>
                <a:off x="1837150" y="-4092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38" name="Google Shape;538;p11"/>
              <p:cNvCxnSpPr/>
              <p:nvPr/>
            </p:nvCxnSpPr>
            <p:spPr>
              <a:xfrm>
                <a:off x="1837150" y="-2476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39" name="Google Shape;539;p11"/>
              <p:cNvCxnSpPr/>
              <p:nvPr/>
            </p:nvCxnSpPr>
            <p:spPr>
              <a:xfrm>
                <a:off x="1837150" y="-860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40" name="Google Shape;540;p11"/>
              <p:cNvCxnSpPr/>
              <p:nvPr/>
            </p:nvCxnSpPr>
            <p:spPr>
              <a:xfrm>
                <a:off x="1837150" y="7552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541" name="Google Shape;541;p11"/>
              <p:cNvCxnSpPr/>
              <p:nvPr/>
            </p:nvCxnSpPr>
            <p:spPr>
              <a:xfrm>
                <a:off x="1837150" y="237125"/>
                <a:ext cx="6225600" cy="0"/>
              </a:xfrm>
              <a:prstGeom prst="straightConnector1">
                <a:avLst/>
              </a:prstGeom>
              <a:noFill/>
              <a:ln w="19050" cap="flat" cmpd="sng">
                <a:solidFill>
                  <a:schemeClr val="accent3"/>
                </a:solidFill>
                <a:prstDash val="solid"/>
                <a:round/>
                <a:headEnd type="none" w="med" len="med"/>
                <a:tailEnd type="none" w="med" len="med"/>
              </a:ln>
            </p:spPr>
          </p:cxnSp>
        </p:grpSp>
        <p:grpSp>
          <p:nvGrpSpPr>
            <p:cNvPr id="542" name="Google Shape;542;p11"/>
            <p:cNvGrpSpPr/>
            <p:nvPr/>
          </p:nvGrpSpPr>
          <p:grpSpPr>
            <a:xfrm rot="-610635">
              <a:off x="-1001422" y="-1424089"/>
              <a:ext cx="4458073" cy="2240754"/>
              <a:chOff x="5299165" y="4527803"/>
              <a:chExt cx="4457919" cy="2240676"/>
            </a:xfrm>
          </p:grpSpPr>
          <p:grpSp>
            <p:nvGrpSpPr>
              <p:cNvPr id="543" name="Google Shape;543;p11"/>
              <p:cNvGrpSpPr/>
              <p:nvPr/>
            </p:nvGrpSpPr>
            <p:grpSpPr>
              <a:xfrm rot="-201541">
                <a:off x="5353708" y="4653498"/>
                <a:ext cx="4348833" cy="1989286"/>
                <a:chOff x="3189950" y="3927900"/>
                <a:chExt cx="2831200" cy="1295075"/>
              </a:xfrm>
            </p:grpSpPr>
            <p:sp>
              <p:nvSpPr>
                <p:cNvPr id="544" name="Google Shape;544;p11"/>
                <p:cNvSpPr/>
                <p:nvPr/>
              </p:nvSpPr>
              <p:spPr>
                <a:xfrm>
                  <a:off x="3229975" y="3927900"/>
                  <a:ext cx="2791175" cy="1295075"/>
                </a:xfrm>
                <a:custGeom>
                  <a:avLst/>
                  <a:gdLst/>
                  <a:ahLst/>
                  <a:cxnLst/>
                  <a:rect l="l" t="t" r="r" b="b"/>
                  <a:pathLst>
                    <a:path w="111647" h="51803" extrusionOk="0">
                      <a:moveTo>
                        <a:pt x="11339" y="1"/>
                      </a:moveTo>
                      <a:cubicBezTo>
                        <a:pt x="10170" y="1"/>
                        <a:pt x="10709" y="1495"/>
                        <a:pt x="9622" y="1495"/>
                      </a:cubicBezTo>
                      <a:cubicBezTo>
                        <a:pt x="9566" y="1495"/>
                        <a:pt x="9506" y="1491"/>
                        <a:pt x="9441" y="1482"/>
                      </a:cubicBezTo>
                      <a:cubicBezTo>
                        <a:pt x="9219" y="1460"/>
                        <a:pt x="9017" y="1449"/>
                        <a:pt x="8827" y="1449"/>
                      </a:cubicBezTo>
                      <a:cubicBezTo>
                        <a:pt x="7622" y="1449"/>
                        <a:pt x="6966" y="1870"/>
                        <a:pt x="5438" y="2216"/>
                      </a:cubicBezTo>
                      <a:cubicBezTo>
                        <a:pt x="4821" y="2365"/>
                        <a:pt x="4627" y="2412"/>
                        <a:pt x="4565" y="2412"/>
                      </a:cubicBezTo>
                      <a:cubicBezTo>
                        <a:pt x="4461" y="2412"/>
                        <a:pt x="4743" y="2276"/>
                        <a:pt x="3981" y="2276"/>
                      </a:cubicBezTo>
                      <a:cubicBezTo>
                        <a:pt x="3884" y="2276"/>
                        <a:pt x="3770" y="2278"/>
                        <a:pt x="3637" y="2283"/>
                      </a:cubicBezTo>
                      <a:cubicBezTo>
                        <a:pt x="3614" y="2283"/>
                        <a:pt x="3592" y="2284"/>
                        <a:pt x="3570" y="2284"/>
                      </a:cubicBezTo>
                      <a:cubicBezTo>
                        <a:pt x="1790" y="2284"/>
                        <a:pt x="1" y="982"/>
                        <a:pt x="1" y="982"/>
                      </a:cubicBezTo>
                      <a:lnTo>
                        <a:pt x="1" y="7120"/>
                      </a:lnTo>
                      <a:lnTo>
                        <a:pt x="1" y="16693"/>
                      </a:lnTo>
                      <a:lnTo>
                        <a:pt x="1" y="43512"/>
                      </a:lnTo>
                      <a:lnTo>
                        <a:pt x="1" y="47082"/>
                      </a:lnTo>
                      <a:lnTo>
                        <a:pt x="1" y="49917"/>
                      </a:lnTo>
                      <a:cubicBezTo>
                        <a:pt x="1" y="49917"/>
                        <a:pt x="2302" y="51351"/>
                        <a:pt x="4304" y="51552"/>
                      </a:cubicBezTo>
                      <a:cubicBezTo>
                        <a:pt x="4727" y="51587"/>
                        <a:pt x="5078" y="51600"/>
                        <a:pt x="5388" y="51600"/>
                      </a:cubicBezTo>
                      <a:cubicBezTo>
                        <a:pt x="6236" y="51600"/>
                        <a:pt x="6775" y="51503"/>
                        <a:pt x="7622" y="51503"/>
                      </a:cubicBezTo>
                      <a:cubicBezTo>
                        <a:pt x="7932" y="51503"/>
                        <a:pt x="8284" y="51516"/>
                        <a:pt x="8707" y="51552"/>
                      </a:cubicBezTo>
                      <a:cubicBezTo>
                        <a:pt x="9819" y="51644"/>
                        <a:pt x="10200" y="51716"/>
                        <a:pt x="10490" y="51716"/>
                      </a:cubicBezTo>
                      <a:cubicBezTo>
                        <a:pt x="10723" y="51716"/>
                        <a:pt x="10897" y="51670"/>
                        <a:pt x="11342" y="51552"/>
                      </a:cubicBezTo>
                      <a:cubicBezTo>
                        <a:pt x="11462" y="51524"/>
                        <a:pt x="11600" y="51512"/>
                        <a:pt x="11754" y="51512"/>
                      </a:cubicBezTo>
                      <a:cubicBezTo>
                        <a:pt x="12521" y="51512"/>
                        <a:pt x="13696" y="51803"/>
                        <a:pt x="15155" y="51803"/>
                      </a:cubicBezTo>
                      <a:cubicBezTo>
                        <a:pt x="15838" y="51803"/>
                        <a:pt x="16584" y="51739"/>
                        <a:pt x="17380" y="51552"/>
                      </a:cubicBezTo>
                      <a:cubicBezTo>
                        <a:pt x="20182" y="50884"/>
                        <a:pt x="21616" y="48516"/>
                        <a:pt x="24652" y="48249"/>
                      </a:cubicBezTo>
                      <a:cubicBezTo>
                        <a:pt x="24817" y="48236"/>
                        <a:pt x="24972" y="48230"/>
                        <a:pt x="25115" y="48230"/>
                      </a:cubicBezTo>
                      <a:cubicBezTo>
                        <a:pt x="27469" y="48230"/>
                        <a:pt x="27000" y="49860"/>
                        <a:pt x="28450" y="49860"/>
                      </a:cubicBezTo>
                      <a:cubicBezTo>
                        <a:pt x="28514" y="49860"/>
                        <a:pt x="28582" y="49857"/>
                        <a:pt x="28654" y="49850"/>
                      </a:cubicBezTo>
                      <a:cubicBezTo>
                        <a:pt x="29317" y="49789"/>
                        <a:pt x="30035" y="49768"/>
                        <a:pt x="30758" y="49768"/>
                      </a:cubicBezTo>
                      <a:cubicBezTo>
                        <a:pt x="32000" y="49768"/>
                        <a:pt x="33259" y="49829"/>
                        <a:pt x="34292" y="49850"/>
                      </a:cubicBezTo>
                      <a:cubicBezTo>
                        <a:pt x="35893" y="49884"/>
                        <a:pt x="38495" y="51051"/>
                        <a:pt x="39696" y="51485"/>
                      </a:cubicBezTo>
                      <a:cubicBezTo>
                        <a:pt x="39784" y="51514"/>
                        <a:pt x="39880" y="51528"/>
                        <a:pt x="39985" y="51528"/>
                      </a:cubicBezTo>
                      <a:cubicBezTo>
                        <a:pt x="41311" y="51528"/>
                        <a:pt x="43950" y="49332"/>
                        <a:pt x="47134" y="48683"/>
                      </a:cubicBezTo>
                      <a:cubicBezTo>
                        <a:pt x="47790" y="48554"/>
                        <a:pt x="48356" y="48506"/>
                        <a:pt x="48864" y="48506"/>
                      </a:cubicBezTo>
                      <a:cubicBezTo>
                        <a:pt x="50367" y="48506"/>
                        <a:pt x="51353" y="48927"/>
                        <a:pt x="52611" y="48927"/>
                      </a:cubicBezTo>
                      <a:cubicBezTo>
                        <a:pt x="53133" y="48927"/>
                        <a:pt x="53701" y="48855"/>
                        <a:pt x="54373" y="48649"/>
                      </a:cubicBezTo>
                      <a:cubicBezTo>
                        <a:pt x="57003" y="47867"/>
                        <a:pt x="56665" y="46496"/>
                        <a:pt x="58433" y="46496"/>
                      </a:cubicBezTo>
                      <a:cubicBezTo>
                        <a:pt x="58549" y="46496"/>
                        <a:pt x="58674" y="46502"/>
                        <a:pt x="58809" y="46515"/>
                      </a:cubicBezTo>
                      <a:cubicBezTo>
                        <a:pt x="60929" y="46707"/>
                        <a:pt x="65490" y="49898"/>
                        <a:pt x="67792" y="49898"/>
                      </a:cubicBezTo>
                      <a:cubicBezTo>
                        <a:pt x="67881" y="49898"/>
                        <a:pt x="67967" y="49894"/>
                        <a:pt x="68049" y="49884"/>
                      </a:cubicBezTo>
                      <a:cubicBezTo>
                        <a:pt x="69451" y="49737"/>
                        <a:pt x="70197" y="49368"/>
                        <a:pt x="71010" y="49368"/>
                      </a:cubicBezTo>
                      <a:cubicBezTo>
                        <a:pt x="71494" y="49368"/>
                        <a:pt x="72002" y="49498"/>
                        <a:pt x="72686" y="49884"/>
                      </a:cubicBezTo>
                      <a:cubicBezTo>
                        <a:pt x="74075" y="50681"/>
                        <a:pt x="74294" y="51241"/>
                        <a:pt x="75407" y="51241"/>
                      </a:cubicBezTo>
                      <a:cubicBezTo>
                        <a:pt x="75738" y="51241"/>
                        <a:pt x="76147" y="51191"/>
                        <a:pt x="76689" y="51085"/>
                      </a:cubicBezTo>
                      <a:cubicBezTo>
                        <a:pt x="77667" y="50910"/>
                        <a:pt x="78376" y="50849"/>
                        <a:pt x="78993" y="50849"/>
                      </a:cubicBezTo>
                      <a:cubicBezTo>
                        <a:pt x="79913" y="50849"/>
                        <a:pt x="80628" y="50985"/>
                        <a:pt x="81726" y="51085"/>
                      </a:cubicBezTo>
                      <a:cubicBezTo>
                        <a:pt x="82888" y="51192"/>
                        <a:pt x="83148" y="51300"/>
                        <a:pt x="83876" y="51300"/>
                      </a:cubicBezTo>
                      <a:cubicBezTo>
                        <a:pt x="84276" y="51300"/>
                        <a:pt x="84818" y="51267"/>
                        <a:pt x="85728" y="51185"/>
                      </a:cubicBezTo>
                      <a:cubicBezTo>
                        <a:pt x="86900" y="51066"/>
                        <a:pt x="87583" y="51020"/>
                        <a:pt x="88142" y="51020"/>
                      </a:cubicBezTo>
                      <a:cubicBezTo>
                        <a:pt x="88841" y="51020"/>
                        <a:pt x="89346" y="51092"/>
                        <a:pt x="90365" y="51185"/>
                      </a:cubicBezTo>
                      <a:cubicBezTo>
                        <a:pt x="90621" y="51208"/>
                        <a:pt x="90841" y="51218"/>
                        <a:pt x="91033" y="51218"/>
                      </a:cubicBezTo>
                      <a:cubicBezTo>
                        <a:pt x="91833" y="51218"/>
                        <a:pt x="92163" y="51053"/>
                        <a:pt x="92684" y="51053"/>
                      </a:cubicBezTo>
                      <a:cubicBezTo>
                        <a:pt x="92919" y="51053"/>
                        <a:pt x="93193" y="51087"/>
                        <a:pt x="93567" y="51185"/>
                      </a:cubicBezTo>
                      <a:cubicBezTo>
                        <a:pt x="93780" y="51239"/>
                        <a:pt x="94005" y="51260"/>
                        <a:pt x="94241" y="51260"/>
                      </a:cubicBezTo>
                      <a:cubicBezTo>
                        <a:pt x="95125" y="51260"/>
                        <a:pt x="96175" y="50961"/>
                        <a:pt x="97363" y="50961"/>
                      </a:cubicBezTo>
                      <a:cubicBezTo>
                        <a:pt x="98005" y="50961"/>
                        <a:pt x="98687" y="51049"/>
                        <a:pt x="99405" y="51318"/>
                      </a:cubicBezTo>
                      <a:cubicBezTo>
                        <a:pt x="99776" y="51445"/>
                        <a:pt x="100063" y="51499"/>
                        <a:pt x="100288" y="51499"/>
                      </a:cubicBezTo>
                      <a:cubicBezTo>
                        <a:pt x="101477" y="51499"/>
                        <a:pt x="100938" y="50005"/>
                        <a:pt x="102026" y="50005"/>
                      </a:cubicBezTo>
                      <a:cubicBezTo>
                        <a:pt x="102082" y="50005"/>
                        <a:pt x="102142" y="50009"/>
                        <a:pt x="102207" y="50017"/>
                      </a:cubicBezTo>
                      <a:cubicBezTo>
                        <a:pt x="103218" y="50120"/>
                        <a:pt x="103821" y="50275"/>
                        <a:pt x="104560" y="50275"/>
                      </a:cubicBezTo>
                      <a:cubicBezTo>
                        <a:pt x="105015" y="50275"/>
                        <a:pt x="105523" y="50216"/>
                        <a:pt x="106210" y="50050"/>
                      </a:cubicBezTo>
                      <a:cubicBezTo>
                        <a:pt x="106819" y="49915"/>
                        <a:pt x="107016" y="49871"/>
                        <a:pt x="107080" y="49871"/>
                      </a:cubicBezTo>
                      <a:cubicBezTo>
                        <a:pt x="107197" y="49871"/>
                        <a:pt x="106865" y="50019"/>
                        <a:pt x="107808" y="50019"/>
                      </a:cubicBezTo>
                      <a:cubicBezTo>
                        <a:pt x="107870" y="50019"/>
                        <a:pt x="107938" y="50018"/>
                        <a:pt x="108011" y="50017"/>
                      </a:cubicBezTo>
                      <a:cubicBezTo>
                        <a:pt x="108054" y="50016"/>
                        <a:pt x="108097" y="50015"/>
                        <a:pt x="108140" y="50015"/>
                      </a:cubicBezTo>
                      <a:cubicBezTo>
                        <a:pt x="109899" y="50015"/>
                        <a:pt x="111647" y="51318"/>
                        <a:pt x="111647" y="51318"/>
                      </a:cubicBezTo>
                      <a:lnTo>
                        <a:pt x="111647" y="47182"/>
                      </a:lnTo>
                      <a:lnTo>
                        <a:pt x="111647" y="35540"/>
                      </a:lnTo>
                      <a:lnTo>
                        <a:pt x="111647" y="8721"/>
                      </a:lnTo>
                      <a:lnTo>
                        <a:pt x="111647" y="7120"/>
                      </a:lnTo>
                      <a:lnTo>
                        <a:pt x="111647" y="2283"/>
                      </a:lnTo>
                      <a:cubicBezTo>
                        <a:pt x="111647" y="2283"/>
                        <a:pt x="110624" y="2357"/>
                        <a:pt x="109349" y="2357"/>
                      </a:cubicBezTo>
                      <a:cubicBezTo>
                        <a:pt x="108712" y="2357"/>
                        <a:pt x="108011" y="2339"/>
                        <a:pt x="107344" y="2283"/>
                      </a:cubicBezTo>
                      <a:cubicBezTo>
                        <a:pt x="106885" y="2245"/>
                        <a:pt x="106509" y="2231"/>
                        <a:pt x="106177" y="2231"/>
                      </a:cubicBezTo>
                      <a:cubicBezTo>
                        <a:pt x="105339" y="2231"/>
                        <a:pt x="104786" y="2318"/>
                        <a:pt x="103910" y="2318"/>
                      </a:cubicBezTo>
                      <a:cubicBezTo>
                        <a:pt x="103619" y="2318"/>
                        <a:pt x="103292" y="2309"/>
                        <a:pt x="102907" y="2283"/>
                      </a:cubicBezTo>
                      <a:cubicBezTo>
                        <a:pt x="101796" y="2190"/>
                        <a:pt x="101425" y="2118"/>
                        <a:pt x="101143" y="2118"/>
                      </a:cubicBezTo>
                      <a:cubicBezTo>
                        <a:pt x="100918" y="2118"/>
                        <a:pt x="100750" y="2164"/>
                        <a:pt x="100306" y="2283"/>
                      </a:cubicBezTo>
                      <a:cubicBezTo>
                        <a:pt x="100189" y="2310"/>
                        <a:pt x="100056" y="2321"/>
                        <a:pt x="99908" y="2321"/>
                      </a:cubicBezTo>
                      <a:cubicBezTo>
                        <a:pt x="99139" y="2321"/>
                        <a:pt x="97951" y="2017"/>
                        <a:pt x="96482" y="2017"/>
                      </a:cubicBezTo>
                      <a:cubicBezTo>
                        <a:pt x="95791" y="2017"/>
                        <a:pt x="95037" y="2085"/>
                        <a:pt x="94235" y="2283"/>
                      </a:cubicBezTo>
                      <a:cubicBezTo>
                        <a:pt x="93476" y="2466"/>
                        <a:pt x="92817" y="2528"/>
                        <a:pt x="92199" y="2528"/>
                      </a:cubicBezTo>
                      <a:cubicBezTo>
                        <a:pt x="90856" y="2528"/>
                        <a:pt x="89700" y="2234"/>
                        <a:pt x="88115" y="2234"/>
                      </a:cubicBezTo>
                      <a:cubicBezTo>
                        <a:pt x="87765" y="2234"/>
                        <a:pt x="87394" y="2248"/>
                        <a:pt x="86996" y="2283"/>
                      </a:cubicBezTo>
                      <a:cubicBezTo>
                        <a:pt x="86830" y="2296"/>
                        <a:pt x="86676" y="2302"/>
                        <a:pt x="86532" y="2302"/>
                      </a:cubicBezTo>
                      <a:cubicBezTo>
                        <a:pt x="84179" y="2302"/>
                        <a:pt x="84648" y="672"/>
                        <a:pt x="83198" y="672"/>
                      </a:cubicBezTo>
                      <a:cubicBezTo>
                        <a:pt x="83133" y="672"/>
                        <a:pt x="83065" y="675"/>
                        <a:pt x="82993" y="682"/>
                      </a:cubicBezTo>
                      <a:cubicBezTo>
                        <a:pt x="82330" y="743"/>
                        <a:pt x="81613" y="764"/>
                        <a:pt x="80889" y="764"/>
                      </a:cubicBezTo>
                      <a:cubicBezTo>
                        <a:pt x="79648" y="764"/>
                        <a:pt x="78389" y="703"/>
                        <a:pt x="77356" y="682"/>
                      </a:cubicBezTo>
                      <a:cubicBezTo>
                        <a:pt x="77302" y="681"/>
                        <a:pt x="77248" y="680"/>
                        <a:pt x="77193" y="680"/>
                      </a:cubicBezTo>
                      <a:cubicBezTo>
                        <a:pt x="76043" y="680"/>
                        <a:pt x="74498" y="905"/>
                        <a:pt x="73278" y="905"/>
                      </a:cubicBezTo>
                      <a:cubicBezTo>
                        <a:pt x="72759" y="905"/>
                        <a:pt x="72298" y="864"/>
                        <a:pt x="71952" y="749"/>
                      </a:cubicBezTo>
                      <a:cubicBezTo>
                        <a:pt x="71786" y="695"/>
                        <a:pt x="71592" y="670"/>
                        <a:pt x="71373" y="670"/>
                      </a:cubicBezTo>
                      <a:cubicBezTo>
                        <a:pt x="69961" y="670"/>
                        <a:pt x="67487" y="1677"/>
                        <a:pt x="64513" y="2283"/>
                      </a:cubicBezTo>
                      <a:cubicBezTo>
                        <a:pt x="61111" y="2950"/>
                        <a:pt x="60077" y="2650"/>
                        <a:pt x="57275" y="3517"/>
                      </a:cubicBezTo>
                      <a:cubicBezTo>
                        <a:pt x="55706" y="3984"/>
                        <a:pt x="55193" y="4127"/>
                        <a:pt x="54659" y="4127"/>
                      </a:cubicBezTo>
                      <a:cubicBezTo>
                        <a:pt x="54240" y="4127"/>
                        <a:pt x="53807" y="4039"/>
                        <a:pt x="52838" y="3951"/>
                      </a:cubicBezTo>
                      <a:cubicBezTo>
                        <a:pt x="50796" y="3734"/>
                        <a:pt x="46486" y="2255"/>
                        <a:pt x="44116" y="2255"/>
                      </a:cubicBezTo>
                      <a:cubicBezTo>
                        <a:pt x="43931" y="2255"/>
                        <a:pt x="43758" y="2264"/>
                        <a:pt x="43598" y="2283"/>
                      </a:cubicBezTo>
                      <a:cubicBezTo>
                        <a:pt x="42904" y="2356"/>
                        <a:pt x="42370" y="2402"/>
                        <a:pt x="41910" y="2402"/>
                      </a:cubicBezTo>
                      <a:cubicBezTo>
                        <a:pt x="40889" y="2402"/>
                        <a:pt x="40226" y="2172"/>
                        <a:pt x="38962" y="1482"/>
                      </a:cubicBezTo>
                      <a:cubicBezTo>
                        <a:pt x="38216" y="1054"/>
                        <a:pt x="37808" y="901"/>
                        <a:pt x="37417" y="901"/>
                      </a:cubicBezTo>
                      <a:cubicBezTo>
                        <a:pt x="36864" y="901"/>
                        <a:pt x="36347" y="1209"/>
                        <a:pt x="34959" y="1482"/>
                      </a:cubicBezTo>
                      <a:cubicBezTo>
                        <a:pt x="33993" y="1668"/>
                        <a:pt x="33284" y="1732"/>
                        <a:pt x="32666" y="1732"/>
                      </a:cubicBezTo>
                      <a:cubicBezTo>
                        <a:pt x="31726" y="1732"/>
                        <a:pt x="30995" y="1583"/>
                        <a:pt x="29889" y="1482"/>
                      </a:cubicBezTo>
                      <a:cubicBezTo>
                        <a:pt x="28906" y="1390"/>
                        <a:pt x="28583" y="1318"/>
                        <a:pt x="28044" y="1318"/>
                      </a:cubicBezTo>
                      <a:cubicBezTo>
                        <a:pt x="27612" y="1318"/>
                        <a:pt x="27042" y="1364"/>
                        <a:pt x="25886" y="1482"/>
                      </a:cubicBezTo>
                      <a:cubicBezTo>
                        <a:pt x="24691" y="1590"/>
                        <a:pt x="24010" y="1634"/>
                        <a:pt x="23445" y="1634"/>
                      </a:cubicBezTo>
                      <a:cubicBezTo>
                        <a:pt x="22779" y="1634"/>
                        <a:pt x="22275" y="1573"/>
                        <a:pt x="21282" y="1482"/>
                      </a:cubicBezTo>
                      <a:cubicBezTo>
                        <a:pt x="21026" y="1459"/>
                        <a:pt x="20807" y="1449"/>
                        <a:pt x="20614" y="1449"/>
                      </a:cubicBezTo>
                      <a:cubicBezTo>
                        <a:pt x="19814" y="1449"/>
                        <a:pt x="19482" y="1614"/>
                        <a:pt x="18951" y="1614"/>
                      </a:cubicBezTo>
                      <a:cubicBezTo>
                        <a:pt x="18711" y="1614"/>
                        <a:pt x="18430" y="1580"/>
                        <a:pt x="18047" y="1482"/>
                      </a:cubicBezTo>
                      <a:cubicBezTo>
                        <a:pt x="16646" y="1115"/>
                        <a:pt x="14644" y="1015"/>
                        <a:pt x="12209" y="181"/>
                      </a:cubicBezTo>
                      <a:cubicBezTo>
                        <a:pt x="11843" y="54"/>
                        <a:pt x="11561" y="1"/>
                        <a:pt x="11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3190775" y="3943925"/>
                  <a:ext cx="2790350" cy="1201175"/>
                </a:xfrm>
                <a:custGeom>
                  <a:avLst/>
                  <a:gdLst/>
                  <a:ahLst/>
                  <a:cxnLst/>
                  <a:rect l="l" t="t" r="r" b="b"/>
                  <a:pathLst>
                    <a:path w="111614" h="48047" extrusionOk="0">
                      <a:moveTo>
                        <a:pt x="83138" y="1"/>
                      </a:moveTo>
                      <a:cubicBezTo>
                        <a:pt x="83081" y="1"/>
                        <a:pt x="83022" y="3"/>
                        <a:pt x="82960" y="7"/>
                      </a:cubicBezTo>
                      <a:cubicBezTo>
                        <a:pt x="82309" y="69"/>
                        <a:pt x="81595" y="90"/>
                        <a:pt x="80873" y="90"/>
                      </a:cubicBezTo>
                      <a:cubicBezTo>
                        <a:pt x="79633" y="90"/>
                        <a:pt x="78368" y="29"/>
                        <a:pt x="77356" y="7"/>
                      </a:cubicBezTo>
                      <a:cubicBezTo>
                        <a:pt x="77303" y="6"/>
                        <a:pt x="77248" y="6"/>
                        <a:pt x="77193" y="6"/>
                      </a:cubicBezTo>
                      <a:cubicBezTo>
                        <a:pt x="76042" y="6"/>
                        <a:pt x="74481" y="230"/>
                        <a:pt x="73251" y="230"/>
                      </a:cubicBezTo>
                      <a:cubicBezTo>
                        <a:pt x="72728" y="230"/>
                        <a:pt x="72265" y="190"/>
                        <a:pt x="71919" y="74"/>
                      </a:cubicBezTo>
                      <a:cubicBezTo>
                        <a:pt x="71761" y="26"/>
                        <a:pt x="71576" y="4"/>
                        <a:pt x="71366" y="4"/>
                      </a:cubicBezTo>
                      <a:cubicBezTo>
                        <a:pt x="69973" y="4"/>
                        <a:pt x="67470" y="958"/>
                        <a:pt x="64514" y="1509"/>
                      </a:cubicBezTo>
                      <a:cubicBezTo>
                        <a:pt x="61078" y="2142"/>
                        <a:pt x="60077" y="1875"/>
                        <a:pt x="57242" y="2676"/>
                      </a:cubicBezTo>
                      <a:cubicBezTo>
                        <a:pt x="55681" y="3103"/>
                        <a:pt x="55176" y="3231"/>
                        <a:pt x="54648" y="3231"/>
                      </a:cubicBezTo>
                      <a:cubicBezTo>
                        <a:pt x="54229" y="3231"/>
                        <a:pt x="53795" y="3150"/>
                        <a:pt x="52805" y="3076"/>
                      </a:cubicBezTo>
                      <a:cubicBezTo>
                        <a:pt x="50735" y="2888"/>
                        <a:pt x="46336" y="1491"/>
                        <a:pt x="43987" y="1491"/>
                      </a:cubicBezTo>
                      <a:cubicBezTo>
                        <a:pt x="43838" y="1491"/>
                        <a:pt x="43697" y="1497"/>
                        <a:pt x="43565" y="1509"/>
                      </a:cubicBezTo>
                      <a:cubicBezTo>
                        <a:pt x="42191" y="1654"/>
                        <a:pt x="41440" y="1995"/>
                        <a:pt x="40624" y="1995"/>
                      </a:cubicBezTo>
                      <a:cubicBezTo>
                        <a:pt x="40133" y="1995"/>
                        <a:pt x="39618" y="1872"/>
                        <a:pt x="38929" y="1509"/>
                      </a:cubicBezTo>
                      <a:cubicBezTo>
                        <a:pt x="38184" y="1109"/>
                        <a:pt x="37776" y="965"/>
                        <a:pt x="37386" y="965"/>
                      </a:cubicBezTo>
                      <a:cubicBezTo>
                        <a:pt x="36832" y="965"/>
                        <a:pt x="36315" y="1254"/>
                        <a:pt x="34926" y="1509"/>
                      </a:cubicBezTo>
                      <a:cubicBezTo>
                        <a:pt x="33947" y="1672"/>
                        <a:pt x="33234" y="1730"/>
                        <a:pt x="32609" y="1730"/>
                      </a:cubicBezTo>
                      <a:cubicBezTo>
                        <a:pt x="31700" y="1730"/>
                        <a:pt x="30976" y="1607"/>
                        <a:pt x="29889" y="1509"/>
                      </a:cubicBezTo>
                      <a:cubicBezTo>
                        <a:pt x="28888" y="1416"/>
                        <a:pt x="28557" y="1344"/>
                        <a:pt x="28019" y="1344"/>
                      </a:cubicBezTo>
                      <a:cubicBezTo>
                        <a:pt x="27589" y="1344"/>
                        <a:pt x="27028" y="1390"/>
                        <a:pt x="25886" y="1509"/>
                      </a:cubicBezTo>
                      <a:cubicBezTo>
                        <a:pt x="24676" y="1616"/>
                        <a:pt x="23986" y="1660"/>
                        <a:pt x="23417" y="1660"/>
                      </a:cubicBezTo>
                      <a:cubicBezTo>
                        <a:pt x="22746" y="1660"/>
                        <a:pt x="22242" y="1599"/>
                        <a:pt x="21249" y="1509"/>
                      </a:cubicBezTo>
                      <a:cubicBezTo>
                        <a:pt x="20993" y="1485"/>
                        <a:pt x="20774" y="1475"/>
                        <a:pt x="20581" y="1475"/>
                      </a:cubicBezTo>
                      <a:cubicBezTo>
                        <a:pt x="19781" y="1475"/>
                        <a:pt x="19451" y="1640"/>
                        <a:pt x="18931" y="1640"/>
                      </a:cubicBezTo>
                      <a:cubicBezTo>
                        <a:pt x="18696" y="1640"/>
                        <a:pt x="18421" y="1607"/>
                        <a:pt x="18047" y="1509"/>
                      </a:cubicBezTo>
                      <a:cubicBezTo>
                        <a:pt x="16613" y="1142"/>
                        <a:pt x="14611" y="1075"/>
                        <a:pt x="12210" y="241"/>
                      </a:cubicBezTo>
                      <a:cubicBezTo>
                        <a:pt x="11846" y="126"/>
                        <a:pt x="11564" y="78"/>
                        <a:pt x="11343" y="78"/>
                      </a:cubicBezTo>
                      <a:cubicBezTo>
                        <a:pt x="10134" y="78"/>
                        <a:pt x="10714" y="1518"/>
                        <a:pt x="9573" y="1518"/>
                      </a:cubicBezTo>
                      <a:cubicBezTo>
                        <a:pt x="9521" y="1518"/>
                        <a:pt x="9466" y="1515"/>
                        <a:pt x="9408" y="1509"/>
                      </a:cubicBezTo>
                      <a:cubicBezTo>
                        <a:pt x="8374" y="1403"/>
                        <a:pt x="7767" y="1258"/>
                        <a:pt x="7006" y="1258"/>
                      </a:cubicBezTo>
                      <a:cubicBezTo>
                        <a:pt x="6563" y="1258"/>
                        <a:pt x="6067" y="1307"/>
                        <a:pt x="5405" y="1442"/>
                      </a:cubicBezTo>
                      <a:cubicBezTo>
                        <a:pt x="4788" y="1590"/>
                        <a:pt x="4593" y="1637"/>
                        <a:pt x="4532" y="1637"/>
                      </a:cubicBezTo>
                      <a:cubicBezTo>
                        <a:pt x="4428" y="1637"/>
                        <a:pt x="4710" y="1501"/>
                        <a:pt x="3948" y="1501"/>
                      </a:cubicBezTo>
                      <a:cubicBezTo>
                        <a:pt x="3851" y="1501"/>
                        <a:pt x="3737" y="1504"/>
                        <a:pt x="3603" y="1509"/>
                      </a:cubicBezTo>
                      <a:cubicBezTo>
                        <a:pt x="3581" y="1509"/>
                        <a:pt x="3559" y="1509"/>
                        <a:pt x="3536" y="1509"/>
                      </a:cubicBezTo>
                      <a:cubicBezTo>
                        <a:pt x="1789" y="1509"/>
                        <a:pt x="1" y="241"/>
                        <a:pt x="1" y="241"/>
                      </a:cubicBezTo>
                      <a:lnTo>
                        <a:pt x="1" y="6078"/>
                      </a:lnTo>
                      <a:lnTo>
                        <a:pt x="1" y="15118"/>
                      </a:lnTo>
                      <a:lnTo>
                        <a:pt x="1" y="40503"/>
                      </a:lnTo>
                      <a:lnTo>
                        <a:pt x="1" y="43906"/>
                      </a:lnTo>
                      <a:lnTo>
                        <a:pt x="1" y="46574"/>
                      </a:lnTo>
                      <a:cubicBezTo>
                        <a:pt x="1" y="46574"/>
                        <a:pt x="1009" y="46500"/>
                        <a:pt x="2274" y="46500"/>
                      </a:cubicBezTo>
                      <a:cubicBezTo>
                        <a:pt x="2907" y="46500"/>
                        <a:pt x="3603" y="46519"/>
                        <a:pt x="4271" y="46574"/>
                      </a:cubicBezTo>
                      <a:cubicBezTo>
                        <a:pt x="4693" y="46609"/>
                        <a:pt x="5046" y="46622"/>
                        <a:pt x="5359" y="46622"/>
                      </a:cubicBezTo>
                      <a:cubicBezTo>
                        <a:pt x="6213" y="46622"/>
                        <a:pt x="6765" y="46526"/>
                        <a:pt x="7619" y="46526"/>
                      </a:cubicBezTo>
                      <a:cubicBezTo>
                        <a:pt x="7931" y="46526"/>
                        <a:pt x="8284" y="46539"/>
                        <a:pt x="8707" y="46574"/>
                      </a:cubicBezTo>
                      <a:cubicBezTo>
                        <a:pt x="9789" y="46664"/>
                        <a:pt x="10179" y="46725"/>
                        <a:pt x="10467" y="46725"/>
                      </a:cubicBezTo>
                      <a:cubicBezTo>
                        <a:pt x="10712" y="46725"/>
                        <a:pt x="10883" y="46681"/>
                        <a:pt x="11342" y="46574"/>
                      </a:cubicBezTo>
                      <a:cubicBezTo>
                        <a:pt x="11478" y="46538"/>
                        <a:pt x="11636" y="46523"/>
                        <a:pt x="11814" y="46523"/>
                      </a:cubicBezTo>
                      <a:cubicBezTo>
                        <a:pt x="12594" y="46523"/>
                        <a:pt x="13770" y="46805"/>
                        <a:pt x="15223" y="46805"/>
                      </a:cubicBezTo>
                      <a:cubicBezTo>
                        <a:pt x="15888" y="46805"/>
                        <a:pt x="16611" y="46746"/>
                        <a:pt x="17380" y="46574"/>
                      </a:cubicBezTo>
                      <a:cubicBezTo>
                        <a:pt x="20182" y="45940"/>
                        <a:pt x="21583" y="45206"/>
                        <a:pt x="24618" y="44940"/>
                      </a:cubicBezTo>
                      <a:cubicBezTo>
                        <a:pt x="24797" y="44926"/>
                        <a:pt x="24963" y="44919"/>
                        <a:pt x="25117" y="44919"/>
                      </a:cubicBezTo>
                      <a:cubicBezTo>
                        <a:pt x="27478" y="44919"/>
                        <a:pt x="26998" y="46448"/>
                        <a:pt x="28447" y="46448"/>
                      </a:cubicBezTo>
                      <a:cubicBezTo>
                        <a:pt x="28502" y="46448"/>
                        <a:pt x="28560" y="46445"/>
                        <a:pt x="28621" y="46441"/>
                      </a:cubicBezTo>
                      <a:cubicBezTo>
                        <a:pt x="29284" y="46379"/>
                        <a:pt x="30006" y="46359"/>
                        <a:pt x="30734" y="46359"/>
                      </a:cubicBezTo>
                      <a:cubicBezTo>
                        <a:pt x="31982" y="46359"/>
                        <a:pt x="33247" y="46420"/>
                        <a:pt x="34259" y="46441"/>
                      </a:cubicBezTo>
                      <a:cubicBezTo>
                        <a:pt x="35893" y="46507"/>
                        <a:pt x="38495" y="47608"/>
                        <a:pt x="39696" y="48008"/>
                      </a:cubicBezTo>
                      <a:cubicBezTo>
                        <a:pt x="39780" y="48034"/>
                        <a:pt x="39873" y="48046"/>
                        <a:pt x="39973" y="48046"/>
                      </a:cubicBezTo>
                      <a:cubicBezTo>
                        <a:pt x="41294" y="48046"/>
                        <a:pt x="43938" y="45931"/>
                        <a:pt x="47101" y="45373"/>
                      </a:cubicBezTo>
                      <a:cubicBezTo>
                        <a:pt x="50537" y="44739"/>
                        <a:pt x="51538" y="45006"/>
                        <a:pt x="54373" y="44206"/>
                      </a:cubicBezTo>
                      <a:cubicBezTo>
                        <a:pt x="56937" y="43464"/>
                        <a:pt x="56640" y="42179"/>
                        <a:pt x="58332" y="42179"/>
                      </a:cubicBezTo>
                      <a:cubicBezTo>
                        <a:pt x="58466" y="42179"/>
                        <a:pt x="58614" y="42187"/>
                        <a:pt x="58776" y="42204"/>
                      </a:cubicBezTo>
                      <a:cubicBezTo>
                        <a:pt x="60933" y="42397"/>
                        <a:pt x="65480" y="45385"/>
                        <a:pt x="67805" y="45385"/>
                      </a:cubicBezTo>
                      <a:cubicBezTo>
                        <a:pt x="67889" y="45385"/>
                        <a:pt x="67971" y="45381"/>
                        <a:pt x="68049" y="45373"/>
                      </a:cubicBezTo>
                      <a:cubicBezTo>
                        <a:pt x="69410" y="45208"/>
                        <a:pt x="70147" y="44878"/>
                        <a:pt x="70952" y="44878"/>
                      </a:cubicBezTo>
                      <a:cubicBezTo>
                        <a:pt x="71449" y="44878"/>
                        <a:pt x="71973" y="45004"/>
                        <a:pt x="72686" y="45373"/>
                      </a:cubicBezTo>
                      <a:cubicBezTo>
                        <a:pt x="73406" y="45767"/>
                        <a:pt x="73805" y="45907"/>
                        <a:pt x="74187" y="45907"/>
                      </a:cubicBezTo>
                      <a:cubicBezTo>
                        <a:pt x="74744" y="45907"/>
                        <a:pt x="75265" y="45611"/>
                        <a:pt x="76689" y="45373"/>
                      </a:cubicBezTo>
                      <a:cubicBezTo>
                        <a:pt x="77640" y="45199"/>
                        <a:pt x="78344" y="45138"/>
                        <a:pt x="78965" y="45138"/>
                      </a:cubicBezTo>
                      <a:cubicBezTo>
                        <a:pt x="79889" y="45138"/>
                        <a:pt x="80628" y="45273"/>
                        <a:pt x="81726" y="45373"/>
                      </a:cubicBezTo>
                      <a:cubicBezTo>
                        <a:pt x="83376" y="45526"/>
                        <a:pt x="83179" y="46603"/>
                        <a:pt x="85134" y="46603"/>
                      </a:cubicBezTo>
                      <a:cubicBezTo>
                        <a:pt x="85313" y="46603"/>
                        <a:pt x="85510" y="46594"/>
                        <a:pt x="85729" y="46574"/>
                      </a:cubicBezTo>
                      <a:cubicBezTo>
                        <a:pt x="86900" y="46456"/>
                        <a:pt x="87584" y="46409"/>
                        <a:pt x="88143" y="46409"/>
                      </a:cubicBezTo>
                      <a:cubicBezTo>
                        <a:pt x="88842" y="46409"/>
                        <a:pt x="89346" y="46481"/>
                        <a:pt x="90365" y="46574"/>
                      </a:cubicBezTo>
                      <a:cubicBezTo>
                        <a:pt x="90617" y="46598"/>
                        <a:pt x="90832" y="46607"/>
                        <a:pt x="91021" y="46607"/>
                      </a:cubicBezTo>
                      <a:cubicBezTo>
                        <a:pt x="91807" y="46607"/>
                        <a:pt x="92135" y="46442"/>
                        <a:pt x="92664" y="46442"/>
                      </a:cubicBezTo>
                      <a:cubicBezTo>
                        <a:pt x="92904" y="46442"/>
                        <a:pt x="93184" y="46476"/>
                        <a:pt x="93568" y="46574"/>
                      </a:cubicBezTo>
                      <a:cubicBezTo>
                        <a:pt x="94969" y="46941"/>
                        <a:pt x="96970" y="46974"/>
                        <a:pt x="99405" y="47808"/>
                      </a:cubicBezTo>
                      <a:cubicBezTo>
                        <a:pt x="99777" y="47932"/>
                        <a:pt x="100062" y="47984"/>
                        <a:pt x="100285" y="47984"/>
                      </a:cubicBezTo>
                      <a:cubicBezTo>
                        <a:pt x="101449" y="47984"/>
                        <a:pt x="100907" y="46565"/>
                        <a:pt x="102042" y="46565"/>
                      </a:cubicBezTo>
                      <a:cubicBezTo>
                        <a:pt x="102093" y="46565"/>
                        <a:pt x="102148" y="46568"/>
                        <a:pt x="102207" y="46574"/>
                      </a:cubicBezTo>
                      <a:cubicBezTo>
                        <a:pt x="103184" y="46676"/>
                        <a:pt x="103788" y="46802"/>
                        <a:pt x="104519" y="46802"/>
                      </a:cubicBezTo>
                      <a:cubicBezTo>
                        <a:pt x="104987" y="46802"/>
                        <a:pt x="105507" y="46751"/>
                        <a:pt x="106210" y="46607"/>
                      </a:cubicBezTo>
                      <a:cubicBezTo>
                        <a:pt x="106808" y="46472"/>
                        <a:pt x="107001" y="46428"/>
                        <a:pt x="107064" y="46428"/>
                      </a:cubicBezTo>
                      <a:cubicBezTo>
                        <a:pt x="107179" y="46428"/>
                        <a:pt x="106853" y="46576"/>
                        <a:pt x="107779" y="46576"/>
                      </a:cubicBezTo>
                      <a:cubicBezTo>
                        <a:pt x="107839" y="46576"/>
                        <a:pt x="107906" y="46575"/>
                        <a:pt x="107978" y="46574"/>
                      </a:cubicBezTo>
                      <a:cubicBezTo>
                        <a:pt x="108001" y="46574"/>
                        <a:pt x="108025" y="46573"/>
                        <a:pt x="108048" y="46573"/>
                      </a:cubicBezTo>
                      <a:cubicBezTo>
                        <a:pt x="109827" y="46573"/>
                        <a:pt x="111614" y="47808"/>
                        <a:pt x="111614" y="47808"/>
                      </a:cubicBezTo>
                      <a:lnTo>
                        <a:pt x="111614" y="43906"/>
                      </a:lnTo>
                      <a:lnTo>
                        <a:pt x="111614" y="32931"/>
                      </a:lnTo>
                      <a:lnTo>
                        <a:pt x="111614" y="7580"/>
                      </a:lnTo>
                      <a:lnTo>
                        <a:pt x="111614" y="6112"/>
                      </a:lnTo>
                      <a:lnTo>
                        <a:pt x="111614" y="1542"/>
                      </a:lnTo>
                      <a:cubicBezTo>
                        <a:pt x="111611" y="1539"/>
                        <a:pt x="111587" y="1537"/>
                        <a:pt x="111545" y="1537"/>
                      </a:cubicBezTo>
                      <a:cubicBezTo>
                        <a:pt x="111301" y="1537"/>
                        <a:pt x="110433" y="1584"/>
                        <a:pt x="109378" y="1584"/>
                      </a:cubicBezTo>
                      <a:cubicBezTo>
                        <a:pt x="108726" y="1584"/>
                        <a:pt x="108002" y="1566"/>
                        <a:pt x="107311" y="1509"/>
                      </a:cubicBezTo>
                      <a:cubicBezTo>
                        <a:pt x="106888" y="1473"/>
                        <a:pt x="106536" y="1460"/>
                        <a:pt x="106226" y="1460"/>
                      </a:cubicBezTo>
                      <a:cubicBezTo>
                        <a:pt x="105379" y="1460"/>
                        <a:pt x="104840" y="1557"/>
                        <a:pt x="103992" y="1557"/>
                      </a:cubicBezTo>
                      <a:cubicBezTo>
                        <a:pt x="103682" y="1557"/>
                        <a:pt x="103331" y="1544"/>
                        <a:pt x="102908" y="1509"/>
                      </a:cubicBezTo>
                      <a:cubicBezTo>
                        <a:pt x="101796" y="1416"/>
                        <a:pt x="101415" y="1344"/>
                        <a:pt x="101124" y="1344"/>
                      </a:cubicBezTo>
                      <a:cubicBezTo>
                        <a:pt x="100892" y="1344"/>
                        <a:pt x="100717" y="1390"/>
                        <a:pt x="100272" y="1509"/>
                      </a:cubicBezTo>
                      <a:cubicBezTo>
                        <a:pt x="100148" y="1538"/>
                        <a:pt x="100005" y="1550"/>
                        <a:pt x="99845" y="1550"/>
                      </a:cubicBezTo>
                      <a:cubicBezTo>
                        <a:pt x="99073" y="1550"/>
                        <a:pt x="97899" y="1272"/>
                        <a:pt x="96442" y="1272"/>
                      </a:cubicBezTo>
                      <a:cubicBezTo>
                        <a:pt x="95763" y="1272"/>
                        <a:pt x="95024" y="1332"/>
                        <a:pt x="94235" y="1509"/>
                      </a:cubicBezTo>
                      <a:cubicBezTo>
                        <a:pt x="93474" y="1681"/>
                        <a:pt x="92815" y="1740"/>
                        <a:pt x="92197" y="1740"/>
                      </a:cubicBezTo>
                      <a:cubicBezTo>
                        <a:pt x="90845" y="1740"/>
                        <a:pt x="89692" y="1458"/>
                        <a:pt x="88116" y="1458"/>
                      </a:cubicBezTo>
                      <a:cubicBezTo>
                        <a:pt x="87756" y="1458"/>
                        <a:pt x="87374" y="1472"/>
                        <a:pt x="86963" y="1509"/>
                      </a:cubicBezTo>
                      <a:cubicBezTo>
                        <a:pt x="86786" y="1522"/>
                        <a:pt x="86622" y="1529"/>
                        <a:pt x="86470" y="1529"/>
                      </a:cubicBezTo>
                      <a:cubicBezTo>
                        <a:pt x="84135" y="1529"/>
                        <a:pt x="84615" y="1"/>
                        <a:pt x="831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3190775" y="3979125"/>
                  <a:ext cx="875" cy="5850"/>
                </a:xfrm>
                <a:custGeom>
                  <a:avLst/>
                  <a:gdLst/>
                  <a:ahLst/>
                  <a:cxnLst/>
                  <a:rect l="l" t="t" r="r" b="b"/>
                  <a:pathLst>
                    <a:path w="35" h="234" extrusionOk="0">
                      <a:moveTo>
                        <a:pt x="1" y="0"/>
                      </a:moveTo>
                      <a:lnTo>
                        <a:pt x="1" y="234"/>
                      </a:lnTo>
                      <a:cubicBezTo>
                        <a:pt x="1" y="167"/>
                        <a:pt x="34" y="134"/>
                        <a:pt x="34" y="101"/>
                      </a:cubicBezTo>
                      <a:cubicBezTo>
                        <a:pt x="1" y="67"/>
                        <a:pt x="1" y="0"/>
                        <a:pt x="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3270000" y="3981625"/>
                  <a:ext cx="20875" cy="10025"/>
                </a:xfrm>
                <a:custGeom>
                  <a:avLst/>
                  <a:gdLst/>
                  <a:ahLst/>
                  <a:cxnLst/>
                  <a:rect l="l" t="t" r="r" b="b"/>
                  <a:pathLst>
                    <a:path w="835" h="401" extrusionOk="0">
                      <a:moveTo>
                        <a:pt x="1" y="1"/>
                      </a:moveTo>
                      <a:cubicBezTo>
                        <a:pt x="1" y="234"/>
                        <a:pt x="201" y="401"/>
                        <a:pt x="401" y="401"/>
                      </a:cubicBezTo>
                      <a:cubicBezTo>
                        <a:pt x="668" y="401"/>
                        <a:pt x="835" y="234"/>
                        <a:pt x="8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3370075" y="3976625"/>
                  <a:ext cx="21700" cy="15025"/>
                </a:xfrm>
                <a:custGeom>
                  <a:avLst/>
                  <a:gdLst/>
                  <a:ahLst/>
                  <a:cxnLst/>
                  <a:rect l="l" t="t" r="r" b="b"/>
                  <a:pathLst>
                    <a:path w="868" h="601" extrusionOk="0">
                      <a:moveTo>
                        <a:pt x="67" y="0"/>
                      </a:moveTo>
                      <a:cubicBezTo>
                        <a:pt x="34" y="67"/>
                        <a:pt x="1" y="100"/>
                        <a:pt x="1" y="234"/>
                      </a:cubicBezTo>
                      <a:cubicBezTo>
                        <a:pt x="34" y="434"/>
                        <a:pt x="201" y="601"/>
                        <a:pt x="468" y="601"/>
                      </a:cubicBezTo>
                      <a:cubicBezTo>
                        <a:pt x="701" y="601"/>
                        <a:pt x="868" y="401"/>
                        <a:pt x="868" y="201"/>
                      </a:cubicBezTo>
                      <a:cubicBezTo>
                        <a:pt x="868" y="167"/>
                        <a:pt x="868" y="67"/>
                        <a:pt x="835" y="34"/>
                      </a:cubicBezTo>
                      <a:cubicBezTo>
                        <a:pt x="568" y="0"/>
                        <a:pt x="334" y="0"/>
                        <a:pt x="67"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3470975" y="3970775"/>
                  <a:ext cx="20875" cy="20875"/>
                </a:xfrm>
                <a:custGeom>
                  <a:avLst/>
                  <a:gdLst/>
                  <a:ahLst/>
                  <a:cxnLst/>
                  <a:rect l="l" t="t" r="r" b="b"/>
                  <a:pathLst>
                    <a:path w="835" h="835" extrusionOk="0">
                      <a:moveTo>
                        <a:pt x="434" y="1"/>
                      </a:moveTo>
                      <a:cubicBezTo>
                        <a:pt x="168" y="1"/>
                        <a:pt x="1" y="234"/>
                        <a:pt x="1" y="435"/>
                      </a:cubicBezTo>
                      <a:cubicBezTo>
                        <a:pt x="1" y="668"/>
                        <a:pt x="201" y="835"/>
                        <a:pt x="434" y="835"/>
                      </a:cubicBezTo>
                      <a:cubicBezTo>
                        <a:pt x="635" y="835"/>
                        <a:pt x="835" y="635"/>
                        <a:pt x="835" y="435"/>
                      </a:cubicBezTo>
                      <a:cubicBezTo>
                        <a:pt x="835" y="234"/>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3571900" y="3970775"/>
                  <a:ext cx="20850" cy="20875"/>
                </a:xfrm>
                <a:custGeom>
                  <a:avLst/>
                  <a:gdLst/>
                  <a:ahLst/>
                  <a:cxnLst/>
                  <a:rect l="l" t="t" r="r" b="b"/>
                  <a:pathLst>
                    <a:path w="834" h="835" extrusionOk="0">
                      <a:moveTo>
                        <a:pt x="434" y="1"/>
                      </a:moveTo>
                      <a:cubicBezTo>
                        <a:pt x="167" y="1"/>
                        <a:pt x="0" y="234"/>
                        <a:pt x="0" y="435"/>
                      </a:cubicBezTo>
                      <a:cubicBezTo>
                        <a:pt x="0" y="668"/>
                        <a:pt x="234" y="835"/>
                        <a:pt x="434" y="835"/>
                      </a:cubicBezTo>
                      <a:cubicBezTo>
                        <a:pt x="634" y="835"/>
                        <a:pt x="834" y="635"/>
                        <a:pt x="834" y="435"/>
                      </a:cubicBezTo>
                      <a:cubicBezTo>
                        <a:pt x="834" y="234"/>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3671950" y="3981625"/>
                  <a:ext cx="20875" cy="10025"/>
                </a:xfrm>
                <a:custGeom>
                  <a:avLst/>
                  <a:gdLst/>
                  <a:ahLst/>
                  <a:cxnLst/>
                  <a:rect l="l" t="t" r="r" b="b"/>
                  <a:pathLst>
                    <a:path w="835" h="401" extrusionOk="0">
                      <a:moveTo>
                        <a:pt x="835" y="1"/>
                      </a:moveTo>
                      <a:lnTo>
                        <a:pt x="835" y="1"/>
                      </a:lnTo>
                      <a:cubicBezTo>
                        <a:pt x="501" y="34"/>
                        <a:pt x="268" y="67"/>
                        <a:pt x="1" y="134"/>
                      </a:cubicBezTo>
                      <a:cubicBezTo>
                        <a:pt x="101" y="301"/>
                        <a:pt x="234" y="401"/>
                        <a:pt x="435" y="401"/>
                      </a:cubicBezTo>
                      <a:cubicBezTo>
                        <a:pt x="668" y="401"/>
                        <a:pt x="835" y="201"/>
                        <a:pt x="8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3772025" y="3984950"/>
                  <a:ext cx="20050" cy="6700"/>
                </a:xfrm>
                <a:custGeom>
                  <a:avLst/>
                  <a:gdLst/>
                  <a:ahLst/>
                  <a:cxnLst/>
                  <a:rect l="l" t="t" r="r" b="b"/>
                  <a:pathLst>
                    <a:path w="802" h="268" extrusionOk="0">
                      <a:moveTo>
                        <a:pt x="1" y="1"/>
                      </a:moveTo>
                      <a:cubicBezTo>
                        <a:pt x="134" y="201"/>
                        <a:pt x="268" y="268"/>
                        <a:pt x="434" y="268"/>
                      </a:cubicBezTo>
                      <a:cubicBezTo>
                        <a:pt x="601" y="268"/>
                        <a:pt x="768" y="168"/>
                        <a:pt x="8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3872100" y="3978300"/>
                  <a:ext cx="21700" cy="13350"/>
                </a:xfrm>
                <a:custGeom>
                  <a:avLst/>
                  <a:gdLst/>
                  <a:ahLst/>
                  <a:cxnLst/>
                  <a:rect l="l" t="t" r="r" b="b"/>
                  <a:pathLst>
                    <a:path w="868" h="534" extrusionOk="0">
                      <a:moveTo>
                        <a:pt x="835" y="0"/>
                      </a:moveTo>
                      <a:cubicBezTo>
                        <a:pt x="634" y="0"/>
                        <a:pt x="368" y="0"/>
                        <a:pt x="34" y="33"/>
                      </a:cubicBezTo>
                      <a:cubicBezTo>
                        <a:pt x="34" y="100"/>
                        <a:pt x="1" y="134"/>
                        <a:pt x="1" y="167"/>
                      </a:cubicBezTo>
                      <a:cubicBezTo>
                        <a:pt x="34" y="367"/>
                        <a:pt x="234" y="534"/>
                        <a:pt x="468" y="534"/>
                      </a:cubicBezTo>
                      <a:cubicBezTo>
                        <a:pt x="734" y="534"/>
                        <a:pt x="868" y="334"/>
                        <a:pt x="868" y="134"/>
                      </a:cubicBezTo>
                      <a:cubicBezTo>
                        <a:pt x="868" y="100"/>
                        <a:pt x="868" y="33"/>
                        <a:pt x="8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3973850" y="3984950"/>
                  <a:ext cx="18375" cy="6700"/>
                </a:xfrm>
                <a:custGeom>
                  <a:avLst/>
                  <a:gdLst/>
                  <a:ahLst/>
                  <a:cxnLst/>
                  <a:rect l="l" t="t" r="r" b="b"/>
                  <a:pathLst>
                    <a:path w="735" h="268" extrusionOk="0">
                      <a:moveTo>
                        <a:pt x="0" y="1"/>
                      </a:moveTo>
                      <a:lnTo>
                        <a:pt x="0" y="1"/>
                      </a:lnTo>
                      <a:cubicBezTo>
                        <a:pt x="67" y="201"/>
                        <a:pt x="234" y="268"/>
                        <a:pt x="400" y="268"/>
                      </a:cubicBezTo>
                      <a:cubicBezTo>
                        <a:pt x="567" y="268"/>
                        <a:pt x="701" y="201"/>
                        <a:pt x="734" y="68"/>
                      </a:cubicBezTo>
                      <a:cubicBezTo>
                        <a:pt x="501" y="68"/>
                        <a:pt x="234" y="34"/>
                        <a:pt x="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4073925" y="3974950"/>
                  <a:ext cx="21700" cy="16700"/>
                </a:xfrm>
                <a:custGeom>
                  <a:avLst/>
                  <a:gdLst/>
                  <a:ahLst/>
                  <a:cxnLst/>
                  <a:rect l="l" t="t" r="r" b="b"/>
                  <a:pathLst>
                    <a:path w="868" h="668" extrusionOk="0">
                      <a:moveTo>
                        <a:pt x="767" y="1"/>
                      </a:moveTo>
                      <a:cubicBezTo>
                        <a:pt x="567" y="67"/>
                        <a:pt x="300" y="134"/>
                        <a:pt x="33" y="167"/>
                      </a:cubicBezTo>
                      <a:lnTo>
                        <a:pt x="33" y="268"/>
                      </a:lnTo>
                      <a:cubicBezTo>
                        <a:pt x="0" y="501"/>
                        <a:pt x="200" y="668"/>
                        <a:pt x="434" y="668"/>
                      </a:cubicBezTo>
                      <a:cubicBezTo>
                        <a:pt x="701" y="668"/>
                        <a:pt x="867" y="468"/>
                        <a:pt x="867" y="268"/>
                      </a:cubicBezTo>
                      <a:cubicBezTo>
                        <a:pt x="867" y="167"/>
                        <a:pt x="801" y="101"/>
                        <a:pt x="767"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4175650" y="3986625"/>
                  <a:ext cx="12525" cy="5025"/>
                </a:xfrm>
                <a:custGeom>
                  <a:avLst/>
                  <a:gdLst/>
                  <a:ahLst/>
                  <a:cxnLst/>
                  <a:rect l="l" t="t" r="r" b="b"/>
                  <a:pathLst>
                    <a:path w="501" h="201" extrusionOk="0">
                      <a:moveTo>
                        <a:pt x="1" y="1"/>
                      </a:moveTo>
                      <a:cubicBezTo>
                        <a:pt x="101" y="134"/>
                        <a:pt x="201" y="201"/>
                        <a:pt x="368" y="201"/>
                      </a:cubicBezTo>
                      <a:cubicBezTo>
                        <a:pt x="434" y="201"/>
                        <a:pt x="468" y="201"/>
                        <a:pt x="501" y="167"/>
                      </a:cubicBezTo>
                      <a:cubicBezTo>
                        <a:pt x="334" y="134"/>
                        <a:pt x="167" y="101"/>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4274900" y="3981625"/>
                  <a:ext cx="20875" cy="10025"/>
                </a:xfrm>
                <a:custGeom>
                  <a:avLst/>
                  <a:gdLst/>
                  <a:ahLst/>
                  <a:cxnLst/>
                  <a:rect l="l" t="t" r="r" b="b"/>
                  <a:pathLst>
                    <a:path w="835" h="401" extrusionOk="0">
                      <a:moveTo>
                        <a:pt x="200" y="1"/>
                      </a:moveTo>
                      <a:cubicBezTo>
                        <a:pt x="134" y="1"/>
                        <a:pt x="67" y="1"/>
                        <a:pt x="0" y="34"/>
                      </a:cubicBezTo>
                      <a:cubicBezTo>
                        <a:pt x="33" y="234"/>
                        <a:pt x="200" y="401"/>
                        <a:pt x="400" y="401"/>
                      </a:cubicBezTo>
                      <a:cubicBezTo>
                        <a:pt x="667" y="401"/>
                        <a:pt x="834" y="201"/>
                        <a:pt x="8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4787750" y="3980800"/>
                  <a:ext cx="20875" cy="10850"/>
                </a:xfrm>
                <a:custGeom>
                  <a:avLst/>
                  <a:gdLst/>
                  <a:ahLst/>
                  <a:cxnLst/>
                  <a:rect l="l" t="t" r="r" b="b"/>
                  <a:pathLst>
                    <a:path w="835" h="434" extrusionOk="0">
                      <a:moveTo>
                        <a:pt x="835" y="0"/>
                      </a:moveTo>
                      <a:cubicBezTo>
                        <a:pt x="735" y="0"/>
                        <a:pt x="701" y="34"/>
                        <a:pt x="635" y="34"/>
                      </a:cubicBezTo>
                      <a:lnTo>
                        <a:pt x="1" y="167"/>
                      </a:lnTo>
                      <a:cubicBezTo>
                        <a:pt x="34" y="334"/>
                        <a:pt x="201" y="434"/>
                        <a:pt x="401" y="434"/>
                      </a:cubicBezTo>
                      <a:cubicBezTo>
                        <a:pt x="668" y="434"/>
                        <a:pt x="835" y="234"/>
                        <a:pt x="835" y="34"/>
                      </a:cubicBezTo>
                      <a:lnTo>
                        <a:pt x="835" y="0"/>
                      </a:ln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4887825" y="3970775"/>
                  <a:ext cx="20875" cy="20875"/>
                </a:xfrm>
                <a:custGeom>
                  <a:avLst/>
                  <a:gdLst/>
                  <a:ahLst/>
                  <a:cxnLst/>
                  <a:rect l="l" t="t" r="r" b="b"/>
                  <a:pathLst>
                    <a:path w="835" h="835" extrusionOk="0">
                      <a:moveTo>
                        <a:pt x="401" y="1"/>
                      </a:moveTo>
                      <a:cubicBezTo>
                        <a:pt x="167" y="1"/>
                        <a:pt x="1" y="234"/>
                        <a:pt x="1" y="435"/>
                      </a:cubicBezTo>
                      <a:cubicBezTo>
                        <a:pt x="1" y="668"/>
                        <a:pt x="201" y="835"/>
                        <a:pt x="401" y="835"/>
                      </a:cubicBezTo>
                      <a:cubicBezTo>
                        <a:pt x="668" y="835"/>
                        <a:pt x="835" y="635"/>
                        <a:pt x="835" y="435"/>
                      </a:cubicBezTo>
                      <a:cubicBezTo>
                        <a:pt x="835" y="234"/>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4987900" y="3970775"/>
                  <a:ext cx="21700" cy="20875"/>
                </a:xfrm>
                <a:custGeom>
                  <a:avLst/>
                  <a:gdLst/>
                  <a:ahLst/>
                  <a:cxnLst/>
                  <a:rect l="l" t="t" r="r" b="b"/>
                  <a:pathLst>
                    <a:path w="868" h="835" extrusionOk="0">
                      <a:moveTo>
                        <a:pt x="401" y="1"/>
                      </a:moveTo>
                      <a:cubicBezTo>
                        <a:pt x="167" y="1"/>
                        <a:pt x="0" y="234"/>
                        <a:pt x="0" y="435"/>
                      </a:cubicBezTo>
                      <a:cubicBezTo>
                        <a:pt x="0" y="668"/>
                        <a:pt x="201" y="835"/>
                        <a:pt x="401" y="835"/>
                      </a:cubicBezTo>
                      <a:cubicBezTo>
                        <a:pt x="668" y="835"/>
                        <a:pt x="834" y="635"/>
                        <a:pt x="834" y="435"/>
                      </a:cubicBezTo>
                      <a:cubicBezTo>
                        <a:pt x="868" y="234"/>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5088800" y="3970775"/>
                  <a:ext cx="20875" cy="20875"/>
                </a:xfrm>
                <a:custGeom>
                  <a:avLst/>
                  <a:gdLst/>
                  <a:ahLst/>
                  <a:cxnLst/>
                  <a:rect l="l" t="t" r="r" b="b"/>
                  <a:pathLst>
                    <a:path w="835" h="835" extrusionOk="0">
                      <a:moveTo>
                        <a:pt x="434" y="1"/>
                      </a:moveTo>
                      <a:cubicBezTo>
                        <a:pt x="167" y="1"/>
                        <a:pt x="1" y="234"/>
                        <a:pt x="1" y="435"/>
                      </a:cubicBezTo>
                      <a:cubicBezTo>
                        <a:pt x="1" y="668"/>
                        <a:pt x="201" y="835"/>
                        <a:pt x="434" y="835"/>
                      </a:cubicBezTo>
                      <a:cubicBezTo>
                        <a:pt x="668" y="835"/>
                        <a:pt x="835" y="635"/>
                        <a:pt x="835" y="435"/>
                      </a:cubicBezTo>
                      <a:cubicBezTo>
                        <a:pt x="835" y="234"/>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5188875" y="3970775"/>
                  <a:ext cx="20875" cy="20875"/>
                </a:xfrm>
                <a:custGeom>
                  <a:avLst/>
                  <a:gdLst/>
                  <a:ahLst/>
                  <a:cxnLst/>
                  <a:rect l="l" t="t" r="r" b="b"/>
                  <a:pathLst>
                    <a:path w="835" h="835" extrusionOk="0">
                      <a:moveTo>
                        <a:pt x="434" y="1"/>
                      </a:moveTo>
                      <a:cubicBezTo>
                        <a:pt x="167" y="1"/>
                        <a:pt x="1" y="234"/>
                        <a:pt x="1" y="435"/>
                      </a:cubicBezTo>
                      <a:cubicBezTo>
                        <a:pt x="1" y="668"/>
                        <a:pt x="201" y="835"/>
                        <a:pt x="434" y="835"/>
                      </a:cubicBezTo>
                      <a:cubicBezTo>
                        <a:pt x="668" y="835"/>
                        <a:pt x="834" y="635"/>
                        <a:pt x="834" y="435"/>
                      </a:cubicBezTo>
                      <a:cubicBezTo>
                        <a:pt x="834" y="234"/>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5289775" y="3970775"/>
                  <a:ext cx="20875" cy="20875"/>
                </a:xfrm>
                <a:custGeom>
                  <a:avLst/>
                  <a:gdLst/>
                  <a:ahLst/>
                  <a:cxnLst/>
                  <a:rect l="l" t="t" r="r" b="b"/>
                  <a:pathLst>
                    <a:path w="835" h="835" extrusionOk="0">
                      <a:moveTo>
                        <a:pt x="434" y="1"/>
                      </a:moveTo>
                      <a:cubicBezTo>
                        <a:pt x="168" y="1"/>
                        <a:pt x="1" y="234"/>
                        <a:pt x="1" y="435"/>
                      </a:cubicBezTo>
                      <a:cubicBezTo>
                        <a:pt x="1" y="668"/>
                        <a:pt x="234" y="835"/>
                        <a:pt x="434" y="835"/>
                      </a:cubicBezTo>
                      <a:cubicBezTo>
                        <a:pt x="668" y="835"/>
                        <a:pt x="835" y="635"/>
                        <a:pt x="835" y="435"/>
                      </a:cubicBezTo>
                      <a:cubicBezTo>
                        <a:pt x="835" y="234"/>
                        <a:pt x="635"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5389850" y="3981250"/>
                  <a:ext cx="20875" cy="10400"/>
                </a:xfrm>
                <a:custGeom>
                  <a:avLst/>
                  <a:gdLst/>
                  <a:ahLst/>
                  <a:cxnLst/>
                  <a:rect l="l" t="t" r="r" b="b"/>
                  <a:pathLst>
                    <a:path w="835" h="416" extrusionOk="0">
                      <a:moveTo>
                        <a:pt x="298" y="1"/>
                      </a:moveTo>
                      <a:cubicBezTo>
                        <a:pt x="201" y="1"/>
                        <a:pt x="101" y="4"/>
                        <a:pt x="1" y="16"/>
                      </a:cubicBezTo>
                      <a:lnTo>
                        <a:pt x="1" y="49"/>
                      </a:lnTo>
                      <a:cubicBezTo>
                        <a:pt x="1" y="249"/>
                        <a:pt x="167" y="416"/>
                        <a:pt x="434" y="416"/>
                      </a:cubicBezTo>
                      <a:cubicBezTo>
                        <a:pt x="668" y="416"/>
                        <a:pt x="835" y="216"/>
                        <a:pt x="835" y="16"/>
                      </a:cubicBezTo>
                      <a:cubicBezTo>
                        <a:pt x="679" y="16"/>
                        <a:pt x="494" y="1"/>
                        <a:pt x="298"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5492425" y="3986625"/>
                  <a:ext cx="16700" cy="5025"/>
                </a:xfrm>
                <a:custGeom>
                  <a:avLst/>
                  <a:gdLst/>
                  <a:ahLst/>
                  <a:cxnLst/>
                  <a:rect l="l" t="t" r="r" b="b"/>
                  <a:pathLst>
                    <a:path w="668" h="201" extrusionOk="0">
                      <a:moveTo>
                        <a:pt x="1" y="1"/>
                      </a:moveTo>
                      <a:cubicBezTo>
                        <a:pt x="67" y="167"/>
                        <a:pt x="201" y="201"/>
                        <a:pt x="334" y="201"/>
                      </a:cubicBezTo>
                      <a:cubicBezTo>
                        <a:pt x="501" y="201"/>
                        <a:pt x="634" y="134"/>
                        <a:pt x="668"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5690075" y="3978300"/>
                  <a:ext cx="22525" cy="13350"/>
                </a:xfrm>
                <a:custGeom>
                  <a:avLst/>
                  <a:gdLst/>
                  <a:ahLst/>
                  <a:cxnLst/>
                  <a:rect l="l" t="t" r="r" b="b"/>
                  <a:pathLst>
                    <a:path w="901" h="534" extrusionOk="0">
                      <a:moveTo>
                        <a:pt x="834" y="0"/>
                      </a:moveTo>
                      <a:cubicBezTo>
                        <a:pt x="734" y="33"/>
                        <a:pt x="567" y="100"/>
                        <a:pt x="267" y="134"/>
                      </a:cubicBezTo>
                      <a:cubicBezTo>
                        <a:pt x="167" y="134"/>
                        <a:pt x="100" y="167"/>
                        <a:pt x="0" y="167"/>
                      </a:cubicBezTo>
                      <a:cubicBezTo>
                        <a:pt x="100" y="367"/>
                        <a:pt x="267" y="534"/>
                        <a:pt x="467" y="534"/>
                      </a:cubicBezTo>
                      <a:cubicBezTo>
                        <a:pt x="734" y="534"/>
                        <a:pt x="901" y="334"/>
                        <a:pt x="901" y="134"/>
                      </a:cubicBezTo>
                      <a:cubicBezTo>
                        <a:pt x="901" y="100"/>
                        <a:pt x="901" y="33"/>
                        <a:pt x="8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5792650" y="3981625"/>
                  <a:ext cx="20875" cy="10025"/>
                </a:xfrm>
                <a:custGeom>
                  <a:avLst/>
                  <a:gdLst/>
                  <a:ahLst/>
                  <a:cxnLst/>
                  <a:rect l="l" t="t" r="r" b="b"/>
                  <a:pathLst>
                    <a:path w="835" h="401" extrusionOk="0">
                      <a:moveTo>
                        <a:pt x="834" y="1"/>
                      </a:moveTo>
                      <a:cubicBezTo>
                        <a:pt x="567" y="1"/>
                        <a:pt x="300" y="34"/>
                        <a:pt x="0" y="34"/>
                      </a:cubicBezTo>
                      <a:cubicBezTo>
                        <a:pt x="0" y="301"/>
                        <a:pt x="167" y="401"/>
                        <a:pt x="400" y="401"/>
                      </a:cubicBezTo>
                      <a:cubicBezTo>
                        <a:pt x="634" y="401"/>
                        <a:pt x="834" y="234"/>
                        <a:pt x="8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5892725" y="3982450"/>
                  <a:ext cx="20850" cy="9200"/>
                </a:xfrm>
                <a:custGeom>
                  <a:avLst/>
                  <a:gdLst/>
                  <a:ahLst/>
                  <a:cxnLst/>
                  <a:rect l="l" t="t" r="r" b="b"/>
                  <a:pathLst>
                    <a:path w="834" h="368" extrusionOk="0">
                      <a:moveTo>
                        <a:pt x="0" y="1"/>
                      </a:moveTo>
                      <a:lnTo>
                        <a:pt x="0" y="1"/>
                      </a:lnTo>
                      <a:cubicBezTo>
                        <a:pt x="33" y="268"/>
                        <a:pt x="200" y="368"/>
                        <a:pt x="400" y="368"/>
                      </a:cubicBezTo>
                      <a:cubicBezTo>
                        <a:pt x="634" y="368"/>
                        <a:pt x="801" y="201"/>
                        <a:pt x="834" y="34"/>
                      </a:cubicBezTo>
                      <a:cubicBezTo>
                        <a:pt x="567" y="34"/>
                        <a:pt x="300" y="34"/>
                        <a:pt x="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3190775" y="4079200"/>
                  <a:ext cx="875" cy="5850"/>
                </a:xfrm>
                <a:custGeom>
                  <a:avLst/>
                  <a:gdLst/>
                  <a:ahLst/>
                  <a:cxnLst/>
                  <a:rect l="l" t="t" r="r" b="b"/>
                  <a:pathLst>
                    <a:path w="35" h="234" extrusionOk="0">
                      <a:moveTo>
                        <a:pt x="1" y="0"/>
                      </a:moveTo>
                      <a:lnTo>
                        <a:pt x="1" y="234"/>
                      </a:lnTo>
                      <a:cubicBezTo>
                        <a:pt x="1" y="167"/>
                        <a:pt x="34" y="134"/>
                        <a:pt x="34" y="100"/>
                      </a:cubicBezTo>
                      <a:cubicBezTo>
                        <a:pt x="1" y="100"/>
                        <a:pt x="1" y="67"/>
                        <a:pt x="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3270000" y="4070850"/>
                  <a:ext cx="21725" cy="20875"/>
                </a:xfrm>
                <a:custGeom>
                  <a:avLst/>
                  <a:gdLst/>
                  <a:ahLst/>
                  <a:cxnLst/>
                  <a:rect l="l" t="t" r="r" b="b"/>
                  <a:pathLst>
                    <a:path w="869" h="835" extrusionOk="0">
                      <a:moveTo>
                        <a:pt x="401" y="1"/>
                      </a:moveTo>
                      <a:cubicBezTo>
                        <a:pt x="168" y="1"/>
                        <a:pt x="1" y="234"/>
                        <a:pt x="1" y="434"/>
                      </a:cubicBezTo>
                      <a:cubicBezTo>
                        <a:pt x="1" y="668"/>
                        <a:pt x="201" y="835"/>
                        <a:pt x="401" y="835"/>
                      </a:cubicBezTo>
                      <a:cubicBezTo>
                        <a:pt x="668" y="835"/>
                        <a:pt x="835" y="635"/>
                        <a:pt x="835" y="434"/>
                      </a:cubicBezTo>
                      <a:cubicBezTo>
                        <a:pt x="868" y="234"/>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3370900" y="4070850"/>
                  <a:ext cx="20875" cy="20875"/>
                </a:xfrm>
                <a:custGeom>
                  <a:avLst/>
                  <a:gdLst/>
                  <a:ahLst/>
                  <a:cxnLst/>
                  <a:rect l="l" t="t" r="r" b="b"/>
                  <a:pathLst>
                    <a:path w="835" h="835" extrusionOk="0">
                      <a:moveTo>
                        <a:pt x="435" y="1"/>
                      </a:moveTo>
                      <a:cubicBezTo>
                        <a:pt x="168" y="1"/>
                        <a:pt x="1" y="234"/>
                        <a:pt x="1" y="434"/>
                      </a:cubicBezTo>
                      <a:cubicBezTo>
                        <a:pt x="1" y="668"/>
                        <a:pt x="201" y="835"/>
                        <a:pt x="435" y="835"/>
                      </a:cubicBezTo>
                      <a:cubicBezTo>
                        <a:pt x="668" y="835"/>
                        <a:pt x="835" y="635"/>
                        <a:pt x="835" y="434"/>
                      </a:cubicBezTo>
                      <a:cubicBezTo>
                        <a:pt x="835" y="234"/>
                        <a:pt x="635"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3470975" y="4070850"/>
                  <a:ext cx="20875" cy="20875"/>
                </a:xfrm>
                <a:custGeom>
                  <a:avLst/>
                  <a:gdLst/>
                  <a:ahLst/>
                  <a:cxnLst/>
                  <a:rect l="l" t="t" r="r" b="b"/>
                  <a:pathLst>
                    <a:path w="835" h="835" extrusionOk="0">
                      <a:moveTo>
                        <a:pt x="434" y="1"/>
                      </a:moveTo>
                      <a:cubicBezTo>
                        <a:pt x="168" y="1"/>
                        <a:pt x="1" y="234"/>
                        <a:pt x="1" y="434"/>
                      </a:cubicBezTo>
                      <a:cubicBezTo>
                        <a:pt x="1" y="668"/>
                        <a:pt x="201" y="835"/>
                        <a:pt x="434" y="835"/>
                      </a:cubicBezTo>
                      <a:cubicBezTo>
                        <a:pt x="635" y="835"/>
                        <a:pt x="835" y="635"/>
                        <a:pt x="835" y="434"/>
                      </a:cubicBezTo>
                      <a:cubicBezTo>
                        <a:pt x="835" y="234"/>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3571900" y="4070850"/>
                  <a:ext cx="20850" cy="20875"/>
                </a:xfrm>
                <a:custGeom>
                  <a:avLst/>
                  <a:gdLst/>
                  <a:ahLst/>
                  <a:cxnLst/>
                  <a:rect l="l" t="t" r="r" b="b"/>
                  <a:pathLst>
                    <a:path w="834" h="835" extrusionOk="0">
                      <a:moveTo>
                        <a:pt x="434" y="1"/>
                      </a:moveTo>
                      <a:cubicBezTo>
                        <a:pt x="167" y="1"/>
                        <a:pt x="0" y="234"/>
                        <a:pt x="0" y="434"/>
                      </a:cubicBezTo>
                      <a:cubicBezTo>
                        <a:pt x="0" y="668"/>
                        <a:pt x="234" y="835"/>
                        <a:pt x="434" y="835"/>
                      </a:cubicBezTo>
                      <a:cubicBezTo>
                        <a:pt x="634" y="835"/>
                        <a:pt x="834" y="635"/>
                        <a:pt x="834" y="434"/>
                      </a:cubicBezTo>
                      <a:cubicBezTo>
                        <a:pt x="834" y="234"/>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3671950" y="4070850"/>
                  <a:ext cx="20875" cy="20875"/>
                </a:xfrm>
                <a:custGeom>
                  <a:avLst/>
                  <a:gdLst/>
                  <a:ahLst/>
                  <a:cxnLst/>
                  <a:rect l="l" t="t" r="r" b="b"/>
                  <a:pathLst>
                    <a:path w="835" h="835" extrusionOk="0">
                      <a:moveTo>
                        <a:pt x="435" y="1"/>
                      </a:moveTo>
                      <a:cubicBezTo>
                        <a:pt x="168" y="1"/>
                        <a:pt x="1" y="234"/>
                        <a:pt x="1" y="434"/>
                      </a:cubicBezTo>
                      <a:cubicBezTo>
                        <a:pt x="1" y="668"/>
                        <a:pt x="234" y="835"/>
                        <a:pt x="435" y="835"/>
                      </a:cubicBezTo>
                      <a:cubicBezTo>
                        <a:pt x="668" y="835"/>
                        <a:pt x="835" y="635"/>
                        <a:pt x="835" y="434"/>
                      </a:cubicBezTo>
                      <a:cubicBezTo>
                        <a:pt x="835" y="234"/>
                        <a:pt x="668"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3772025" y="4070850"/>
                  <a:ext cx="22550" cy="20875"/>
                </a:xfrm>
                <a:custGeom>
                  <a:avLst/>
                  <a:gdLst/>
                  <a:ahLst/>
                  <a:cxnLst/>
                  <a:rect l="l" t="t" r="r" b="b"/>
                  <a:pathLst>
                    <a:path w="902" h="835" extrusionOk="0">
                      <a:moveTo>
                        <a:pt x="434" y="1"/>
                      </a:moveTo>
                      <a:cubicBezTo>
                        <a:pt x="168" y="1"/>
                        <a:pt x="1" y="234"/>
                        <a:pt x="1" y="434"/>
                      </a:cubicBezTo>
                      <a:cubicBezTo>
                        <a:pt x="1" y="668"/>
                        <a:pt x="234" y="835"/>
                        <a:pt x="434" y="835"/>
                      </a:cubicBezTo>
                      <a:cubicBezTo>
                        <a:pt x="668" y="835"/>
                        <a:pt x="835" y="635"/>
                        <a:pt x="835" y="434"/>
                      </a:cubicBezTo>
                      <a:cubicBezTo>
                        <a:pt x="901" y="234"/>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3872925" y="4070850"/>
                  <a:ext cx="20875" cy="20875"/>
                </a:xfrm>
                <a:custGeom>
                  <a:avLst/>
                  <a:gdLst/>
                  <a:ahLst/>
                  <a:cxnLst/>
                  <a:rect l="l" t="t" r="r" b="b"/>
                  <a:pathLst>
                    <a:path w="835" h="835" extrusionOk="0">
                      <a:moveTo>
                        <a:pt x="435" y="1"/>
                      </a:moveTo>
                      <a:cubicBezTo>
                        <a:pt x="168" y="1"/>
                        <a:pt x="1" y="234"/>
                        <a:pt x="1" y="434"/>
                      </a:cubicBezTo>
                      <a:cubicBezTo>
                        <a:pt x="1" y="668"/>
                        <a:pt x="234" y="835"/>
                        <a:pt x="435" y="835"/>
                      </a:cubicBezTo>
                      <a:cubicBezTo>
                        <a:pt x="701" y="835"/>
                        <a:pt x="835" y="635"/>
                        <a:pt x="835" y="434"/>
                      </a:cubicBezTo>
                      <a:cubicBezTo>
                        <a:pt x="835" y="234"/>
                        <a:pt x="635"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3973850" y="4070850"/>
                  <a:ext cx="20875" cy="20875"/>
                </a:xfrm>
                <a:custGeom>
                  <a:avLst/>
                  <a:gdLst/>
                  <a:ahLst/>
                  <a:cxnLst/>
                  <a:rect l="l" t="t" r="r" b="b"/>
                  <a:pathLst>
                    <a:path w="835" h="835" extrusionOk="0">
                      <a:moveTo>
                        <a:pt x="400" y="1"/>
                      </a:moveTo>
                      <a:cubicBezTo>
                        <a:pt x="134" y="1"/>
                        <a:pt x="0" y="234"/>
                        <a:pt x="0" y="434"/>
                      </a:cubicBezTo>
                      <a:cubicBezTo>
                        <a:pt x="0" y="668"/>
                        <a:pt x="200" y="835"/>
                        <a:pt x="400" y="835"/>
                      </a:cubicBezTo>
                      <a:cubicBezTo>
                        <a:pt x="667" y="835"/>
                        <a:pt x="834" y="635"/>
                        <a:pt x="834" y="434"/>
                      </a:cubicBezTo>
                      <a:cubicBezTo>
                        <a:pt x="834" y="234"/>
                        <a:pt x="667"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4074750" y="4070850"/>
                  <a:ext cx="20875" cy="20875"/>
                </a:xfrm>
                <a:custGeom>
                  <a:avLst/>
                  <a:gdLst/>
                  <a:ahLst/>
                  <a:cxnLst/>
                  <a:rect l="l" t="t" r="r" b="b"/>
                  <a:pathLst>
                    <a:path w="835" h="835" extrusionOk="0">
                      <a:moveTo>
                        <a:pt x="401" y="1"/>
                      </a:moveTo>
                      <a:cubicBezTo>
                        <a:pt x="167" y="1"/>
                        <a:pt x="0" y="234"/>
                        <a:pt x="0" y="434"/>
                      </a:cubicBezTo>
                      <a:cubicBezTo>
                        <a:pt x="0" y="668"/>
                        <a:pt x="201" y="835"/>
                        <a:pt x="401" y="835"/>
                      </a:cubicBezTo>
                      <a:cubicBezTo>
                        <a:pt x="668" y="835"/>
                        <a:pt x="834" y="635"/>
                        <a:pt x="834" y="434"/>
                      </a:cubicBezTo>
                      <a:cubicBezTo>
                        <a:pt x="834" y="234"/>
                        <a:pt x="634"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4174825" y="4070850"/>
                  <a:ext cx="20875" cy="20875"/>
                </a:xfrm>
                <a:custGeom>
                  <a:avLst/>
                  <a:gdLst/>
                  <a:ahLst/>
                  <a:cxnLst/>
                  <a:rect l="l" t="t" r="r" b="b"/>
                  <a:pathLst>
                    <a:path w="835" h="835" extrusionOk="0">
                      <a:moveTo>
                        <a:pt x="401" y="1"/>
                      </a:moveTo>
                      <a:cubicBezTo>
                        <a:pt x="167" y="1"/>
                        <a:pt x="0" y="234"/>
                        <a:pt x="0" y="434"/>
                      </a:cubicBezTo>
                      <a:cubicBezTo>
                        <a:pt x="0" y="668"/>
                        <a:pt x="200" y="835"/>
                        <a:pt x="401" y="835"/>
                      </a:cubicBezTo>
                      <a:cubicBezTo>
                        <a:pt x="667" y="835"/>
                        <a:pt x="834" y="635"/>
                        <a:pt x="834" y="434"/>
                      </a:cubicBezTo>
                      <a:cubicBezTo>
                        <a:pt x="834" y="234"/>
                        <a:pt x="667"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4274900" y="4070850"/>
                  <a:ext cx="21700" cy="20875"/>
                </a:xfrm>
                <a:custGeom>
                  <a:avLst/>
                  <a:gdLst/>
                  <a:ahLst/>
                  <a:cxnLst/>
                  <a:rect l="l" t="t" r="r" b="b"/>
                  <a:pathLst>
                    <a:path w="868" h="835" extrusionOk="0">
                      <a:moveTo>
                        <a:pt x="400" y="1"/>
                      </a:moveTo>
                      <a:cubicBezTo>
                        <a:pt x="167" y="1"/>
                        <a:pt x="0" y="234"/>
                        <a:pt x="0" y="434"/>
                      </a:cubicBezTo>
                      <a:cubicBezTo>
                        <a:pt x="0" y="668"/>
                        <a:pt x="200" y="835"/>
                        <a:pt x="400" y="835"/>
                      </a:cubicBezTo>
                      <a:cubicBezTo>
                        <a:pt x="667" y="835"/>
                        <a:pt x="834" y="635"/>
                        <a:pt x="834" y="434"/>
                      </a:cubicBezTo>
                      <a:cubicBezTo>
                        <a:pt x="867" y="234"/>
                        <a:pt x="667"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4375800" y="4070850"/>
                  <a:ext cx="20875" cy="20875"/>
                </a:xfrm>
                <a:custGeom>
                  <a:avLst/>
                  <a:gdLst/>
                  <a:ahLst/>
                  <a:cxnLst/>
                  <a:rect l="l" t="t" r="r" b="b"/>
                  <a:pathLst>
                    <a:path w="835" h="835" extrusionOk="0">
                      <a:moveTo>
                        <a:pt x="434" y="1"/>
                      </a:moveTo>
                      <a:cubicBezTo>
                        <a:pt x="167" y="1"/>
                        <a:pt x="0" y="234"/>
                        <a:pt x="0" y="434"/>
                      </a:cubicBezTo>
                      <a:cubicBezTo>
                        <a:pt x="0" y="668"/>
                        <a:pt x="200" y="835"/>
                        <a:pt x="434" y="835"/>
                      </a:cubicBezTo>
                      <a:cubicBezTo>
                        <a:pt x="667" y="835"/>
                        <a:pt x="834" y="635"/>
                        <a:pt x="834" y="434"/>
                      </a:cubicBezTo>
                      <a:cubicBezTo>
                        <a:pt x="834" y="234"/>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4475875" y="4070850"/>
                  <a:ext cx="20875" cy="20875"/>
                </a:xfrm>
                <a:custGeom>
                  <a:avLst/>
                  <a:gdLst/>
                  <a:ahLst/>
                  <a:cxnLst/>
                  <a:rect l="l" t="t" r="r" b="b"/>
                  <a:pathLst>
                    <a:path w="835" h="835" extrusionOk="0">
                      <a:moveTo>
                        <a:pt x="434" y="1"/>
                      </a:moveTo>
                      <a:cubicBezTo>
                        <a:pt x="167" y="1"/>
                        <a:pt x="0" y="234"/>
                        <a:pt x="0" y="434"/>
                      </a:cubicBezTo>
                      <a:cubicBezTo>
                        <a:pt x="0" y="668"/>
                        <a:pt x="200" y="835"/>
                        <a:pt x="434" y="835"/>
                      </a:cubicBezTo>
                      <a:cubicBezTo>
                        <a:pt x="667" y="835"/>
                        <a:pt x="834" y="635"/>
                        <a:pt x="834" y="434"/>
                      </a:cubicBezTo>
                      <a:cubicBezTo>
                        <a:pt x="834" y="234"/>
                        <a:pt x="667"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4576775" y="4070850"/>
                  <a:ext cx="20875" cy="20875"/>
                </a:xfrm>
                <a:custGeom>
                  <a:avLst/>
                  <a:gdLst/>
                  <a:ahLst/>
                  <a:cxnLst/>
                  <a:rect l="l" t="t" r="r" b="b"/>
                  <a:pathLst>
                    <a:path w="835" h="835" extrusionOk="0">
                      <a:moveTo>
                        <a:pt x="434" y="1"/>
                      </a:moveTo>
                      <a:cubicBezTo>
                        <a:pt x="167" y="1"/>
                        <a:pt x="0" y="234"/>
                        <a:pt x="0" y="434"/>
                      </a:cubicBezTo>
                      <a:cubicBezTo>
                        <a:pt x="0" y="668"/>
                        <a:pt x="201" y="835"/>
                        <a:pt x="434" y="835"/>
                      </a:cubicBezTo>
                      <a:cubicBezTo>
                        <a:pt x="668" y="835"/>
                        <a:pt x="834" y="635"/>
                        <a:pt x="834" y="434"/>
                      </a:cubicBezTo>
                      <a:cubicBezTo>
                        <a:pt x="834" y="234"/>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4686850" y="4070850"/>
                  <a:ext cx="20875" cy="20875"/>
                </a:xfrm>
                <a:custGeom>
                  <a:avLst/>
                  <a:gdLst/>
                  <a:ahLst/>
                  <a:cxnLst/>
                  <a:rect l="l" t="t" r="r" b="b"/>
                  <a:pathLst>
                    <a:path w="835" h="835" extrusionOk="0">
                      <a:moveTo>
                        <a:pt x="401" y="1"/>
                      </a:moveTo>
                      <a:cubicBezTo>
                        <a:pt x="134" y="1"/>
                        <a:pt x="1" y="234"/>
                        <a:pt x="1" y="434"/>
                      </a:cubicBezTo>
                      <a:cubicBezTo>
                        <a:pt x="1" y="668"/>
                        <a:pt x="201" y="835"/>
                        <a:pt x="401" y="835"/>
                      </a:cubicBezTo>
                      <a:cubicBezTo>
                        <a:pt x="668" y="835"/>
                        <a:pt x="834" y="635"/>
                        <a:pt x="834" y="434"/>
                      </a:cubicBezTo>
                      <a:cubicBezTo>
                        <a:pt x="834" y="234"/>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4787750" y="4070850"/>
                  <a:ext cx="20875" cy="20875"/>
                </a:xfrm>
                <a:custGeom>
                  <a:avLst/>
                  <a:gdLst/>
                  <a:ahLst/>
                  <a:cxnLst/>
                  <a:rect l="l" t="t" r="r" b="b"/>
                  <a:pathLst>
                    <a:path w="835" h="835" extrusionOk="0">
                      <a:moveTo>
                        <a:pt x="401" y="1"/>
                      </a:moveTo>
                      <a:cubicBezTo>
                        <a:pt x="168" y="1"/>
                        <a:pt x="1" y="234"/>
                        <a:pt x="1" y="434"/>
                      </a:cubicBezTo>
                      <a:cubicBezTo>
                        <a:pt x="1" y="668"/>
                        <a:pt x="201" y="835"/>
                        <a:pt x="401" y="835"/>
                      </a:cubicBezTo>
                      <a:cubicBezTo>
                        <a:pt x="668" y="835"/>
                        <a:pt x="835" y="635"/>
                        <a:pt x="835" y="434"/>
                      </a:cubicBezTo>
                      <a:cubicBezTo>
                        <a:pt x="835" y="234"/>
                        <a:pt x="635"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4887825" y="4070850"/>
                  <a:ext cx="20875" cy="20875"/>
                </a:xfrm>
                <a:custGeom>
                  <a:avLst/>
                  <a:gdLst/>
                  <a:ahLst/>
                  <a:cxnLst/>
                  <a:rect l="l" t="t" r="r" b="b"/>
                  <a:pathLst>
                    <a:path w="835" h="835" extrusionOk="0">
                      <a:moveTo>
                        <a:pt x="401" y="1"/>
                      </a:moveTo>
                      <a:cubicBezTo>
                        <a:pt x="167" y="1"/>
                        <a:pt x="1" y="234"/>
                        <a:pt x="1" y="434"/>
                      </a:cubicBezTo>
                      <a:cubicBezTo>
                        <a:pt x="1" y="668"/>
                        <a:pt x="201" y="835"/>
                        <a:pt x="401" y="835"/>
                      </a:cubicBezTo>
                      <a:cubicBezTo>
                        <a:pt x="668" y="835"/>
                        <a:pt x="835" y="635"/>
                        <a:pt x="835" y="434"/>
                      </a:cubicBezTo>
                      <a:cubicBezTo>
                        <a:pt x="835" y="234"/>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4987900" y="4070850"/>
                  <a:ext cx="21700" cy="20875"/>
                </a:xfrm>
                <a:custGeom>
                  <a:avLst/>
                  <a:gdLst/>
                  <a:ahLst/>
                  <a:cxnLst/>
                  <a:rect l="l" t="t" r="r" b="b"/>
                  <a:pathLst>
                    <a:path w="868" h="835" extrusionOk="0">
                      <a:moveTo>
                        <a:pt x="401" y="1"/>
                      </a:moveTo>
                      <a:cubicBezTo>
                        <a:pt x="167" y="1"/>
                        <a:pt x="0" y="234"/>
                        <a:pt x="0" y="434"/>
                      </a:cubicBezTo>
                      <a:cubicBezTo>
                        <a:pt x="0" y="668"/>
                        <a:pt x="201" y="835"/>
                        <a:pt x="401" y="835"/>
                      </a:cubicBezTo>
                      <a:cubicBezTo>
                        <a:pt x="668" y="835"/>
                        <a:pt x="834" y="635"/>
                        <a:pt x="834" y="434"/>
                      </a:cubicBezTo>
                      <a:cubicBezTo>
                        <a:pt x="868" y="234"/>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5088800" y="4070850"/>
                  <a:ext cx="20875" cy="20875"/>
                </a:xfrm>
                <a:custGeom>
                  <a:avLst/>
                  <a:gdLst/>
                  <a:ahLst/>
                  <a:cxnLst/>
                  <a:rect l="l" t="t" r="r" b="b"/>
                  <a:pathLst>
                    <a:path w="835" h="835" extrusionOk="0">
                      <a:moveTo>
                        <a:pt x="434" y="1"/>
                      </a:moveTo>
                      <a:cubicBezTo>
                        <a:pt x="167" y="1"/>
                        <a:pt x="1" y="234"/>
                        <a:pt x="1" y="434"/>
                      </a:cubicBezTo>
                      <a:cubicBezTo>
                        <a:pt x="1" y="668"/>
                        <a:pt x="201" y="835"/>
                        <a:pt x="434" y="835"/>
                      </a:cubicBezTo>
                      <a:cubicBezTo>
                        <a:pt x="668" y="835"/>
                        <a:pt x="835" y="635"/>
                        <a:pt x="835" y="434"/>
                      </a:cubicBezTo>
                      <a:cubicBezTo>
                        <a:pt x="835" y="234"/>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5188875" y="4070850"/>
                  <a:ext cx="20875" cy="20875"/>
                </a:xfrm>
                <a:custGeom>
                  <a:avLst/>
                  <a:gdLst/>
                  <a:ahLst/>
                  <a:cxnLst/>
                  <a:rect l="l" t="t" r="r" b="b"/>
                  <a:pathLst>
                    <a:path w="835" h="835" extrusionOk="0">
                      <a:moveTo>
                        <a:pt x="434" y="1"/>
                      </a:moveTo>
                      <a:cubicBezTo>
                        <a:pt x="167" y="1"/>
                        <a:pt x="1" y="234"/>
                        <a:pt x="1" y="434"/>
                      </a:cubicBezTo>
                      <a:cubicBezTo>
                        <a:pt x="1" y="668"/>
                        <a:pt x="201" y="835"/>
                        <a:pt x="434" y="835"/>
                      </a:cubicBezTo>
                      <a:cubicBezTo>
                        <a:pt x="668" y="835"/>
                        <a:pt x="834" y="635"/>
                        <a:pt x="834" y="434"/>
                      </a:cubicBezTo>
                      <a:cubicBezTo>
                        <a:pt x="834" y="234"/>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5289775" y="4070850"/>
                  <a:ext cx="20875" cy="20875"/>
                </a:xfrm>
                <a:custGeom>
                  <a:avLst/>
                  <a:gdLst/>
                  <a:ahLst/>
                  <a:cxnLst/>
                  <a:rect l="l" t="t" r="r" b="b"/>
                  <a:pathLst>
                    <a:path w="835" h="835" extrusionOk="0">
                      <a:moveTo>
                        <a:pt x="434" y="1"/>
                      </a:moveTo>
                      <a:cubicBezTo>
                        <a:pt x="168" y="1"/>
                        <a:pt x="1" y="234"/>
                        <a:pt x="1" y="434"/>
                      </a:cubicBezTo>
                      <a:cubicBezTo>
                        <a:pt x="1" y="668"/>
                        <a:pt x="234" y="835"/>
                        <a:pt x="434" y="835"/>
                      </a:cubicBezTo>
                      <a:cubicBezTo>
                        <a:pt x="668" y="835"/>
                        <a:pt x="835" y="635"/>
                        <a:pt x="835" y="434"/>
                      </a:cubicBezTo>
                      <a:cubicBezTo>
                        <a:pt x="835" y="234"/>
                        <a:pt x="635"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5389850" y="4070850"/>
                  <a:ext cx="20875" cy="20875"/>
                </a:xfrm>
                <a:custGeom>
                  <a:avLst/>
                  <a:gdLst/>
                  <a:ahLst/>
                  <a:cxnLst/>
                  <a:rect l="l" t="t" r="r" b="b"/>
                  <a:pathLst>
                    <a:path w="835" h="835" extrusionOk="0">
                      <a:moveTo>
                        <a:pt x="434" y="1"/>
                      </a:moveTo>
                      <a:cubicBezTo>
                        <a:pt x="167" y="1"/>
                        <a:pt x="1" y="234"/>
                        <a:pt x="1" y="434"/>
                      </a:cubicBezTo>
                      <a:cubicBezTo>
                        <a:pt x="1" y="668"/>
                        <a:pt x="234" y="835"/>
                        <a:pt x="434" y="835"/>
                      </a:cubicBezTo>
                      <a:cubicBezTo>
                        <a:pt x="668" y="835"/>
                        <a:pt x="835" y="635"/>
                        <a:pt x="835" y="434"/>
                      </a:cubicBezTo>
                      <a:cubicBezTo>
                        <a:pt x="835" y="234"/>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5489925" y="4070850"/>
                  <a:ext cx="22550" cy="20875"/>
                </a:xfrm>
                <a:custGeom>
                  <a:avLst/>
                  <a:gdLst/>
                  <a:ahLst/>
                  <a:cxnLst/>
                  <a:rect l="l" t="t" r="r" b="b"/>
                  <a:pathLst>
                    <a:path w="902" h="835" extrusionOk="0">
                      <a:moveTo>
                        <a:pt x="434" y="1"/>
                      </a:moveTo>
                      <a:cubicBezTo>
                        <a:pt x="167" y="1"/>
                        <a:pt x="0" y="234"/>
                        <a:pt x="0" y="434"/>
                      </a:cubicBezTo>
                      <a:cubicBezTo>
                        <a:pt x="0" y="668"/>
                        <a:pt x="234" y="835"/>
                        <a:pt x="434" y="835"/>
                      </a:cubicBezTo>
                      <a:cubicBezTo>
                        <a:pt x="668" y="835"/>
                        <a:pt x="834" y="635"/>
                        <a:pt x="834" y="434"/>
                      </a:cubicBezTo>
                      <a:cubicBezTo>
                        <a:pt x="901" y="234"/>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5591675" y="4070850"/>
                  <a:ext cx="20850" cy="20875"/>
                </a:xfrm>
                <a:custGeom>
                  <a:avLst/>
                  <a:gdLst/>
                  <a:ahLst/>
                  <a:cxnLst/>
                  <a:rect l="l" t="t" r="r" b="b"/>
                  <a:pathLst>
                    <a:path w="834" h="835" extrusionOk="0">
                      <a:moveTo>
                        <a:pt x="400" y="1"/>
                      </a:moveTo>
                      <a:cubicBezTo>
                        <a:pt x="167" y="1"/>
                        <a:pt x="0" y="234"/>
                        <a:pt x="0" y="434"/>
                      </a:cubicBezTo>
                      <a:cubicBezTo>
                        <a:pt x="0" y="668"/>
                        <a:pt x="200" y="835"/>
                        <a:pt x="400" y="835"/>
                      </a:cubicBezTo>
                      <a:cubicBezTo>
                        <a:pt x="667" y="835"/>
                        <a:pt x="834" y="635"/>
                        <a:pt x="834" y="434"/>
                      </a:cubicBezTo>
                      <a:cubicBezTo>
                        <a:pt x="834" y="234"/>
                        <a:pt x="600"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5691725" y="4070850"/>
                  <a:ext cx="20875" cy="20875"/>
                </a:xfrm>
                <a:custGeom>
                  <a:avLst/>
                  <a:gdLst/>
                  <a:ahLst/>
                  <a:cxnLst/>
                  <a:rect l="l" t="t" r="r" b="b"/>
                  <a:pathLst>
                    <a:path w="835" h="835" extrusionOk="0">
                      <a:moveTo>
                        <a:pt x="401" y="1"/>
                      </a:moveTo>
                      <a:cubicBezTo>
                        <a:pt x="168" y="1"/>
                        <a:pt x="1" y="234"/>
                        <a:pt x="1" y="434"/>
                      </a:cubicBezTo>
                      <a:cubicBezTo>
                        <a:pt x="1" y="668"/>
                        <a:pt x="201" y="835"/>
                        <a:pt x="401" y="835"/>
                      </a:cubicBezTo>
                      <a:cubicBezTo>
                        <a:pt x="668" y="835"/>
                        <a:pt x="835" y="635"/>
                        <a:pt x="835" y="434"/>
                      </a:cubicBezTo>
                      <a:cubicBezTo>
                        <a:pt x="835" y="234"/>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5792650" y="4070850"/>
                  <a:ext cx="20875" cy="20875"/>
                </a:xfrm>
                <a:custGeom>
                  <a:avLst/>
                  <a:gdLst/>
                  <a:ahLst/>
                  <a:cxnLst/>
                  <a:rect l="l" t="t" r="r" b="b"/>
                  <a:pathLst>
                    <a:path w="835" h="835" extrusionOk="0">
                      <a:moveTo>
                        <a:pt x="400" y="1"/>
                      </a:moveTo>
                      <a:cubicBezTo>
                        <a:pt x="167" y="1"/>
                        <a:pt x="0" y="234"/>
                        <a:pt x="0" y="434"/>
                      </a:cubicBezTo>
                      <a:cubicBezTo>
                        <a:pt x="0" y="668"/>
                        <a:pt x="200" y="835"/>
                        <a:pt x="400" y="835"/>
                      </a:cubicBezTo>
                      <a:cubicBezTo>
                        <a:pt x="667" y="835"/>
                        <a:pt x="834" y="635"/>
                        <a:pt x="834" y="434"/>
                      </a:cubicBezTo>
                      <a:cubicBezTo>
                        <a:pt x="834" y="234"/>
                        <a:pt x="634"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5892725" y="4070850"/>
                  <a:ext cx="20850" cy="20875"/>
                </a:xfrm>
                <a:custGeom>
                  <a:avLst/>
                  <a:gdLst/>
                  <a:ahLst/>
                  <a:cxnLst/>
                  <a:rect l="l" t="t" r="r" b="b"/>
                  <a:pathLst>
                    <a:path w="834" h="835" extrusionOk="0">
                      <a:moveTo>
                        <a:pt x="400" y="1"/>
                      </a:moveTo>
                      <a:cubicBezTo>
                        <a:pt x="167" y="1"/>
                        <a:pt x="0" y="234"/>
                        <a:pt x="0" y="434"/>
                      </a:cubicBezTo>
                      <a:cubicBezTo>
                        <a:pt x="0" y="668"/>
                        <a:pt x="200" y="835"/>
                        <a:pt x="400" y="835"/>
                      </a:cubicBezTo>
                      <a:cubicBezTo>
                        <a:pt x="667" y="835"/>
                        <a:pt x="834" y="635"/>
                        <a:pt x="834" y="434"/>
                      </a:cubicBezTo>
                      <a:cubicBezTo>
                        <a:pt x="834" y="234"/>
                        <a:pt x="667"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3190775" y="4179275"/>
                  <a:ext cx="875" cy="5850"/>
                </a:xfrm>
                <a:custGeom>
                  <a:avLst/>
                  <a:gdLst/>
                  <a:ahLst/>
                  <a:cxnLst/>
                  <a:rect l="l" t="t" r="r" b="b"/>
                  <a:pathLst>
                    <a:path w="35" h="234" extrusionOk="0">
                      <a:moveTo>
                        <a:pt x="1" y="0"/>
                      </a:moveTo>
                      <a:lnTo>
                        <a:pt x="1" y="234"/>
                      </a:lnTo>
                      <a:cubicBezTo>
                        <a:pt x="1" y="167"/>
                        <a:pt x="34" y="134"/>
                        <a:pt x="34" y="100"/>
                      </a:cubicBezTo>
                      <a:cubicBezTo>
                        <a:pt x="1" y="100"/>
                        <a:pt x="1" y="67"/>
                        <a:pt x="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3270000" y="4172600"/>
                  <a:ext cx="21725" cy="20875"/>
                </a:xfrm>
                <a:custGeom>
                  <a:avLst/>
                  <a:gdLst/>
                  <a:ahLst/>
                  <a:cxnLst/>
                  <a:rect l="l" t="t" r="r" b="b"/>
                  <a:pathLst>
                    <a:path w="869" h="835" extrusionOk="0">
                      <a:moveTo>
                        <a:pt x="401" y="0"/>
                      </a:moveTo>
                      <a:cubicBezTo>
                        <a:pt x="168" y="0"/>
                        <a:pt x="1" y="200"/>
                        <a:pt x="1" y="401"/>
                      </a:cubicBezTo>
                      <a:cubicBezTo>
                        <a:pt x="1" y="667"/>
                        <a:pt x="201" y="834"/>
                        <a:pt x="401" y="834"/>
                      </a:cubicBezTo>
                      <a:cubicBezTo>
                        <a:pt x="668" y="834"/>
                        <a:pt x="835" y="601"/>
                        <a:pt x="835" y="401"/>
                      </a:cubicBezTo>
                      <a:cubicBezTo>
                        <a:pt x="868"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3370900" y="4172600"/>
                  <a:ext cx="20875" cy="20875"/>
                </a:xfrm>
                <a:custGeom>
                  <a:avLst/>
                  <a:gdLst/>
                  <a:ahLst/>
                  <a:cxnLst/>
                  <a:rect l="l" t="t" r="r" b="b"/>
                  <a:pathLst>
                    <a:path w="835" h="835" extrusionOk="0">
                      <a:moveTo>
                        <a:pt x="435" y="0"/>
                      </a:moveTo>
                      <a:cubicBezTo>
                        <a:pt x="168" y="0"/>
                        <a:pt x="1" y="200"/>
                        <a:pt x="1" y="401"/>
                      </a:cubicBezTo>
                      <a:cubicBezTo>
                        <a:pt x="1" y="667"/>
                        <a:pt x="201" y="834"/>
                        <a:pt x="435" y="834"/>
                      </a:cubicBezTo>
                      <a:cubicBezTo>
                        <a:pt x="668" y="834"/>
                        <a:pt x="835" y="601"/>
                        <a:pt x="835" y="401"/>
                      </a:cubicBezTo>
                      <a:cubicBezTo>
                        <a:pt x="835" y="167"/>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3470975" y="4172600"/>
                  <a:ext cx="20875" cy="20875"/>
                </a:xfrm>
                <a:custGeom>
                  <a:avLst/>
                  <a:gdLst/>
                  <a:ahLst/>
                  <a:cxnLst/>
                  <a:rect l="l" t="t" r="r" b="b"/>
                  <a:pathLst>
                    <a:path w="835" h="835" extrusionOk="0">
                      <a:moveTo>
                        <a:pt x="434" y="0"/>
                      </a:moveTo>
                      <a:cubicBezTo>
                        <a:pt x="168" y="0"/>
                        <a:pt x="1" y="200"/>
                        <a:pt x="1" y="401"/>
                      </a:cubicBezTo>
                      <a:cubicBezTo>
                        <a:pt x="1" y="667"/>
                        <a:pt x="201" y="834"/>
                        <a:pt x="434" y="834"/>
                      </a:cubicBezTo>
                      <a:cubicBezTo>
                        <a:pt x="635" y="834"/>
                        <a:pt x="835" y="601"/>
                        <a:pt x="835" y="401"/>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3571900" y="4172600"/>
                  <a:ext cx="20850" cy="20875"/>
                </a:xfrm>
                <a:custGeom>
                  <a:avLst/>
                  <a:gdLst/>
                  <a:ahLst/>
                  <a:cxnLst/>
                  <a:rect l="l" t="t" r="r" b="b"/>
                  <a:pathLst>
                    <a:path w="834" h="835" extrusionOk="0">
                      <a:moveTo>
                        <a:pt x="434" y="0"/>
                      </a:moveTo>
                      <a:cubicBezTo>
                        <a:pt x="167" y="0"/>
                        <a:pt x="0" y="200"/>
                        <a:pt x="0" y="401"/>
                      </a:cubicBezTo>
                      <a:cubicBezTo>
                        <a:pt x="0" y="667"/>
                        <a:pt x="234" y="834"/>
                        <a:pt x="434" y="834"/>
                      </a:cubicBezTo>
                      <a:cubicBezTo>
                        <a:pt x="634" y="834"/>
                        <a:pt x="834" y="601"/>
                        <a:pt x="834" y="401"/>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3671950" y="4172600"/>
                  <a:ext cx="20875" cy="20875"/>
                </a:xfrm>
                <a:custGeom>
                  <a:avLst/>
                  <a:gdLst/>
                  <a:ahLst/>
                  <a:cxnLst/>
                  <a:rect l="l" t="t" r="r" b="b"/>
                  <a:pathLst>
                    <a:path w="835" h="835" extrusionOk="0">
                      <a:moveTo>
                        <a:pt x="435" y="0"/>
                      </a:moveTo>
                      <a:cubicBezTo>
                        <a:pt x="168" y="0"/>
                        <a:pt x="1" y="200"/>
                        <a:pt x="1" y="401"/>
                      </a:cubicBezTo>
                      <a:cubicBezTo>
                        <a:pt x="1" y="667"/>
                        <a:pt x="234" y="834"/>
                        <a:pt x="435" y="834"/>
                      </a:cubicBezTo>
                      <a:cubicBezTo>
                        <a:pt x="668" y="834"/>
                        <a:pt x="835" y="601"/>
                        <a:pt x="835" y="401"/>
                      </a:cubicBezTo>
                      <a:cubicBezTo>
                        <a:pt x="835" y="167"/>
                        <a:pt x="668"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3772025" y="4172600"/>
                  <a:ext cx="22550" cy="20875"/>
                </a:xfrm>
                <a:custGeom>
                  <a:avLst/>
                  <a:gdLst/>
                  <a:ahLst/>
                  <a:cxnLst/>
                  <a:rect l="l" t="t" r="r" b="b"/>
                  <a:pathLst>
                    <a:path w="902" h="835" extrusionOk="0">
                      <a:moveTo>
                        <a:pt x="434" y="0"/>
                      </a:moveTo>
                      <a:cubicBezTo>
                        <a:pt x="168" y="0"/>
                        <a:pt x="1" y="200"/>
                        <a:pt x="1" y="401"/>
                      </a:cubicBezTo>
                      <a:cubicBezTo>
                        <a:pt x="1" y="667"/>
                        <a:pt x="234" y="834"/>
                        <a:pt x="434" y="834"/>
                      </a:cubicBezTo>
                      <a:cubicBezTo>
                        <a:pt x="668" y="834"/>
                        <a:pt x="835" y="601"/>
                        <a:pt x="835" y="401"/>
                      </a:cubicBezTo>
                      <a:cubicBezTo>
                        <a:pt x="901"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3872925" y="4172600"/>
                  <a:ext cx="20875" cy="20875"/>
                </a:xfrm>
                <a:custGeom>
                  <a:avLst/>
                  <a:gdLst/>
                  <a:ahLst/>
                  <a:cxnLst/>
                  <a:rect l="l" t="t" r="r" b="b"/>
                  <a:pathLst>
                    <a:path w="835" h="835" extrusionOk="0">
                      <a:moveTo>
                        <a:pt x="435" y="0"/>
                      </a:moveTo>
                      <a:cubicBezTo>
                        <a:pt x="168" y="0"/>
                        <a:pt x="1" y="200"/>
                        <a:pt x="1" y="401"/>
                      </a:cubicBezTo>
                      <a:cubicBezTo>
                        <a:pt x="1" y="667"/>
                        <a:pt x="234" y="834"/>
                        <a:pt x="435" y="834"/>
                      </a:cubicBezTo>
                      <a:cubicBezTo>
                        <a:pt x="701" y="834"/>
                        <a:pt x="835" y="601"/>
                        <a:pt x="835" y="401"/>
                      </a:cubicBezTo>
                      <a:cubicBezTo>
                        <a:pt x="835" y="167"/>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3973850" y="4172600"/>
                  <a:ext cx="20875" cy="20875"/>
                </a:xfrm>
                <a:custGeom>
                  <a:avLst/>
                  <a:gdLst/>
                  <a:ahLst/>
                  <a:cxnLst/>
                  <a:rect l="l" t="t" r="r" b="b"/>
                  <a:pathLst>
                    <a:path w="835" h="835" extrusionOk="0">
                      <a:moveTo>
                        <a:pt x="400" y="0"/>
                      </a:moveTo>
                      <a:cubicBezTo>
                        <a:pt x="134" y="0"/>
                        <a:pt x="0" y="200"/>
                        <a:pt x="0" y="401"/>
                      </a:cubicBezTo>
                      <a:cubicBezTo>
                        <a:pt x="0" y="667"/>
                        <a:pt x="200" y="834"/>
                        <a:pt x="400" y="834"/>
                      </a:cubicBezTo>
                      <a:cubicBezTo>
                        <a:pt x="667" y="834"/>
                        <a:pt x="834" y="601"/>
                        <a:pt x="834" y="401"/>
                      </a:cubicBezTo>
                      <a:cubicBezTo>
                        <a:pt x="834" y="167"/>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4074750" y="4172600"/>
                  <a:ext cx="20875" cy="20875"/>
                </a:xfrm>
                <a:custGeom>
                  <a:avLst/>
                  <a:gdLst/>
                  <a:ahLst/>
                  <a:cxnLst/>
                  <a:rect l="l" t="t" r="r" b="b"/>
                  <a:pathLst>
                    <a:path w="835" h="835" extrusionOk="0">
                      <a:moveTo>
                        <a:pt x="401" y="0"/>
                      </a:moveTo>
                      <a:cubicBezTo>
                        <a:pt x="167" y="0"/>
                        <a:pt x="0" y="200"/>
                        <a:pt x="0" y="401"/>
                      </a:cubicBezTo>
                      <a:cubicBezTo>
                        <a:pt x="0" y="667"/>
                        <a:pt x="201" y="834"/>
                        <a:pt x="401" y="834"/>
                      </a:cubicBezTo>
                      <a:cubicBezTo>
                        <a:pt x="668" y="834"/>
                        <a:pt x="834" y="601"/>
                        <a:pt x="834" y="401"/>
                      </a:cubicBezTo>
                      <a:cubicBezTo>
                        <a:pt x="834" y="167"/>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4174825" y="4172600"/>
                  <a:ext cx="20875" cy="20875"/>
                </a:xfrm>
                <a:custGeom>
                  <a:avLst/>
                  <a:gdLst/>
                  <a:ahLst/>
                  <a:cxnLst/>
                  <a:rect l="l" t="t" r="r" b="b"/>
                  <a:pathLst>
                    <a:path w="835" h="835" extrusionOk="0">
                      <a:moveTo>
                        <a:pt x="401" y="0"/>
                      </a:moveTo>
                      <a:cubicBezTo>
                        <a:pt x="167" y="0"/>
                        <a:pt x="0" y="200"/>
                        <a:pt x="0" y="401"/>
                      </a:cubicBezTo>
                      <a:cubicBezTo>
                        <a:pt x="0" y="667"/>
                        <a:pt x="200" y="834"/>
                        <a:pt x="401" y="834"/>
                      </a:cubicBezTo>
                      <a:cubicBezTo>
                        <a:pt x="667" y="834"/>
                        <a:pt x="834" y="601"/>
                        <a:pt x="834" y="401"/>
                      </a:cubicBezTo>
                      <a:cubicBezTo>
                        <a:pt x="834" y="167"/>
                        <a:pt x="667"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4274900" y="4172600"/>
                  <a:ext cx="21700" cy="20875"/>
                </a:xfrm>
                <a:custGeom>
                  <a:avLst/>
                  <a:gdLst/>
                  <a:ahLst/>
                  <a:cxnLst/>
                  <a:rect l="l" t="t" r="r" b="b"/>
                  <a:pathLst>
                    <a:path w="868" h="835" extrusionOk="0">
                      <a:moveTo>
                        <a:pt x="400" y="0"/>
                      </a:moveTo>
                      <a:cubicBezTo>
                        <a:pt x="167" y="0"/>
                        <a:pt x="0" y="200"/>
                        <a:pt x="0" y="401"/>
                      </a:cubicBezTo>
                      <a:cubicBezTo>
                        <a:pt x="0" y="667"/>
                        <a:pt x="200" y="834"/>
                        <a:pt x="400" y="834"/>
                      </a:cubicBezTo>
                      <a:cubicBezTo>
                        <a:pt x="667" y="834"/>
                        <a:pt x="834" y="601"/>
                        <a:pt x="834" y="401"/>
                      </a:cubicBezTo>
                      <a:cubicBezTo>
                        <a:pt x="867" y="167"/>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4375800" y="4172600"/>
                  <a:ext cx="20875" cy="20875"/>
                </a:xfrm>
                <a:custGeom>
                  <a:avLst/>
                  <a:gdLst/>
                  <a:ahLst/>
                  <a:cxnLst/>
                  <a:rect l="l" t="t" r="r" b="b"/>
                  <a:pathLst>
                    <a:path w="835" h="835" extrusionOk="0">
                      <a:moveTo>
                        <a:pt x="434" y="0"/>
                      </a:moveTo>
                      <a:cubicBezTo>
                        <a:pt x="167" y="0"/>
                        <a:pt x="0" y="200"/>
                        <a:pt x="0" y="401"/>
                      </a:cubicBezTo>
                      <a:cubicBezTo>
                        <a:pt x="0" y="667"/>
                        <a:pt x="200" y="834"/>
                        <a:pt x="434" y="834"/>
                      </a:cubicBezTo>
                      <a:cubicBezTo>
                        <a:pt x="667" y="834"/>
                        <a:pt x="834" y="601"/>
                        <a:pt x="834" y="401"/>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4475875" y="4172600"/>
                  <a:ext cx="20875" cy="20875"/>
                </a:xfrm>
                <a:custGeom>
                  <a:avLst/>
                  <a:gdLst/>
                  <a:ahLst/>
                  <a:cxnLst/>
                  <a:rect l="l" t="t" r="r" b="b"/>
                  <a:pathLst>
                    <a:path w="835" h="835" extrusionOk="0">
                      <a:moveTo>
                        <a:pt x="434" y="0"/>
                      </a:moveTo>
                      <a:cubicBezTo>
                        <a:pt x="167" y="0"/>
                        <a:pt x="0" y="200"/>
                        <a:pt x="0" y="401"/>
                      </a:cubicBezTo>
                      <a:cubicBezTo>
                        <a:pt x="0" y="667"/>
                        <a:pt x="200" y="834"/>
                        <a:pt x="434" y="834"/>
                      </a:cubicBezTo>
                      <a:cubicBezTo>
                        <a:pt x="667" y="834"/>
                        <a:pt x="834" y="601"/>
                        <a:pt x="834" y="401"/>
                      </a:cubicBezTo>
                      <a:cubicBezTo>
                        <a:pt x="834" y="167"/>
                        <a:pt x="667"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4576775" y="4172600"/>
                  <a:ext cx="20875" cy="20875"/>
                </a:xfrm>
                <a:custGeom>
                  <a:avLst/>
                  <a:gdLst/>
                  <a:ahLst/>
                  <a:cxnLst/>
                  <a:rect l="l" t="t" r="r" b="b"/>
                  <a:pathLst>
                    <a:path w="835" h="835" extrusionOk="0">
                      <a:moveTo>
                        <a:pt x="434" y="0"/>
                      </a:moveTo>
                      <a:cubicBezTo>
                        <a:pt x="167" y="0"/>
                        <a:pt x="0" y="200"/>
                        <a:pt x="0" y="401"/>
                      </a:cubicBezTo>
                      <a:cubicBezTo>
                        <a:pt x="0" y="667"/>
                        <a:pt x="201" y="834"/>
                        <a:pt x="434" y="834"/>
                      </a:cubicBezTo>
                      <a:cubicBezTo>
                        <a:pt x="668" y="834"/>
                        <a:pt x="834" y="601"/>
                        <a:pt x="834" y="401"/>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4686850" y="4172600"/>
                  <a:ext cx="20875" cy="20875"/>
                </a:xfrm>
                <a:custGeom>
                  <a:avLst/>
                  <a:gdLst/>
                  <a:ahLst/>
                  <a:cxnLst/>
                  <a:rect l="l" t="t" r="r" b="b"/>
                  <a:pathLst>
                    <a:path w="835" h="835" extrusionOk="0">
                      <a:moveTo>
                        <a:pt x="401" y="0"/>
                      </a:moveTo>
                      <a:cubicBezTo>
                        <a:pt x="134" y="0"/>
                        <a:pt x="1" y="200"/>
                        <a:pt x="1" y="401"/>
                      </a:cubicBezTo>
                      <a:cubicBezTo>
                        <a:pt x="1" y="667"/>
                        <a:pt x="201" y="834"/>
                        <a:pt x="401" y="834"/>
                      </a:cubicBezTo>
                      <a:cubicBezTo>
                        <a:pt x="668" y="834"/>
                        <a:pt x="834" y="601"/>
                        <a:pt x="834" y="401"/>
                      </a:cubicBezTo>
                      <a:cubicBezTo>
                        <a:pt x="834"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4787750" y="4172600"/>
                  <a:ext cx="20875" cy="20875"/>
                </a:xfrm>
                <a:custGeom>
                  <a:avLst/>
                  <a:gdLst/>
                  <a:ahLst/>
                  <a:cxnLst/>
                  <a:rect l="l" t="t" r="r" b="b"/>
                  <a:pathLst>
                    <a:path w="835" h="835" extrusionOk="0">
                      <a:moveTo>
                        <a:pt x="401" y="0"/>
                      </a:moveTo>
                      <a:cubicBezTo>
                        <a:pt x="168" y="0"/>
                        <a:pt x="1" y="200"/>
                        <a:pt x="1" y="401"/>
                      </a:cubicBezTo>
                      <a:cubicBezTo>
                        <a:pt x="1" y="667"/>
                        <a:pt x="201" y="834"/>
                        <a:pt x="401" y="834"/>
                      </a:cubicBezTo>
                      <a:cubicBezTo>
                        <a:pt x="668" y="834"/>
                        <a:pt x="835" y="601"/>
                        <a:pt x="835" y="401"/>
                      </a:cubicBezTo>
                      <a:cubicBezTo>
                        <a:pt x="835" y="167"/>
                        <a:pt x="635"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4887825" y="4172600"/>
                  <a:ext cx="20875" cy="20875"/>
                </a:xfrm>
                <a:custGeom>
                  <a:avLst/>
                  <a:gdLst/>
                  <a:ahLst/>
                  <a:cxnLst/>
                  <a:rect l="l" t="t" r="r" b="b"/>
                  <a:pathLst>
                    <a:path w="835" h="835" extrusionOk="0">
                      <a:moveTo>
                        <a:pt x="401" y="0"/>
                      </a:moveTo>
                      <a:cubicBezTo>
                        <a:pt x="167" y="0"/>
                        <a:pt x="1" y="200"/>
                        <a:pt x="1" y="401"/>
                      </a:cubicBezTo>
                      <a:cubicBezTo>
                        <a:pt x="1" y="667"/>
                        <a:pt x="201" y="834"/>
                        <a:pt x="401" y="834"/>
                      </a:cubicBezTo>
                      <a:cubicBezTo>
                        <a:pt x="668" y="834"/>
                        <a:pt x="835" y="601"/>
                        <a:pt x="835" y="401"/>
                      </a:cubicBezTo>
                      <a:cubicBezTo>
                        <a:pt x="835"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4987900" y="4172600"/>
                  <a:ext cx="21700" cy="20875"/>
                </a:xfrm>
                <a:custGeom>
                  <a:avLst/>
                  <a:gdLst/>
                  <a:ahLst/>
                  <a:cxnLst/>
                  <a:rect l="l" t="t" r="r" b="b"/>
                  <a:pathLst>
                    <a:path w="868" h="835" extrusionOk="0">
                      <a:moveTo>
                        <a:pt x="401" y="0"/>
                      </a:moveTo>
                      <a:cubicBezTo>
                        <a:pt x="167" y="0"/>
                        <a:pt x="0" y="200"/>
                        <a:pt x="0" y="401"/>
                      </a:cubicBezTo>
                      <a:cubicBezTo>
                        <a:pt x="0" y="667"/>
                        <a:pt x="201" y="834"/>
                        <a:pt x="401" y="834"/>
                      </a:cubicBezTo>
                      <a:cubicBezTo>
                        <a:pt x="668" y="834"/>
                        <a:pt x="834" y="601"/>
                        <a:pt x="834" y="401"/>
                      </a:cubicBezTo>
                      <a:cubicBezTo>
                        <a:pt x="868"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5088800" y="4172600"/>
                  <a:ext cx="20875" cy="20875"/>
                </a:xfrm>
                <a:custGeom>
                  <a:avLst/>
                  <a:gdLst/>
                  <a:ahLst/>
                  <a:cxnLst/>
                  <a:rect l="l" t="t" r="r" b="b"/>
                  <a:pathLst>
                    <a:path w="835" h="835" extrusionOk="0">
                      <a:moveTo>
                        <a:pt x="434" y="0"/>
                      </a:moveTo>
                      <a:cubicBezTo>
                        <a:pt x="167" y="0"/>
                        <a:pt x="1" y="200"/>
                        <a:pt x="1" y="401"/>
                      </a:cubicBezTo>
                      <a:cubicBezTo>
                        <a:pt x="1" y="667"/>
                        <a:pt x="201" y="834"/>
                        <a:pt x="434" y="834"/>
                      </a:cubicBezTo>
                      <a:cubicBezTo>
                        <a:pt x="668" y="834"/>
                        <a:pt x="835" y="601"/>
                        <a:pt x="835" y="401"/>
                      </a:cubicBezTo>
                      <a:cubicBezTo>
                        <a:pt x="835"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5188875" y="4172600"/>
                  <a:ext cx="20875" cy="20875"/>
                </a:xfrm>
                <a:custGeom>
                  <a:avLst/>
                  <a:gdLst/>
                  <a:ahLst/>
                  <a:cxnLst/>
                  <a:rect l="l" t="t" r="r" b="b"/>
                  <a:pathLst>
                    <a:path w="835" h="835" extrusionOk="0">
                      <a:moveTo>
                        <a:pt x="434" y="0"/>
                      </a:moveTo>
                      <a:cubicBezTo>
                        <a:pt x="167" y="0"/>
                        <a:pt x="1" y="200"/>
                        <a:pt x="1" y="401"/>
                      </a:cubicBezTo>
                      <a:cubicBezTo>
                        <a:pt x="1" y="667"/>
                        <a:pt x="201" y="834"/>
                        <a:pt x="434" y="834"/>
                      </a:cubicBezTo>
                      <a:cubicBezTo>
                        <a:pt x="668" y="834"/>
                        <a:pt x="834" y="601"/>
                        <a:pt x="834" y="401"/>
                      </a:cubicBezTo>
                      <a:cubicBezTo>
                        <a:pt x="834"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5289775" y="4172600"/>
                  <a:ext cx="20875" cy="20875"/>
                </a:xfrm>
                <a:custGeom>
                  <a:avLst/>
                  <a:gdLst/>
                  <a:ahLst/>
                  <a:cxnLst/>
                  <a:rect l="l" t="t" r="r" b="b"/>
                  <a:pathLst>
                    <a:path w="835" h="835" extrusionOk="0">
                      <a:moveTo>
                        <a:pt x="434" y="0"/>
                      </a:moveTo>
                      <a:cubicBezTo>
                        <a:pt x="168" y="0"/>
                        <a:pt x="1" y="200"/>
                        <a:pt x="1" y="401"/>
                      </a:cubicBezTo>
                      <a:cubicBezTo>
                        <a:pt x="1" y="667"/>
                        <a:pt x="234" y="834"/>
                        <a:pt x="434" y="834"/>
                      </a:cubicBezTo>
                      <a:cubicBezTo>
                        <a:pt x="668" y="834"/>
                        <a:pt x="835" y="601"/>
                        <a:pt x="835" y="401"/>
                      </a:cubicBezTo>
                      <a:cubicBezTo>
                        <a:pt x="835" y="167"/>
                        <a:pt x="635"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5389850" y="4172600"/>
                  <a:ext cx="20875" cy="20875"/>
                </a:xfrm>
                <a:custGeom>
                  <a:avLst/>
                  <a:gdLst/>
                  <a:ahLst/>
                  <a:cxnLst/>
                  <a:rect l="l" t="t" r="r" b="b"/>
                  <a:pathLst>
                    <a:path w="835" h="835" extrusionOk="0">
                      <a:moveTo>
                        <a:pt x="434" y="0"/>
                      </a:moveTo>
                      <a:cubicBezTo>
                        <a:pt x="167" y="0"/>
                        <a:pt x="1" y="200"/>
                        <a:pt x="1" y="401"/>
                      </a:cubicBezTo>
                      <a:cubicBezTo>
                        <a:pt x="1" y="667"/>
                        <a:pt x="234" y="834"/>
                        <a:pt x="434" y="834"/>
                      </a:cubicBezTo>
                      <a:cubicBezTo>
                        <a:pt x="668" y="834"/>
                        <a:pt x="835" y="601"/>
                        <a:pt x="835" y="401"/>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5489925" y="4172600"/>
                  <a:ext cx="22550" cy="20875"/>
                </a:xfrm>
                <a:custGeom>
                  <a:avLst/>
                  <a:gdLst/>
                  <a:ahLst/>
                  <a:cxnLst/>
                  <a:rect l="l" t="t" r="r" b="b"/>
                  <a:pathLst>
                    <a:path w="902" h="835" extrusionOk="0">
                      <a:moveTo>
                        <a:pt x="434" y="0"/>
                      </a:moveTo>
                      <a:cubicBezTo>
                        <a:pt x="167" y="0"/>
                        <a:pt x="0" y="200"/>
                        <a:pt x="0" y="401"/>
                      </a:cubicBezTo>
                      <a:cubicBezTo>
                        <a:pt x="0" y="667"/>
                        <a:pt x="234" y="834"/>
                        <a:pt x="434" y="834"/>
                      </a:cubicBezTo>
                      <a:cubicBezTo>
                        <a:pt x="668" y="834"/>
                        <a:pt x="834" y="601"/>
                        <a:pt x="834" y="401"/>
                      </a:cubicBezTo>
                      <a:cubicBezTo>
                        <a:pt x="901"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5591675" y="4172600"/>
                  <a:ext cx="20850" cy="20875"/>
                </a:xfrm>
                <a:custGeom>
                  <a:avLst/>
                  <a:gdLst/>
                  <a:ahLst/>
                  <a:cxnLst/>
                  <a:rect l="l" t="t" r="r" b="b"/>
                  <a:pathLst>
                    <a:path w="834" h="835" extrusionOk="0">
                      <a:moveTo>
                        <a:pt x="400" y="0"/>
                      </a:moveTo>
                      <a:cubicBezTo>
                        <a:pt x="167" y="0"/>
                        <a:pt x="0" y="200"/>
                        <a:pt x="0" y="401"/>
                      </a:cubicBezTo>
                      <a:cubicBezTo>
                        <a:pt x="0" y="667"/>
                        <a:pt x="200" y="834"/>
                        <a:pt x="400" y="834"/>
                      </a:cubicBezTo>
                      <a:cubicBezTo>
                        <a:pt x="667" y="834"/>
                        <a:pt x="834" y="601"/>
                        <a:pt x="834" y="401"/>
                      </a:cubicBezTo>
                      <a:cubicBezTo>
                        <a:pt x="834" y="167"/>
                        <a:pt x="600"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5691725" y="4172600"/>
                  <a:ext cx="20875" cy="20875"/>
                </a:xfrm>
                <a:custGeom>
                  <a:avLst/>
                  <a:gdLst/>
                  <a:ahLst/>
                  <a:cxnLst/>
                  <a:rect l="l" t="t" r="r" b="b"/>
                  <a:pathLst>
                    <a:path w="835" h="835" extrusionOk="0">
                      <a:moveTo>
                        <a:pt x="401" y="0"/>
                      </a:moveTo>
                      <a:cubicBezTo>
                        <a:pt x="168" y="0"/>
                        <a:pt x="1" y="200"/>
                        <a:pt x="1" y="401"/>
                      </a:cubicBezTo>
                      <a:cubicBezTo>
                        <a:pt x="1" y="667"/>
                        <a:pt x="201" y="834"/>
                        <a:pt x="401" y="834"/>
                      </a:cubicBezTo>
                      <a:cubicBezTo>
                        <a:pt x="668" y="834"/>
                        <a:pt x="835" y="601"/>
                        <a:pt x="835" y="401"/>
                      </a:cubicBezTo>
                      <a:cubicBezTo>
                        <a:pt x="835"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5792650" y="4172600"/>
                  <a:ext cx="20875" cy="20875"/>
                </a:xfrm>
                <a:custGeom>
                  <a:avLst/>
                  <a:gdLst/>
                  <a:ahLst/>
                  <a:cxnLst/>
                  <a:rect l="l" t="t" r="r" b="b"/>
                  <a:pathLst>
                    <a:path w="835" h="835" extrusionOk="0">
                      <a:moveTo>
                        <a:pt x="400" y="0"/>
                      </a:moveTo>
                      <a:cubicBezTo>
                        <a:pt x="167" y="0"/>
                        <a:pt x="0" y="200"/>
                        <a:pt x="0" y="401"/>
                      </a:cubicBezTo>
                      <a:cubicBezTo>
                        <a:pt x="0" y="667"/>
                        <a:pt x="200" y="834"/>
                        <a:pt x="400" y="834"/>
                      </a:cubicBezTo>
                      <a:cubicBezTo>
                        <a:pt x="667" y="834"/>
                        <a:pt x="834" y="601"/>
                        <a:pt x="834" y="401"/>
                      </a:cubicBezTo>
                      <a:cubicBezTo>
                        <a:pt x="834" y="167"/>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5892725" y="4172600"/>
                  <a:ext cx="20850" cy="20875"/>
                </a:xfrm>
                <a:custGeom>
                  <a:avLst/>
                  <a:gdLst/>
                  <a:ahLst/>
                  <a:cxnLst/>
                  <a:rect l="l" t="t" r="r" b="b"/>
                  <a:pathLst>
                    <a:path w="834" h="835" extrusionOk="0">
                      <a:moveTo>
                        <a:pt x="400" y="0"/>
                      </a:moveTo>
                      <a:cubicBezTo>
                        <a:pt x="167" y="0"/>
                        <a:pt x="0" y="200"/>
                        <a:pt x="0" y="401"/>
                      </a:cubicBezTo>
                      <a:cubicBezTo>
                        <a:pt x="0" y="667"/>
                        <a:pt x="200" y="834"/>
                        <a:pt x="400" y="834"/>
                      </a:cubicBezTo>
                      <a:cubicBezTo>
                        <a:pt x="667" y="834"/>
                        <a:pt x="834" y="601"/>
                        <a:pt x="834" y="401"/>
                      </a:cubicBezTo>
                      <a:cubicBezTo>
                        <a:pt x="834" y="167"/>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3190775" y="4281000"/>
                  <a:ext cx="875" cy="5025"/>
                </a:xfrm>
                <a:custGeom>
                  <a:avLst/>
                  <a:gdLst/>
                  <a:ahLst/>
                  <a:cxnLst/>
                  <a:rect l="l" t="t" r="r" b="b"/>
                  <a:pathLst>
                    <a:path w="35" h="201" extrusionOk="0">
                      <a:moveTo>
                        <a:pt x="1" y="1"/>
                      </a:moveTo>
                      <a:lnTo>
                        <a:pt x="1" y="201"/>
                      </a:lnTo>
                      <a:cubicBezTo>
                        <a:pt x="1" y="168"/>
                        <a:pt x="34" y="101"/>
                        <a:pt x="34" y="67"/>
                      </a:cubicBezTo>
                      <a:cubicBezTo>
                        <a:pt x="1" y="67"/>
                        <a:pt x="1" y="34"/>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3270000" y="4272675"/>
                  <a:ext cx="21725" cy="20875"/>
                </a:xfrm>
                <a:custGeom>
                  <a:avLst/>
                  <a:gdLst/>
                  <a:ahLst/>
                  <a:cxnLst/>
                  <a:rect l="l" t="t" r="r" b="b"/>
                  <a:pathLst>
                    <a:path w="869" h="835" extrusionOk="0">
                      <a:moveTo>
                        <a:pt x="401" y="0"/>
                      </a:moveTo>
                      <a:cubicBezTo>
                        <a:pt x="168" y="0"/>
                        <a:pt x="1" y="200"/>
                        <a:pt x="1" y="400"/>
                      </a:cubicBezTo>
                      <a:cubicBezTo>
                        <a:pt x="1" y="667"/>
                        <a:pt x="201" y="834"/>
                        <a:pt x="401" y="834"/>
                      </a:cubicBezTo>
                      <a:cubicBezTo>
                        <a:pt x="668" y="834"/>
                        <a:pt x="835" y="601"/>
                        <a:pt x="835" y="400"/>
                      </a:cubicBezTo>
                      <a:cubicBezTo>
                        <a:pt x="868"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3370900" y="4272675"/>
                  <a:ext cx="20875" cy="20875"/>
                </a:xfrm>
                <a:custGeom>
                  <a:avLst/>
                  <a:gdLst/>
                  <a:ahLst/>
                  <a:cxnLst/>
                  <a:rect l="l" t="t" r="r" b="b"/>
                  <a:pathLst>
                    <a:path w="835" h="835" extrusionOk="0">
                      <a:moveTo>
                        <a:pt x="435" y="0"/>
                      </a:moveTo>
                      <a:cubicBezTo>
                        <a:pt x="168" y="0"/>
                        <a:pt x="1" y="200"/>
                        <a:pt x="1" y="400"/>
                      </a:cubicBezTo>
                      <a:cubicBezTo>
                        <a:pt x="1" y="667"/>
                        <a:pt x="201" y="834"/>
                        <a:pt x="435" y="834"/>
                      </a:cubicBezTo>
                      <a:cubicBezTo>
                        <a:pt x="668" y="834"/>
                        <a:pt x="835" y="601"/>
                        <a:pt x="835" y="400"/>
                      </a:cubicBezTo>
                      <a:cubicBezTo>
                        <a:pt x="835" y="200"/>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3470975" y="4272675"/>
                  <a:ext cx="20875" cy="20875"/>
                </a:xfrm>
                <a:custGeom>
                  <a:avLst/>
                  <a:gdLst/>
                  <a:ahLst/>
                  <a:cxnLst/>
                  <a:rect l="l" t="t" r="r" b="b"/>
                  <a:pathLst>
                    <a:path w="835" h="835" extrusionOk="0">
                      <a:moveTo>
                        <a:pt x="434" y="0"/>
                      </a:moveTo>
                      <a:cubicBezTo>
                        <a:pt x="168" y="0"/>
                        <a:pt x="1" y="200"/>
                        <a:pt x="1" y="400"/>
                      </a:cubicBezTo>
                      <a:cubicBezTo>
                        <a:pt x="1" y="667"/>
                        <a:pt x="201" y="834"/>
                        <a:pt x="434" y="834"/>
                      </a:cubicBezTo>
                      <a:cubicBezTo>
                        <a:pt x="635" y="834"/>
                        <a:pt x="835" y="601"/>
                        <a:pt x="835" y="400"/>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3571900" y="4272675"/>
                  <a:ext cx="20850" cy="20875"/>
                </a:xfrm>
                <a:custGeom>
                  <a:avLst/>
                  <a:gdLst/>
                  <a:ahLst/>
                  <a:cxnLst/>
                  <a:rect l="l" t="t" r="r" b="b"/>
                  <a:pathLst>
                    <a:path w="834" h="835" extrusionOk="0">
                      <a:moveTo>
                        <a:pt x="434" y="0"/>
                      </a:moveTo>
                      <a:cubicBezTo>
                        <a:pt x="167" y="0"/>
                        <a:pt x="0" y="200"/>
                        <a:pt x="0" y="400"/>
                      </a:cubicBezTo>
                      <a:cubicBezTo>
                        <a:pt x="0" y="667"/>
                        <a:pt x="234" y="834"/>
                        <a:pt x="434" y="834"/>
                      </a:cubicBezTo>
                      <a:cubicBezTo>
                        <a:pt x="634" y="834"/>
                        <a:pt x="834" y="601"/>
                        <a:pt x="834" y="400"/>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3671950" y="4272675"/>
                  <a:ext cx="20875" cy="20875"/>
                </a:xfrm>
                <a:custGeom>
                  <a:avLst/>
                  <a:gdLst/>
                  <a:ahLst/>
                  <a:cxnLst/>
                  <a:rect l="l" t="t" r="r" b="b"/>
                  <a:pathLst>
                    <a:path w="835" h="835" extrusionOk="0">
                      <a:moveTo>
                        <a:pt x="435" y="0"/>
                      </a:moveTo>
                      <a:cubicBezTo>
                        <a:pt x="168" y="0"/>
                        <a:pt x="1" y="200"/>
                        <a:pt x="1" y="400"/>
                      </a:cubicBezTo>
                      <a:cubicBezTo>
                        <a:pt x="1" y="667"/>
                        <a:pt x="234" y="834"/>
                        <a:pt x="435" y="834"/>
                      </a:cubicBezTo>
                      <a:cubicBezTo>
                        <a:pt x="668" y="834"/>
                        <a:pt x="835" y="601"/>
                        <a:pt x="835" y="400"/>
                      </a:cubicBezTo>
                      <a:cubicBezTo>
                        <a:pt x="835" y="200"/>
                        <a:pt x="668"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3772025" y="4272675"/>
                  <a:ext cx="22550" cy="20875"/>
                </a:xfrm>
                <a:custGeom>
                  <a:avLst/>
                  <a:gdLst/>
                  <a:ahLst/>
                  <a:cxnLst/>
                  <a:rect l="l" t="t" r="r" b="b"/>
                  <a:pathLst>
                    <a:path w="902" h="835" extrusionOk="0">
                      <a:moveTo>
                        <a:pt x="434" y="0"/>
                      </a:moveTo>
                      <a:cubicBezTo>
                        <a:pt x="168" y="0"/>
                        <a:pt x="1" y="200"/>
                        <a:pt x="1" y="400"/>
                      </a:cubicBezTo>
                      <a:cubicBezTo>
                        <a:pt x="1" y="667"/>
                        <a:pt x="234" y="834"/>
                        <a:pt x="434" y="834"/>
                      </a:cubicBezTo>
                      <a:cubicBezTo>
                        <a:pt x="668" y="834"/>
                        <a:pt x="835" y="601"/>
                        <a:pt x="835" y="400"/>
                      </a:cubicBezTo>
                      <a:cubicBezTo>
                        <a:pt x="901"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3872925" y="4272675"/>
                  <a:ext cx="20875" cy="20875"/>
                </a:xfrm>
                <a:custGeom>
                  <a:avLst/>
                  <a:gdLst/>
                  <a:ahLst/>
                  <a:cxnLst/>
                  <a:rect l="l" t="t" r="r" b="b"/>
                  <a:pathLst>
                    <a:path w="835" h="835" extrusionOk="0">
                      <a:moveTo>
                        <a:pt x="435" y="0"/>
                      </a:moveTo>
                      <a:cubicBezTo>
                        <a:pt x="168" y="0"/>
                        <a:pt x="1" y="200"/>
                        <a:pt x="1" y="400"/>
                      </a:cubicBezTo>
                      <a:cubicBezTo>
                        <a:pt x="1" y="667"/>
                        <a:pt x="234" y="834"/>
                        <a:pt x="435" y="834"/>
                      </a:cubicBezTo>
                      <a:cubicBezTo>
                        <a:pt x="701" y="834"/>
                        <a:pt x="835" y="601"/>
                        <a:pt x="835" y="400"/>
                      </a:cubicBezTo>
                      <a:cubicBezTo>
                        <a:pt x="835" y="200"/>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3973850" y="4272675"/>
                  <a:ext cx="20875" cy="20875"/>
                </a:xfrm>
                <a:custGeom>
                  <a:avLst/>
                  <a:gdLst/>
                  <a:ahLst/>
                  <a:cxnLst/>
                  <a:rect l="l" t="t" r="r" b="b"/>
                  <a:pathLst>
                    <a:path w="835" h="835" extrusionOk="0">
                      <a:moveTo>
                        <a:pt x="400" y="0"/>
                      </a:moveTo>
                      <a:cubicBezTo>
                        <a:pt x="134" y="0"/>
                        <a:pt x="0" y="200"/>
                        <a:pt x="0" y="400"/>
                      </a:cubicBezTo>
                      <a:cubicBezTo>
                        <a:pt x="0" y="667"/>
                        <a:pt x="200" y="834"/>
                        <a:pt x="400" y="834"/>
                      </a:cubicBezTo>
                      <a:cubicBezTo>
                        <a:pt x="667" y="834"/>
                        <a:pt x="834" y="601"/>
                        <a:pt x="834" y="400"/>
                      </a:cubicBezTo>
                      <a:cubicBezTo>
                        <a:pt x="834" y="200"/>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4074750" y="4272675"/>
                  <a:ext cx="20875" cy="20875"/>
                </a:xfrm>
                <a:custGeom>
                  <a:avLst/>
                  <a:gdLst/>
                  <a:ahLst/>
                  <a:cxnLst/>
                  <a:rect l="l" t="t" r="r" b="b"/>
                  <a:pathLst>
                    <a:path w="835" h="835" extrusionOk="0">
                      <a:moveTo>
                        <a:pt x="401" y="0"/>
                      </a:moveTo>
                      <a:cubicBezTo>
                        <a:pt x="167" y="0"/>
                        <a:pt x="0" y="200"/>
                        <a:pt x="0" y="400"/>
                      </a:cubicBezTo>
                      <a:cubicBezTo>
                        <a:pt x="0" y="667"/>
                        <a:pt x="201" y="834"/>
                        <a:pt x="401" y="834"/>
                      </a:cubicBezTo>
                      <a:cubicBezTo>
                        <a:pt x="668" y="834"/>
                        <a:pt x="834" y="601"/>
                        <a:pt x="834" y="400"/>
                      </a:cubicBezTo>
                      <a:cubicBezTo>
                        <a:pt x="834" y="200"/>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4174825" y="4272675"/>
                  <a:ext cx="20875" cy="20875"/>
                </a:xfrm>
                <a:custGeom>
                  <a:avLst/>
                  <a:gdLst/>
                  <a:ahLst/>
                  <a:cxnLst/>
                  <a:rect l="l" t="t" r="r" b="b"/>
                  <a:pathLst>
                    <a:path w="835" h="835" extrusionOk="0">
                      <a:moveTo>
                        <a:pt x="401" y="0"/>
                      </a:moveTo>
                      <a:cubicBezTo>
                        <a:pt x="167" y="0"/>
                        <a:pt x="0" y="200"/>
                        <a:pt x="0" y="400"/>
                      </a:cubicBezTo>
                      <a:cubicBezTo>
                        <a:pt x="0" y="667"/>
                        <a:pt x="200" y="834"/>
                        <a:pt x="401" y="834"/>
                      </a:cubicBezTo>
                      <a:cubicBezTo>
                        <a:pt x="667" y="834"/>
                        <a:pt x="834" y="601"/>
                        <a:pt x="834" y="400"/>
                      </a:cubicBezTo>
                      <a:cubicBezTo>
                        <a:pt x="834" y="200"/>
                        <a:pt x="667"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4274900" y="4272675"/>
                  <a:ext cx="21700" cy="20875"/>
                </a:xfrm>
                <a:custGeom>
                  <a:avLst/>
                  <a:gdLst/>
                  <a:ahLst/>
                  <a:cxnLst/>
                  <a:rect l="l" t="t" r="r" b="b"/>
                  <a:pathLst>
                    <a:path w="868" h="835" extrusionOk="0">
                      <a:moveTo>
                        <a:pt x="400" y="0"/>
                      </a:moveTo>
                      <a:cubicBezTo>
                        <a:pt x="167" y="0"/>
                        <a:pt x="0" y="200"/>
                        <a:pt x="0" y="400"/>
                      </a:cubicBezTo>
                      <a:cubicBezTo>
                        <a:pt x="0" y="667"/>
                        <a:pt x="200" y="834"/>
                        <a:pt x="400" y="834"/>
                      </a:cubicBezTo>
                      <a:cubicBezTo>
                        <a:pt x="667" y="834"/>
                        <a:pt x="834" y="601"/>
                        <a:pt x="834" y="400"/>
                      </a:cubicBezTo>
                      <a:cubicBezTo>
                        <a:pt x="867" y="200"/>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4375800" y="4272675"/>
                  <a:ext cx="20875" cy="20875"/>
                </a:xfrm>
                <a:custGeom>
                  <a:avLst/>
                  <a:gdLst/>
                  <a:ahLst/>
                  <a:cxnLst/>
                  <a:rect l="l" t="t" r="r" b="b"/>
                  <a:pathLst>
                    <a:path w="835" h="835" extrusionOk="0">
                      <a:moveTo>
                        <a:pt x="434" y="0"/>
                      </a:moveTo>
                      <a:cubicBezTo>
                        <a:pt x="167" y="0"/>
                        <a:pt x="0" y="200"/>
                        <a:pt x="0" y="400"/>
                      </a:cubicBezTo>
                      <a:cubicBezTo>
                        <a:pt x="0" y="667"/>
                        <a:pt x="200" y="834"/>
                        <a:pt x="434" y="834"/>
                      </a:cubicBezTo>
                      <a:cubicBezTo>
                        <a:pt x="667" y="834"/>
                        <a:pt x="834" y="601"/>
                        <a:pt x="834" y="400"/>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4475875" y="4272675"/>
                  <a:ext cx="20875" cy="20875"/>
                </a:xfrm>
                <a:custGeom>
                  <a:avLst/>
                  <a:gdLst/>
                  <a:ahLst/>
                  <a:cxnLst/>
                  <a:rect l="l" t="t" r="r" b="b"/>
                  <a:pathLst>
                    <a:path w="835" h="835" extrusionOk="0">
                      <a:moveTo>
                        <a:pt x="434" y="0"/>
                      </a:moveTo>
                      <a:cubicBezTo>
                        <a:pt x="167" y="0"/>
                        <a:pt x="0" y="200"/>
                        <a:pt x="0" y="400"/>
                      </a:cubicBezTo>
                      <a:cubicBezTo>
                        <a:pt x="0" y="667"/>
                        <a:pt x="200" y="834"/>
                        <a:pt x="434" y="834"/>
                      </a:cubicBezTo>
                      <a:cubicBezTo>
                        <a:pt x="667" y="834"/>
                        <a:pt x="834" y="601"/>
                        <a:pt x="834" y="400"/>
                      </a:cubicBezTo>
                      <a:cubicBezTo>
                        <a:pt x="834" y="200"/>
                        <a:pt x="667"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4576775" y="4272675"/>
                  <a:ext cx="20875" cy="20875"/>
                </a:xfrm>
                <a:custGeom>
                  <a:avLst/>
                  <a:gdLst/>
                  <a:ahLst/>
                  <a:cxnLst/>
                  <a:rect l="l" t="t" r="r" b="b"/>
                  <a:pathLst>
                    <a:path w="835" h="835" extrusionOk="0">
                      <a:moveTo>
                        <a:pt x="434" y="0"/>
                      </a:moveTo>
                      <a:cubicBezTo>
                        <a:pt x="167" y="0"/>
                        <a:pt x="0" y="200"/>
                        <a:pt x="0" y="400"/>
                      </a:cubicBezTo>
                      <a:cubicBezTo>
                        <a:pt x="0" y="667"/>
                        <a:pt x="201" y="834"/>
                        <a:pt x="434" y="834"/>
                      </a:cubicBezTo>
                      <a:cubicBezTo>
                        <a:pt x="668" y="834"/>
                        <a:pt x="834" y="601"/>
                        <a:pt x="834" y="400"/>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4686850" y="4272675"/>
                  <a:ext cx="20875" cy="20875"/>
                </a:xfrm>
                <a:custGeom>
                  <a:avLst/>
                  <a:gdLst/>
                  <a:ahLst/>
                  <a:cxnLst/>
                  <a:rect l="l" t="t" r="r" b="b"/>
                  <a:pathLst>
                    <a:path w="835" h="835" extrusionOk="0">
                      <a:moveTo>
                        <a:pt x="401" y="0"/>
                      </a:moveTo>
                      <a:cubicBezTo>
                        <a:pt x="134" y="0"/>
                        <a:pt x="1" y="200"/>
                        <a:pt x="1" y="400"/>
                      </a:cubicBezTo>
                      <a:cubicBezTo>
                        <a:pt x="1" y="667"/>
                        <a:pt x="201" y="834"/>
                        <a:pt x="401" y="834"/>
                      </a:cubicBezTo>
                      <a:cubicBezTo>
                        <a:pt x="668" y="834"/>
                        <a:pt x="834" y="601"/>
                        <a:pt x="834" y="400"/>
                      </a:cubicBezTo>
                      <a:cubicBezTo>
                        <a:pt x="834"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4787750" y="4272675"/>
                  <a:ext cx="20875" cy="20875"/>
                </a:xfrm>
                <a:custGeom>
                  <a:avLst/>
                  <a:gdLst/>
                  <a:ahLst/>
                  <a:cxnLst/>
                  <a:rect l="l" t="t" r="r" b="b"/>
                  <a:pathLst>
                    <a:path w="835" h="835" extrusionOk="0">
                      <a:moveTo>
                        <a:pt x="401" y="0"/>
                      </a:moveTo>
                      <a:cubicBezTo>
                        <a:pt x="168" y="0"/>
                        <a:pt x="1" y="200"/>
                        <a:pt x="1" y="400"/>
                      </a:cubicBezTo>
                      <a:cubicBezTo>
                        <a:pt x="1" y="667"/>
                        <a:pt x="201" y="834"/>
                        <a:pt x="401" y="834"/>
                      </a:cubicBezTo>
                      <a:cubicBezTo>
                        <a:pt x="668" y="834"/>
                        <a:pt x="835" y="601"/>
                        <a:pt x="835" y="400"/>
                      </a:cubicBezTo>
                      <a:cubicBezTo>
                        <a:pt x="835" y="200"/>
                        <a:pt x="635"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4887825" y="4272675"/>
                  <a:ext cx="20875" cy="20875"/>
                </a:xfrm>
                <a:custGeom>
                  <a:avLst/>
                  <a:gdLst/>
                  <a:ahLst/>
                  <a:cxnLst/>
                  <a:rect l="l" t="t" r="r" b="b"/>
                  <a:pathLst>
                    <a:path w="835" h="835" extrusionOk="0">
                      <a:moveTo>
                        <a:pt x="401" y="0"/>
                      </a:moveTo>
                      <a:cubicBezTo>
                        <a:pt x="167" y="0"/>
                        <a:pt x="1" y="200"/>
                        <a:pt x="1" y="400"/>
                      </a:cubicBezTo>
                      <a:cubicBezTo>
                        <a:pt x="1" y="667"/>
                        <a:pt x="201" y="834"/>
                        <a:pt x="401" y="834"/>
                      </a:cubicBezTo>
                      <a:cubicBezTo>
                        <a:pt x="668" y="834"/>
                        <a:pt x="835" y="601"/>
                        <a:pt x="835" y="400"/>
                      </a:cubicBezTo>
                      <a:cubicBezTo>
                        <a:pt x="835"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4987900" y="4272675"/>
                  <a:ext cx="21700" cy="20875"/>
                </a:xfrm>
                <a:custGeom>
                  <a:avLst/>
                  <a:gdLst/>
                  <a:ahLst/>
                  <a:cxnLst/>
                  <a:rect l="l" t="t" r="r" b="b"/>
                  <a:pathLst>
                    <a:path w="868" h="835" extrusionOk="0">
                      <a:moveTo>
                        <a:pt x="401" y="0"/>
                      </a:moveTo>
                      <a:cubicBezTo>
                        <a:pt x="167" y="0"/>
                        <a:pt x="0" y="200"/>
                        <a:pt x="0" y="400"/>
                      </a:cubicBezTo>
                      <a:cubicBezTo>
                        <a:pt x="0" y="667"/>
                        <a:pt x="201" y="834"/>
                        <a:pt x="401" y="834"/>
                      </a:cubicBezTo>
                      <a:cubicBezTo>
                        <a:pt x="668" y="834"/>
                        <a:pt x="834" y="601"/>
                        <a:pt x="834" y="400"/>
                      </a:cubicBezTo>
                      <a:cubicBezTo>
                        <a:pt x="868"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5088800" y="4272675"/>
                  <a:ext cx="20875" cy="20875"/>
                </a:xfrm>
                <a:custGeom>
                  <a:avLst/>
                  <a:gdLst/>
                  <a:ahLst/>
                  <a:cxnLst/>
                  <a:rect l="l" t="t" r="r" b="b"/>
                  <a:pathLst>
                    <a:path w="835" h="835" extrusionOk="0">
                      <a:moveTo>
                        <a:pt x="434" y="0"/>
                      </a:moveTo>
                      <a:cubicBezTo>
                        <a:pt x="167" y="0"/>
                        <a:pt x="1" y="200"/>
                        <a:pt x="1" y="400"/>
                      </a:cubicBezTo>
                      <a:cubicBezTo>
                        <a:pt x="1" y="667"/>
                        <a:pt x="201" y="834"/>
                        <a:pt x="434" y="834"/>
                      </a:cubicBezTo>
                      <a:cubicBezTo>
                        <a:pt x="668" y="834"/>
                        <a:pt x="835" y="601"/>
                        <a:pt x="835" y="400"/>
                      </a:cubicBezTo>
                      <a:cubicBezTo>
                        <a:pt x="835"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5188875" y="4272675"/>
                  <a:ext cx="20875" cy="20875"/>
                </a:xfrm>
                <a:custGeom>
                  <a:avLst/>
                  <a:gdLst/>
                  <a:ahLst/>
                  <a:cxnLst/>
                  <a:rect l="l" t="t" r="r" b="b"/>
                  <a:pathLst>
                    <a:path w="835" h="835" extrusionOk="0">
                      <a:moveTo>
                        <a:pt x="434" y="0"/>
                      </a:moveTo>
                      <a:cubicBezTo>
                        <a:pt x="167" y="0"/>
                        <a:pt x="1" y="200"/>
                        <a:pt x="1" y="400"/>
                      </a:cubicBezTo>
                      <a:cubicBezTo>
                        <a:pt x="1" y="667"/>
                        <a:pt x="201" y="834"/>
                        <a:pt x="434" y="834"/>
                      </a:cubicBezTo>
                      <a:cubicBezTo>
                        <a:pt x="668" y="834"/>
                        <a:pt x="834" y="601"/>
                        <a:pt x="834" y="400"/>
                      </a:cubicBezTo>
                      <a:cubicBezTo>
                        <a:pt x="834"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5289775" y="4272675"/>
                  <a:ext cx="20875" cy="20875"/>
                </a:xfrm>
                <a:custGeom>
                  <a:avLst/>
                  <a:gdLst/>
                  <a:ahLst/>
                  <a:cxnLst/>
                  <a:rect l="l" t="t" r="r" b="b"/>
                  <a:pathLst>
                    <a:path w="835" h="835" extrusionOk="0">
                      <a:moveTo>
                        <a:pt x="434" y="0"/>
                      </a:moveTo>
                      <a:cubicBezTo>
                        <a:pt x="168" y="0"/>
                        <a:pt x="1" y="200"/>
                        <a:pt x="1" y="400"/>
                      </a:cubicBezTo>
                      <a:cubicBezTo>
                        <a:pt x="1" y="667"/>
                        <a:pt x="234" y="834"/>
                        <a:pt x="434" y="834"/>
                      </a:cubicBezTo>
                      <a:cubicBezTo>
                        <a:pt x="668" y="834"/>
                        <a:pt x="835" y="601"/>
                        <a:pt x="835" y="400"/>
                      </a:cubicBezTo>
                      <a:cubicBezTo>
                        <a:pt x="835" y="200"/>
                        <a:pt x="635"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5389850" y="4272675"/>
                  <a:ext cx="20875" cy="20875"/>
                </a:xfrm>
                <a:custGeom>
                  <a:avLst/>
                  <a:gdLst/>
                  <a:ahLst/>
                  <a:cxnLst/>
                  <a:rect l="l" t="t" r="r" b="b"/>
                  <a:pathLst>
                    <a:path w="835" h="835" extrusionOk="0">
                      <a:moveTo>
                        <a:pt x="434" y="0"/>
                      </a:moveTo>
                      <a:cubicBezTo>
                        <a:pt x="167" y="0"/>
                        <a:pt x="1" y="200"/>
                        <a:pt x="1" y="400"/>
                      </a:cubicBezTo>
                      <a:cubicBezTo>
                        <a:pt x="1" y="667"/>
                        <a:pt x="234" y="834"/>
                        <a:pt x="434" y="834"/>
                      </a:cubicBezTo>
                      <a:cubicBezTo>
                        <a:pt x="668" y="834"/>
                        <a:pt x="835" y="601"/>
                        <a:pt x="835" y="400"/>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5489925" y="4272675"/>
                  <a:ext cx="22550" cy="20875"/>
                </a:xfrm>
                <a:custGeom>
                  <a:avLst/>
                  <a:gdLst/>
                  <a:ahLst/>
                  <a:cxnLst/>
                  <a:rect l="l" t="t" r="r" b="b"/>
                  <a:pathLst>
                    <a:path w="902" h="835" extrusionOk="0">
                      <a:moveTo>
                        <a:pt x="434" y="0"/>
                      </a:moveTo>
                      <a:cubicBezTo>
                        <a:pt x="167" y="0"/>
                        <a:pt x="0" y="200"/>
                        <a:pt x="0" y="400"/>
                      </a:cubicBezTo>
                      <a:cubicBezTo>
                        <a:pt x="0" y="667"/>
                        <a:pt x="234" y="834"/>
                        <a:pt x="434" y="834"/>
                      </a:cubicBezTo>
                      <a:cubicBezTo>
                        <a:pt x="668" y="834"/>
                        <a:pt x="834" y="601"/>
                        <a:pt x="834" y="400"/>
                      </a:cubicBezTo>
                      <a:cubicBezTo>
                        <a:pt x="901"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5591675" y="4272675"/>
                  <a:ext cx="20850" cy="20875"/>
                </a:xfrm>
                <a:custGeom>
                  <a:avLst/>
                  <a:gdLst/>
                  <a:ahLst/>
                  <a:cxnLst/>
                  <a:rect l="l" t="t" r="r" b="b"/>
                  <a:pathLst>
                    <a:path w="834" h="835" extrusionOk="0">
                      <a:moveTo>
                        <a:pt x="400" y="0"/>
                      </a:moveTo>
                      <a:cubicBezTo>
                        <a:pt x="167" y="0"/>
                        <a:pt x="0" y="200"/>
                        <a:pt x="0" y="400"/>
                      </a:cubicBezTo>
                      <a:cubicBezTo>
                        <a:pt x="0" y="667"/>
                        <a:pt x="200" y="834"/>
                        <a:pt x="400" y="834"/>
                      </a:cubicBezTo>
                      <a:cubicBezTo>
                        <a:pt x="667" y="834"/>
                        <a:pt x="834" y="601"/>
                        <a:pt x="834" y="400"/>
                      </a:cubicBezTo>
                      <a:cubicBezTo>
                        <a:pt x="834" y="200"/>
                        <a:pt x="600"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5691725" y="4272675"/>
                  <a:ext cx="20875" cy="20875"/>
                </a:xfrm>
                <a:custGeom>
                  <a:avLst/>
                  <a:gdLst/>
                  <a:ahLst/>
                  <a:cxnLst/>
                  <a:rect l="l" t="t" r="r" b="b"/>
                  <a:pathLst>
                    <a:path w="835" h="835" extrusionOk="0">
                      <a:moveTo>
                        <a:pt x="401" y="0"/>
                      </a:moveTo>
                      <a:cubicBezTo>
                        <a:pt x="168" y="0"/>
                        <a:pt x="1" y="200"/>
                        <a:pt x="1" y="400"/>
                      </a:cubicBezTo>
                      <a:cubicBezTo>
                        <a:pt x="1" y="667"/>
                        <a:pt x="201" y="834"/>
                        <a:pt x="401" y="834"/>
                      </a:cubicBezTo>
                      <a:cubicBezTo>
                        <a:pt x="668" y="834"/>
                        <a:pt x="835" y="601"/>
                        <a:pt x="835" y="400"/>
                      </a:cubicBezTo>
                      <a:cubicBezTo>
                        <a:pt x="835"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5792650" y="4272675"/>
                  <a:ext cx="20875" cy="20875"/>
                </a:xfrm>
                <a:custGeom>
                  <a:avLst/>
                  <a:gdLst/>
                  <a:ahLst/>
                  <a:cxnLst/>
                  <a:rect l="l" t="t" r="r" b="b"/>
                  <a:pathLst>
                    <a:path w="835" h="835" extrusionOk="0">
                      <a:moveTo>
                        <a:pt x="400" y="0"/>
                      </a:moveTo>
                      <a:cubicBezTo>
                        <a:pt x="167" y="0"/>
                        <a:pt x="0" y="200"/>
                        <a:pt x="0" y="400"/>
                      </a:cubicBezTo>
                      <a:cubicBezTo>
                        <a:pt x="0" y="667"/>
                        <a:pt x="200" y="834"/>
                        <a:pt x="400" y="834"/>
                      </a:cubicBezTo>
                      <a:cubicBezTo>
                        <a:pt x="667" y="834"/>
                        <a:pt x="834" y="601"/>
                        <a:pt x="834" y="400"/>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5892725" y="4272675"/>
                  <a:ext cx="20850" cy="20875"/>
                </a:xfrm>
                <a:custGeom>
                  <a:avLst/>
                  <a:gdLst/>
                  <a:ahLst/>
                  <a:cxnLst/>
                  <a:rect l="l" t="t" r="r" b="b"/>
                  <a:pathLst>
                    <a:path w="834" h="835" extrusionOk="0">
                      <a:moveTo>
                        <a:pt x="400" y="0"/>
                      </a:moveTo>
                      <a:cubicBezTo>
                        <a:pt x="167" y="0"/>
                        <a:pt x="0" y="200"/>
                        <a:pt x="0" y="400"/>
                      </a:cubicBezTo>
                      <a:cubicBezTo>
                        <a:pt x="0" y="667"/>
                        <a:pt x="200" y="834"/>
                        <a:pt x="400" y="834"/>
                      </a:cubicBezTo>
                      <a:cubicBezTo>
                        <a:pt x="667" y="834"/>
                        <a:pt x="834" y="601"/>
                        <a:pt x="834" y="400"/>
                      </a:cubicBezTo>
                      <a:cubicBezTo>
                        <a:pt x="834" y="200"/>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3190775" y="4381075"/>
                  <a:ext cx="875" cy="5025"/>
                </a:xfrm>
                <a:custGeom>
                  <a:avLst/>
                  <a:gdLst/>
                  <a:ahLst/>
                  <a:cxnLst/>
                  <a:rect l="l" t="t" r="r" b="b"/>
                  <a:pathLst>
                    <a:path w="35" h="201" extrusionOk="0">
                      <a:moveTo>
                        <a:pt x="1" y="1"/>
                      </a:moveTo>
                      <a:lnTo>
                        <a:pt x="1" y="201"/>
                      </a:lnTo>
                      <a:cubicBezTo>
                        <a:pt x="1" y="134"/>
                        <a:pt x="34" y="101"/>
                        <a:pt x="34" y="67"/>
                      </a:cubicBezTo>
                      <a:cubicBezTo>
                        <a:pt x="1" y="67"/>
                        <a:pt x="1" y="34"/>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3270000" y="4373575"/>
                  <a:ext cx="21725" cy="20875"/>
                </a:xfrm>
                <a:custGeom>
                  <a:avLst/>
                  <a:gdLst/>
                  <a:ahLst/>
                  <a:cxnLst/>
                  <a:rect l="l" t="t" r="r" b="b"/>
                  <a:pathLst>
                    <a:path w="869" h="835" extrusionOk="0">
                      <a:moveTo>
                        <a:pt x="401" y="0"/>
                      </a:moveTo>
                      <a:cubicBezTo>
                        <a:pt x="168" y="0"/>
                        <a:pt x="1" y="201"/>
                        <a:pt x="1" y="401"/>
                      </a:cubicBezTo>
                      <a:cubicBezTo>
                        <a:pt x="1" y="668"/>
                        <a:pt x="201" y="834"/>
                        <a:pt x="401" y="834"/>
                      </a:cubicBezTo>
                      <a:cubicBezTo>
                        <a:pt x="668" y="834"/>
                        <a:pt x="835" y="634"/>
                        <a:pt x="835" y="401"/>
                      </a:cubicBezTo>
                      <a:cubicBezTo>
                        <a:pt x="868"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3370900" y="4373575"/>
                  <a:ext cx="20875" cy="20875"/>
                </a:xfrm>
                <a:custGeom>
                  <a:avLst/>
                  <a:gdLst/>
                  <a:ahLst/>
                  <a:cxnLst/>
                  <a:rect l="l" t="t" r="r" b="b"/>
                  <a:pathLst>
                    <a:path w="835" h="835" extrusionOk="0">
                      <a:moveTo>
                        <a:pt x="435" y="0"/>
                      </a:moveTo>
                      <a:cubicBezTo>
                        <a:pt x="168" y="0"/>
                        <a:pt x="1" y="201"/>
                        <a:pt x="1" y="401"/>
                      </a:cubicBezTo>
                      <a:cubicBezTo>
                        <a:pt x="1" y="668"/>
                        <a:pt x="201" y="834"/>
                        <a:pt x="435" y="834"/>
                      </a:cubicBezTo>
                      <a:cubicBezTo>
                        <a:pt x="668" y="834"/>
                        <a:pt x="835" y="634"/>
                        <a:pt x="835" y="401"/>
                      </a:cubicBezTo>
                      <a:cubicBezTo>
                        <a:pt x="835" y="167"/>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3470975" y="4373575"/>
                  <a:ext cx="20875" cy="20875"/>
                </a:xfrm>
                <a:custGeom>
                  <a:avLst/>
                  <a:gdLst/>
                  <a:ahLst/>
                  <a:cxnLst/>
                  <a:rect l="l" t="t" r="r" b="b"/>
                  <a:pathLst>
                    <a:path w="835" h="835" extrusionOk="0">
                      <a:moveTo>
                        <a:pt x="434" y="0"/>
                      </a:moveTo>
                      <a:cubicBezTo>
                        <a:pt x="168" y="0"/>
                        <a:pt x="1" y="201"/>
                        <a:pt x="1" y="401"/>
                      </a:cubicBezTo>
                      <a:cubicBezTo>
                        <a:pt x="1" y="668"/>
                        <a:pt x="201" y="834"/>
                        <a:pt x="434" y="834"/>
                      </a:cubicBezTo>
                      <a:cubicBezTo>
                        <a:pt x="635" y="834"/>
                        <a:pt x="835" y="634"/>
                        <a:pt x="835" y="401"/>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3571900" y="4373575"/>
                  <a:ext cx="20850" cy="20875"/>
                </a:xfrm>
                <a:custGeom>
                  <a:avLst/>
                  <a:gdLst/>
                  <a:ahLst/>
                  <a:cxnLst/>
                  <a:rect l="l" t="t" r="r" b="b"/>
                  <a:pathLst>
                    <a:path w="834" h="835" extrusionOk="0">
                      <a:moveTo>
                        <a:pt x="434" y="0"/>
                      </a:moveTo>
                      <a:cubicBezTo>
                        <a:pt x="167" y="0"/>
                        <a:pt x="0" y="201"/>
                        <a:pt x="0" y="401"/>
                      </a:cubicBezTo>
                      <a:cubicBezTo>
                        <a:pt x="0" y="668"/>
                        <a:pt x="234" y="834"/>
                        <a:pt x="434" y="834"/>
                      </a:cubicBezTo>
                      <a:cubicBezTo>
                        <a:pt x="634" y="834"/>
                        <a:pt x="834" y="634"/>
                        <a:pt x="834" y="401"/>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3671950" y="4373575"/>
                  <a:ext cx="20875" cy="20875"/>
                </a:xfrm>
                <a:custGeom>
                  <a:avLst/>
                  <a:gdLst/>
                  <a:ahLst/>
                  <a:cxnLst/>
                  <a:rect l="l" t="t" r="r" b="b"/>
                  <a:pathLst>
                    <a:path w="835" h="835" extrusionOk="0">
                      <a:moveTo>
                        <a:pt x="435" y="0"/>
                      </a:moveTo>
                      <a:cubicBezTo>
                        <a:pt x="168" y="0"/>
                        <a:pt x="1" y="201"/>
                        <a:pt x="1" y="401"/>
                      </a:cubicBezTo>
                      <a:cubicBezTo>
                        <a:pt x="1" y="668"/>
                        <a:pt x="234" y="834"/>
                        <a:pt x="435" y="834"/>
                      </a:cubicBezTo>
                      <a:cubicBezTo>
                        <a:pt x="668" y="834"/>
                        <a:pt x="835" y="634"/>
                        <a:pt x="835" y="401"/>
                      </a:cubicBezTo>
                      <a:cubicBezTo>
                        <a:pt x="835" y="167"/>
                        <a:pt x="668"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3772025" y="4373575"/>
                  <a:ext cx="22550" cy="20875"/>
                </a:xfrm>
                <a:custGeom>
                  <a:avLst/>
                  <a:gdLst/>
                  <a:ahLst/>
                  <a:cxnLst/>
                  <a:rect l="l" t="t" r="r" b="b"/>
                  <a:pathLst>
                    <a:path w="902" h="835" extrusionOk="0">
                      <a:moveTo>
                        <a:pt x="434" y="0"/>
                      </a:moveTo>
                      <a:cubicBezTo>
                        <a:pt x="168" y="0"/>
                        <a:pt x="1" y="201"/>
                        <a:pt x="1" y="401"/>
                      </a:cubicBezTo>
                      <a:cubicBezTo>
                        <a:pt x="1" y="668"/>
                        <a:pt x="234" y="834"/>
                        <a:pt x="434" y="834"/>
                      </a:cubicBezTo>
                      <a:cubicBezTo>
                        <a:pt x="668" y="834"/>
                        <a:pt x="835" y="634"/>
                        <a:pt x="835" y="401"/>
                      </a:cubicBezTo>
                      <a:cubicBezTo>
                        <a:pt x="901"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3872925" y="4373575"/>
                  <a:ext cx="20875" cy="20875"/>
                </a:xfrm>
                <a:custGeom>
                  <a:avLst/>
                  <a:gdLst/>
                  <a:ahLst/>
                  <a:cxnLst/>
                  <a:rect l="l" t="t" r="r" b="b"/>
                  <a:pathLst>
                    <a:path w="835" h="835" extrusionOk="0">
                      <a:moveTo>
                        <a:pt x="435" y="0"/>
                      </a:moveTo>
                      <a:cubicBezTo>
                        <a:pt x="168" y="0"/>
                        <a:pt x="1" y="201"/>
                        <a:pt x="1" y="401"/>
                      </a:cubicBezTo>
                      <a:cubicBezTo>
                        <a:pt x="1" y="668"/>
                        <a:pt x="234" y="834"/>
                        <a:pt x="435" y="834"/>
                      </a:cubicBezTo>
                      <a:cubicBezTo>
                        <a:pt x="701" y="834"/>
                        <a:pt x="835" y="634"/>
                        <a:pt x="835" y="401"/>
                      </a:cubicBezTo>
                      <a:cubicBezTo>
                        <a:pt x="835" y="167"/>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3973850" y="4373575"/>
                  <a:ext cx="20875" cy="20875"/>
                </a:xfrm>
                <a:custGeom>
                  <a:avLst/>
                  <a:gdLst/>
                  <a:ahLst/>
                  <a:cxnLst/>
                  <a:rect l="l" t="t" r="r" b="b"/>
                  <a:pathLst>
                    <a:path w="835" h="835" extrusionOk="0">
                      <a:moveTo>
                        <a:pt x="400" y="0"/>
                      </a:moveTo>
                      <a:cubicBezTo>
                        <a:pt x="134" y="0"/>
                        <a:pt x="0" y="201"/>
                        <a:pt x="0" y="401"/>
                      </a:cubicBezTo>
                      <a:cubicBezTo>
                        <a:pt x="0" y="668"/>
                        <a:pt x="200" y="834"/>
                        <a:pt x="400" y="834"/>
                      </a:cubicBezTo>
                      <a:cubicBezTo>
                        <a:pt x="667" y="834"/>
                        <a:pt x="834" y="634"/>
                        <a:pt x="834" y="401"/>
                      </a:cubicBezTo>
                      <a:cubicBezTo>
                        <a:pt x="834" y="167"/>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4074750" y="4373575"/>
                  <a:ext cx="20875" cy="20875"/>
                </a:xfrm>
                <a:custGeom>
                  <a:avLst/>
                  <a:gdLst/>
                  <a:ahLst/>
                  <a:cxnLst/>
                  <a:rect l="l" t="t" r="r" b="b"/>
                  <a:pathLst>
                    <a:path w="835" h="835" extrusionOk="0">
                      <a:moveTo>
                        <a:pt x="401" y="0"/>
                      </a:moveTo>
                      <a:cubicBezTo>
                        <a:pt x="167" y="0"/>
                        <a:pt x="0" y="201"/>
                        <a:pt x="0" y="401"/>
                      </a:cubicBezTo>
                      <a:cubicBezTo>
                        <a:pt x="0" y="668"/>
                        <a:pt x="201" y="834"/>
                        <a:pt x="401" y="834"/>
                      </a:cubicBezTo>
                      <a:cubicBezTo>
                        <a:pt x="668" y="834"/>
                        <a:pt x="834" y="634"/>
                        <a:pt x="834" y="401"/>
                      </a:cubicBezTo>
                      <a:cubicBezTo>
                        <a:pt x="834" y="167"/>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4174825" y="4373575"/>
                  <a:ext cx="20875" cy="20875"/>
                </a:xfrm>
                <a:custGeom>
                  <a:avLst/>
                  <a:gdLst/>
                  <a:ahLst/>
                  <a:cxnLst/>
                  <a:rect l="l" t="t" r="r" b="b"/>
                  <a:pathLst>
                    <a:path w="835" h="835" extrusionOk="0">
                      <a:moveTo>
                        <a:pt x="401" y="0"/>
                      </a:moveTo>
                      <a:cubicBezTo>
                        <a:pt x="167" y="0"/>
                        <a:pt x="0" y="201"/>
                        <a:pt x="0" y="401"/>
                      </a:cubicBezTo>
                      <a:cubicBezTo>
                        <a:pt x="0" y="668"/>
                        <a:pt x="200" y="834"/>
                        <a:pt x="401" y="834"/>
                      </a:cubicBezTo>
                      <a:cubicBezTo>
                        <a:pt x="667" y="834"/>
                        <a:pt x="834" y="634"/>
                        <a:pt x="834" y="401"/>
                      </a:cubicBezTo>
                      <a:cubicBezTo>
                        <a:pt x="834" y="167"/>
                        <a:pt x="667"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4274900" y="4373575"/>
                  <a:ext cx="21700" cy="20875"/>
                </a:xfrm>
                <a:custGeom>
                  <a:avLst/>
                  <a:gdLst/>
                  <a:ahLst/>
                  <a:cxnLst/>
                  <a:rect l="l" t="t" r="r" b="b"/>
                  <a:pathLst>
                    <a:path w="868" h="835" extrusionOk="0">
                      <a:moveTo>
                        <a:pt x="400" y="0"/>
                      </a:moveTo>
                      <a:cubicBezTo>
                        <a:pt x="167" y="0"/>
                        <a:pt x="0" y="201"/>
                        <a:pt x="0" y="401"/>
                      </a:cubicBezTo>
                      <a:cubicBezTo>
                        <a:pt x="0" y="668"/>
                        <a:pt x="200" y="834"/>
                        <a:pt x="400" y="834"/>
                      </a:cubicBezTo>
                      <a:cubicBezTo>
                        <a:pt x="667" y="834"/>
                        <a:pt x="834" y="634"/>
                        <a:pt x="834" y="401"/>
                      </a:cubicBezTo>
                      <a:cubicBezTo>
                        <a:pt x="867" y="167"/>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4375800" y="4373575"/>
                  <a:ext cx="20875" cy="20875"/>
                </a:xfrm>
                <a:custGeom>
                  <a:avLst/>
                  <a:gdLst/>
                  <a:ahLst/>
                  <a:cxnLst/>
                  <a:rect l="l" t="t" r="r" b="b"/>
                  <a:pathLst>
                    <a:path w="835" h="835" extrusionOk="0">
                      <a:moveTo>
                        <a:pt x="434" y="0"/>
                      </a:moveTo>
                      <a:cubicBezTo>
                        <a:pt x="167" y="0"/>
                        <a:pt x="0" y="201"/>
                        <a:pt x="0" y="401"/>
                      </a:cubicBezTo>
                      <a:cubicBezTo>
                        <a:pt x="0" y="668"/>
                        <a:pt x="200" y="834"/>
                        <a:pt x="434" y="834"/>
                      </a:cubicBezTo>
                      <a:cubicBezTo>
                        <a:pt x="667" y="834"/>
                        <a:pt x="834" y="634"/>
                        <a:pt x="834" y="401"/>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4475875" y="4373575"/>
                  <a:ext cx="20875" cy="20875"/>
                </a:xfrm>
                <a:custGeom>
                  <a:avLst/>
                  <a:gdLst/>
                  <a:ahLst/>
                  <a:cxnLst/>
                  <a:rect l="l" t="t" r="r" b="b"/>
                  <a:pathLst>
                    <a:path w="835" h="835" extrusionOk="0">
                      <a:moveTo>
                        <a:pt x="434" y="0"/>
                      </a:moveTo>
                      <a:cubicBezTo>
                        <a:pt x="167" y="0"/>
                        <a:pt x="0" y="201"/>
                        <a:pt x="0" y="401"/>
                      </a:cubicBezTo>
                      <a:cubicBezTo>
                        <a:pt x="0" y="668"/>
                        <a:pt x="200" y="834"/>
                        <a:pt x="434" y="834"/>
                      </a:cubicBezTo>
                      <a:cubicBezTo>
                        <a:pt x="667" y="834"/>
                        <a:pt x="834" y="634"/>
                        <a:pt x="834" y="401"/>
                      </a:cubicBezTo>
                      <a:cubicBezTo>
                        <a:pt x="834" y="167"/>
                        <a:pt x="667"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4576775" y="4373575"/>
                  <a:ext cx="20875" cy="20875"/>
                </a:xfrm>
                <a:custGeom>
                  <a:avLst/>
                  <a:gdLst/>
                  <a:ahLst/>
                  <a:cxnLst/>
                  <a:rect l="l" t="t" r="r" b="b"/>
                  <a:pathLst>
                    <a:path w="835" h="835" extrusionOk="0">
                      <a:moveTo>
                        <a:pt x="434" y="0"/>
                      </a:moveTo>
                      <a:cubicBezTo>
                        <a:pt x="167" y="0"/>
                        <a:pt x="0" y="201"/>
                        <a:pt x="0" y="401"/>
                      </a:cubicBezTo>
                      <a:cubicBezTo>
                        <a:pt x="0" y="668"/>
                        <a:pt x="201" y="834"/>
                        <a:pt x="434" y="834"/>
                      </a:cubicBezTo>
                      <a:cubicBezTo>
                        <a:pt x="668" y="834"/>
                        <a:pt x="834" y="634"/>
                        <a:pt x="834" y="401"/>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4686850" y="4373575"/>
                  <a:ext cx="20875" cy="20875"/>
                </a:xfrm>
                <a:custGeom>
                  <a:avLst/>
                  <a:gdLst/>
                  <a:ahLst/>
                  <a:cxnLst/>
                  <a:rect l="l" t="t" r="r" b="b"/>
                  <a:pathLst>
                    <a:path w="835" h="835" extrusionOk="0">
                      <a:moveTo>
                        <a:pt x="401" y="0"/>
                      </a:moveTo>
                      <a:cubicBezTo>
                        <a:pt x="134" y="0"/>
                        <a:pt x="1" y="201"/>
                        <a:pt x="1" y="401"/>
                      </a:cubicBezTo>
                      <a:cubicBezTo>
                        <a:pt x="1" y="668"/>
                        <a:pt x="201" y="834"/>
                        <a:pt x="401" y="834"/>
                      </a:cubicBezTo>
                      <a:cubicBezTo>
                        <a:pt x="668" y="834"/>
                        <a:pt x="834" y="634"/>
                        <a:pt x="834" y="401"/>
                      </a:cubicBezTo>
                      <a:cubicBezTo>
                        <a:pt x="834"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4787750" y="4373575"/>
                  <a:ext cx="20875" cy="20875"/>
                </a:xfrm>
                <a:custGeom>
                  <a:avLst/>
                  <a:gdLst/>
                  <a:ahLst/>
                  <a:cxnLst/>
                  <a:rect l="l" t="t" r="r" b="b"/>
                  <a:pathLst>
                    <a:path w="835" h="835" extrusionOk="0">
                      <a:moveTo>
                        <a:pt x="401" y="0"/>
                      </a:moveTo>
                      <a:cubicBezTo>
                        <a:pt x="168" y="0"/>
                        <a:pt x="1" y="201"/>
                        <a:pt x="1" y="401"/>
                      </a:cubicBezTo>
                      <a:cubicBezTo>
                        <a:pt x="1" y="668"/>
                        <a:pt x="201" y="834"/>
                        <a:pt x="401" y="834"/>
                      </a:cubicBezTo>
                      <a:cubicBezTo>
                        <a:pt x="668" y="834"/>
                        <a:pt x="835" y="634"/>
                        <a:pt x="835" y="401"/>
                      </a:cubicBezTo>
                      <a:cubicBezTo>
                        <a:pt x="835" y="167"/>
                        <a:pt x="635"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4887825" y="4373575"/>
                  <a:ext cx="20875" cy="20875"/>
                </a:xfrm>
                <a:custGeom>
                  <a:avLst/>
                  <a:gdLst/>
                  <a:ahLst/>
                  <a:cxnLst/>
                  <a:rect l="l" t="t" r="r" b="b"/>
                  <a:pathLst>
                    <a:path w="835" h="835" extrusionOk="0">
                      <a:moveTo>
                        <a:pt x="401" y="0"/>
                      </a:moveTo>
                      <a:cubicBezTo>
                        <a:pt x="167" y="0"/>
                        <a:pt x="1" y="201"/>
                        <a:pt x="1" y="401"/>
                      </a:cubicBezTo>
                      <a:cubicBezTo>
                        <a:pt x="1" y="668"/>
                        <a:pt x="201" y="834"/>
                        <a:pt x="401" y="834"/>
                      </a:cubicBezTo>
                      <a:cubicBezTo>
                        <a:pt x="668" y="834"/>
                        <a:pt x="835" y="634"/>
                        <a:pt x="835" y="401"/>
                      </a:cubicBezTo>
                      <a:cubicBezTo>
                        <a:pt x="835"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4987900" y="4373575"/>
                  <a:ext cx="21700" cy="20875"/>
                </a:xfrm>
                <a:custGeom>
                  <a:avLst/>
                  <a:gdLst/>
                  <a:ahLst/>
                  <a:cxnLst/>
                  <a:rect l="l" t="t" r="r" b="b"/>
                  <a:pathLst>
                    <a:path w="868" h="835" extrusionOk="0">
                      <a:moveTo>
                        <a:pt x="401" y="0"/>
                      </a:moveTo>
                      <a:cubicBezTo>
                        <a:pt x="167" y="0"/>
                        <a:pt x="0" y="201"/>
                        <a:pt x="0" y="401"/>
                      </a:cubicBezTo>
                      <a:cubicBezTo>
                        <a:pt x="0" y="668"/>
                        <a:pt x="201" y="834"/>
                        <a:pt x="401" y="834"/>
                      </a:cubicBezTo>
                      <a:cubicBezTo>
                        <a:pt x="668" y="834"/>
                        <a:pt x="834" y="634"/>
                        <a:pt x="834" y="401"/>
                      </a:cubicBezTo>
                      <a:cubicBezTo>
                        <a:pt x="868"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5088800" y="4373575"/>
                  <a:ext cx="20875" cy="20875"/>
                </a:xfrm>
                <a:custGeom>
                  <a:avLst/>
                  <a:gdLst/>
                  <a:ahLst/>
                  <a:cxnLst/>
                  <a:rect l="l" t="t" r="r" b="b"/>
                  <a:pathLst>
                    <a:path w="835" h="835" extrusionOk="0">
                      <a:moveTo>
                        <a:pt x="434" y="0"/>
                      </a:moveTo>
                      <a:cubicBezTo>
                        <a:pt x="167" y="0"/>
                        <a:pt x="1" y="201"/>
                        <a:pt x="1" y="401"/>
                      </a:cubicBezTo>
                      <a:cubicBezTo>
                        <a:pt x="1" y="668"/>
                        <a:pt x="201" y="834"/>
                        <a:pt x="434" y="834"/>
                      </a:cubicBezTo>
                      <a:cubicBezTo>
                        <a:pt x="668" y="834"/>
                        <a:pt x="835" y="634"/>
                        <a:pt x="835" y="401"/>
                      </a:cubicBezTo>
                      <a:cubicBezTo>
                        <a:pt x="835"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5188875" y="4373575"/>
                  <a:ext cx="20875" cy="20875"/>
                </a:xfrm>
                <a:custGeom>
                  <a:avLst/>
                  <a:gdLst/>
                  <a:ahLst/>
                  <a:cxnLst/>
                  <a:rect l="l" t="t" r="r" b="b"/>
                  <a:pathLst>
                    <a:path w="835" h="835" extrusionOk="0">
                      <a:moveTo>
                        <a:pt x="434" y="0"/>
                      </a:moveTo>
                      <a:cubicBezTo>
                        <a:pt x="167" y="0"/>
                        <a:pt x="1" y="201"/>
                        <a:pt x="1" y="401"/>
                      </a:cubicBezTo>
                      <a:cubicBezTo>
                        <a:pt x="1" y="668"/>
                        <a:pt x="201" y="834"/>
                        <a:pt x="434" y="834"/>
                      </a:cubicBezTo>
                      <a:cubicBezTo>
                        <a:pt x="668" y="834"/>
                        <a:pt x="834" y="634"/>
                        <a:pt x="834" y="401"/>
                      </a:cubicBezTo>
                      <a:cubicBezTo>
                        <a:pt x="834"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5289775" y="4373575"/>
                  <a:ext cx="20875" cy="20875"/>
                </a:xfrm>
                <a:custGeom>
                  <a:avLst/>
                  <a:gdLst/>
                  <a:ahLst/>
                  <a:cxnLst/>
                  <a:rect l="l" t="t" r="r" b="b"/>
                  <a:pathLst>
                    <a:path w="835" h="835" extrusionOk="0">
                      <a:moveTo>
                        <a:pt x="434" y="0"/>
                      </a:moveTo>
                      <a:cubicBezTo>
                        <a:pt x="168" y="0"/>
                        <a:pt x="1" y="201"/>
                        <a:pt x="1" y="401"/>
                      </a:cubicBezTo>
                      <a:cubicBezTo>
                        <a:pt x="1" y="668"/>
                        <a:pt x="234" y="834"/>
                        <a:pt x="434" y="834"/>
                      </a:cubicBezTo>
                      <a:cubicBezTo>
                        <a:pt x="668" y="834"/>
                        <a:pt x="835" y="634"/>
                        <a:pt x="835" y="401"/>
                      </a:cubicBezTo>
                      <a:cubicBezTo>
                        <a:pt x="835" y="167"/>
                        <a:pt x="635"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5389850" y="4373575"/>
                  <a:ext cx="20875" cy="20875"/>
                </a:xfrm>
                <a:custGeom>
                  <a:avLst/>
                  <a:gdLst/>
                  <a:ahLst/>
                  <a:cxnLst/>
                  <a:rect l="l" t="t" r="r" b="b"/>
                  <a:pathLst>
                    <a:path w="835" h="835" extrusionOk="0">
                      <a:moveTo>
                        <a:pt x="434" y="0"/>
                      </a:moveTo>
                      <a:cubicBezTo>
                        <a:pt x="167" y="0"/>
                        <a:pt x="1" y="201"/>
                        <a:pt x="1" y="401"/>
                      </a:cubicBezTo>
                      <a:cubicBezTo>
                        <a:pt x="1" y="668"/>
                        <a:pt x="234" y="834"/>
                        <a:pt x="434" y="834"/>
                      </a:cubicBezTo>
                      <a:cubicBezTo>
                        <a:pt x="668" y="834"/>
                        <a:pt x="835" y="634"/>
                        <a:pt x="835" y="401"/>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a:off x="5489925" y="4373575"/>
                  <a:ext cx="22550" cy="20875"/>
                </a:xfrm>
                <a:custGeom>
                  <a:avLst/>
                  <a:gdLst/>
                  <a:ahLst/>
                  <a:cxnLst/>
                  <a:rect l="l" t="t" r="r" b="b"/>
                  <a:pathLst>
                    <a:path w="902" h="835" extrusionOk="0">
                      <a:moveTo>
                        <a:pt x="434" y="0"/>
                      </a:moveTo>
                      <a:cubicBezTo>
                        <a:pt x="167" y="0"/>
                        <a:pt x="0" y="201"/>
                        <a:pt x="0" y="401"/>
                      </a:cubicBezTo>
                      <a:cubicBezTo>
                        <a:pt x="0" y="668"/>
                        <a:pt x="234" y="834"/>
                        <a:pt x="434" y="834"/>
                      </a:cubicBezTo>
                      <a:cubicBezTo>
                        <a:pt x="668" y="834"/>
                        <a:pt x="834" y="634"/>
                        <a:pt x="834" y="401"/>
                      </a:cubicBezTo>
                      <a:cubicBezTo>
                        <a:pt x="901"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a:off x="5591675" y="4373575"/>
                  <a:ext cx="20850" cy="20875"/>
                </a:xfrm>
                <a:custGeom>
                  <a:avLst/>
                  <a:gdLst/>
                  <a:ahLst/>
                  <a:cxnLst/>
                  <a:rect l="l" t="t" r="r" b="b"/>
                  <a:pathLst>
                    <a:path w="834" h="835" extrusionOk="0">
                      <a:moveTo>
                        <a:pt x="400" y="0"/>
                      </a:moveTo>
                      <a:cubicBezTo>
                        <a:pt x="167" y="0"/>
                        <a:pt x="0" y="201"/>
                        <a:pt x="0" y="401"/>
                      </a:cubicBezTo>
                      <a:cubicBezTo>
                        <a:pt x="0" y="668"/>
                        <a:pt x="200" y="834"/>
                        <a:pt x="400" y="834"/>
                      </a:cubicBezTo>
                      <a:cubicBezTo>
                        <a:pt x="667" y="834"/>
                        <a:pt x="834" y="634"/>
                        <a:pt x="834" y="401"/>
                      </a:cubicBezTo>
                      <a:cubicBezTo>
                        <a:pt x="834" y="167"/>
                        <a:pt x="600"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a:off x="5691725" y="4373575"/>
                  <a:ext cx="20875" cy="20875"/>
                </a:xfrm>
                <a:custGeom>
                  <a:avLst/>
                  <a:gdLst/>
                  <a:ahLst/>
                  <a:cxnLst/>
                  <a:rect l="l" t="t" r="r" b="b"/>
                  <a:pathLst>
                    <a:path w="835" h="835" extrusionOk="0">
                      <a:moveTo>
                        <a:pt x="401" y="0"/>
                      </a:moveTo>
                      <a:cubicBezTo>
                        <a:pt x="168" y="0"/>
                        <a:pt x="1" y="201"/>
                        <a:pt x="1" y="401"/>
                      </a:cubicBezTo>
                      <a:cubicBezTo>
                        <a:pt x="1" y="668"/>
                        <a:pt x="201" y="834"/>
                        <a:pt x="401" y="834"/>
                      </a:cubicBezTo>
                      <a:cubicBezTo>
                        <a:pt x="668" y="834"/>
                        <a:pt x="835" y="634"/>
                        <a:pt x="835" y="401"/>
                      </a:cubicBezTo>
                      <a:cubicBezTo>
                        <a:pt x="835"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a:off x="5792650" y="4373575"/>
                  <a:ext cx="20875" cy="20875"/>
                </a:xfrm>
                <a:custGeom>
                  <a:avLst/>
                  <a:gdLst/>
                  <a:ahLst/>
                  <a:cxnLst/>
                  <a:rect l="l" t="t" r="r" b="b"/>
                  <a:pathLst>
                    <a:path w="835" h="835" extrusionOk="0">
                      <a:moveTo>
                        <a:pt x="400" y="0"/>
                      </a:moveTo>
                      <a:cubicBezTo>
                        <a:pt x="167" y="0"/>
                        <a:pt x="0" y="201"/>
                        <a:pt x="0" y="401"/>
                      </a:cubicBezTo>
                      <a:cubicBezTo>
                        <a:pt x="0" y="668"/>
                        <a:pt x="200" y="834"/>
                        <a:pt x="400" y="834"/>
                      </a:cubicBezTo>
                      <a:cubicBezTo>
                        <a:pt x="667" y="834"/>
                        <a:pt x="834" y="634"/>
                        <a:pt x="834" y="401"/>
                      </a:cubicBezTo>
                      <a:cubicBezTo>
                        <a:pt x="834" y="167"/>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a:off x="5892725" y="4373575"/>
                  <a:ext cx="20850" cy="20875"/>
                </a:xfrm>
                <a:custGeom>
                  <a:avLst/>
                  <a:gdLst/>
                  <a:ahLst/>
                  <a:cxnLst/>
                  <a:rect l="l" t="t" r="r" b="b"/>
                  <a:pathLst>
                    <a:path w="834" h="835" extrusionOk="0">
                      <a:moveTo>
                        <a:pt x="400" y="0"/>
                      </a:moveTo>
                      <a:cubicBezTo>
                        <a:pt x="167" y="0"/>
                        <a:pt x="0" y="201"/>
                        <a:pt x="0" y="401"/>
                      </a:cubicBezTo>
                      <a:cubicBezTo>
                        <a:pt x="0" y="668"/>
                        <a:pt x="200" y="834"/>
                        <a:pt x="400" y="834"/>
                      </a:cubicBezTo>
                      <a:cubicBezTo>
                        <a:pt x="667" y="834"/>
                        <a:pt x="834" y="634"/>
                        <a:pt x="834" y="401"/>
                      </a:cubicBezTo>
                      <a:cubicBezTo>
                        <a:pt x="834" y="167"/>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a:off x="3190775" y="4481975"/>
                  <a:ext cx="875" cy="5025"/>
                </a:xfrm>
                <a:custGeom>
                  <a:avLst/>
                  <a:gdLst/>
                  <a:ahLst/>
                  <a:cxnLst/>
                  <a:rect l="l" t="t" r="r" b="b"/>
                  <a:pathLst>
                    <a:path w="35" h="201" extrusionOk="0">
                      <a:moveTo>
                        <a:pt x="1" y="1"/>
                      </a:moveTo>
                      <a:lnTo>
                        <a:pt x="1" y="201"/>
                      </a:lnTo>
                      <a:cubicBezTo>
                        <a:pt x="1" y="168"/>
                        <a:pt x="34" y="134"/>
                        <a:pt x="34" y="68"/>
                      </a:cubicBezTo>
                      <a:cubicBezTo>
                        <a:pt x="1" y="34"/>
                        <a:pt x="1" y="34"/>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a:off x="3270000" y="4473650"/>
                  <a:ext cx="21725" cy="20875"/>
                </a:xfrm>
                <a:custGeom>
                  <a:avLst/>
                  <a:gdLst/>
                  <a:ahLst/>
                  <a:cxnLst/>
                  <a:rect l="l" t="t" r="r" b="b"/>
                  <a:pathLst>
                    <a:path w="869" h="835" extrusionOk="0">
                      <a:moveTo>
                        <a:pt x="401" y="0"/>
                      </a:moveTo>
                      <a:cubicBezTo>
                        <a:pt x="168" y="0"/>
                        <a:pt x="1" y="200"/>
                        <a:pt x="1" y="401"/>
                      </a:cubicBezTo>
                      <a:cubicBezTo>
                        <a:pt x="1" y="667"/>
                        <a:pt x="201" y="834"/>
                        <a:pt x="401" y="834"/>
                      </a:cubicBezTo>
                      <a:cubicBezTo>
                        <a:pt x="668" y="834"/>
                        <a:pt x="835" y="634"/>
                        <a:pt x="835" y="401"/>
                      </a:cubicBezTo>
                      <a:cubicBezTo>
                        <a:pt x="868"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a:off x="3370900" y="4473650"/>
                  <a:ext cx="20875" cy="20875"/>
                </a:xfrm>
                <a:custGeom>
                  <a:avLst/>
                  <a:gdLst/>
                  <a:ahLst/>
                  <a:cxnLst/>
                  <a:rect l="l" t="t" r="r" b="b"/>
                  <a:pathLst>
                    <a:path w="835" h="835" extrusionOk="0">
                      <a:moveTo>
                        <a:pt x="435" y="0"/>
                      </a:moveTo>
                      <a:cubicBezTo>
                        <a:pt x="168" y="0"/>
                        <a:pt x="1" y="200"/>
                        <a:pt x="1" y="401"/>
                      </a:cubicBezTo>
                      <a:cubicBezTo>
                        <a:pt x="1" y="667"/>
                        <a:pt x="201" y="834"/>
                        <a:pt x="435" y="834"/>
                      </a:cubicBezTo>
                      <a:cubicBezTo>
                        <a:pt x="668" y="834"/>
                        <a:pt x="835" y="634"/>
                        <a:pt x="835" y="401"/>
                      </a:cubicBezTo>
                      <a:cubicBezTo>
                        <a:pt x="835" y="200"/>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a:off x="3470975" y="4473650"/>
                  <a:ext cx="20875" cy="20875"/>
                </a:xfrm>
                <a:custGeom>
                  <a:avLst/>
                  <a:gdLst/>
                  <a:ahLst/>
                  <a:cxnLst/>
                  <a:rect l="l" t="t" r="r" b="b"/>
                  <a:pathLst>
                    <a:path w="835" h="835" extrusionOk="0">
                      <a:moveTo>
                        <a:pt x="434" y="0"/>
                      </a:moveTo>
                      <a:cubicBezTo>
                        <a:pt x="168" y="0"/>
                        <a:pt x="1" y="200"/>
                        <a:pt x="1" y="401"/>
                      </a:cubicBezTo>
                      <a:cubicBezTo>
                        <a:pt x="1" y="667"/>
                        <a:pt x="201" y="834"/>
                        <a:pt x="434" y="834"/>
                      </a:cubicBezTo>
                      <a:cubicBezTo>
                        <a:pt x="635" y="834"/>
                        <a:pt x="835" y="634"/>
                        <a:pt x="835" y="401"/>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a:off x="3571900" y="4473650"/>
                  <a:ext cx="20850" cy="20875"/>
                </a:xfrm>
                <a:custGeom>
                  <a:avLst/>
                  <a:gdLst/>
                  <a:ahLst/>
                  <a:cxnLst/>
                  <a:rect l="l" t="t" r="r" b="b"/>
                  <a:pathLst>
                    <a:path w="834" h="835" extrusionOk="0">
                      <a:moveTo>
                        <a:pt x="434" y="0"/>
                      </a:moveTo>
                      <a:cubicBezTo>
                        <a:pt x="167" y="0"/>
                        <a:pt x="0" y="200"/>
                        <a:pt x="0" y="401"/>
                      </a:cubicBezTo>
                      <a:cubicBezTo>
                        <a:pt x="0" y="667"/>
                        <a:pt x="234" y="834"/>
                        <a:pt x="434" y="834"/>
                      </a:cubicBezTo>
                      <a:cubicBezTo>
                        <a:pt x="634" y="834"/>
                        <a:pt x="834" y="634"/>
                        <a:pt x="834" y="401"/>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a:off x="3671950" y="4473650"/>
                  <a:ext cx="20875" cy="20875"/>
                </a:xfrm>
                <a:custGeom>
                  <a:avLst/>
                  <a:gdLst/>
                  <a:ahLst/>
                  <a:cxnLst/>
                  <a:rect l="l" t="t" r="r" b="b"/>
                  <a:pathLst>
                    <a:path w="835" h="835" extrusionOk="0">
                      <a:moveTo>
                        <a:pt x="435" y="0"/>
                      </a:moveTo>
                      <a:cubicBezTo>
                        <a:pt x="201" y="0"/>
                        <a:pt x="1" y="167"/>
                        <a:pt x="1" y="401"/>
                      </a:cubicBezTo>
                      <a:cubicBezTo>
                        <a:pt x="1" y="634"/>
                        <a:pt x="201" y="834"/>
                        <a:pt x="435" y="834"/>
                      </a:cubicBezTo>
                      <a:cubicBezTo>
                        <a:pt x="668" y="834"/>
                        <a:pt x="835" y="634"/>
                        <a:pt x="835" y="401"/>
                      </a:cubicBezTo>
                      <a:cubicBezTo>
                        <a:pt x="835" y="167"/>
                        <a:pt x="668"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1"/>
                <p:cNvSpPr/>
                <p:nvPr/>
              </p:nvSpPr>
              <p:spPr>
                <a:xfrm>
                  <a:off x="3772025" y="4473650"/>
                  <a:ext cx="20875" cy="20875"/>
                </a:xfrm>
                <a:custGeom>
                  <a:avLst/>
                  <a:gdLst/>
                  <a:ahLst/>
                  <a:cxnLst/>
                  <a:rect l="l" t="t" r="r" b="b"/>
                  <a:pathLst>
                    <a:path w="835" h="835" extrusionOk="0">
                      <a:moveTo>
                        <a:pt x="434" y="0"/>
                      </a:moveTo>
                      <a:cubicBezTo>
                        <a:pt x="201" y="0"/>
                        <a:pt x="1" y="167"/>
                        <a:pt x="1" y="401"/>
                      </a:cubicBezTo>
                      <a:cubicBezTo>
                        <a:pt x="1" y="634"/>
                        <a:pt x="201" y="834"/>
                        <a:pt x="434" y="834"/>
                      </a:cubicBezTo>
                      <a:cubicBezTo>
                        <a:pt x="668" y="834"/>
                        <a:pt x="835" y="634"/>
                        <a:pt x="835" y="401"/>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1"/>
                <p:cNvSpPr/>
                <p:nvPr/>
              </p:nvSpPr>
              <p:spPr>
                <a:xfrm>
                  <a:off x="3872925" y="4473650"/>
                  <a:ext cx="20875" cy="20875"/>
                </a:xfrm>
                <a:custGeom>
                  <a:avLst/>
                  <a:gdLst/>
                  <a:ahLst/>
                  <a:cxnLst/>
                  <a:rect l="l" t="t" r="r" b="b"/>
                  <a:pathLst>
                    <a:path w="835" h="835" extrusionOk="0">
                      <a:moveTo>
                        <a:pt x="435" y="0"/>
                      </a:moveTo>
                      <a:cubicBezTo>
                        <a:pt x="168" y="0"/>
                        <a:pt x="1" y="200"/>
                        <a:pt x="1" y="401"/>
                      </a:cubicBezTo>
                      <a:cubicBezTo>
                        <a:pt x="1" y="667"/>
                        <a:pt x="234" y="834"/>
                        <a:pt x="435" y="834"/>
                      </a:cubicBezTo>
                      <a:cubicBezTo>
                        <a:pt x="701" y="834"/>
                        <a:pt x="835" y="634"/>
                        <a:pt x="835" y="401"/>
                      </a:cubicBezTo>
                      <a:cubicBezTo>
                        <a:pt x="835" y="200"/>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a:off x="3973850" y="4473650"/>
                  <a:ext cx="20875" cy="20875"/>
                </a:xfrm>
                <a:custGeom>
                  <a:avLst/>
                  <a:gdLst/>
                  <a:ahLst/>
                  <a:cxnLst/>
                  <a:rect l="l" t="t" r="r" b="b"/>
                  <a:pathLst>
                    <a:path w="835" h="835" extrusionOk="0">
                      <a:moveTo>
                        <a:pt x="400" y="0"/>
                      </a:moveTo>
                      <a:cubicBezTo>
                        <a:pt x="134" y="0"/>
                        <a:pt x="0" y="200"/>
                        <a:pt x="0" y="401"/>
                      </a:cubicBezTo>
                      <a:cubicBezTo>
                        <a:pt x="0" y="667"/>
                        <a:pt x="200" y="834"/>
                        <a:pt x="400" y="834"/>
                      </a:cubicBezTo>
                      <a:cubicBezTo>
                        <a:pt x="667" y="834"/>
                        <a:pt x="834" y="634"/>
                        <a:pt x="834" y="401"/>
                      </a:cubicBezTo>
                      <a:cubicBezTo>
                        <a:pt x="834" y="200"/>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a:off x="4074750" y="4473650"/>
                  <a:ext cx="20875" cy="20875"/>
                </a:xfrm>
                <a:custGeom>
                  <a:avLst/>
                  <a:gdLst/>
                  <a:ahLst/>
                  <a:cxnLst/>
                  <a:rect l="l" t="t" r="r" b="b"/>
                  <a:pathLst>
                    <a:path w="835" h="835" extrusionOk="0">
                      <a:moveTo>
                        <a:pt x="401" y="0"/>
                      </a:moveTo>
                      <a:cubicBezTo>
                        <a:pt x="167" y="0"/>
                        <a:pt x="0" y="167"/>
                        <a:pt x="0" y="401"/>
                      </a:cubicBezTo>
                      <a:cubicBezTo>
                        <a:pt x="0" y="634"/>
                        <a:pt x="167" y="834"/>
                        <a:pt x="401" y="834"/>
                      </a:cubicBezTo>
                      <a:cubicBezTo>
                        <a:pt x="634" y="834"/>
                        <a:pt x="834" y="634"/>
                        <a:pt x="834" y="401"/>
                      </a:cubicBezTo>
                      <a:cubicBezTo>
                        <a:pt x="834" y="167"/>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a:off x="4174825" y="4473650"/>
                  <a:ext cx="20875" cy="20875"/>
                </a:xfrm>
                <a:custGeom>
                  <a:avLst/>
                  <a:gdLst/>
                  <a:ahLst/>
                  <a:cxnLst/>
                  <a:rect l="l" t="t" r="r" b="b"/>
                  <a:pathLst>
                    <a:path w="835" h="835" extrusionOk="0">
                      <a:moveTo>
                        <a:pt x="401" y="0"/>
                      </a:moveTo>
                      <a:cubicBezTo>
                        <a:pt x="167" y="0"/>
                        <a:pt x="0" y="167"/>
                        <a:pt x="0" y="401"/>
                      </a:cubicBezTo>
                      <a:cubicBezTo>
                        <a:pt x="0" y="634"/>
                        <a:pt x="167" y="834"/>
                        <a:pt x="401" y="834"/>
                      </a:cubicBezTo>
                      <a:cubicBezTo>
                        <a:pt x="634" y="834"/>
                        <a:pt x="834" y="634"/>
                        <a:pt x="834" y="401"/>
                      </a:cubicBezTo>
                      <a:cubicBezTo>
                        <a:pt x="834" y="167"/>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a:off x="4274900" y="4473650"/>
                  <a:ext cx="20875" cy="20875"/>
                </a:xfrm>
                <a:custGeom>
                  <a:avLst/>
                  <a:gdLst/>
                  <a:ahLst/>
                  <a:cxnLst/>
                  <a:rect l="l" t="t" r="r" b="b"/>
                  <a:pathLst>
                    <a:path w="835" h="835" extrusionOk="0">
                      <a:moveTo>
                        <a:pt x="400" y="0"/>
                      </a:moveTo>
                      <a:cubicBezTo>
                        <a:pt x="167" y="0"/>
                        <a:pt x="0" y="167"/>
                        <a:pt x="0" y="401"/>
                      </a:cubicBezTo>
                      <a:cubicBezTo>
                        <a:pt x="0" y="634"/>
                        <a:pt x="167" y="834"/>
                        <a:pt x="400" y="834"/>
                      </a:cubicBezTo>
                      <a:cubicBezTo>
                        <a:pt x="634" y="834"/>
                        <a:pt x="834" y="634"/>
                        <a:pt x="834" y="401"/>
                      </a:cubicBezTo>
                      <a:cubicBezTo>
                        <a:pt x="834" y="167"/>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a:off x="4375800" y="4473650"/>
                  <a:ext cx="20875" cy="20875"/>
                </a:xfrm>
                <a:custGeom>
                  <a:avLst/>
                  <a:gdLst/>
                  <a:ahLst/>
                  <a:cxnLst/>
                  <a:rect l="l" t="t" r="r" b="b"/>
                  <a:pathLst>
                    <a:path w="835" h="835" extrusionOk="0">
                      <a:moveTo>
                        <a:pt x="434" y="0"/>
                      </a:moveTo>
                      <a:cubicBezTo>
                        <a:pt x="200" y="0"/>
                        <a:pt x="0" y="167"/>
                        <a:pt x="0" y="401"/>
                      </a:cubicBezTo>
                      <a:cubicBezTo>
                        <a:pt x="0" y="634"/>
                        <a:pt x="200" y="834"/>
                        <a:pt x="434" y="834"/>
                      </a:cubicBezTo>
                      <a:cubicBezTo>
                        <a:pt x="634" y="834"/>
                        <a:pt x="834" y="634"/>
                        <a:pt x="834" y="401"/>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1"/>
                <p:cNvSpPr/>
                <p:nvPr/>
              </p:nvSpPr>
              <p:spPr>
                <a:xfrm>
                  <a:off x="4475875" y="4473650"/>
                  <a:ext cx="20875" cy="20875"/>
                </a:xfrm>
                <a:custGeom>
                  <a:avLst/>
                  <a:gdLst/>
                  <a:ahLst/>
                  <a:cxnLst/>
                  <a:rect l="l" t="t" r="r" b="b"/>
                  <a:pathLst>
                    <a:path w="835" h="835" extrusionOk="0">
                      <a:moveTo>
                        <a:pt x="434" y="0"/>
                      </a:moveTo>
                      <a:cubicBezTo>
                        <a:pt x="200" y="0"/>
                        <a:pt x="0" y="167"/>
                        <a:pt x="0" y="401"/>
                      </a:cubicBezTo>
                      <a:cubicBezTo>
                        <a:pt x="0" y="634"/>
                        <a:pt x="200" y="834"/>
                        <a:pt x="434" y="834"/>
                      </a:cubicBezTo>
                      <a:cubicBezTo>
                        <a:pt x="634" y="834"/>
                        <a:pt x="834" y="634"/>
                        <a:pt x="834" y="401"/>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1"/>
                <p:cNvSpPr/>
                <p:nvPr/>
              </p:nvSpPr>
              <p:spPr>
                <a:xfrm>
                  <a:off x="4576775" y="4473650"/>
                  <a:ext cx="20875" cy="20875"/>
                </a:xfrm>
                <a:custGeom>
                  <a:avLst/>
                  <a:gdLst/>
                  <a:ahLst/>
                  <a:cxnLst/>
                  <a:rect l="l" t="t" r="r" b="b"/>
                  <a:pathLst>
                    <a:path w="835" h="835" extrusionOk="0">
                      <a:moveTo>
                        <a:pt x="434" y="0"/>
                      </a:moveTo>
                      <a:cubicBezTo>
                        <a:pt x="201" y="0"/>
                        <a:pt x="0" y="167"/>
                        <a:pt x="0" y="401"/>
                      </a:cubicBezTo>
                      <a:cubicBezTo>
                        <a:pt x="0" y="634"/>
                        <a:pt x="201" y="834"/>
                        <a:pt x="434" y="834"/>
                      </a:cubicBezTo>
                      <a:cubicBezTo>
                        <a:pt x="668" y="834"/>
                        <a:pt x="834" y="634"/>
                        <a:pt x="834" y="401"/>
                      </a:cubicBezTo>
                      <a:cubicBezTo>
                        <a:pt x="834"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a:off x="4686850" y="4473650"/>
                  <a:ext cx="20875" cy="20875"/>
                </a:xfrm>
                <a:custGeom>
                  <a:avLst/>
                  <a:gdLst/>
                  <a:ahLst/>
                  <a:cxnLst/>
                  <a:rect l="l" t="t" r="r" b="b"/>
                  <a:pathLst>
                    <a:path w="835" h="835" extrusionOk="0">
                      <a:moveTo>
                        <a:pt x="401" y="0"/>
                      </a:moveTo>
                      <a:cubicBezTo>
                        <a:pt x="134" y="0"/>
                        <a:pt x="1" y="200"/>
                        <a:pt x="1" y="401"/>
                      </a:cubicBezTo>
                      <a:cubicBezTo>
                        <a:pt x="1" y="667"/>
                        <a:pt x="201" y="834"/>
                        <a:pt x="401" y="834"/>
                      </a:cubicBezTo>
                      <a:cubicBezTo>
                        <a:pt x="668" y="834"/>
                        <a:pt x="834" y="634"/>
                        <a:pt x="834" y="401"/>
                      </a:cubicBezTo>
                      <a:cubicBezTo>
                        <a:pt x="834"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1"/>
                <p:cNvSpPr/>
                <p:nvPr/>
              </p:nvSpPr>
              <p:spPr>
                <a:xfrm>
                  <a:off x="4787750" y="4473650"/>
                  <a:ext cx="20875" cy="20875"/>
                </a:xfrm>
                <a:custGeom>
                  <a:avLst/>
                  <a:gdLst/>
                  <a:ahLst/>
                  <a:cxnLst/>
                  <a:rect l="l" t="t" r="r" b="b"/>
                  <a:pathLst>
                    <a:path w="835" h="835" extrusionOk="0">
                      <a:moveTo>
                        <a:pt x="401" y="0"/>
                      </a:moveTo>
                      <a:cubicBezTo>
                        <a:pt x="168" y="0"/>
                        <a:pt x="1" y="200"/>
                        <a:pt x="1" y="401"/>
                      </a:cubicBezTo>
                      <a:cubicBezTo>
                        <a:pt x="1" y="667"/>
                        <a:pt x="201" y="834"/>
                        <a:pt x="401" y="834"/>
                      </a:cubicBezTo>
                      <a:cubicBezTo>
                        <a:pt x="668" y="834"/>
                        <a:pt x="835" y="634"/>
                        <a:pt x="835" y="401"/>
                      </a:cubicBezTo>
                      <a:cubicBezTo>
                        <a:pt x="835" y="200"/>
                        <a:pt x="635"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a:off x="4887825" y="4473650"/>
                  <a:ext cx="20875" cy="20875"/>
                </a:xfrm>
                <a:custGeom>
                  <a:avLst/>
                  <a:gdLst/>
                  <a:ahLst/>
                  <a:cxnLst/>
                  <a:rect l="l" t="t" r="r" b="b"/>
                  <a:pathLst>
                    <a:path w="835" h="835" extrusionOk="0">
                      <a:moveTo>
                        <a:pt x="401" y="0"/>
                      </a:moveTo>
                      <a:cubicBezTo>
                        <a:pt x="167" y="0"/>
                        <a:pt x="1" y="200"/>
                        <a:pt x="1" y="401"/>
                      </a:cubicBezTo>
                      <a:cubicBezTo>
                        <a:pt x="1" y="667"/>
                        <a:pt x="201" y="834"/>
                        <a:pt x="401" y="834"/>
                      </a:cubicBezTo>
                      <a:cubicBezTo>
                        <a:pt x="668" y="834"/>
                        <a:pt x="835" y="634"/>
                        <a:pt x="835" y="401"/>
                      </a:cubicBezTo>
                      <a:cubicBezTo>
                        <a:pt x="835"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a:off x="4987900" y="4473650"/>
                  <a:ext cx="21700" cy="20875"/>
                </a:xfrm>
                <a:custGeom>
                  <a:avLst/>
                  <a:gdLst/>
                  <a:ahLst/>
                  <a:cxnLst/>
                  <a:rect l="l" t="t" r="r" b="b"/>
                  <a:pathLst>
                    <a:path w="868" h="835" extrusionOk="0">
                      <a:moveTo>
                        <a:pt x="401" y="0"/>
                      </a:moveTo>
                      <a:cubicBezTo>
                        <a:pt x="167" y="0"/>
                        <a:pt x="0" y="200"/>
                        <a:pt x="0" y="401"/>
                      </a:cubicBezTo>
                      <a:cubicBezTo>
                        <a:pt x="0" y="667"/>
                        <a:pt x="201" y="834"/>
                        <a:pt x="401" y="834"/>
                      </a:cubicBezTo>
                      <a:cubicBezTo>
                        <a:pt x="668" y="834"/>
                        <a:pt x="834" y="634"/>
                        <a:pt x="834" y="401"/>
                      </a:cubicBezTo>
                      <a:cubicBezTo>
                        <a:pt x="868"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a:off x="5088800" y="4473650"/>
                  <a:ext cx="20875" cy="20875"/>
                </a:xfrm>
                <a:custGeom>
                  <a:avLst/>
                  <a:gdLst/>
                  <a:ahLst/>
                  <a:cxnLst/>
                  <a:rect l="l" t="t" r="r" b="b"/>
                  <a:pathLst>
                    <a:path w="835" h="835" extrusionOk="0">
                      <a:moveTo>
                        <a:pt x="434" y="0"/>
                      </a:moveTo>
                      <a:cubicBezTo>
                        <a:pt x="167" y="0"/>
                        <a:pt x="1" y="200"/>
                        <a:pt x="1" y="401"/>
                      </a:cubicBezTo>
                      <a:cubicBezTo>
                        <a:pt x="1" y="667"/>
                        <a:pt x="201" y="834"/>
                        <a:pt x="434" y="834"/>
                      </a:cubicBezTo>
                      <a:cubicBezTo>
                        <a:pt x="668" y="834"/>
                        <a:pt x="835" y="634"/>
                        <a:pt x="835" y="401"/>
                      </a:cubicBezTo>
                      <a:cubicBezTo>
                        <a:pt x="835"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a:off x="5188875" y="4473650"/>
                  <a:ext cx="20875" cy="20875"/>
                </a:xfrm>
                <a:custGeom>
                  <a:avLst/>
                  <a:gdLst/>
                  <a:ahLst/>
                  <a:cxnLst/>
                  <a:rect l="l" t="t" r="r" b="b"/>
                  <a:pathLst>
                    <a:path w="835" h="835" extrusionOk="0">
                      <a:moveTo>
                        <a:pt x="434" y="0"/>
                      </a:moveTo>
                      <a:cubicBezTo>
                        <a:pt x="167" y="0"/>
                        <a:pt x="1" y="200"/>
                        <a:pt x="1" y="401"/>
                      </a:cubicBezTo>
                      <a:cubicBezTo>
                        <a:pt x="1" y="667"/>
                        <a:pt x="201" y="834"/>
                        <a:pt x="434" y="834"/>
                      </a:cubicBezTo>
                      <a:cubicBezTo>
                        <a:pt x="668" y="834"/>
                        <a:pt x="834" y="634"/>
                        <a:pt x="834" y="401"/>
                      </a:cubicBezTo>
                      <a:cubicBezTo>
                        <a:pt x="834"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a:off x="5289775" y="4473650"/>
                  <a:ext cx="20875" cy="20875"/>
                </a:xfrm>
                <a:custGeom>
                  <a:avLst/>
                  <a:gdLst/>
                  <a:ahLst/>
                  <a:cxnLst/>
                  <a:rect l="l" t="t" r="r" b="b"/>
                  <a:pathLst>
                    <a:path w="835" h="835" extrusionOk="0">
                      <a:moveTo>
                        <a:pt x="434" y="0"/>
                      </a:moveTo>
                      <a:cubicBezTo>
                        <a:pt x="201" y="0"/>
                        <a:pt x="1" y="167"/>
                        <a:pt x="1" y="401"/>
                      </a:cubicBezTo>
                      <a:cubicBezTo>
                        <a:pt x="1" y="634"/>
                        <a:pt x="201" y="834"/>
                        <a:pt x="434" y="834"/>
                      </a:cubicBezTo>
                      <a:cubicBezTo>
                        <a:pt x="668" y="834"/>
                        <a:pt x="835" y="634"/>
                        <a:pt x="835" y="401"/>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1"/>
                <p:cNvSpPr/>
                <p:nvPr/>
              </p:nvSpPr>
              <p:spPr>
                <a:xfrm>
                  <a:off x="5389850" y="4473650"/>
                  <a:ext cx="20875" cy="20875"/>
                </a:xfrm>
                <a:custGeom>
                  <a:avLst/>
                  <a:gdLst/>
                  <a:ahLst/>
                  <a:cxnLst/>
                  <a:rect l="l" t="t" r="r" b="b"/>
                  <a:pathLst>
                    <a:path w="835" h="835" extrusionOk="0">
                      <a:moveTo>
                        <a:pt x="434" y="0"/>
                      </a:moveTo>
                      <a:cubicBezTo>
                        <a:pt x="201" y="0"/>
                        <a:pt x="1" y="167"/>
                        <a:pt x="1" y="401"/>
                      </a:cubicBezTo>
                      <a:cubicBezTo>
                        <a:pt x="1" y="634"/>
                        <a:pt x="201" y="834"/>
                        <a:pt x="434" y="834"/>
                      </a:cubicBezTo>
                      <a:cubicBezTo>
                        <a:pt x="668" y="834"/>
                        <a:pt x="835" y="634"/>
                        <a:pt x="835" y="401"/>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1"/>
                <p:cNvSpPr/>
                <p:nvPr/>
              </p:nvSpPr>
              <p:spPr>
                <a:xfrm>
                  <a:off x="5489925" y="4473650"/>
                  <a:ext cx="22550" cy="20875"/>
                </a:xfrm>
                <a:custGeom>
                  <a:avLst/>
                  <a:gdLst/>
                  <a:ahLst/>
                  <a:cxnLst/>
                  <a:rect l="l" t="t" r="r" b="b"/>
                  <a:pathLst>
                    <a:path w="902" h="835" extrusionOk="0">
                      <a:moveTo>
                        <a:pt x="434" y="0"/>
                      </a:moveTo>
                      <a:cubicBezTo>
                        <a:pt x="167" y="0"/>
                        <a:pt x="0" y="200"/>
                        <a:pt x="0" y="401"/>
                      </a:cubicBezTo>
                      <a:cubicBezTo>
                        <a:pt x="0" y="667"/>
                        <a:pt x="234" y="834"/>
                        <a:pt x="434" y="834"/>
                      </a:cubicBezTo>
                      <a:cubicBezTo>
                        <a:pt x="668" y="834"/>
                        <a:pt x="834" y="634"/>
                        <a:pt x="834" y="401"/>
                      </a:cubicBezTo>
                      <a:cubicBezTo>
                        <a:pt x="901"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a:off x="5591675" y="4473650"/>
                  <a:ext cx="20850" cy="20875"/>
                </a:xfrm>
                <a:custGeom>
                  <a:avLst/>
                  <a:gdLst/>
                  <a:ahLst/>
                  <a:cxnLst/>
                  <a:rect l="l" t="t" r="r" b="b"/>
                  <a:pathLst>
                    <a:path w="834" h="835" extrusionOk="0">
                      <a:moveTo>
                        <a:pt x="400" y="0"/>
                      </a:moveTo>
                      <a:cubicBezTo>
                        <a:pt x="167" y="0"/>
                        <a:pt x="0" y="167"/>
                        <a:pt x="0" y="401"/>
                      </a:cubicBezTo>
                      <a:cubicBezTo>
                        <a:pt x="0" y="634"/>
                        <a:pt x="167" y="834"/>
                        <a:pt x="400" y="834"/>
                      </a:cubicBezTo>
                      <a:cubicBezTo>
                        <a:pt x="634" y="834"/>
                        <a:pt x="834" y="634"/>
                        <a:pt x="834" y="401"/>
                      </a:cubicBezTo>
                      <a:cubicBezTo>
                        <a:pt x="834" y="167"/>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a:off x="5691725" y="4473650"/>
                  <a:ext cx="20875" cy="20875"/>
                </a:xfrm>
                <a:custGeom>
                  <a:avLst/>
                  <a:gdLst/>
                  <a:ahLst/>
                  <a:cxnLst/>
                  <a:rect l="l" t="t" r="r" b="b"/>
                  <a:pathLst>
                    <a:path w="835" h="835" extrusionOk="0">
                      <a:moveTo>
                        <a:pt x="401" y="0"/>
                      </a:moveTo>
                      <a:cubicBezTo>
                        <a:pt x="168" y="0"/>
                        <a:pt x="1" y="200"/>
                        <a:pt x="1" y="401"/>
                      </a:cubicBezTo>
                      <a:cubicBezTo>
                        <a:pt x="1" y="667"/>
                        <a:pt x="201" y="834"/>
                        <a:pt x="401" y="834"/>
                      </a:cubicBezTo>
                      <a:cubicBezTo>
                        <a:pt x="668" y="834"/>
                        <a:pt x="835" y="634"/>
                        <a:pt x="835" y="401"/>
                      </a:cubicBezTo>
                      <a:cubicBezTo>
                        <a:pt x="835"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a:off x="5792650" y="4473650"/>
                  <a:ext cx="20875" cy="20875"/>
                </a:xfrm>
                <a:custGeom>
                  <a:avLst/>
                  <a:gdLst/>
                  <a:ahLst/>
                  <a:cxnLst/>
                  <a:rect l="l" t="t" r="r" b="b"/>
                  <a:pathLst>
                    <a:path w="835" h="835" extrusionOk="0">
                      <a:moveTo>
                        <a:pt x="400" y="0"/>
                      </a:moveTo>
                      <a:cubicBezTo>
                        <a:pt x="167" y="0"/>
                        <a:pt x="0" y="167"/>
                        <a:pt x="0" y="401"/>
                      </a:cubicBezTo>
                      <a:cubicBezTo>
                        <a:pt x="0" y="634"/>
                        <a:pt x="167" y="834"/>
                        <a:pt x="400" y="834"/>
                      </a:cubicBezTo>
                      <a:cubicBezTo>
                        <a:pt x="634" y="834"/>
                        <a:pt x="834" y="634"/>
                        <a:pt x="834" y="401"/>
                      </a:cubicBezTo>
                      <a:cubicBezTo>
                        <a:pt x="834" y="167"/>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a:off x="5892725" y="4473650"/>
                  <a:ext cx="20850" cy="20875"/>
                </a:xfrm>
                <a:custGeom>
                  <a:avLst/>
                  <a:gdLst/>
                  <a:ahLst/>
                  <a:cxnLst/>
                  <a:rect l="l" t="t" r="r" b="b"/>
                  <a:pathLst>
                    <a:path w="834" h="835" extrusionOk="0">
                      <a:moveTo>
                        <a:pt x="400" y="0"/>
                      </a:moveTo>
                      <a:cubicBezTo>
                        <a:pt x="167" y="0"/>
                        <a:pt x="0" y="167"/>
                        <a:pt x="0" y="401"/>
                      </a:cubicBezTo>
                      <a:cubicBezTo>
                        <a:pt x="0" y="634"/>
                        <a:pt x="167" y="834"/>
                        <a:pt x="400" y="834"/>
                      </a:cubicBezTo>
                      <a:cubicBezTo>
                        <a:pt x="634" y="834"/>
                        <a:pt x="834" y="634"/>
                        <a:pt x="834" y="401"/>
                      </a:cubicBezTo>
                      <a:cubicBezTo>
                        <a:pt x="834" y="167"/>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a:off x="3190775" y="4582050"/>
                  <a:ext cx="875" cy="5025"/>
                </a:xfrm>
                <a:custGeom>
                  <a:avLst/>
                  <a:gdLst/>
                  <a:ahLst/>
                  <a:cxnLst/>
                  <a:rect l="l" t="t" r="r" b="b"/>
                  <a:pathLst>
                    <a:path w="35" h="201" extrusionOk="0">
                      <a:moveTo>
                        <a:pt x="1" y="1"/>
                      </a:moveTo>
                      <a:lnTo>
                        <a:pt x="1" y="201"/>
                      </a:lnTo>
                      <a:cubicBezTo>
                        <a:pt x="1" y="168"/>
                        <a:pt x="34" y="134"/>
                        <a:pt x="34" y="67"/>
                      </a:cubicBezTo>
                      <a:cubicBezTo>
                        <a:pt x="1" y="67"/>
                        <a:pt x="1" y="34"/>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a:off x="3270000" y="4574550"/>
                  <a:ext cx="21725" cy="20875"/>
                </a:xfrm>
                <a:custGeom>
                  <a:avLst/>
                  <a:gdLst/>
                  <a:ahLst/>
                  <a:cxnLst/>
                  <a:rect l="l" t="t" r="r" b="b"/>
                  <a:pathLst>
                    <a:path w="869" h="835" extrusionOk="0">
                      <a:moveTo>
                        <a:pt x="401" y="1"/>
                      </a:moveTo>
                      <a:cubicBezTo>
                        <a:pt x="168" y="1"/>
                        <a:pt x="1" y="201"/>
                        <a:pt x="1" y="434"/>
                      </a:cubicBezTo>
                      <a:cubicBezTo>
                        <a:pt x="1" y="668"/>
                        <a:pt x="201" y="834"/>
                        <a:pt x="401" y="834"/>
                      </a:cubicBezTo>
                      <a:cubicBezTo>
                        <a:pt x="668" y="834"/>
                        <a:pt x="835" y="634"/>
                        <a:pt x="835" y="434"/>
                      </a:cubicBezTo>
                      <a:cubicBezTo>
                        <a:pt x="868" y="167"/>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a:off x="3370900" y="4574550"/>
                  <a:ext cx="20875" cy="20875"/>
                </a:xfrm>
                <a:custGeom>
                  <a:avLst/>
                  <a:gdLst/>
                  <a:ahLst/>
                  <a:cxnLst/>
                  <a:rect l="l" t="t" r="r" b="b"/>
                  <a:pathLst>
                    <a:path w="835" h="835" extrusionOk="0">
                      <a:moveTo>
                        <a:pt x="435" y="1"/>
                      </a:moveTo>
                      <a:cubicBezTo>
                        <a:pt x="168" y="1"/>
                        <a:pt x="1" y="201"/>
                        <a:pt x="1" y="434"/>
                      </a:cubicBezTo>
                      <a:cubicBezTo>
                        <a:pt x="1" y="668"/>
                        <a:pt x="201" y="834"/>
                        <a:pt x="435" y="834"/>
                      </a:cubicBezTo>
                      <a:cubicBezTo>
                        <a:pt x="668" y="834"/>
                        <a:pt x="835" y="634"/>
                        <a:pt x="835" y="434"/>
                      </a:cubicBezTo>
                      <a:cubicBezTo>
                        <a:pt x="835" y="167"/>
                        <a:pt x="635"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a:off x="3470975" y="4574550"/>
                  <a:ext cx="20875" cy="20875"/>
                </a:xfrm>
                <a:custGeom>
                  <a:avLst/>
                  <a:gdLst/>
                  <a:ahLst/>
                  <a:cxnLst/>
                  <a:rect l="l" t="t" r="r" b="b"/>
                  <a:pathLst>
                    <a:path w="835" h="835" extrusionOk="0">
                      <a:moveTo>
                        <a:pt x="434" y="1"/>
                      </a:moveTo>
                      <a:cubicBezTo>
                        <a:pt x="168" y="1"/>
                        <a:pt x="1" y="201"/>
                        <a:pt x="1" y="434"/>
                      </a:cubicBezTo>
                      <a:cubicBezTo>
                        <a:pt x="1" y="668"/>
                        <a:pt x="201" y="834"/>
                        <a:pt x="434" y="834"/>
                      </a:cubicBezTo>
                      <a:cubicBezTo>
                        <a:pt x="635" y="834"/>
                        <a:pt x="835" y="634"/>
                        <a:pt x="835" y="434"/>
                      </a:cubicBezTo>
                      <a:cubicBezTo>
                        <a:pt x="835" y="167"/>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a:off x="3571900" y="4574550"/>
                  <a:ext cx="20850" cy="20875"/>
                </a:xfrm>
                <a:custGeom>
                  <a:avLst/>
                  <a:gdLst/>
                  <a:ahLst/>
                  <a:cxnLst/>
                  <a:rect l="l" t="t" r="r" b="b"/>
                  <a:pathLst>
                    <a:path w="834" h="835" extrusionOk="0">
                      <a:moveTo>
                        <a:pt x="434" y="1"/>
                      </a:moveTo>
                      <a:cubicBezTo>
                        <a:pt x="167" y="1"/>
                        <a:pt x="0" y="201"/>
                        <a:pt x="0" y="434"/>
                      </a:cubicBezTo>
                      <a:cubicBezTo>
                        <a:pt x="0" y="668"/>
                        <a:pt x="234" y="834"/>
                        <a:pt x="434" y="834"/>
                      </a:cubicBezTo>
                      <a:cubicBezTo>
                        <a:pt x="634" y="834"/>
                        <a:pt x="834" y="634"/>
                        <a:pt x="834" y="434"/>
                      </a:cubicBezTo>
                      <a:cubicBezTo>
                        <a:pt x="834" y="167"/>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a:off x="3671950" y="4574550"/>
                  <a:ext cx="20875" cy="20875"/>
                </a:xfrm>
                <a:custGeom>
                  <a:avLst/>
                  <a:gdLst/>
                  <a:ahLst/>
                  <a:cxnLst/>
                  <a:rect l="l" t="t" r="r" b="b"/>
                  <a:pathLst>
                    <a:path w="835" h="835" extrusionOk="0">
                      <a:moveTo>
                        <a:pt x="435" y="1"/>
                      </a:moveTo>
                      <a:cubicBezTo>
                        <a:pt x="201" y="1"/>
                        <a:pt x="1" y="201"/>
                        <a:pt x="1" y="434"/>
                      </a:cubicBezTo>
                      <a:cubicBezTo>
                        <a:pt x="1" y="634"/>
                        <a:pt x="201" y="834"/>
                        <a:pt x="435" y="834"/>
                      </a:cubicBezTo>
                      <a:cubicBezTo>
                        <a:pt x="668" y="834"/>
                        <a:pt x="835" y="634"/>
                        <a:pt x="835" y="434"/>
                      </a:cubicBezTo>
                      <a:cubicBezTo>
                        <a:pt x="835" y="201"/>
                        <a:pt x="668"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a:off x="3772025" y="4574550"/>
                  <a:ext cx="20875" cy="20875"/>
                </a:xfrm>
                <a:custGeom>
                  <a:avLst/>
                  <a:gdLst/>
                  <a:ahLst/>
                  <a:cxnLst/>
                  <a:rect l="l" t="t" r="r" b="b"/>
                  <a:pathLst>
                    <a:path w="835" h="835" extrusionOk="0">
                      <a:moveTo>
                        <a:pt x="434" y="1"/>
                      </a:moveTo>
                      <a:cubicBezTo>
                        <a:pt x="201" y="1"/>
                        <a:pt x="1" y="201"/>
                        <a:pt x="1" y="434"/>
                      </a:cubicBezTo>
                      <a:cubicBezTo>
                        <a:pt x="1" y="634"/>
                        <a:pt x="201" y="834"/>
                        <a:pt x="434" y="834"/>
                      </a:cubicBezTo>
                      <a:cubicBezTo>
                        <a:pt x="668" y="834"/>
                        <a:pt x="835" y="634"/>
                        <a:pt x="835" y="434"/>
                      </a:cubicBezTo>
                      <a:cubicBezTo>
                        <a:pt x="835" y="201"/>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1"/>
                <p:cNvSpPr/>
                <p:nvPr/>
              </p:nvSpPr>
              <p:spPr>
                <a:xfrm>
                  <a:off x="3872925" y="4574550"/>
                  <a:ext cx="20875" cy="20875"/>
                </a:xfrm>
                <a:custGeom>
                  <a:avLst/>
                  <a:gdLst/>
                  <a:ahLst/>
                  <a:cxnLst/>
                  <a:rect l="l" t="t" r="r" b="b"/>
                  <a:pathLst>
                    <a:path w="835" h="835" extrusionOk="0">
                      <a:moveTo>
                        <a:pt x="435" y="1"/>
                      </a:moveTo>
                      <a:cubicBezTo>
                        <a:pt x="168" y="1"/>
                        <a:pt x="1" y="201"/>
                        <a:pt x="1" y="434"/>
                      </a:cubicBezTo>
                      <a:cubicBezTo>
                        <a:pt x="1" y="668"/>
                        <a:pt x="234" y="834"/>
                        <a:pt x="435" y="834"/>
                      </a:cubicBezTo>
                      <a:cubicBezTo>
                        <a:pt x="701" y="834"/>
                        <a:pt x="835" y="634"/>
                        <a:pt x="835" y="434"/>
                      </a:cubicBezTo>
                      <a:cubicBezTo>
                        <a:pt x="835" y="167"/>
                        <a:pt x="635"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1"/>
                <p:cNvSpPr/>
                <p:nvPr/>
              </p:nvSpPr>
              <p:spPr>
                <a:xfrm>
                  <a:off x="3973850" y="4574550"/>
                  <a:ext cx="20875" cy="20875"/>
                </a:xfrm>
                <a:custGeom>
                  <a:avLst/>
                  <a:gdLst/>
                  <a:ahLst/>
                  <a:cxnLst/>
                  <a:rect l="l" t="t" r="r" b="b"/>
                  <a:pathLst>
                    <a:path w="835" h="835" extrusionOk="0">
                      <a:moveTo>
                        <a:pt x="400" y="1"/>
                      </a:moveTo>
                      <a:cubicBezTo>
                        <a:pt x="134" y="1"/>
                        <a:pt x="0" y="201"/>
                        <a:pt x="0" y="434"/>
                      </a:cubicBezTo>
                      <a:cubicBezTo>
                        <a:pt x="0" y="668"/>
                        <a:pt x="200" y="834"/>
                        <a:pt x="400" y="834"/>
                      </a:cubicBezTo>
                      <a:cubicBezTo>
                        <a:pt x="667" y="834"/>
                        <a:pt x="834" y="634"/>
                        <a:pt x="834" y="434"/>
                      </a:cubicBezTo>
                      <a:cubicBezTo>
                        <a:pt x="834" y="167"/>
                        <a:pt x="667"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1"/>
                <p:cNvSpPr/>
                <p:nvPr/>
              </p:nvSpPr>
              <p:spPr>
                <a:xfrm>
                  <a:off x="4074750" y="4574550"/>
                  <a:ext cx="20875" cy="20875"/>
                </a:xfrm>
                <a:custGeom>
                  <a:avLst/>
                  <a:gdLst/>
                  <a:ahLst/>
                  <a:cxnLst/>
                  <a:rect l="l" t="t" r="r" b="b"/>
                  <a:pathLst>
                    <a:path w="835" h="835" extrusionOk="0">
                      <a:moveTo>
                        <a:pt x="401" y="1"/>
                      </a:moveTo>
                      <a:cubicBezTo>
                        <a:pt x="167" y="1"/>
                        <a:pt x="0" y="201"/>
                        <a:pt x="0" y="434"/>
                      </a:cubicBezTo>
                      <a:cubicBezTo>
                        <a:pt x="0" y="634"/>
                        <a:pt x="167" y="834"/>
                        <a:pt x="401" y="834"/>
                      </a:cubicBezTo>
                      <a:cubicBezTo>
                        <a:pt x="634" y="834"/>
                        <a:pt x="834" y="634"/>
                        <a:pt x="834" y="434"/>
                      </a:cubicBezTo>
                      <a:cubicBezTo>
                        <a:pt x="834" y="201"/>
                        <a:pt x="634"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a:off x="4174825" y="4574550"/>
                  <a:ext cx="20875" cy="20875"/>
                </a:xfrm>
                <a:custGeom>
                  <a:avLst/>
                  <a:gdLst/>
                  <a:ahLst/>
                  <a:cxnLst/>
                  <a:rect l="l" t="t" r="r" b="b"/>
                  <a:pathLst>
                    <a:path w="835" h="835" extrusionOk="0">
                      <a:moveTo>
                        <a:pt x="401" y="1"/>
                      </a:moveTo>
                      <a:cubicBezTo>
                        <a:pt x="167" y="1"/>
                        <a:pt x="0" y="201"/>
                        <a:pt x="0" y="434"/>
                      </a:cubicBezTo>
                      <a:cubicBezTo>
                        <a:pt x="0" y="634"/>
                        <a:pt x="167" y="834"/>
                        <a:pt x="401" y="834"/>
                      </a:cubicBezTo>
                      <a:cubicBezTo>
                        <a:pt x="634" y="834"/>
                        <a:pt x="834" y="634"/>
                        <a:pt x="834" y="434"/>
                      </a:cubicBezTo>
                      <a:cubicBezTo>
                        <a:pt x="834" y="201"/>
                        <a:pt x="634"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a:off x="4274900" y="4574550"/>
                  <a:ext cx="20875" cy="20875"/>
                </a:xfrm>
                <a:custGeom>
                  <a:avLst/>
                  <a:gdLst/>
                  <a:ahLst/>
                  <a:cxnLst/>
                  <a:rect l="l" t="t" r="r" b="b"/>
                  <a:pathLst>
                    <a:path w="835" h="835" extrusionOk="0">
                      <a:moveTo>
                        <a:pt x="400" y="1"/>
                      </a:moveTo>
                      <a:cubicBezTo>
                        <a:pt x="167" y="1"/>
                        <a:pt x="0" y="201"/>
                        <a:pt x="0" y="434"/>
                      </a:cubicBezTo>
                      <a:cubicBezTo>
                        <a:pt x="0" y="634"/>
                        <a:pt x="167" y="834"/>
                        <a:pt x="400" y="834"/>
                      </a:cubicBezTo>
                      <a:cubicBezTo>
                        <a:pt x="634" y="834"/>
                        <a:pt x="834" y="634"/>
                        <a:pt x="834" y="434"/>
                      </a:cubicBezTo>
                      <a:cubicBezTo>
                        <a:pt x="834" y="201"/>
                        <a:pt x="634"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a:off x="4375800" y="4574550"/>
                  <a:ext cx="20875" cy="20875"/>
                </a:xfrm>
                <a:custGeom>
                  <a:avLst/>
                  <a:gdLst/>
                  <a:ahLst/>
                  <a:cxnLst/>
                  <a:rect l="l" t="t" r="r" b="b"/>
                  <a:pathLst>
                    <a:path w="835" h="835" extrusionOk="0">
                      <a:moveTo>
                        <a:pt x="434" y="1"/>
                      </a:moveTo>
                      <a:cubicBezTo>
                        <a:pt x="200" y="1"/>
                        <a:pt x="0" y="201"/>
                        <a:pt x="0" y="434"/>
                      </a:cubicBezTo>
                      <a:cubicBezTo>
                        <a:pt x="0" y="634"/>
                        <a:pt x="200" y="834"/>
                        <a:pt x="434" y="834"/>
                      </a:cubicBezTo>
                      <a:cubicBezTo>
                        <a:pt x="634" y="834"/>
                        <a:pt x="834" y="634"/>
                        <a:pt x="834" y="434"/>
                      </a:cubicBezTo>
                      <a:cubicBezTo>
                        <a:pt x="834" y="201"/>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1"/>
                <p:cNvSpPr/>
                <p:nvPr/>
              </p:nvSpPr>
              <p:spPr>
                <a:xfrm>
                  <a:off x="4475875" y="4574550"/>
                  <a:ext cx="20875" cy="20875"/>
                </a:xfrm>
                <a:custGeom>
                  <a:avLst/>
                  <a:gdLst/>
                  <a:ahLst/>
                  <a:cxnLst/>
                  <a:rect l="l" t="t" r="r" b="b"/>
                  <a:pathLst>
                    <a:path w="835" h="835" extrusionOk="0">
                      <a:moveTo>
                        <a:pt x="434" y="1"/>
                      </a:moveTo>
                      <a:cubicBezTo>
                        <a:pt x="200" y="1"/>
                        <a:pt x="0" y="201"/>
                        <a:pt x="0" y="434"/>
                      </a:cubicBezTo>
                      <a:cubicBezTo>
                        <a:pt x="0" y="634"/>
                        <a:pt x="200" y="834"/>
                        <a:pt x="434" y="834"/>
                      </a:cubicBezTo>
                      <a:cubicBezTo>
                        <a:pt x="634" y="834"/>
                        <a:pt x="834" y="634"/>
                        <a:pt x="834" y="434"/>
                      </a:cubicBezTo>
                      <a:cubicBezTo>
                        <a:pt x="834" y="201"/>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1"/>
                <p:cNvSpPr/>
                <p:nvPr/>
              </p:nvSpPr>
              <p:spPr>
                <a:xfrm>
                  <a:off x="4576775" y="4574550"/>
                  <a:ext cx="20875" cy="20875"/>
                </a:xfrm>
                <a:custGeom>
                  <a:avLst/>
                  <a:gdLst/>
                  <a:ahLst/>
                  <a:cxnLst/>
                  <a:rect l="l" t="t" r="r" b="b"/>
                  <a:pathLst>
                    <a:path w="835" h="835" extrusionOk="0">
                      <a:moveTo>
                        <a:pt x="434" y="1"/>
                      </a:moveTo>
                      <a:cubicBezTo>
                        <a:pt x="201" y="1"/>
                        <a:pt x="0" y="201"/>
                        <a:pt x="0" y="434"/>
                      </a:cubicBezTo>
                      <a:cubicBezTo>
                        <a:pt x="0" y="634"/>
                        <a:pt x="201" y="834"/>
                        <a:pt x="434" y="834"/>
                      </a:cubicBezTo>
                      <a:cubicBezTo>
                        <a:pt x="668" y="834"/>
                        <a:pt x="834" y="634"/>
                        <a:pt x="834" y="434"/>
                      </a:cubicBezTo>
                      <a:cubicBezTo>
                        <a:pt x="834" y="201"/>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1"/>
                <p:cNvSpPr/>
                <p:nvPr/>
              </p:nvSpPr>
              <p:spPr>
                <a:xfrm>
                  <a:off x="4686850" y="4574550"/>
                  <a:ext cx="20875" cy="20875"/>
                </a:xfrm>
                <a:custGeom>
                  <a:avLst/>
                  <a:gdLst/>
                  <a:ahLst/>
                  <a:cxnLst/>
                  <a:rect l="l" t="t" r="r" b="b"/>
                  <a:pathLst>
                    <a:path w="835" h="835" extrusionOk="0">
                      <a:moveTo>
                        <a:pt x="401" y="1"/>
                      </a:moveTo>
                      <a:cubicBezTo>
                        <a:pt x="134" y="1"/>
                        <a:pt x="1" y="201"/>
                        <a:pt x="1" y="434"/>
                      </a:cubicBezTo>
                      <a:cubicBezTo>
                        <a:pt x="1" y="668"/>
                        <a:pt x="201" y="834"/>
                        <a:pt x="401" y="834"/>
                      </a:cubicBezTo>
                      <a:cubicBezTo>
                        <a:pt x="668" y="834"/>
                        <a:pt x="834" y="634"/>
                        <a:pt x="834" y="434"/>
                      </a:cubicBezTo>
                      <a:cubicBezTo>
                        <a:pt x="834" y="167"/>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1"/>
                <p:cNvSpPr/>
                <p:nvPr/>
              </p:nvSpPr>
              <p:spPr>
                <a:xfrm>
                  <a:off x="4787750" y="4574550"/>
                  <a:ext cx="20875" cy="20875"/>
                </a:xfrm>
                <a:custGeom>
                  <a:avLst/>
                  <a:gdLst/>
                  <a:ahLst/>
                  <a:cxnLst/>
                  <a:rect l="l" t="t" r="r" b="b"/>
                  <a:pathLst>
                    <a:path w="835" h="835" extrusionOk="0">
                      <a:moveTo>
                        <a:pt x="401" y="1"/>
                      </a:moveTo>
                      <a:cubicBezTo>
                        <a:pt x="168" y="1"/>
                        <a:pt x="1" y="201"/>
                        <a:pt x="1" y="434"/>
                      </a:cubicBezTo>
                      <a:cubicBezTo>
                        <a:pt x="1" y="668"/>
                        <a:pt x="201" y="834"/>
                        <a:pt x="401" y="834"/>
                      </a:cubicBezTo>
                      <a:cubicBezTo>
                        <a:pt x="668" y="834"/>
                        <a:pt x="835" y="634"/>
                        <a:pt x="835" y="434"/>
                      </a:cubicBezTo>
                      <a:cubicBezTo>
                        <a:pt x="835" y="167"/>
                        <a:pt x="635"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1"/>
                <p:cNvSpPr/>
                <p:nvPr/>
              </p:nvSpPr>
              <p:spPr>
                <a:xfrm>
                  <a:off x="4887825" y="4574550"/>
                  <a:ext cx="20875" cy="20875"/>
                </a:xfrm>
                <a:custGeom>
                  <a:avLst/>
                  <a:gdLst/>
                  <a:ahLst/>
                  <a:cxnLst/>
                  <a:rect l="l" t="t" r="r" b="b"/>
                  <a:pathLst>
                    <a:path w="835" h="835" extrusionOk="0">
                      <a:moveTo>
                        <a:pt x="401" y="1"/>
                      </a:moveTo>
                      <a:cubicBezTo>
                        <a:pt x="167" y="1"/>
                        <a:pt x="1" y="201"/>
                        <a:pt x="1" y="434"/>
                      </a:cubicBezTo>
                      <a:cubicBezTo>
                        <a:pt x="1" y="668"/>
                        <a:pt x="201" y="834"/>
                        <a:pt x="401" y="834"/>
                      </a:cubicBezTo>
                      <a:cubicBezTo>
                        <a:pt x="668" y="834"/>
                        <a:pt x="835" y="634"/>
                        <a:pt x="835" y="434"/>
                      </a:cubicBezTo>
                      <a:cubicBezTo>
                        <a:pt x="835" y="167"/>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1"/>
                <p:cNvSpPr/>
                <p:nvPr/>
              </p:nvSpPr>
              <p:spPr>
                <a:xfrm>
                  <a:off x="4987900" y="4574550"/>
                  <a:ext cx="21700" cy="20875"/>
                </a:xfrm>
                <a:custGeom>
                  <a:avLst/>
                  <a:gdLst/>
                  <a:ahLst/>
                  <a:cxnLst/>
                  <a:rect l="l" t="t" r="r" b="b"/>
                  <a:pathLst>
                    <a:path w="868" h="835" extrusionOk="0">
                      <a:moveTo>
                        <a:pt x="401" y="1"/>
                      </a:moveTo>
                      <a:cubicBezTo>
                        <a:pt x="167" y="1"/>
                        <a:pt x="0" y="201"/>
                        <a:pt x="0" y="434"/>
                      </a:cubicBezTo>
                      <a:cubicBezTo>
                        <a:pt x="0" y="668"/>
                        <a:pt x="201" y="834"/>
                        <a:pt x="401" y="834"/>
                      </a:cubicBezTo>
                      <a:cubicBezTo>
                        <a:pt x="668" y="834"/>
                        <a:pt x="834" y="634"/>
                        <a:pt x="834" y="434"/>
                      </a:cubicBezTo>
                      <a:cubicBezTo>
                        <a:pt x="868" y="167"/>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1"/>
                <p:cNvSpPr/>
                <p:nvPr/>
              </p:nvSpPr>
              <p:spPr>
                <a:xfrm>
                  <a:off x="5088800" y="4574550"/>
                  <a:ext cx="20875" cy="20875"/>
                </a:xfrm>
                <a:custGeom>
                  <a:avLst/>
                  <a:gdLst/>
                  <a:ahLst/>
                  <a:cxnLst/>
                  <a:rect l="l" t="t" r="r" b="b"/>
                  <a:pathLst>
                    <a:path w="835" h="835" extrusionOk="0">
                      <a:moveTo>
                        <a:pt x="434" y="1"/>
                      </a:moveTo>
                      <a:cubicBezTo>
                        <a:pt x="167" y="1"/>
                        <a:pt x="1" y="201"/>
                        <a:pt x="1" y="434"/>
                      </a:cubicBezTo>
                      <a:cubicBezTo>
                        <a:pt x="1" y="668"/>
                        <a:pt x="201" y="834"/>
                        <a:pt x="434" y="834"/>
                      </a:cubicBezTo>
                      <a:cubicBezTo>
                        <a:pt x="668" y="834"/>
                        <a:pt x="835" y="634"/>
                        <a:pt x="835" y="434"/>
                      </a:cubicBezTo>
                      <a:cubicBezTo>
                        <a:pt x="835" y="167"/>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1"/>
                <p:cNvSpPr/>
                <p:nvPr/>
              </p:nvSpPr>
              <p:spPr>
                <a:xfrm>
                  <a:off x="5188875" y="4574550"/>
                  <a:ext cx="20875" cy="20875"/>
                </a:xfrm>
                <a:custGeom>
                  <a:avLst/>
                  <a:gdLst/>
                  <a:ahLst/>
                  <a:cxnLst/>
                  <a:rect l="l" t="t" r="r" b="b"/>
                  <a:pathLst>
                    <a:path w="835" h="835" extrusionOk="0">
                      <a:moveTo>
                        <a:pt x="434" y="1"/>
                      </a:moveTo>
                      <a:cubicBezTo>
                        <a:pt x="167" y="1"/>
                        <a:pt x="1" y="201"/>
                        <a:pt x="1" y="434"/>
                      </a:cubicBezTo>
                      <a:cubicBezTo>
                        <a:pt x="1" y="668"/>
                        <a:pt x="201" y="834"/>
                        <a:pt x="434" y="834"/>
                      </a:cubicBezTo>
                      <a:cubicBezTo>
                        <a:pt x="668" y="834"/>
                        <a:pt x="834" y="634"/>
                        <a:pt x="834" y="434"/>
                      </a:cubicBezTo>
                      <a:cubicBezTo>
                        <a:pt x="834" y="167"/>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1"/>
                <p:cNvSpPr/>
                <p:nvPr/>
              </p:nvSpPr>
              <p:spPr>
                <a:xfrm>
                  <a:off x="5289775" y="4574550"/>
                  <a:ext cx="20875" cy="20875"/>
                </a:xfrm>
                <a:custGeom>
                  <a:avLst/>
                  <a:gdLst/>
                  <a:ahLst/>
                  <a:cxnLst/>
                  <a:rect l="l" t="t" r="r" b="b"/>
                  <a:pathLst>
                    <a:path w="835" h="835" extrusionOk="0">
                      <a:moveTo>
                        <a:pt x="434" y="1"/>
                      </a:moveTo>
                      <a:cubicBezTo>
                        <a:pt x="201" y="1"/>
                        <a:pt x="1" y="201"/>
                        <a:pt x="1" y="434"/>
                      </a:cubicBezTo>
                      <a:cubicBezTo>
                        <a:pt x="1" y="634"/>
                        <a:pt x="201" y="834"/>
                        <a:pt x="434" y="834"/>
                      </a:cubicBezTo>
                      <a:cubicBezTo>
                        <a:pt x="668" y="834"/>
                        <a:pt x="835" y="634"/>
                        <a:pt x="835" y="434"/>
                      </a:cubicBezTo>
                      <a:cubicBezTo>
                        <a:pt x="835" y="201"/>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1"/>
                <p:cNvSpPr/>
                <p:nvPr/>
              </p:nvSpPr>
              <p:spPr>
                <a:xfrm>
                  <a:off x="5389850" y="4574550"/>
                  <a:ext cx="20875" cy="20875"/>
                </a:xfrm>
                <a:custGeom>
                  <a:avLst/>
                  <a:gdLst/>
                  <a:ahLst/>
                  <a:cxnLst/>
                  <a:rect l="l" t="t" r="r" b="b"/>
                  <a:pathLst>
                    <a:path w="835" h="835" extrusionOk="0">
                      <a:moveTo>
                        <a:pt x="434" y="1"/>
                      </a:moveTo>
                      <a:cubicBezTo>
                        <a:pt x="201" y="1"/>
                        <a:pt x="1" y="201"/>
                        <a:pt x="1" y="434"/>
                      </a:cubicBezTo>
                      <a:cubicBezTo>
                        <a:pt x="1" y="634"/>
                        <a:pt x="201" y="834"/>
                        <a:pt x="434" y="834"/>
                      </a:cubicBezTo>
                      <a:cubicBezTo>
                        <a:pt x="668" y="834"/>
                        <a:pt x="835" y="634"/>
                        <a:pt x="835" y="434"/>
                      </a:cubicBezTo>
                      <a:cubicBezTo>
                        <a:pt x="835" y="201"/>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1"/>
                <p:cNvSpPr/>
                <p:nvPr/>
              </p:nvSpPr>
              <p:spPr>
                <a:xfrm>
                  <a:off x="5489925" y="4574550"/>
                  <a:ext cx="22550" cy="20875"/>
                </a:xfrm>
                <a:custGeom>
                  <a:avLst/>
                  <a:gdLst/>
                  <a:ahLst/>
                  <a:cxnLst/>
                  <a:rect l="l" t="t" r="r" b="b"/>
                  <a:pathLst>
                    <a:path w="902" h="835" extrusionOk="0">
                      <a:moveTo>
                        <a:pt x="434" y="1"/>
                      </a:moveTo>
                      <a:cubicBezTo>
                        <a:pt x="167" y="1"/>
                        <a:pt x="0" y="201"/>
                        <a:pt x="0" y="434"/>
                      </a:cubicBezTo>
                      <a:cubicBezTo>
                        <a:pt x="0" y="668"/>
                        <a:pt x="234" y="834"/>
                        <a:pt x="434" y="834"/>
                      </a:cubicBezTo>
                      <a:cubicBezTo>
                        <a:pt x="668" y="834"/>
                        <a:pt x="834" y="634"/>
                        <a:pt x="834" y="434"/>
                      </a:cubicBezTo>
                      <a:cubicBezTo>
                        <a:pt x="901" y="167"/>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1"/>
                <p:cNvSpPr/>
                <p:nvPr/>
              </p:nvSpPr>
              <p:spPr>
                <a:xfrm>
                  <a:off x="5591675" y="4574550"/>
                  <a:ext cx="20850" cy="20875"/>
                </a:xfrm>
                <a:custGeom>
                  <a:avLst/>
                  <a:gdLst/>
                  <a:ahLst/>
                  <a:cxnLst/>
                  <a:rect l="l" t="t" r="r" b="b"/>
                  <a:pathLst>
                    <a:path w="834" h="835" extrusionOk="0">
                      <a:moveTo>
                        <a:pt x="400" y="1"/>
                      </a:moveTo>
                      <a:cubicBezTo>
                        <a:pt x="167" y="1"/>
                        <a:pt x="0" y="201"/>
                        <a:pt x="0" y="434"/>
                      </a:cubicBezTo>
                      <a:cubicBezTo>
                        <a:pt x="0" y="634"/>
                        <a:pt x="167" y="834"/>
                        <a:pt x="400" y="834"/>
                      </a:cubicBezTo>
                      <a:cubicBezTo>
                        <a:pt x="634" y="834"/>
                        <a:pt x="834" y="634"/>
                        <a:pt x="834" y="434"/>
                      </a:cubicBezTo>
                      <a:cubicBezTo>
                        <a:pt x="834" y="201"/>
                        <a:pt x="634"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1"/>
                <p:cNvSpPr/>
                <p:nvPr/>
              </p:nvSpPr>
              <p:spPr>
                <a:xfrm>
                  <a:off x="5691725" y="4574550"/>
                  <a:ext cx="20875" cy="20875"/>
                </a:xfrm>
                <a:custGeom>
                  <a:avLst/>
                  <a:gdLst/>
                  <a:ahLst/>
                  <a:cxnLst/>
                  <a:rect l="l" t="t" r="r" b="b"/>
                  <a:pathLst>
                    <a:path w="835" h="835" extrusionOk="0">
                      <a:moveTo>
                        <a:pt x="401" y="1"/>
                      </a:moveTo>
                      <a:cubicBezTo>
                        <a:pt x="168" y="1"/>
                        <a:pt x="1" y="201"/>
                        <a:pt x="1" y="434"/>
                      </a:cubicBezTo>
                      <a:cubicBezTo>
                        <a:pt x="1" y="668"/>
                        <a:pt x="201" y="834"/>
                        <a:pt x="401" y="834"/>
                      </a:cubicBezTo>
                      <a:cubicBezTo>
                        <a:pt x="668" y="834"/>
                        <a:pt x="835" y="634"/>
                        <a:pt x="835" y="434"/>
                      </a:cubicBezTo>
                      <a:cubicBezTo>
                        <a:pt x="835" y="167"/>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1"/>
                <p:cNvSpPr/>
                <p:nvPr/>
              </p:nvSpPr>
              <p:spPr>
                <a:xfrm>
                  <a:off x="5792650" y="4574550"/>
                  <a:ext cx="20875" cy="20875"/>
                </a:xfrm>
                <a:custGeom>
                  <a:avLst/>
                  <a:gdLst/>
                  <a:ahLst/>
                  <a:cxnLst/>
                  <a:rect l="l" t="t" r="r" b="b"/>
                  <a:pathLst>
                    <a:path w="835" h="835" extrusionOk="0">
                      <a:moveTo>
                        <a:pt x="400" y="1"/>
                      </a:moveTo>
                      <a:cubicBezTo>
                        <a:pt x="167" y="1"/>
                        <a:pt x="0" y="201"/>
                        <a:pt x="0" y="434"/>
                      </a:cubicBezTo>
                      <a:cubicBezTo>
                        <a:pt x="0" y="634"/>
                        <a:pt x="167" y="834"/>
                        <a:pt x="400" y="834"/>
                      </a:cubicBezTo>
                      <a:cubicBezTo>
                        <a:pt x="634" y="834"/>
                        <a:pt x="834" y="634"/>
                        <a:pt x="834" y="434"/>
                      </a:cubicBezTo>
                      <a:cubicBezTo>
                        <a:pt x="834" y="201"/>
                        <a:pt x="634"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1"/>
                <p:cNvSpPr/>
                <p:nvPr/>
              </p:nvSpPr>
              <p:spPr>
                <a:xfrm>
                  <a:off x="5892725" y="4574550"/>
                  <a:ext cx="20850" cy="20875"/>
                </a:xfrm>
                <a:custGeom>
                  <a:avLst/>
                  <a:gdLst/>
                  <a:ahLst/>
                  <a:cxnLst/>
                  <a:rect l="l" t="t" r="r" b="b"/>
                  <a:pathLst>
                    <a:path w="834" h="835" extrusionOk="0">
                      <a:moveTo>
                        <a:pt x="400" y="1"/>
                      </a:moveTo>
                      <a:cubicBezTo>
                        <a:pt x="167" y="1"/>
                        <a:pt x="0" y="201"/>
                        <a:pt x="0" y="434"/>
                      </a:cubicBezTo>
                      <a:cubicBezTo>
                        <a:pt x="0" y="634"/>
                        <a:pt x="167" y="834"/>
                        <a:pt x="400" y="834"/>
                      </a:cubicBezTo>
                      <a:cubicBezTo>
                        <a:pt x="634" y="834"/>
                        <a:pt x="834" y="634"/>
                        <a:pt x="834" y="434"/>
                      </a:cubicBezTo>
                      <a:cubicBezTo>
                        <a:pt x="834" y="201"/>
                        <a:pt x="634"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1"/>
                <p:cNvSpPr/>
                <p:nvPr/>
              </p:nvSpPr>
              <p:spPr>
                <a:xfrm>
                  <a:off x="3190775" y="4682125"/>
                  <a:ext cx="875" cy="5025"/>
                </a:xfrm>
                <a:custGeom>
                  <a:avLst/>
                  <a:gdLst/>
                  <a:ahLst/>
                  <a:cxnLst/>
                  <a:rect l="l" t="t" r="r" b="b"/>
                  <a:pathLst>
                    <a:path w="35" h="201" extrusionOk="0">
                      <a:moveTo>
                        <a:pt x="1" y="1"/>
                      </a:moveTo>
                      <a:lnTo>
                        <a:pt x="1" y="201"/>
                      </a:lnTo>
                      <a:cubicBezTo>
                        <a:pt x="1" y="167"/>
                        <a:pt x="34" y="134"/>
                        <a:pt x="34" y="67"/>
                      </a:cubicBezTo>
                      <a:cubicBezTo>
                        <a:pt x="1" y="67"/>
                        <a:pt x="1" y="34"/>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1"/>
                <p:cNvSpPr/>
                <p:nvPr/>
              </p:nvSpPr>
              <p:spPr>
                <a:xfrm>
                  <a:off x="3270000" y="4674625"/>
                  <a:ext cx="21725" cy="20875"/>
                </a:xfrm>
                <a:custGeom>
                  <a:avLst/>
                  <a:gdLst/>
                  <a:ahLst/>
                  <a:cxnLst/>
                  <a:rect l="l" t="t" r="r" b="b"/>
                  <a:pathLst>
                    <a:path w="869" h="835" extrusionOk="0">
                      <a:moveTo>
                        <a:pt x="401" y="0"/>
                      </a:moveTo>
                      <a:cubicBezTo>
                        <a:pt x="168" y="0"/>
                        <a:pt x="1" y="201"/>
                        <a:pt x="1" y="434"/>
                      </a:cubicBezTo>
                      <a:cubicBezTo>
                        <a:pt x="1" y="668"/>
                        <a:pt x="201" y="834"/>
                        <a:pt x="401" y="834"/>
                      </a:cubicBezTo>
                      <a:cubicBezTo>
                        <a:pt x="668" y="834"/>
                        <a:pt x="835" y="634"/>
                        <a:pt x="835" y="434"/>
                      </a:cubicBezTo>
                      <a:cubicBezTo>
                        <a:pt x="868"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1"/>
                <p:cNvSpPr/>
                <p:nvPr/>
              </p:nvSpPr>
              <p:spPr>
                <a:xfrm>
                  <a:off x="3370900" y="4674625"/>
                  <a:ext cx="20875" cy="20875"/>
                </a:xfrm>
                <a:custGeom>
                  <a:avLst/>
                  <a:gdLst/>
                  <a:ahLst/>
                  <a:cxnLst/>
                  <a:rect l="l" t="t" r="r" b="b"/>
                  <a:pathLst>
                    <a:path w="835" h="835" extrusionOk="0">
                      <a:moveTo>
                        <a:pt x="435" y="0"/>
                      </a:moveTo>
                      <a:cubicBezTo>
                        <a:pt x="168" y="0"/>
                        <a:pt x="1" y="201"/>
                        <a:pt x="1" y="434"/>
                      </a:cubicBezTo>
                      <a:cubicBezTo>
                        <a:pt x="1" y="668"/>
                        <a:pt x="201" y="834"/>
                        <a:pt x="435" y="834"/>
                      </a:cubicBezTo>
                      <a:cubicBezTo>
                        <a:pt x="668" y="834"/>
                        <a:pt x="835" y="634"/>
                        <a:pt x="835" y="434"/>
                      </a:cubicBezTo>
                      <a:cubicBezTo>
                        <a:pt x="835" y="167"/>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1"/>
                <p:cNvSpPr/>
                <p:nvPr/>
              </p:nvSpPr>
              <p:spPr>
                <a:xfrm>
                  <a:off x="3470975" y="4674625"/>
                  <a:ext cx="20875" cy="20875"/>
                </a:xfrm>
                <a:custGeom>
                  <a:avLst/>
                  <a:gdLst/>
                  <a:ahLst/>
                  <a:cxnLst/>
                  <a:rect l="l" t="t" r="r" b="b"/>
                  <a:pathLst>
                    <a:path w="835" h="835" extrusionOk="0">
                      <a:moveTo>
                        <a:pt x="434" y="0"/>
                      </a:moveTo>
                      <a:cubicBezTo>
                        <a:pt x="168" y="0"/>
                        <a:pt x="1" y="201"/>
                        <a:pt x="1" y="434"/>
                      </a:cubicBezTo>
                      <a:cubicBezTo>
                        <a:pt x="1" y="668"/>
                        <a:pt x="201" y="834"/>
                        <a:pt x="434" y="834"/>
                      </a:cubicBezTo>
                      <a:cubicBezTo>
                        <a:pt x="635" y="834"/>
                        <a:pt x="835" y="634"/>
                        <a:pt x="835" y="434"/>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1"/>
                <p:cNvSpPr/>
                <p:nvPr/>
              </p:nvSpPr>
              <p:spPr>
                <a:xfrm>
                  <a:off x="3571900" y="4674625"/>
                  <a:ext cx="20850" cy="20875"/>
                </a:xfrm>
                <a:custGeom>
                  <a:avLst/>
                  <a:gdLst/>
                  <a:ahLst/>
                  <a:cxnLst/>
                  <a:rect l="l" t="t" r="r" b="b"/>
                  <a:pathLst>
                    <a:path w="834" h="835" extrusionOk="0">
                      <a:moveTo>
                        <a:pt x="434" y="0"/>
                      </a:moveTo>
                      <a:cubicBezTo>
                        <a:pt x="167" y="0"/>
                        <a:pt x="0" y="201"/>
                        <a:pt x="0" y="434"/>
                      </a:cubicBezTo>
                      <a:cubicBezTo>
                        <a:pt x="0" y="668"/>
                        <a:pt x="234" y="834"/>
                        <a:pt x="434" y="834"/>
                      </a:cubicBezTo>
                      <a:cubicBezTo>
                        <a:pt x="634" y="834"/>
                        <a:pt x="834" y="634"/>
                        <a:pt x="834" y="434"/>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1"/>
                <p:cNvSpPr/>
                <p:nvPr/>
              </p:nvSpPr>
              <p:spPr>
                <a:xfrm>
                  <a:off x="3671950" y="4674625"/>
                  <a:ext cx="20875" cy="20875"/>
                </a:xfrm>
                <a:custGeom>
                  <a:avLst/>
                  <a:gdLst/>
                  <a:ahLst/>
                  <a:cxnLst/>
                  <a:rect l="l" t="t" r="r" b="b"/>
                  <a:pathLst>
                    <a:path w="835" h="835" extrusionOk="0">
                      <a:moveTo>
                        <a:pt x="435" y="0"/>
                      </a:moveTo>
                      <a:cubicBezTo>
                        <a:pt x="201" y="0"/>
                        <a:pt x="1" y="201"/>
                        <a:pt x="1" y="434"/>
                      </a:cubicBezTo>
                      <a:cubicBezTo>
                        <a:pt x="1" y="634"/>
                        <a:pt x="201" y="834"/>
                        <a:pt x="435" y="834"/>
                      </a:cubicBezTo>
                      <a:cubicBezTo>
                        <a:pt x="668" y="834"/>
                        <a:pt x="835" y="634"/>
                        <a:pt x="835" y="434"/>
                      </a:cubicBezTo>
                      <a:cubicBezTo>
                        <a:pt x="835" y="201"/>
                        <a:pt x="668"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1"/>
                <p:cNvSpPr/>
                <p:nvPr/>
              </p:nvSpPr>
              <p:spPr>
                <a:xfrm>
                  <a:off x="3772025" y="4674625"/>
                  <a:ext cx="20875" cy="20875"/>
                </a:xfrm>
                <a:custGeom>
                  <a:avLst/>
                  <a:gdLst/>
                  <a:ahLst/>
                  <a:cxnLst/>
                  <a:rect l="l" t="t" r="r" b="b"/>
                  <a:pathLst>
                    <a:path w="835" h="835" extrusionOk="0">
                      <a:moveTo>
                        <a:pt x="434" y="0"/>
                      </a:moveTo>
                      <a:cubicBezTo>
                        <a:pt x="201" y="0"/>
                        <a:pt x="1" y="201"/>
                        <a:pt x="1" y="434"/>
                      </a:cubicBezTo>
                      <a:cubicBezTo>
                        <a:pt x="1" y="634"/>
                        <a:pt x="201" y="834"/>
                        <a:pt x="434" y="834"/>
                      </a:cubicBezTo>
                      <a:cubicBezTo>
                        <a:pt x="668" y="834"/>
                        <a:pt x="835" y="634"/>
                        <a:pt x="835" y="434"/>
                      </a:cubicBezTo>
                      <a:cubicBezTo>
                        <a:pt x="835" y="201"/>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1"/>
                <p:cNvSpPr/>
                <p:nvPr/>
              </p:nvSpPr>
              <p:spPr>
                <a:xfrm>
                  <a:off x="3872925" y="4674625"/>
                  <a:ext cx="20875" cy="20875"/>
                </a:xfrm>
                <a:custGeom>
                  <a:avLst/>
                  <a:gdLst/>
                  <a:ahLst/>
                  <a:cxnLst/>
                  <a:rect l="l" t="t" r="r" b="b"/>
                  <a:pathLst>
                    <a:path w="835" h="835" extrusionOk="0">
                      <a:moveTo>
                        <a:pt x="435" y="0"/>
                      </a:moveTo>
                      <a:cubicBezTo>
                        <a:pt x="168" y="0"/>
                        <a:pt x="1" y="201"/>
                        <a:pt x="1" y="434"/>
                      </a:cubicBezTo>
                      <a:cubicBezTo>
                        <a:pt x="1" y="668"/>
                        <a:pt x="234" y="834"/>
                        <a:pt x="435" y="834"/>
                      </a:cubicBezTo>
                      <a:cubicBezTo>
                        <a:pt x="701" y="834"/>
                        <a:pt x="835" y="634"/>
                        <a:pt x="835" y="434"/>
                      </a:cubicBezTo>
                      <a:cubicBezTo>
                        <a:pt x="835" y="167"/>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1"/>
                <p:cNvSpPr/>
                <p:nvPr/>
              </p:nvSpPr>
              <p:spPr>
                <a:xfrm>
                  <a:off x="3973850" y="4674625"/>
                  <a:ext cx="20875" cy="20875"/>
                </a:xfrm>
                <a:custGeom>
                  <a:avLst/>
                  <a:gdLst/>
                  <a:ahLst/>
                  <a:cxnLst/>
                  <a:rect l="l" t="t" r="r" b="b"/>
                  <a:pathLst>
                    <a:path w="835" h="835" extrusionOk="0">
                      <a:moveTo>
                        <a:pt x="400" y="0"/>
                      </a:moveTo>
                      <a:cubicBezTo>
                        <a:pt x="134" y="0"/>
                        <a:pt x="0" y="201"/>
                        <a:pt x="0" y="434"/>
                      </a:cubicBezTo>
                      <a:cubicBezTo>
                        <a:pt x="0" y="668"/>
                        <a:pt x="200" y="834"/>
                        <a:pt x="400" y="834"/>
                      </a:cubicBezTo>
                      <a:cubicBezTo>
                        <a:pt x="667" y="834"/>
                        <a:pt x="834" y="634"/>
                        <a:pt x="834" y="434"/>
                      </a:cubicBezTo>
                      <a:cubicBezTo>
                        <a:pt x="834" y="167"/>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1"/>
                <p:cNvSpPr/>
                <p:nvPr/>
              </p:nvSpPr>
              <p:spPr>
                <a:xfrm>
                  <a:off x="4074750" y="4674625"/>
                  <a:ext cx="20875" cy="20875"/>
                </a:xfrm>
                <a:custGeom>
                  <a:avLst/>
                  <a:gdLst/>
                  <a:ahLst/>
                  <a:cxnLst/>
                  <a:rect l="l" t="t" r="r" b="b"/>
                  <a:pathLst>
                    <a:path w="835" h="835" extrusionOk="0">
                      <a:moveTo>
                        <a:pt x="401" y="0"/>
                      </a:moveTo>
                      <a:cubicBezTo>
                        <a:pt x="167" y="0"/>
                        <a:pt x="0" y="201"/>
                        <a:pt x="0" y="434"/>
                      </a:cubicBezTo>
                      <a:cubicBezTo>
                        <a:pt x="0" y="634"/>
                        <a:pt x="167" y="834"/>
                        <a:pt x="401" y="834"/>
                      </a:cubicBezTo>
                      <a:cubicBezTo>
                        <a:pt x="634" y="834"/>
                        <a:pt x="834" y="634"/>
                        <a:pt x="834" y="434"/>
                      </a:cubicBezTo>
                      <a:cubicBezTo>
                        <a:pt x="834" y="201"/>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1"/>
                <p:cNvSpPr/>
                <p:nvPr/>
              </p:nvSpPr>
              <p:spPr>
                <a:xfrm>
                  <a:off x="4174825" y="4674625"/>
                  <a:ext cx="20875" cy="20875"/>
                </a:xfrm>
                <a:custGeom>
                  <a:avLst/>
                  <a:gdLst/>
                  <a:ahLst/>
                  <a:cxnLst/>
                  <a:rect l="l" t="t" r="r" b="b"/>
                  <a:pathLst>
                    <a:path w="835" h="835" extrusionOk="0">
                      <a:moveTo>
                        <a:pt x="401" y="0"/>
                      </a:moveTo>
                      <a:cubicBezTo>
                        <a:pt x="167" y="0"/>
                        <a:pt x="0" y="201"/>
                        <a:pt x="0" y="434"/>
                      </a:cubicBezTo>
                      <a:cubicBezTo>
                        <a:pt x="0" y="634"/>
                        <a:pt x="167" y="834"/>
                        <a:pt x="401" y="834"/>
                      </a:cubicBezTo>
                      <a:cubicBezTo>
                        <a:pt x="634" y="834"/>
                        <a:pt x="834" y="634"/>
                        <a:pt x="834" y="434"/>
                      </a:cubicBezTo>
                      <a:cubicBezTo>
                        <a:pt x="834" y="201"/>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1"/>
                <p:cNvSpPr/>
                <p:nvPr/>
              </p:nvSpPr>
              <p:spPr>
                <a:xfrm>
                  <a:off x="4274900" y="4674625"/>
                  <a:ext cx="20875" cy="20875"/>
                </a:xfrm>
                <a:custGeom>
                  <a:avLst/>
                  <a:gdLst/>
                  <a:ahLst/>
                  <a:cxnLst/>
                  <a:rect l="l" t="t" r="r" b="b"/>
                  <a:pathLst>
                    <a:path w="835" h="835" extrusionOk="0">
                      <a:moveTo>
                        <a:pt x="400" y="0"/>
                      </a:moveTo>
                      <a:cubicBezTo>
                        <a:pt x="167" y="0"/>
                        <a:pt x="0" y="201"/>
                        <a:pt x="0" y="434"/>
                      </a:cubicBezTo>
                      <a:cubicBezTo>
                        <a:pt x="0" y="634"/>
                        <a:pt x="167" y="834"/>
                        <a:pt x="400" y="834"/>
                      </a:cubicBezTo>
                      <a:cubicBezTo>
                        <a:pt x="634" y="834"/>
                        <a:pt x="834" y="634"/>
                        <a:pt x="834" y="434"/>
                      </a:cubicBezTo>
                      <a:cubicBezTo>
                        <a:pt x="834" y="201"/>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1"/>
                <p:cNvSpPr/>
                <p:nvPr/>
              </p:nvSpPr>
              <p:spPr>
                <a:xfrm>
                  <a:off x="4375800" y="4674625"/>
                  <a:ext cx="20875" cy="20875"/>
                </a:xfrm>
                <a:custGeom>
                  <a:avLst/>
                  <a:gdLst/>
                  <a:ahLst/>
                  <a:cxnLst/>
                  <a:rect l="l" t="t" r="r" b="b"/>
                  <a:pathLst>
                    <a:path w="835" h="835" extrusionOk="0">
                      <a:moveTo>
                        <a:pt x="434" y="0"/>
                      </a:moveTo>
                      <a:cubicBezTo>
                        <a:pt x="200" y="0"/>
                        <a:pt x="0" y="201"/>
                        <a:pt x="0" y="434"/>
                      </a:cubicBezTo>
                      <a:cubicBezTo>
                        <a:pt x="0" y="634"/>
                        <a:pt x="200" y="834"/>
                        <a:pt x="434" y="834"/>
                      </a:cubicBezTo>
                      <a:cubicBezTo>
                        <a:pt x="634" y="834"/>
                        <a:pt x="834" y="634"/>
                        <a:pt x="834" y="434"/>
                      </a:cubicBezTo>
                      <a:cubicBezTo>
                        <a:pt x="834" y="201"/>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1"/>
                <p:cNvSpPr/>
                <p:nvPr/>
              </p:nvSpPr>
              <p:spPr>
                <a:xfrm>
                  <a:off x="4475875" y="4674625"/>
                  <a:ext cx="20875" cy="20875"/>
                </a:xfrm>
                <a:custGeom>
                  <a:avLst/>
                  <a:gdLst/>
                  <a:ahLst/>
                  <a:cxnLst/>
                  <a:rect l="l" t="t" r="r" b="b"/>
                  <a:pathLst>
                    <a:path w="835" h="835" extrusionOk="0">
                      <a:moveTo>
                        <a:pt x="434" y="0"/>
                      </a:moveTo>
                      <a:cubicBezTo>
                        <a:pt x="200" y="0"/>
                        <a:pt x="0" y="201"/>
                        <a:pt x="0" y="434"/>
                      </a:cubicBezTo>
                      <a:cubicBezTo>
                        <a:pt x="0" y="634"/>
                        <a:pt x="200" y="834"/>
                        <a:pt x="434" y="834"/>
                      </a:cubicBezTo>
                      <a:cubicBezTo>
                        <a:pt x="634" y="834"/>
                        <a:pt x="834" y="634"/>
                        <a:pt x="834" y="434"/>
                      </a:cubicBezTo>
                      <a:cubicBezTo>
                        <a:pt x="834" y="201"/>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1"/>
                <p:cNvSpPr/>
                <p:nvPr/>
              </p:nvSpPr>
              <p:spPr>
                <a:xfrm>
                  <a:off x="4576775" y="4674625"/>
                  <a:ext cx="20875" cy="20875"/>
                </a:xfrm>
                <a:custGeom>
                  <a:avLst/>
                  <a:gdLst/>
                  <a:ahLst/>
                  <a:cxnLst/>
                  <a:rect l="l" t="t" r="r" b="b"/>
                  <a:pathLst>
                    <a:path w="835" h="835" extrusionOk="0">
                      <a:moveTo>
                        <a:pt x="434" y="0"/>
                      </a:moveTo>
                      <a:cubicBezTo>
                        <a:pt x="201" y="0"/>
                        <a:pt x="0" y="201"/>
                        <a:pt x="0" y="434"/>
                      </a:cubicBezTo>
                      <a:cubicBezTo>
                        <a:pt x="0" y="634"/>
                        <a:pt x="201" y="834"/>
                        <a:pt x="434" y="834"/>
                      </a:cubicBezTo>
                      <a:cubicBezTo>
                        <a:pt x="668" y="834"/>
                        <a:pt x="834" y="634"/>
                        <a:pt x="834" y="434"/>
                      </a:cubicBezTo>
                      <a:cubicBezTo>
                        <a:pt x="834" y="201"/>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1"/>
                <p:cNvSpPr/>
                <p:nvPr/>
              </p:nvSpPr>
              <p:spPr>
                <a:xfrm>
                  <a:off x="4686850" y="4674625"/>
                  <a:ext cx="20875" cy="20875"/>
                </a:xfrm>
                <a:custGeom>
                  <a:avLst/>
                  <a:gdLst/>
                  <a:ahLst/>
                  <a:cxnLst/>
                  <a:rect l="l" t="t" r="r" b="b"/>
                  <a:pathLst>
                    <a:path w="835" h="835" extrusionOk="0">
                      <a:moveTo>
                        <a:pt x="401" y="0"/>
                      </a:moveTo>
                      <a:cubicBezTo>
                        <a:pt x="134" y="0"/>
                        <a:pt x="1" y="201"/>
                        <a:pt x="1" y="434"/>
                      </a:cubicBezTo>
                      <a:cubicBezTo>
                        <a:pt x="1" y="668"/>
                        <a:pt x="201" y="834"/>
                        <a:pt x="401" y="834"/>
                      </a:cubicBezTo>
                      <a:cubicBezTo>
                        <a:pt x="668" y="834"/>
                        <a:pt x="834" y="634"/>
                        <a:pt x="834" y="434"/>
                      </a:cubicBezTo>
                      <a:cubicBezTo>
                        <a:pt x="834"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1"/>
                <p:cNvSpPr/>
                <p:nvPr/>
              </p:nvSpPr>
              <p:spPr>
                <a:xfrm>
                  <a:off x="4787750" y="4674625"/>
                  <a:ext cx="20875" cy="20875"/>
                </a:xfrm>
                <a:custGeom>
                  <a:avLst/>
                  <a:gdLst/>
                  <a:ahLst/>
                  <a:cxnLst/>
                  <a:rect l="l" t="t" r="r" b="b"/>
                  <a:pathLst>
                    <a:path w="835" h="835" extrusionOk="0">
                      <a:moveTo>
                        <a:pt x="401" y="0"/>
                      </a:moveTo>
                      <a:cubicBezTo>
                        <a:pt x="168" y="0"/>
                        <a:pt x="1" y="201"/>
                        <a:pt x="1" y="434"/>
                      </a:cubicBezTo>
                      <a:cubicBezTo>
                        <a:pt x="1" y="668"/>
                        <a:pt x="201" y="834"/>
                        <a:pt x="401" y="834"/>
                      </a:cubicBezTo>
                      <a:cubicBezTo>
                        <a:pt x="668" y="834"/>
                        <a:pt x="835" y="634"/>
                        <a:pt x="835" y="434"/>
                      </a:cubicBezTo>
                      <a:cubicBezTo>
                        <a:pt x="835" y="167"/>
                        <a:pt x="635"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1"/>
                <p:cNvSpPr/>
                <p:nvPr/>
              </p:nvSpPr>
              <p:spPr>
                <a:xfrm>
                  <a:off x="4887825" y="4674625"/>
                  <a:ext cx="20875" cy="20875"/>
                </a:xfrm>
                <a:custGeom>
                  <a:avLst/>
                  <a:gdLst/>
                  <a:ahLst/>
                  <a:cxnLst/>
                  <a:rect l="l" t="t" r="r" b="b"/>
                  <a:pathLst>
                    <a:path w="835" h="835" extrusionOk="0">
                      <a:moveTo>
                        <a:pt x="401" y="0"/>
                      </a:moveTo>
                      <a:cubicBezTo>
                        <a:pt x="167" y="0"/>
                        <a:pt x="1" y="201"/>
                        <a:pt x="1" y="434"/>
                      </a:cubicBezTo>
                      <a:cubicBezTo>
                        <a:pt x="1" y="668"/>
                        <a:pt x="201" y="834"/>
                        <a:pt x="401" y="834"/>
                      </a:cubicBezTo>
                      <a:cubicBezTo>
                        <a:pt x="668" y="834"/>
                        <a:pt x="835" y="634"/>
                        <a:pt x="835" y="434"/>
                      </a:cubicBezTo>
                      <a:cubicBezTo>
                        <a:pt x="835"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1"/>
                <p:cNvSpPr/>
                <p:nvPr/>
              </p:nvSpPr>
              <p:spPr>
                <a:xfrm>
                  <a:off x="4987900" y="4674625"/>
                  <a:ext cx="21700" cy="20875"/>
                </a:xfrm>
                <a:custGeom>
                  <a:avLst/>
                  <a:gdLst/>
                  <a:ahLst/>
                  <a:cxnLst/>
                  <a:rect l="l" t="t" r="r" b="b"/>
                  <a:pathLst>
                    <a:path w="868" h="835" extrusionOk="0">
                      <a:moveTo>
                        <a:pt x="401" y="0"/>
                      </a:moveTo>
                      <a:cubicBezTo>
                        <a:pt x="167" y="0"/>
                        <a:pt x="0" y="201"/>
                        <a:pt x="0" y="434"/>
                      </a:cubicBezTo>
                      <a:cubicBezTo>
                        <a:pt x="0" y="668"/>
                        <a:pt x="201" y="834"/>
                        <a:pt x="401" y="834"/>
                      </a:cubicBezTo>
                      <a:cubicBezTo>
                        <a:pt x="668" y="834"/>
                        <a:pt x="834" y="634"/>
                        <a:pt x="834" y="434"/>
                      </a:cubicBezTo>
                      <a:cubicBezTo>
                        <a:pt x="868"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1"/>
                <p:cNvSpPr/>
                <p:nvPr/>
              </p:nvSpPr>
              <p:spPr>
                <a:xfrm>
                  <a:off x="5088800" y="4674625"/>
                  <a:ext cx="20875" cy="20875"/>
                </a:xfrm>
                <a:custGeom>
                  <a:avLst/>
                  <a:gdLst/>
                  <a:ahLst/>
                  <a:cxnLst/>
                  <a:rect l="l" t="t" r="r" b="b"/>
                  <a:pathLst>
                    <a:path w="835" h="835" extrusionOk="0">
                      <a:moveTo>
                        <a:pt x="434" y="0"/>
                      </a:moveTo>
                      <a:cubicBezTo>
                        <a:pt x="167" y="0"/>
                        <a:pt x="1" y="201"/>
                        <a:pt x="1" y="434"/>
                      </a:cubicBezTo>
                      <a:cubicBezTo>
                        <a:pt x="1" y="668"/>
                        <a:pt x="201" y="834"/>
                        <a:pt x="434" y="834"/>
                      </a:cubicBezTo>
                      <a:cubicBezTo>
                        <a:pt x="668" y="834"/>
                        <a:pt x="835" y="634"/>
                        <a:pt x="835" y="434"/>
                      </a:cubicBezTo>
                      <a:cubicBezTo>
                        <a:pt x="835"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1"/>
                <p:cNvSpPr/>
                <p:nvPr/>
              </p:nvSpPr>
              <p:spPr>
                <a:xfrm>
                  <a:off x="5188875" y="4674625"/>
                  <a:ext cx="20875" cy="20875"/>
                </a:xfrm>
                <a:custGeom>
                  <a:avLst/>
                  <a:gdLst/>
                  <a:ahLst/>
                  <a:cxnLst/>
                  <a:rect l="l" t="t" r="r" b="b"/>
                  <a:pathLst>
                    <a:path w="835" h="835" extrusionOk="0">
                      <a:moveTo>
                        <a:pt x="434" y="0"/>
                      </a:moveTo>
                      <a:cubicBezTo>
                        <a:pt x="167" y="0"/>
                        <a:pt x="1" y="201"/>
                        <a:pt x="1" y="434"/>
                      </a:cubicBezTo>
                      <a:cubicBezTo>
                        <a:pt x="1" y="668"/>
                        <a:pt x="201" y="834"/>
                        <a:pt x="434" y="834"/>
                      </a:cubicBezTo>
                      <a:cubicBezTo>
                        <a:pt x="668" y="834"/>
                        <a:pt x="834" y="634"/>
                        <a:pt x="834" y="434"/>
                      </a:cubicBezTo>
                      <a:cubicBezTo>
                        <a:pt x="834"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1"/>
                <p:cNvSpPr/>
                <p:nvPr/>
              </p:nvSpPr>
              <p:spPr>
                <a:xfrm>
                  <a:off x="5289775" y="4674625"/>
                  <a:ext cx="20875" cy="20875"/>
                </a:xfrm>
                <a:custGeom>
                  <a:avLst/>
                  <a:gdLst/>
                  <a:ahLst/>
                  <a:cxnLst/>
                  <a:rect l="l" t="t" r="r" b="b"/>
                  <a:pathLst>
                    <a:path w="835" h="835" extrusionOk="0">
                      <a:moveTo>
                        <a:pt x="434" y="0"/>
                      </a:moveTo>
                      <a:cubicBezTo>
                        <a:pt x="201" y="0"/>
                        <a:pt x="1" y="201"/>
                        <a:pt x="1" y="434"/>
                      </a:cubicBezTo>
                      <a:cubicBezTo>
                        <a:pt x="1" y="634"/>
                        <a:pt x="201" y="834"/>
                        <a:pt x="434" y="834"/>
                      </a:cubicBezTo>
                      <a:cubicBezTo>
                        <a:pt x="668" y="834"/>
                        <a:pt x="835" y="634"/>
                        <a:pt x="835" y="434"/>
                      </a:cubicBezTo>
                      <a:cubicBezTo>
                        <a:pt x="835" y="201"/>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1"/>
                <p:cNvSpPr/>
                <p:nvPr/>
              </p:nvSpPr>
              <p:spPr>
                <a:xfrm>
                  <a:off x="5389850" y="4674625"/>
                  <a:ext cx="20875" cy="20875"/>
                </a:xfrm>
                <a:custGeom>
                  <a:avLst/>
                  <a:gdLst/>
                  <a:ahLst/>
                  <a:cxnLst/>
                  <a:rect l="l" t="t" r="r" b="b"/>
                  <a:pathLst>
                    <a:path w="835" h="835" extrusionOk="0">
                      <a:moveTo>
                        <a:pt x="434" y="0"/>
                      </a:moveTo>
                      <a:cubicBezTo>
                        <a:pt x="201" y="0"/>
                        <a:pt x="1" y="201"/>
                        <a:pt x="1" y="434"/>
                      </a:cubicBezTo>
                      <a:cubicBezTo>
                        <a:pt x="1" y="634"/>
                        <a:pt x="201" y="834"/>
                        <a:pt x="434" y="834"/>
                      </a:cubicBezTo>
                      <a:cubicBezTo>
                        <a:pt x="668" y="834"/>
                        <a:pt x="835" y="634"/>
                        <a:pt x="835" y="434"/>
                      </a:cubicBezTo>
                      <a:cubicBezTo>
                        <a:pt x="835" y="201"/>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1"/>
                <p:cNvSpPr/>
                <p:nvPr/>
              </p:nvSpPr>
              <p:spPr>
                <a:xfrm>
                  <a:off x="5489925" y="4674625"/>
                  <a:ext cx="22550" cy="20875"/>
                </a:xfrm>
                <a:custGeom>
                  <a:avLst/>
                  <a:gdLst/>
                  <a:ahLst/>
                  <a:cxnLst/>
                  <a:rect l="l" t="t" r="r" b="b"/>
                  <a:pathLst>
                    <a:path w="902" h="835" extrusionOk="0">
                      <a:moveTo>
                        <a:pt x="434" y="0"/>
                      </a:moveTo>
                      <a:cubicBezTo>
                        <a:pt x="167" y="0"/>
                        <a:pt x="0" y="201"/>
                        <a:pt x="0" y="434"/>
                      </a:cubicBezTo>
                      <a:cubicBezTo>
                        <a:pt x="0" y="668"/>
                        <a:pt x="234" y="834"/>
                        <a:pt x="434" y="834"/>
                      </a:cubicBezTo>
                      <a:cubicBezTo>
                        <a:pt x="668" y="834"/>
                        <a:pt x="834" y="634"/>
                        <a:pt x="834" y="434"/>
                      </a:cubicBezTo>
                      <a:cubicBezTo>
                        <a:pt x="901"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1"/>
                <p:cNvSpPr/>
                <p:nvPr/>
              </p:nvSpPr>
              <p:spPr>
                <a:xfrm>
                  <a:off x="5591675" y="4674625"/>
                  <a:ext cx="20850" cy="20875"/>
                </a:xfrm>
                <a:custGeom>
                  <a:avLst/>
                  <a:gdLst/>
                  <a:ahLst/>
                  <a:cxnLst/>
                  <a:rect l="l" t="t" r="r" b="b"/>
                  <a:pathLst>
                    <a:path w="834" h="835" extrusionOk="0">
                      <a:moveTo>
                        <a:pt x="400" y="0"/>
                      </a:moveTo>
                      <a:cubicBezTo>
                        <a:pt x="167" y="0"/>
                        <a:pt x="0" y="201"/>
                        <a:pt x="0" y="434"/>
                      </a:cubicBezTo>
                      <a:cubicBezTo>
                        <a:pt x="0" y="634"/>
                        <a:pt x="167" y="834"/>
                        <a:pt x="400" y="834"/>
                      </a:cubicBezTo>
                      <a:cubicBezTo>
                        <a:pt x="634" y="834"/>
                        <a:pt x="834" y="634"/>
                        <a:pt x="834" y="434"/>
                      </a:cubicBezTo>
                      <a:cubicBezTo>
                        <a:pt x="834" y="201"/>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1"/>
                <p:cNvSpPr/>
                <p:nvPr/>
              </p:nvSpPr>
              <p:spPr>
                <a:xfrm>
                  <a:off x="5691725" y="4674625"/>
                  <a:ext cx="20875" cy="20875"/>
                </a:xfrm>
                <a:custGeom>
                  <a:avLst/>
                  <a:gdLst/>
                  <a:ahLst/>
                  <a:cxnLst/>
                  <a:rect l="l" t="t" r="r" b="b"/>
                  <a:pathLst>
                    <a:path w="835" h="835" extrusionOk="0">
                      <a:moveTo>
                        <a:pt x="401" y="0"/>
                      </a:moveTo>
                      <a:cubicBezTo>
                        <a:pt x="168" y="0"/>
                        <a:pt x="1" y="201"/>
                        <a:pt x="1" y="434"/>
                      </a:cubicBezTo>
                      <a:cubicBezTo>
                        <a:pt x="1" y="668"/>
                        <a:pt x="201" y="834"/>
                        <a:pt x="401" y="834"/>
                      </a:cubicBezTo>
                      <a:cubicBezTo>
                        <a:pt x="668" y="834"/>
                        <a:pt x="835" y="634"/>
                        <a:pt x="835" y="434"/>
                      </a:cubicBezTo>
                      <a:cubicBezTo>
                        <a:pt x="835"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1"/>
                <p:cNvSpPr/>
                <p:nvPr/>
              </p:nvSpPr>
              <p:spPr>
                <a:xfrm>
                  <a:off x="5792650" y="4674625"/>
                  <a:ext cx="20875" cy="20875"/>
                </a:xfrm>
                <a:custGeom>
                  <a:avLst/>
                  <a:gdLst/>
                  <a:ahLst/>
                  <a:cxnLst/>
                  <a:rect l="l" t="t" r="r" b="b"/>
                  <a:pathLst>
                    <a:path w="835" h="835" extrusionOk="0">
                      <a:moveTo>
                        <a:pt x="400" y="0"/>
                      </a:moveTo>
                      <a:cubicBezTo>
                        <a:pt x="167" y="0"/>
                        <a:pt x="0" y="201"/>
                        <a:pt x="0" y="434"/>
                      </a:cubicBezTo>
                      <a:cubicBezTo>
                        <a:pt x="0" y="634"/>
                        <a:pt x="167" y="834"/>
                        <a:pt x="400" y="834"/>
                      </a:cubicBezTo>
                      <a:cubicBezTo>
                        <a:pt x="634" y="834"/>
                        <a:pt x="834" y="634"/>
                        <a:pt x="834" y="434"/>
                      </a:cubicBezTo>
                      <a:cubicBezTo>
                        <a:pt x="834" y="201"/>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1"/>
                <p:cNvSpPr/>
                <p:nvPr/>
              </p:nvSpPr>
              <p:spPr>
                <a:xfrm>
                  <a:off x="5892725" y="4674625"/>
                  <a:ext cx="20850" cy="20875"/>
                </a:xfrm>
                <a:custGeom>
                  <a:avLst/>
                  <a:gdLst/>
                  <a:ahLst/>
                  <a:cxnLst/>
                  <a:rect l="l" t="t" r="r" b="b"/>
                  <a:pathLst>
                    <a:path w="834" h="835" extrusionOk="0">
                      <a:moveTo>
                        <a:pt x="400" y="0"/>
                      </a:moveTo>
                      <a:cubicBezTo>
                        <a:pt x="167" y="0"/>
                        <a:pt x="0" y="201"/>
                        <a:pt x="0" y="434"/>
                      </a:cubicBezTo>
                      <a:cubicBezTo>
                        <a:pt x="0" y="634"/>
                        <a:pt x="167" y="834"/>
                        <a:pt x="400" y="834"/>
                      </a:cubicBezTo>
                      <a:cubicBezTo>
                        <a:pt x="634" y="834"/>
                        <a:pt x="834" y="634"/>
                        <a:pt x="834" y="434"/>
                      </a:cubicBezTo>
                      <a:cubicBezTo>
                        <a:pt x="834" y="201"/>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1"/>
                <p:cNvSpPr/>
                <p:nvPr/>
              </p:nvSpPr>
              <p:spPr>
                <a:xfrm>
                  <a:off x="3190775" y="4783025"/>
                  <a:ext cx="875" cy="5025"/>
                </a:xfrm>
                <a:custGeom>
                  <a:avLst/>
                  <a:gdLst/>
                  <a:ahLst/>
                  <a:cxnLst/>
                  <a:rect l="l" t="t" r="r" b="b"/>
                  <a:pathLst>
                    <a:path w="35" h="201" extrusionOk="0">
                      <a:moveTo>
                        <a:pt x="1" y="1"/>
                      </a:moveTo>
                      <a:lnTo>
                        <a:pt x="1" y="201"/>
                      </a:lnTo>
                      <a:cubicBezTo>
                        <a:pt x="1" y="168"/>
                        <a:pt x="34" y="134"/>
                        <a:pt x="34" y="101"/>
                      </a:cubicBezTo>
                      <a:cubicBezTo>
                        <a:pt x="34" y="34"/>
                        <a:pt x="1" y="34"/>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1"/>
                <p:cNvSpPr/>
                <p:nvPr/>
              </p:nvSpPr>
              <p:spPr>
                <a:xfrm>
                  <a:off x="3270000" y="4774700"/>
                  <a:ext cx="21725" cy="20875"/>
                </a:xfrm>
                <a:custGeom>
                  <a:avLst/>
                  <a:gdLst/>
                  <a:ahLst/>
                  <a:cxnLst/>
                  <a:rect l="l" t="t" r="r" b="b"/>
                  <a:pathLst>
                    <a:path w="869" h="835" extrusionOk="0">
                      <a:moveTo>
                        <a:pt x="401" y="0"/>
                      </a:moveTo>
                      <a:cubicBezTo>
                        <a:pt x="168" y="0"/>
                        <a:pt x="1" y="200"/>
                        <a:pt x="1" y="434"/>
                      </a:cubicBezTo>
                      <a:cubicBezTo>
                        <a:pt x="1" y="667"/>
                        <a:pt x="201" y="834"/>
                        <a:pt x="401" y="834"/>
                      </a:cubicBezTo>
                      <a:cubicBezTo>
                        <a:pt x="668" y="834"/>
                        <a:pt x="835" y="634"/>
                        <a:pt x="835" y="434"/>
                      </a:cubicBezTo>
                      <a:cubicBezTo>
                        <a:pt x="868"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1"/>
                <p:cNvSpPr/>
                <p:nvPr/>
              </p:nvSpPr>
              <p:spPr>
                <a:xfrm>
                  <a:off x="3370900" y="4774700"/>
                  <a:ext cx="20875" cy="20875"/>
                </a:xfrm>
                <a:custGeom>
                  <a:avLst/>
                  <a:gdLst/>
                  <a:ahLst/>
                  <a:cxnLst/>
                  <a:rect l="l" t="t" r="r" b="b"/>
                  <a:pathLst>
                    <a:path w="835" h="835" extrusionOk="0">
                      <a:moveTo>
                        <a:pt x="435" y="0"/>
                      </a:moveTo>
                      <a:cubicBezTo>
                        <a:pt x="168" y="0"/>
                        <a:pt x="1" y="200"/>
                        <a:pt x="1" y="434"/>
                      </a:cubicBezTo>
                      <a:cubicBezTo>
                        <a:pt x="1" y="667"/>
                        <a:pt x="201" y="834"/>
                        <a:pt x="435" y="834"/>
                      </a:cubicBezTo>
                      <a:cubicBezTo>
                        <a:pt x="668" y="834"/>
                        <a:pt x="835" y="634"/>
                        <a:pt x="835" y="434"/>
                      </a:cubicBezTo>
                      <a:cubicBezTo>
                        <a:pt x="835" y="200"/>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1"/>
                <p:cNvSpPr/>
                <p:nvPr/>
              </p:nvSpPr>
              <p:spPr>
                <a:xfrm>
                  <a:off x="3470975" y="4774700"/>
                  <a:ext cx="20875" cy="20875"/>
                </a:xfrm>
                <a:custGeom>
                  <a:avLst/>
                  <a:gdLst/>
                  <a:ahLst/>
                  <a:cxnLst/>
                  <a:rect l="l" t="t" r="r" b="b"/>
                  <a:pathLst>
                    <a:path w="835" h="835" extrusionOk="0">
                      <a:moveTo>
                        <a:pt x="434" y="0"/>
                      </a:moveTo>
                      <a:cubicBezTo>
                        <a:pt x="168" y="0"/>
                        <a:pt x="1" y="200"/>
                        <a:pt x="1" y="434"/>
                      </a:cubicBezTo>
                      <a:cubicBezTo>
                        <a:pt x="1" y="667"/>
                        <a:pt x="201" y="834"/>
                        <a:pt x="434" y="834"/>
                      </a:cubicBezTo>
                      <a:cubicBezTo>
                        <a:pt x="635" y="834"/>
                        <a:pt x="835" y="634"/>
                        <a:pt x="835" y="434"/>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1"/>
                <p:cNvSpPr/>
                <p:nvPr/>
              </p:nvSpPr>
              <p:spPr>
                <a:xfrm>
                  <a:off x="3571900" y="4774700"/>
                  <a:ext cx="20850" cy="20875"/>
                </a:xfrm>
                <a:custGeom>
                  <a:avLst/>
                  <a:gdLst/>
                  <a:ahLst/>
                  <a:cxnLst/>
                  <a:rect l="l" t="t" r="r" b="b"/>
                  <a:pathLst>
                    <a:path w="834" h="835" extrusionOk="0">
                      <a:moveTo>
                        <a:pt x="434" y="0"/>
                      </a:moveTo>
                      <a:cubicBezTo>
                        <a:pt x="167" y="0"/>
                        <a:pt x="0" y="200"/>
                        <a:pt x="0" y="434"/>
                      </a:cubicBezTo>
                      <a:cubicBezTo>
                        <a:pt x="0" y="667"/>
                        <a:pt x="234" y="834"/>
                        <a:pt x="434" y="834"/>
                      </a:cubicBezTo>
                      <a:cubicBezTo>
                        <a:pt x="634" y="834"/>
                        <a:pt x="834" y="634"/>
                        <a:pt x="834" y="434"/>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1"/>
                <p:cNvSpPr/>
                <p:nvPr/>
              </p:nvSpPr>
              <p:spPr>
                <a:xfrm>
                  <a:off x="3671950" y="4774700"/>
                  <a:ext cx="20875" cy="20875"/>
                </a:xfrm>
                <a:custGeom>
                  <a:avLst/>
                  <a:gdLst/>
                  <a:ahLst/>
                  <a:cxnLst/>
                  <a:rect l="l" t="t" r="r" b="b"/>
                  <a:pathLst>
                    <a:path w="835" h="835" extrusionOk="0">
                      <a:moveTo>
                        <a:pt x="435" y="0"/>
                      </a:moveTo>
                      <a:cubicBezTo>
                        <a:pt x="201" y="0"/>
                        <a:pt x="1" y="200"/>
                        <a:pt x="1" y="434"/>
                      </a:cubicBezTo>
                      <a:cubicBezTo>
                        <a:pt x="1" y="634"/>
                        <a:pt x="201" y="834"/>
                        <a:pt x="435" y="834"/>
                      </a:cubicBezTo>
                      <a:cubicBezTo>
                        <a:pt x="668" y="834"/>
                        <a:pt x="835" y="634"/>
                        <a:pt x="835" y="434"/>
                      </a:cubicBezTo>
                      <a:cubicBezTo>
                        <a:pt x="835" y="200"/>
                        <a:pt x="668"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1"/>
                <p:cNvSpPr/>
                <p:nvPr/>
              </p:nvSpPr>
              <p:spPr>
                <a:xfrm>
                  <a:off x="3772025" y="4774700"/>
                  <a:ext cx="20875" cy="20875"/>
                </a:xfrm>
                <a:custGeom>
                  <a:avLst/>
                  <a:gdLst/>
                  <a:ahLst/>
                  <a:cxnLst/>
                  <a:rect l="l" t="t" r="r" b="b"/>
                  <a:pathLst>
                    <a:path w="835" h="835" extrusionOk="0">
                      <a:moveTo>
                        <a:pt x="434" y="0"/>
                      </a:moveTo>
                      <a:cubicBezTo>
                        <a:pt x="201" y="0"/>
                        <a:pt x="1" y="200"/>
                        <a:pt x="1" y="434"/>
                      </a:cubicBezTo>
                      <a:cubicBezTo>
                        <a:pt x="1" y="634"/>
                        <a:pt x="201" y="834"/>
                        <a:pt x="434" y="834"/>
                      </a:cubicBezTo>
                      <a:cubicBezTo>
                        <a:pt x="668" y="834"/>
                        <a:pt x="835" y="634"/>
                        <a:pt x="835" y="434"/>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1"/>
                <p:cNvSpPr/>
                <p:nvPr/>
              </p:nvSpPr>
              <p:spPr>
                <a:xfrm>
                  <a:off x="3872925" y="4774700"/>
                  <a:ext cx="20875" cy="20875"/>
                </a:xfrm>
                <a:custGeom>
                  <a:avLst/>
                  <a:gdLst/>
                  <a:ahLst/>
                  <a:cxnLst/>
                  <a:rect l="l" t="t" r="r" b="b"/>
                  <a:pathLst>
                    <a:path w="835" h="835" extrusionOk="0">
                      <a:moveTo>
                        <a:pt x="435" y="0"/>
                      </a:moveTo>
                      <a:cubicBezTo>
                        <a:pt x="168" y="0"/>
                        <a:pt x="1" y="200"/>
                        <a:pt x="1" y="434"/>
                      </a:cubicBezTo>
                      <a:cubicBezTo>
                        <a:pt x="1" y="667"/>
                        <a:pt x="234" y="834"/>
                        <a:pt x="435" y="834"/>
                      </a:cubicBezTo>
                      <a:cubicBezTo>
                        <a:pt x="701" y="834"/>
                        <a:pt x="835" y="634"/>
                        <a:pt x="835" y="434"/>
                      </a:cubicBezTo>
                      <a:cubicBezTo>
                        <a:pt x="835" y="200"/>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1"/>
                <p:cNvSpPr/>
                <p:nvPr/>
              </p:nvSpPr>
              <p:spPr>
                <a:xfrm>
                  <a:off x="3973850" y="4774700"/>
                  <a:ext cx="20875" cy="20875"/>
                </a:xfrm>
                <a:custGeom>
                  <a:avLst/>
                  <a:gdLst/>
                  <a:ahLst/>
                  <a:cxnLst/>
                  <a:rect l="l" t="t" r="r" b="b"/>
                  <a:pathLst>
                    <a:path w="835" h="835" extrusionOk="0">
                      <a:moveTo>
                        <a:pt x="400" y="0"/>
                      </a:moveTo>
                      <a:cubicBezTo>
                        <a:pt x="134" y="0"/>
                        <a:pt x="0" y="200"/>
                        <a:pt x="0" y="434"/>
                      </a:cubicBezTo>
                      <a:cubicBezTo>
                        <a:pt x="0" y="667"/>
                        <a:pt x="200" y="834"/>
                        <a:pt x="400" y="834"/>
                      </a:cubicBezTo>
                      <a:cubicBezTo>
                        <a:pt x="667" y="834"/>
                        <a:pt x="834" y="634"/>
                        <a:pt x="834" y="434"/>
                      </a:cubicBezTo>
                      <a:cubicBezTo>
                        <a:pt x="834" y="200"/>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1"/>
                <p:cNvSpPr/>
                <p:nvPr/>
              </p:nvSpPr>
              <p:spPr>
                <a:xfrm>
                  <a:off x="4074750" y="4774700"/>
                  <a:ext cx="20875" cy="20875"/>
                </a:xfrm>
                <a:custGeom>
                  <a:avLst/>
                  <a:gdLst/>
                  <a:ahLst/>
                  <a:cxnLst/>
                  <a:rect l="l" t="t" r="r" b="b"/>
                  <a:pathLst>
                    <a:path w="835" h="835" extrusionOk="0">
                      <a:moveTo>
                        <a:pt x="401" y="0"/>
                      </a:moveTo>
                      <a:cubicBezTo>
                        <a:pt x="167" y="0"/>
                        <a:pt x="0" y="200"/>
                        <a:pt x="0" y="434"/>
                      </a:cubicBezTo>
                      <a:cubicBezTo>
                        <a:pt x="0" y="634"/>
                        <a:pt x="167" y="834"/>
                        <a:pt x="401" y="834"/>
                      </a:cubicBezTo>
                      <a:cubicBezTo>
                        <a:pt x="634" y="834"/>
                        <a:pt x="834" y="634"/>
                        <a:pt x="834" y="434"/>
                      </a:cubicBezTo>
                      <a:cubicBezTo>
                        <a:pt x="834" y="200"/>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1"/>
                <p:cNvSpPr/>
                <p:nvPr/>
              </p:nvSpPr>
              <p:spPr>
                <a:xfrm>
                  <a:off x="4174825" y="4774700"/>
                  <a:ext cx="20875" cy="20875"/>
                </a:xfrm>
                <a:custGeom>
                  <a:avLst/>
                  <a:gdLst/>
                  <a:ahLst/>
                  <a:cxnLst/>
                  <a:rect l="l" t="t" r="r" b="b"/>
                  <a:pathLst>
                    <a:path w="835" h="835" extrusionOk="0">
                      <a:moveTo>
                        <a:pt x="401" y="0"/>
                      </a:moveTo>
                      <a:cubicBezTo>
                        <a:pt x="167" y="0"/>
                        <a:pt x="0" y="200"/>
                        <a:pt x="0" y="434"/>
                      </a:cubicBezTo>
                      <a:cubicBezTo>
                        <a:pt x="0" y="634"/>
                        <a:pt x="167" y="834"/>
                        <a:pt x="401" y="834"/>
                      </a:cubicBezTo>
                      <a:cubicBezTo>
                        <a:pt x="634" y="834"/>
                        <a:pt x="834" y="634"/>
                        <a:pt x="834" y="434"/>
                      </a:cubicBezTo>
                      <a:cubicBezTo>
                        <a:pt x="834" y="200"/>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1"/>
                <p:cNvSpPr/>
                <p:nvPr/>
              </p:nvSpPr>
              <p:spPr>
                <a:xfrm>
                  <a:off x="4274900" y="4774700"/>
                  <a:ext cx="20875" cy="20875"/>
                </a:xfrm>
                <a:custGeom>
                  <a:avLst/>
                  <a:gdLst/>
                  <a:ahLst/>
                  <a:cxnLst/>
                  <a:rect l="l" t="t" r="r" b="b"/>
                  <a:pathLst>
                    <a:path w="835" h="835" extrusionOk="0">
                      <a:moveTo>
                        <a:pt x="400" y="0"/>
                      </a:moveTo>
                      <a:cubicBezTo>
                        <a:pt x="167" y="0"/>
                        <a:pt x="0" y="200"/>
                        <a:pt x="0" y="434"/>
                      </a:cubicBezTo>
                      <a:cubicBezTo>
                        <a:pt x="0" y="634"/>
                        <a:pt x="167" y="834"/>
                        <a:pt x="400" y="834"/>
                      </a:cubicBezTo>
                      <a:cubicBezTo>
                        <a:pt x="634" y="834"/>
                        <a:pt x="834" y="634"/>
                        <a:pt x="834" y="434"/>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1"/>
                <p:cNvSpPr/>
                <p:nvPr/>
              </p:nvSpPr>
              <p:spPr>
                <a:xfrm>
                  <a:off x="4375800" y="4774700"/>
                  <a:ext cx="20875" cy="20875"/>
                </a:xfrm>
                <a:custGeom>
                  <a:avLst/>
                  <a:gdLst/>
                  <a:ahLst/>
                  <a:cxnLst/>
                  <a:rect l="l" t="t" r="r" b="b"/>
                  <a:pathLst>
                    <a:path w="835" h="835" extrusionOk="0">
                      <a:moveTo>
                        <a:pt x="434" y="0"/>
                      </a:moveTo>
                      <a:cubicBezTo>
                        <a:pt x="200" y="0"/>
                        <a:pt x="0" y="200"/>
                        <a:pt x="0" y="434"/>
                      </a:cubicBezTo>
                      <a:cubicBezTo>
                        <a:pt x="0" y="634"/>
                        <a:pt x="200" y="834"/>
                        <a:pt x="434" y="834"/>
                      </a:cubicBezTo>
                      <a:cubicBezTo>
                        <a:pt x="634" y="834"/>
                        <a:pt x="834" y="634"/>
                        <a:pt x="834" y="434"/>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1"/>
                <p:cNvSpPr/>
                <p:nvPr/>
              </p:nvSpPr>
              <p:spPr>
                <a:xfrm>
                  <a:off x="4475875" y="4774700"/>
                  <a:ext cx="20875" cy="20875"/>
                </a:xfrm>
                <a:custGeom>
                  <a:avLst/>
                  <a:gdLst/>
                  <a:ahLst/>
                  <a:cxnLst/>
                  <a:rect l="l" t="t" r="r" b="b"/>
                  <a:pathLst>
                    <a:path w="835" h="835" extrusionOk="0">
                      <a:moveTo>
                        <a:pt x="434" y="0"/>
                      </a:moveTo>
                      <a:cubicBezTo>
                        <a:pt x="200" y="0"/>
                        <a:pt x="0" y="200"/>
                        <a:pt x="0" y="434"/>
                      </a:cubicBezTo>
                      <a:cubicBezTo>
                        <a:pt x="0" y="634"/>
                        <a:pt x="200" y="834"/>
                        <a:pt x="434" y="834"/>
                      </a:cubicBezTo>
                      <a:cubicBezTo>
                        <a:pt x="634" y="834"/>
                        <a:pt x="834" y="634"/>
                        <a:pt x="834" y="434"/>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1"/>
                <p:cNvSpPr/>
                <p:nvPr/>
              </p:nvSpPr>
              <p:spPr>
                <a:xfrm>
                  <a:off x="4576775" y="4774700"/>
                  <a:ext cx="20875" cy="20875"/>
                </a:xfrm>
                <a:custGeom>
                  <a:avLst/>
                  <a:gdLst/>
                  <a:ahLst/>
                  <a:cxnLst/>
                  <a:rect l="l" t="t" r="r" b="b"/>
                  <a:pathLst>
                    <a:path w="835" h="835" extrusionOk="0">
                      <a:moveTo>
                        <a:pt x="434" y="0"/>
                      </a:moveTo>
                      <a:cubicBezTo>
                        <a:pt x="201" y="0"/>
                        <a:pt x="0" y="200"/>
                        <a:pt x="0" y="434"/>
                      </a:cubicBezTo>
                      <a:cubicBezTo>
                        <a:pt x="0" y="634"/>
                        <a:pt x="201" y="834"/>
                        <a:pt x="434" y="834"/>
                      </a:cubicBezTo>
                      <a:cubicBezTo>
                        <a:pt x="668" y="834"/>
                        <a:pt x="834" y="634"/>
                        <a:pt x="834" y="434"/>
                      </a:cubicBezTo>
                      <a:cubicBezTo>
                        <a:pt x="834"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1"/>
                <p:cNvSpPr/>
                <p:nvPr/>
              </p:nvSpPr>
              <p:spPr>
                <a:xfrm>
                  <a:off x="4686850" y="4774700"/>
                  <a:ext cx="20875" cy="20875"/>
                </a:xfrm>
                <a:custGeom>
                  <a:avLst/>
                  <a:gdLst/>
                  <a:ahLst/>
                  <a:cxnLst/>
                  <a:rect l="l" t="t" r="r" b="b"/>
                  <a:pathLst>
                    <a:path w="835" h="835" extrusionOk="0">
                      <a:moveTo>
                        <a:pt x="401" y="0"/>
                      </a:moveTo>
                      <a:cubicBezTo>
                        <a:pt x="134" y="0"/>
                        <a:pt x="1" y="200"/>
                        <a:pt x="1" y="434"/>
                      </a:cubicBezTo>
                      <a:cubicBezTo>
                        <a:pt x="1" y="667"/>
                        <a:pt x="201" y="834"/>
                        <a:pt x="401" y="834"/>
                      </a:cubicBezTo>
                      <a:cubicBezTo>
                        <a:pt x="668" y="834"/>
                        <a:pt x="834" y="634"/>
                        <a:pt x="834" y="434"/>
                      </a:cubicBezTo>
                      <a:cubicBezTo>
                        <a:pt x="834"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1"/>
                <p:cNvSpPr/>
                <p:nvPr/>
              </p:nvSpPr>
              <p:spPr>
                <a:xfrm>
                  <a:off x="4787750" y="4774700"/>
                  <a:ext cx="20875" cy="20875"/>
                </a:xfrm>
                <a:custGeom>
                  <a:avLst/>
                  <a:gdLst/>
                  <a:ahLst/>
                  <a:cxnLst/>
                  <a:rect l="l" t="t" r="r" b="b"/>
                  <a:pathLst>
                    <a:path w="835" h="835" extrusionOk="0">
                      <a:moveTo>
                        <a:pt x="401" y="0"/>
                      </a:moveTo>
                      <a:cubicBezTo>
                        <a:pt x="168" y="0"/>
                        <a:pt x="1" y="200"/>
                        <a:pt x="1" y="434"/>
                      </a:cubicBezTo>
                      <a:cubicBezTo>
                        <a:pt x="1" y="667"/>
                        <a:pt x="201" y="834"/>
                        <a:pt x="401" y="834"/>
                      </a:cubicBezTo>
                      <a:cubicBezTo>
                        <a:pt x="668" y="834"/>
                        <a:pt x="835" y="634"/>
                        <a:pt x="835" y="434"/>
                      </a:cubicBezTo>
                      <a:cubicBezTo>
                        <a:pt x="835" y="200"/>
                        <a:pt x="635"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1"/>
                <p:cNvSpPr/>
                <p:nvPr/>
              </p:nvSpPr>
              <p:spPr>
                <a:xfrm>
                  <a:off x="4887825" y="4774700"/>
                  <a:ext cx="20875" cy="20875"/>
                </a:xfrm>
                <a:custGeom>
                  <a:avLst/>
                  <a:gdLst/>
                  <a:ahLst/>
                  <a:cxnLst/>
                  <a:rect l="l" t="t" r="r" b="b"/>
                  <a:pathLst>
                    <a:path w="835" h="835" extrusionOk="0">
                      <a:moveTo>
                        <a:pt x="401" y="0"/>
                      </a:moveTo>
                      <a:cubicBezTo>
                        <a:pt x="167" y="0"/>
                        <a:pt x="1" y="200"/>
                        <a:pt x="1" y="434"/>
                      </a:cubicBezTo>
                      <a:cubicBezTo>
                        <a:pt x="1" y="667"/>
                        <a:pt x="201" y="834"/>
                        <a:pt x="401" y="834"/>
                      </a:cubicBezTo>
                      <a:cubicBezTo>
                        <a:pt x="668" y="834"/>
                        <a:pt x="835" y="634"/>
                        <a:pt x="835" y="434"/>
                      </a:cubicBezTo>
                      <a:cubicBezTo>
                        <a:pt x="835"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1"/>
                <p:cNvSpPr/>
                <p:nvPr/>
              </p:nvSpPr>
              <p:spPr>
                <a:xfrm>
                  <a:off x="4987900" y="4774700"/>
                  <a:ext cx="21700" cy="20875"/>
                </a:xfrm>
                <a:custGeom>
                  <a:avLst/>
                  <a:gdLst/>
                  <a:ahLst/>
                  <a:cxnLst/>
                  <a:rect l="l" t="t" r="r" b="b"/>
                  <a:pathLst>
                    <a:path w="868" h="835" extrusionOk="0">
                      <a:moveTo>
                        <a:pt x="401" y="0"/>
                      </a:moveTo>
                      <a:cubicBezTo>
                        <a:pt x="167" y="0"/>
                        <a:pt x="0" y="200"/>
                        <a:pt x="0" y="434"/>
                      </a:cubicBezTo>
                      <a:cubicBezTo>
                        <a:pt x="0" y="667"/>
                        <a:pt x="201" y="834"/>
                        <a:pt x="401" y="834"/>
                      </a:cubicBezTo>
                      <a:cubicBezTo>
                        <a:pt x="668" y="834"/>
                        <a:pt x="834" y="634"/>
                        <a:pt x="834" y="434"/>
                      </a:cubicBezTo>
                      <a:cubicBezTo>
                        <a:pt x="868"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1"/>
                <p:cNvSpPr/>
                <p:nvPr/>
              </p:nvSpPr>
              <p:spPr>
                <a:xfrm>
                  <a:off x="5088800" y="4774700"/>
                  <a:ext cx="20875" cy="20875"/>
                </a:xfrm>
                <a:custGeom>
                  <a:avLst/>
                  <a:gdLst/>
                  <a:ahLst/>
                  <a:cxnLst/>
                  <a:rect l="l" t="t" r="r" b="b"/>
                  <a:pathLst>
                    <a:path w="835" h="835" extrusionOk="0">
                      <a:moveTo>
                        <a:pt x="434" y="0"/>
                      </a:moveTo>
                      <a:cubicBezTo>
                        <a:pt x="167" y="0"/>
                        <a:pt x="1" y="200"/>
                        <a:pt x="1" y="434"/>
                      </a:cubicBezTo>
                      <a:cubicBezTo>
                        <a:pt x="1" y="667"/>
                        <a:pt x="201" y="834"/>
                        <a:pt x="434" y="834"/>
                      </a:cubicBezTo>
                      <a:cubicBezTo>
                        <a:pt x="668" y="834"/>
                        <a:pt x="835" y="634"/>
                        <a:pt x="835" y="434"/>
                      </a:cubicBezTo>
                      <a:cubicBezTo>
                        <a:pt x="835"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1"/>
                <p:cNvSpPr/>
                <p:nvPr/>
              </p:nvSpPr>
              <p:spPr>
                <a:xfrm>
                  <a:off x="5188875" y="4774700"/>
                  <a:ext cx="20875" cy="20875"/>
                </a:xfrm>
                <a:custGeom>
                  <a:avLst/>
                  <a:gdLst/>
                  <a:ahLst/>
                  <a:cxnLst/>
                  <a:rect l="l" t="t" r="r" b="b"/>
                  <a:pathLst>
                    <a:path w="835" h="835" extrusionOk="0">
                      <a:moveTo>
                        <a:pt x="434" y="0"/>
                      </a:moveTo>
                      <a:cubicBezTo>
                        <a:pt x="167" y="0"/>
                        <a:pt x="1" y="200"/>
                        <a:pt x="1" y="434"/>
                      </a:cubicBezTo>
                      <a:cubicBezTo>
                        <a:pt x="1" y="667"/>
                        <a:pt x="201" y="834"/>
                        <a:pt x="434" y="834"/>
                      </a:cubicBezTo>
                      <a:cubicBezTo>
                        <a:pt x="668" y="834"/>
                        <a:pt x="834" y="634"/>
                        <a:pt x="834" y="434"/>
                      </a:cubicBezTo>
                      <a:cubicBezTo>
                        <a:pt x="834"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1"/>
                <p:cNvSpPr/>
                <p:nvPr/>
              </p:nvSpPr>
              <p:spPr>
                <a:xfrm>
                  <a:off x="5289775" y="4774700"/>
                  <a:ext cx="20875" cy="20875"/>
                </a:xfrm>
                <a:custGeom>
                  <a:avLst/>
                  <a:gdLst/>
                  <a:ahLst/>
                  <a:cxnLst/>
                  <a:rect l="l" t="t" r="r" b="b"/>
                  <a:pathLst>
                    <a:path w="835" h="835" extrusionOk="0">
                      <a:moveTo>
                        <a:pt x="434" y="0"/>
                      </a:moveTo>
                      <a:cubicBezTo>
                        <a:pt x="201" y="0"/>
                        <a:pt x="1" y="200"/>
                        <a:pt x="1" y="434"/>
                      </a:cubicBezTo>
                      <a:cubicBezTo>
                        <a:pt x="1" y="634"/>
                        <a:pt x="201" y="834"/>
                        <a:pt x="434" y="834"/>
                      </a:cubicBezTo>
                      <a:cubicBezTo>
                        <a:pt x="668" y="834"/>
                        <a:pt x="835" y="634"/>
                        <a:pt x="835" y="434"/>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1"/>
                <p:cNvSpPr/>
                <p:nvPr/>
              </p:nvSpPr>
              <p:spPr>
                <a:xfrm>
                  <a:off x="5389850" y="4774700"/>
                  <a:ext cx="20875" cy="20875"/>
                </a:xfrm>
                <a:custGeom>
                  <a:avLst/>
                  <a:gdLst/>
                  <a:ahLst/>
                  <a:cxnLst/>
                  <a:rect l="l" t="t" r="r" b="b"/>
                  <a:pathLst>
                    <a:path w="835" h="835" extrusionOk="0">
                      <a:moveTo>
                        <a:pt x="434" y="0"/>
                      </a:moveTo>
                      <a:cubicBezTo>
                        <a:pt x="201" y="0"/>
                        <a:pt x="1" y="200"/>
                        <a:pt x="1" y="434"/>
                      </a:cubicBezTo>
                      <a:cubicBezTo>
                        <a:pt x="1" y="634"/>
                        <a:pt x="201" y="834"/>
                        <a:pt x="434" y="834"/>
                      </a:cubicBezTo>
                      <a:cubicBezTo>
                        <a:pt x="668" y="834"/>
                        <a:pt x="835" y="634"/>
                        <a:pt x="835" y="434"/>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1"/>
                <p:cNvSpPr/>
                <p:nvPr/>
              </p:nvSpPr>
              <p:spPr>
                <a:xfrm>
                  <a:off x="5489925" y="4774700"/>
                  <a:ext cx="22550" cy="20875"/>
                </a:xfrm>
                <a:custGeom>
                  <a:avLst/>
                  <a:gdLst/>
                  <a:ahLst/>
                  <a:cxnLst/>
                  <a:rect l="l" t="t" r="r" b="b"/>
                  <a:pathLst>
                    <a:path w="902" h="835" extrusionOk="0">
                      <a:moveTo>
                        <a:pt x="434" y="0"/>
                      </a:moveTo>
                      <a:cubicBezTo>
                        <a:pt x="167" y="0"/>
                        <a:pt x="0" y="200"/>
                        <a:pt x="0" y="434"/>
                      </a:cubicBezTo>
                      <a:cubicBezTo>
                        <a:pt x="0" y="667"/>
                        <a:pt x="234" y="834"/>
                        <a:pt x="434" y="834"/>
                      </a:cubicBezTo>
                      <a:cubicBezTo>
                        <a:pt x="668" y="834"/>
                        <a:pt x="834" y="634"/>
                        <a:pt x="834" y="434"/>
                      </a:cubicBezTo>
                      <a:cubicBezTo>
                        <a:pt x="901"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a:off x="5591675" y="4774700"/>
                  <a:ext cx="20850" cy="20875"/>
                </a:xfrm>
                <a:custGeom>
                  <a:avLst/>
                  <a:gdLst/>
                  <a:ahLst/>
                  <a:cxnLst/>
                  <a:rect l="l" t="t" r="r" b="b"/>
                  <a:pathLst>
                    <a:path w="834" h="835" extrusionOk="0">
                      <a:moveTo>
                        <a:pt x="400" y="0"/>
                      </a:moveTo>
                      <a:cubicBezTo>
                        <a:pt x="167" y="0"/>
                        <a:pt x="0" y="200"/>
                        <a:pt x="0" y="434"/>
                      </a:cubicBezTo>
                      <a:cubicBezTo>
                        <a:pt x="0" y="634"/>
                        <a:pt x="167" y="834"/>
                        <a:pt x="400" y="834"/>
                      </a:cubicBezTo>
                      <a:cubicBezTo>
                        <a:pt x="634" y="834"/>
                        <a:pt x="834" y="634"/>
                        <a:pt x="834" y="434"/>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1"/>
                <p:cNvSpPr/>
                <p:nvPr/>
              </p:nvSpPr>
              <p:spPr>
                <a:xfrm>
                  <a:off x="5691725" y="4774700"/>
                  <a:ext cx="20875" cy="20875"/>
                </a:xfrm>
                <a:custGeom>
                  <a:avLst/>
                  <a:gdLst/>
                  <a:ahLst/>
                  <a:cxnLst/>
                  <a:rect l="l" t="t" r="r" b="b"/>
                  <a:pathLst>
                    <a:path w="835" h="835" extrusionOk="0">
                      <a:moveTo>
                        <a:pt x="401" y="0"/>
                      </a:moveTo>
                      <a:cubicBezTo>
                        <a:pt x="168" y="0"/>
                        <a:pt x="1" y="200"/>
                        <a:pt x="1" y="434"/>
                      </a:cubicBezTo>
                      <a:cubicBezTo>
                        <a:pt x="1" y="667"/>
                        <a:pt x="201" y="834"/>
                        <a:pt x="401" y="834"/>
                      </a:cubicBezTo>
                      <a:cubicBezTo>
                        <a:pt x="668" y="834"/>
                        <a:pt x="835" y="634"/>
                        <a:pt x="835" y="434"/>
                      </a:cubicBezTo>
                      <a:cubicBezTo>
                        <a:pt x="835" y="200"/>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1"/>
                <p:cNvSpPr/>
                <p:nvPr/>
              </p:nvSpPr>
              <p:spPr>
                <a:xfrm>
                  <a:off x="5792650" y="4774700"/>
                  <a:ext cx="20875" cy="20875"/>
                </a:xfrm>
                <a:custGeom>
                  <a:avLst/>
                  <a:gdLst/>
                  <a:ahLst/>
                  <a:cxnLst/>
                  <a:rect l="l" t="t" r="r" b="b"/>
                  <a:pathLst>
                    <a:path w="835" h="835" extrusionOk="0">
                      <a:moveTo>
                        <a:pt x="400" y="0"/>
                      </a:moveTo>
                      <a:cubicBezTo>
                        <a:pt x="167" y="0"/>
                        <a:pt x="0" y="200"/>
                        <a:pt x="0" y="434"/>
                      </a:cubicBezTo>
                      <a:cubicBezTo>
                        <a:pt x="0" y="634"/>
                        <a:pt x="167" y="834"/>
                        <a:pt x="400" y="834"/>
                      </a:cubicBezTo>
                      <a:cubicBezTo>
                        <a:pt x="634" y="834"/>
                        <a:pt x="834" y="634"/>
                        <a:pt x="834" y="434"/>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1"/>
                <p:cNvSpPr/>
                <p:nvPr/>
              </p:nvSpPr>
              <p:spPr>
                <a:xfrm>
                  <a:off x="5892725" y="4774700"/>
                  <a:ext cx="20850" cy="20875"/>
                </a:xfrm>
                <a:custGeom>
                  <a:avLst/>
                  <a:gdLst/>
                  <a:ahLst/>
                  <a:cxnLst/>
                  <a:rect l="l" t="t" r="r" b="b"/>
                  <a:pathLst>
                    <a:path w="834" h="835" extrusionOk="0">
                      <a:moveTo>
                        <a:pt x="400" y="0"/>
                      </a:moveTo>
                      <a:cubicBezTo>
                        <a:pt x="167" y="0"/>
                        <a:pt x="0" y="200"/>
                        <a:pt x="0" y="434"/>
                      </a:cubicBezTo>
                      <a:cubicBezTo>
                        <a:pt x="0" y="634"/>
                        <a:pt x="167" y="834"/>
                        <a:pt x="400" y="834"/>
                      </a:cubicBezTo>
                      <a:cubicBezTo>
                        <a:pt x="634" y="834"/>
                        <a:pt x="834" y="634"/>
                        <a:pt x="834" y="434"/>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1"/>
                <p:cNvSpPr/>
                <p:nvPr/>
              </p:nvSpPr>
              <p:spPr>
                <a:xfrm>
                  <a:off x="3190775" y="4883100"/>
                  <a:ext cx="875" cy="5025"/>
                </a:xfrm>
                <a:custGeom>
                  <a:avLst/>
                  <a:gdLst/>
                  <a:ahLst/>
                  <a:cxnLst/>
                  <a:rect l="l" t="t" r="r" b="b"/>
                  <a:pathLst>
                    <a:path w="35" h="201" extrusionOk="0">
                      <a:moveTo>
                        <a:pt x="1" y="1"/>
                      </a:moveTo>
                      <a:lnTo>
                        <a:pt x="1" y="201"/>
                      </a:lnTo>
                      <a:cubicBezTo>
                        <a:pt x="1" y="167"/>
                        <a:pt x="34" y="134"/>
                        <a:pt x="34" y="101"/>
                      </a:cubicBezTo>
                      <a:cubicBezTo>
                        <a:pt x="34" y="34"/>
                        <a:pt x="1" y="34"/>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1"/>
                <p:cNvSpPr/>
                <p:nvPr/>
              </p:nvSpPr>
              <p:spPr>
                <a:xfrm>
                  <a:off x="3270000" y="4875600"/>
                  <a:ext cx="21725" cy="20875"/>
                </a:xfrm>
                <a:custGeom>
                  <a:avLst/>
                  <a:gdLst/>
                  <a:ahLst/>
                  <a:cxnLst/>
                  <a:rect l="l" t="t" r="r" b="b"/>
                  <a:pathLst>
                    <a:path w="869" h="835" extrusionOk="0">
                      <a:moveTo>
                        <a:pt x="401" y="0"/>
                      </a:moveTo>
                      <a:cubicBezTo>
                        <a:pt x="168" y="0"/>
                        <a:pt x="1" y="234"/>
                        <a:pt x="1" y="434"/>
                      </a:cubicBezTo>
                      <a:cubicBezTo>
                        <a:pt x="1" y="668"/>
                        <a:pt x="201" y="834"/>
                        <a:pt x="401" y="834"/>
                      </a:cubicBezTo>
                      <a:cubicBezTo>
                        <a:pt x="668" y="834"/>
                        <a:pt x="835" y="634"/>
                        <a:pt x="835" y="434"/>
                      </a:cubicBezTo>
                      <a:cubicBezTo>
                        <a:pt x="868"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1"/>
                <p:cNvSpPr/>
                <p:nvPr/>
              </p:nvSpPr>
              <p:spPr>
                <a:xfrm>
                  <a:off x="3370900" y="4875600"/>
                  <a:ext cx="20875" cy="20875"/>
                </a:xfrm>
                <a:custGeom>
                  <a:avLst/>
                  <a:gdLst/>
                  <a:ahLst/>
                  <a:cxnLst/>
                  <a:rect l="l" t="t" r="r" b="b"/>
                  <a:pathLst>
                    <a:path w="835" h="835" extrusionOk="0">
                      <a:moveTo>
                        <a:pt x="435" y="0"/>
                      </a:moveTo>
                      <a:cubicBezTo>
                        <a:pt x="168" y="0"/>
                        <a:pt x="1" y="234"/>
                        <a:pt x="1" y="434"/>
                      </a:cubicBezTo>
                      <a:cubicBezTo>
                        <a:pt x="1" y="668"/>
                        <a:pt x="201" y="834"/>
                        <a:pt x="435" y="834"/>
                      </a:cubicBezTo>
                      <a:cubicBezTo>
                        <a:pt x="668" y="834"/>
                        <a:pt x="835" y="634"/>
                        <a:pt x="835" y="434"/>
                      </a:cubicBezTo>
                      <a:cubicBezTo>
                        <a:pt x="835" y="167"/>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1"/>
                <p:cNvSpPr/>
                <p:nvPr/>
              </p:nvSpPr>
              <p:spPr>
                <a:xfrm>
                  <a:off x="3470975" y="4875600"/>
                  <a:ext cx="20875" cy="20875"/>
                </a:xfrm>
                <a:custGeom>
                  <a:avLst/>
                  <a:gdLst/>
                  <a:ahLst/>
                  <a:cxnLst/>
                  <a:rect l="l" t="t" r="r" b="b"/>
                  <a:pathLst>
                    <a:path w="835" h="835" extrusionOk="0">
                      <a:moveTo>
                        <a:pt x="434" y="0"/>
                      </a:moveTo>
                      <a:cubicBezTo>
                        <a:pt x="168" y="0"/>
                        <a:pt x="1" y="234"/>
                        <a:pt x="1" y="434"/>
                      </a:cubicBezTo>
                      <a:cubicBezTo>
                        <a:pt x="1" y="668"/>
                        <a:pt x="201" y="834"/>
                        <a:pt x="434" y="834"/>
                      </a:cubicBezTo>
                      <a:cubicBezTo>
                        <a:pt x="635" y="834"/>
                        <a:pt x="835" y="634"/>
                        <a:pt x="835" y="434"/>
                      </a:cubicBezTo>
                      <a:cubicBezTo>
                        <a:pt x="835"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1"/>
                <p:cNvSpPr/>
                <p:nvPr/>
              </p:nvSpPr>
              <p:spPr>
                <a:xfrm>
                  <a:off x="3571900" y="4875600"/>
                  <a:ext cx="20850" cy="20875"/>
                </a:xfrm>
                <a:custGeom>
                  <a:avLst/>
                  <a:gdLst/>
                  <a:ahLst/>
                  <a:cxnLst/>
                  <a:rect l="l" t="t" r="r" b="b"/>
                  <a:pathLst>
                    <a:path w="834" h="835" extrusionOk="0">
                      <a:moveTo>
                        <a:pt x="434" y="0"/>
                      </a:moveTo>
                      <a:cubicBezTo>
                        <a:pt x="167" y="0"/>
                        <a:pt x="0" y="234"/>
                        <a:pt x="0" y="434"/>
                      </a:cubicBezTo>
                      <a:cubicBezTo>
                        <a:pt x="0" y="668"/>
                        <a:pt x="234" y="834"/>
                        <a:pt x="434" y="834"/>
                      </a:cubicBezTo>
                      <a:cubicBezTo>
                        <a:pt x="634" y="834"/>
                        <a:pt x="834" y="634"/>
                        <a:pt x="834" y="434"/>
                      </a:cubicBezTo>
                      <a:cubicBezTo>
                        <a:pt x="834"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1"/>
                <p:cNvSpPr/>
                <p:nvPr/>
              </p:nvSpPr>
              <p:spPr>
                <a:xfrm>
                  <a:off x="3671950" y="4875600"/>
                  <a:ext cx="20875" cy="20875"/>
                </a:xfrm>
                <a:custGeom>
                  <a:avLst/>
                  <a:gdLst/>
                  <a:ahLst/>
                  <a:cxnLst/>
                  <a:rect l="l" t="t" r="r" b="b"/>
                  <a:pathLst>
                    <a:path w="835" h="835" extrusionOk="0">
                      <a:moveTo>
                        <a:pt x="435" y="0"/>
                      </a:moveTo>
                      <a:cubicBezTo>
                        <a:pt x="201" y="0"/>
                        <a:pt x="1" y="201"/>
                        <a:pt x="1" y="434"/>
                      </a:cubicBezTo>
                      <a:cubicBezTo>
                        <a:pt x="1" y="668"/>
                        <a:pt x="201" y="834"/>
                        <a:pt x="435" y="834"/>
                      </a:cubicBezTo>
                      <a:cubicBezTo>
                        <a:pt x="668" y="834"/>
                        <a:pt x="835" y="668"/>
                        <a:pt x="835" y="434"/>
                      </a:cubicBezTo>
                      <a:cubicBezTo>
                        <a:pt x="835" y="201"/>
                        <a:pt x="668"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1"/>
                <p:cNvSpPr/>
                <p:nvPr/>
              </p:nvSpPr>
              <p:spPr>
                <a:xfrm>
                  <a:off x="3772025" y="4875600"/>
                  <a:ext cx="20875" cy="20875"/>
                </a:xfrm>
                <a:custGeom>
                  <a:avLst/>
                  <a:gdLst/>
                  <a:ahLst/>
                  <a:cxnLst/>
                  <a:rect l="l" t="t" r="r" b="b"/>
                  <a:pathLst>
                    <a:path w="835" h="835" extrusionOk="0">
                      <a:moveTo>
                        <a:pt x="434" y="0"/>
                      </a:moveTo>
                      <a:cubicBezTo>
                        <a:pt x="201" y="0"/>
                        <a:pt x="1" y="201"/>
                        <a:pt x="1" y="434"/>
                      </a:cubicBezTo>
                      <a:cubicBezTo>
                        <a:pt x="1" y="668"/>
                        <a:pt x="201" y="834"/>
                        <a:pt x="434" y="834"/>
                      </a:cubicBezTo>
                      <a:cubicBezTo>
                        <a:pt x="668" y="834"/>
                        <a:pt x="835" y="668"/>
                        <a:pt x="835" y="434"/>
                      </a:cubicBezTo>
                      <a:cubicBezTo>
                        <a:pt x="835" y="201"/>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1"/>
                <p:cNvSpPr/>
                <p:nvPr/>
              </p:nvSpPr>
              <p:spPr>
                <a:xfrm>
                  <a:off x="3872925" y="4875600"/>
                  <a:ext cx="20875" cy="20875"/>
                </a:xfrm>
                <a:custGeom>
                  <a:avLst/>
                  <a:gdLst/>
                  <a:ahLst/>
                  <a:cxnLst/>
                  <a:rect l="l" t="t" r="r" b="b"/>
                  <a:pathLst>
                    <a:path w="835" h="835" extrusionOk="0">
                      <a:moveTo>
                        <a:pt x="435" y="0"/>
                      </a:moveTo>
                      <a:cubicBezTo>
                        <a:pt x="168" y="0"/>
                        <a:pt x="1" y="234"/>
                        <a:pt x="1" y="434"/>
                      </a:cubicBezTo>
                      <a:cubicBezTo>
                        <a:pt x="1" y="668"/>
                        <a:pt x="234" y="834"/>
                        <a:pt x="435" y="834"/>
                      </a:cubicBezTo>
                      <a:cubicBezTo>
                        <a:pt x="701" y="834"/>
                        <a:pt x="835" y="634"/>
                        <a:pt x="835" y="434"/>
                      </a:cubicBezTo>
                      <a:cubicBezTo>
                        <a:pt x="835" y="167"/>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1"/>
                <p:cNvSpPr/>
                <p:nvPr/>
              </p:nvSpPr>
              <p:spPr>
                <a:xfrm>
                  <a:off x="3973850" y="4875600"/>
                  <a:ext cx="20875" cy="20875"/>
                </a:xfrm>
                <a:custGeom>
                  <a:avLst/>
                  <a:gdLst/>
                  <a:ahLst/>
                  <a:cxnLst/>
                  <a:rect l="l" t="t" r="r" b="b"/>
                  <a:pathLst>
                    <a:path w="835" h="835" extrusionOk="0">
                      <a:moveTo>
                        <a:pt x="400" y="0"/>
                      </a:moveTo>
                      <a:cubicBezTo>
                        <a:pt x="134" y="0"/>
                        <a:pt x="0" y="234"/>
                        <a:pt x="0" y="434"/>
                      </a:cubicBezTo>
                      <a:cubicBezTo>
                        <a:pt x="0" y="668"/>
                        <a:pt x="200" y="834"/>
                        <a:pt x="400" y="834"/>
                      </a:cubicBezTo>
                      <a:cubicBezTo>
                        <a:pt x="667" y="834"/>
                        <a:pt x="834" y="634"/>
                        <a:pt x="834" y="434"/>
                      </a:cubicBezTo>
                      <a:cubicBezTo>
                        <a:pt x="834" y="167"/>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1"/>
                <p:cNvSpPr/>
                <p:nvPr/>
              </p:nvSpPr>
              <p:spPr>
                <a:xfrm>
                  <a:off x="4074750" y="4875600"/>
                  <a:ext cx="20875" cy="20875"/>
                </a:xfrm>
                <a:custGeom>
                  <a:avLst/>
                  <a:gdLst/>
                  <a:ahLst/>
                  <a:cxnLst/>
                  <a:rect l="l" t="t" r="r" b="b"/>
                  <a:pathLst>
                    <a:path w="835" h="835" extrusionOk="0">
                      <a:moveTo>
                        <a:pt x="401" y="0"/>
                      </a:moveTo>
                      <a:cubicBezTo>
                        <a:pt x="167" y="0"/>
                        <a:pt x="0" y="201"/>
                        <a:pt x="0" y="434"/>
                      </a:cubicBezTo>
                      <a:cubicBezTo>
                        <a:pt x="0" y="668"/>
                        <a:pt x="167" y="834"/>
                        <a:pt x="401" y="834"/>
                      </a:cubicBezTo>
                      <a:cubicBezTo>
                        <a:pt x="634" y="834"/>
                        <a:pt x="834" y="668"/>
                        <a:pt x="834" y="434"/>
                      </a:cubicBezTo>
                      <a:cubicBezTo>
                        <a:pt x="834" y="201"/>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1"/>
                <p:cNvSpPr/>
                <p:nvPr/>
              </p:nvSpPr>
              <p:spPr>
                <a:xfrm>
                  <a:off x="4174825" y="4875600"/>
                  <a:ext cx="20875" cy="20875"/>
                </a:xfrm>
                <a:custGeom>
                  <a:avLst/>
                  <a:gdLst/>
                  <a:ahLst/>
                  <a:cxnLst/>
                  <a:rect l="l" t="t" r="r" b="b"/>
                  <a:pathLst>
                    <a:path w="835" h="835" extrusionOk="0">
                      <a:moveTo>
                        <a:pt x="401" y="0"/>
                      </a:moveTo>
                      <a:cubicBezTo>
                        <a:pt x="167" y="0"/>
                        <a:pt x="0" y="201"/>
                        <a:pt x="0" y="434"/>
                      </a:cubicBezTo>
                      <a:cubicBezTo>
                        <a:pt x="0" y="668"/>
                        <a:pt x="167" y="834"/>
                        <a:pt x="401" y="834"/>
                      </a:cubicBezTo>
                      <a:cubicBezTo>
                        <a:pt x="634" y="834"/>
                        <a:pt x="834" y="668"/>
                        <a:pt x="834" y="434"/>
                      </a:cubicBezTo>
                      <a:cubicBezTo>
                        <a:pt x="834" y="201"/>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1"/>
                <p:cNvSpPr/>
                <p:nvPr/>
              </p:nvSpPr>
              <p:spPr>
                <a:xfrm>
                  <a:off x="4274900" y="4875600"/>
                  <a:ext cx="20875" cy="20875"/>
                </a:xfrm>
                <a:custGeom>
                  <a:avLst/>
                  <a:gdLst/>
                  <a:ahLst/>
                  <a:cxnLst/>
                  <a:rect l="l" t="t" r="r" b="b"/>
                  <a:pathLst>
                    <a:path w="835" h="835" extrusionOk="0">
                      <a:moveTo>
                        <a:pt x="400" y="0"/>
                      </a:moveTo>
                      <a:cubicBezTo>
                        <a:pt x="167" y="0"/>
                        <a:pt x="0" y="201"/>
                        <a:pt x="0" y="434"/>
                      </a:cubicBezTo>
                      <a:cubicBezTo>
                        <a:pt x="0" y="668"/>
                        <a:pt x="167" y="834"/>
                        <a:pt x="400" y="834"/>
                      </a:cubicBezTo>
                      <a:cubicBezTo>
                        <a:pt x="634" y="834"/>
                        <a:pt x="834" y="668"/>
                        <a:pt x="834" y="434"/>
                      </a:cubicBezTo>
                      <a:cubicBezTo>
                        <a:pt x="834" y="201"/>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a:off x="4375800" y="4875600"/>
                  <a:ext cx="20875" cy="20875"/>
                </a:xfrm>
                <a:custGeom>
                  <a:avLst/>
                  <a:gdLst/>
                  <a:ahLst/>
                  <a:cxnLst/>
                  <a:rect l="l" t="t" r="r" b="b"/>
                  <a:pathLst>
                    <a:path w="835" h="835" extrusionOk="0">
                      <a:moveTo>
                        <a:pt x="434" y="0"/>
                      </a:moveTo>
                      <a:cubicBezTo>
                        <a:pt x="200" y="0"/>
                        <a:pt x="0" y="201"/>
                        <a:pt x="0" y="434"/>
                      </a:cubicBezTo>
                      <a:cubicBezTo>
                        <a:pt x="0" y="668"/>
                        <a:pt x="200" y="834"/>
                        <a:pt x="434" y="834"/>
                      </a:cubicBezTo>
                      <a:cubicBezTo>
                        <a:pt x="634" y="834"/>
                        <a:pt x="834" y="668"/>
                        <a:pt x="834" y="434"/>
                      </a:cubicBezTo>
                      <a:cubicBezTo>
                        <a:pt x="834" y="201"/>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4475875" y="4875600"/>
                  <a:ext cx="20875" cy="20875"/>
                </a:xfrm>
                <a:custGeom>
                  <a:avLst/>
                  <a:gdLst/>
                  <a:ahLst/>
                  <a:cxnLst/>
                  <a:rect l="l" t="t" r="r" b="b"/>
                  <a:pathLst>
                    <a:path w="835" h="835" extrusionOk="0">
                      <a:moveTo>
                        <a:pt x="434" y="0"/>
                      </a:moveTo>
                      <a:cubicBezTo>
                        <a:pt x="200" y="0"/>
                        <a:pt x="0" y="201"/>
                        <a:pt x="0" y="434"/>
                      </a:cubicBezTo>
                      <a:cubicBezTo>
                        <a:pt x="0" y="668"/>
                        <a:pt x="200" y="834"/>
                        <a:pt x="434" y="834"/>
                      </a:cubicBezTo>
                      <a:cubicBezTo>
                        <a:pt x="634" y="834"/>
                        <a:pt x="834" y="668"/>
                        <a:pt x="834" y="434"/>
                      </a:cubicBezTo>
                      <a:cubicBezTo>
                        <a:pt x="834" y="201"/>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a:off x="4576775" y="4875600"/>
                  <a:ext cx="20875" cy="20875"/>
                </a:xfrm>
                <a:custGeom>
                  <a:avLst/>
                  <a:gdLst/>
                  <a:ahLst/>
                  <a:cxnLst/>
                  <a:rect l="l" t="t" r="r" b="b"/>
                  <a:pathLst>
                    <a:path w="835" h="835" extrusionOk="0">
                      <a:moveTo>
                        <a:pt x="434" y="0"/>
                      </a:moveTo>
                      <a:cubicBezTo>
                        <a:pt x="201" y="0"/>
                        <a:pt x="0" y="201"/>
                        <a:pt x="0" y="434"/>
                      </a:cubicBezTo>
                      <a:cubicBezTo>
                        <a:pt x="0" y="668"/>
                        <a:pt x="201" y="834"/>
                        <a:pt x="434" y="834"/>
                      </a:cubicBezTo>
                      <a:cubicBezTo>
                        <a:pt x="668" y="834"/>
                        <a:pt x="834" y="668"/>
                        <a:pt x="834" y="434"/>
                      </a:cubicBezTo>
                      <a:cubicBezTo>
                        <a:pt x="834" y="201"/>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1"/>
                <p:cNvSpPr/>
                <p:nvPr/>
              </p:nvSpPr>
              <p:spPr>
                <a:xfrm>
                  <a:off x="4686850" y="4875600"/>
                  <a:ext cx="20875" cy="20875"/>
                </a:xfrm>
                <a:custGeom>
                  <a:avLst/>
                  <a:gdLst/>
                  <a:ahLst/>
                  <a:cxnLst/>
                  <a:rect l="l" t="t" r="r" b="b"/>
                  <a:pathLst>
                    <a:path w="835" h="835" extrusionOk="0">
                      <a:moveTo>
                        <a:pt x="401" y="0"/>
                      </a:moveTo>
                      <a:cubicBezTo>
                        <a:pt x="134" y="0"/>
                        <a:pt x="1" y="234"/>
                        <a:pt x="1" y="434"/>
                      </a:cubicBezTo>
                      <a:cubicBezTo>
                        <a:pt x="1" y="668"/>
                        <a:pt x="201" y="834"/>
                        <a:pt x="401" y="834"/>
                      </a:cubicBezTo>
                      <a:cubicBezTo>
                        <a:pt x="668" y="834"/>
                        <a:pt x="834" y="634"/>
                        <a:pt x="834" y="434"/>
                      </a:cubicBezTo>
                      <a:cubicBezTo>
                        <a:pt x="834"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1"/>
                <p:cNvSpPr/>
                <p:nvPr/>
              </p:nvSpPr>
              <p:spPr>
                <a:xfrm>
                  <a:off x="4787750" y="4875600"/>
                  <a:ext cx="20875" cy="20875"/>
                </a:xfrm>
                <a:custGeom>
                  <a:avLst/>
                  <a:gdLst/>
                  <a:ahLst/>
                  <a:cxnLst/>
                  <a:rect l="l" t="t" r="r" b="b"/>
                  <a:pathLst>
                    <a:path w="835" h="835" extrusionOk="0">
                      <a:moveTo>
                        <a:pt x="401" y="0"/>
                      </a:moveTo>
                      <a:cubicBezTo>
                        <a:pt x="168" y="0"/>
                        <a:pt x="1" y="234"/>
                        <a:pt x="1" y="434"/>
                      </a:cubicBezTo>
                      <a:cubicBezTo>
                        <a:pt x="1" y="668"/>
                        <a:pt x="201" y="834"/>
                        <a:pt x="401" y="834"/>
                      </a:cubicBezTo>
                      <a:cubicBezTo>
                        <a:pt x="668" y="834"/>
                        <a:pt x="835" y="634"/>
                        <a:pt x="835" y="434"/>
                      </a:cubicBezTo>
                      <a:cubicBezTo>
                        <a:pt x="835" y="167"/>
                        <a:pt x="635"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4887825" y="4875600"/>
                  <a:ext cx="20875" cy="20875"/>
                </a:xfrm>
                <a:custGeom>
                  <a:avLst/>
                  <a:gdLst/>
                  <a:ahLst/>
                  <a:cxnLst/>
                  <a:rect l="l" t="t" r="r" b="b"/>
                  <a:pathLst>
                    <a:path w="835" h="835" extrusionOk="0">
                      <a:moveTo>
                        <a:pt x="401" y="0"/>
                      </a:moveTo>
                      <a:cubicBezTo>
                        <a:pt x="167" y="0"/>
                        <a:pt x="1" y="234"/>
                        <a:pt x="1" y="434"/>
                      </a:cubicBezTo>
                      <a:cubicBezTo>
                        <a:pt x="1" y="668"/>
                        <a:pt x="201" y="834"/>
                        <a:pt x="401" y="834"/>
                      </a:cubicBezTo>
                      <a:cubicBezTo>
                        <a:pt x="668" y="834"/>
                        <a:pt x="835" y="634"/>
                        <a:pt x="835" y="434"/>
                      </a:cubicBezTo>
                      <a:cubicBezTo>
                        <a:pt x="835"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a:off x="4987900" y="4875600"/>
                  <a:ext cx="21700" cy="20875"/>
                </a:xfrm>
                <a:custGeom>
                  <a:avLst/>
                  <a:gdLst/>
                  <a:ahLst/>
                  <a:cxnLst/>
                  <a:rect l="l" t="t" r="r" b="b"/>
                  <a:pathLst>
                    <a:path w="868" h="835" extrusionOk="0">
                      <a:moveTo>
                        <a:pt x="401" y="0"/>
                      </a:moveTo>
                      <a:cubicBezTo>
                        <a:pt x="167" y="0"/>
                        <a:pt x="0" y="234"/>
                        <a:pt x="0" y="434"/>
                      </a:cubicBezTo>
                      <a:cubicBezTo>
                        <a:pt x="0" y="668"/>
                        <a:pt x="201" y="834"/>
                        <a:pt x="401" y="834"/>
                      </a:cubicBezTo>
                      <a:cubicBezTo>
                        <a:pt x="668" y="834"/>
                        <a:pt x="834" y="634"/>
                        <a:pt x="834" y="434"/>
                      </a:cubicBezTo>
                      <a:cubicBezTo>
                        <a:pt x="868"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a:off x="5088800" y="4875600"/>
                  <a:ext cx="20875" cy="20875"/>
                </a:xfrm>
                <a:custGeom>
                  <a:avLst/>
                  <a:gdLst/>
                  <a:ahLst/>
                  <a:cxnLst/>
                  <a:rect l="l" t="t" r="r" b="b"/>
                  <a:pathLst>
                    <a:path w="835" h="835" extrusionOk="0">
                      <a:moveTo>
                        <a:pt x="434" y="0"/>
                      </a:moveTo>
                      <a:cubicBezTo>
                        <a:pt x="167" y="0"/>
                        <a:pt x="1" y="234"/>
                        <a:pt x="1" y="434"/>
                      </a:cubicBezTo>
                      <a:cubicBezTo>
                        <a:pt x="1" y="668"/>
                        <a:pt x="201" y="834"/>
                        <a:pt x="434" y="834"/>
                      </a:cubicBezTo>
                      <a:cubicBezTo>
                        <a:pt x="668" y="834"/>
                        <a:pt x="835" y="634"/>
                        <a:pt x="835" y="434"/>
                      </a:cubicBezTo>
                      <a:cubicBezTo>
                        <a:pt x="835" y="167"/>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5188875" y="4875600"/>
                  <a:ext cx="20875" cy="20875"/>
                </a:xfrm>
                <a:custGeom>
                  <a:avLst/>
                  <a:gdLst/>
                  <a:ahLst/>
                  <a:cxnLst/>
                  <a:rect l="l" t="t" r="r" b="b"/>
                  <a:pathLst>
                    <a:path w="835" h="835" extrusionOk="0">
                      <a:moveTo>
                        <a:pt x="434" y="0"/>
                      </a:moveTo>
                      <a:cubicBezTo>
                        <a:pt x="167" y="0"/>
                        <a:pt x="1" y="234"/>
                        <a:pt x="1" y="434"/>
                      </a:cubicBezTo>
                      <a:cubicBezTo>
                        <a:pt x="1" y="668"/>
                        <a:pt x="201" y="834"/>
                        <a:pt x="434" y="834"/>
                      </a:cubicBezTo>
                      <a:cubicBezTo>
                        <a:pt x="668" y="834"/>
                        <a:pt x="834" y="634"/>
                        <a:pt x="834" y="434"/>
                      </a:cubicBezTo>
                      <a:cubicBezTo>
                        <a:pt x="834"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1"/>
                <p:cNvSpPr/>
                <p:nvPr/>
              </p:nvSpPr>
              <p:spPr>
                <a:xfrm>
                  <a:off x="5289775" y="4875600"/>
                  <a:ext cx="20875" cy="20875"/>
                </a:xfrm>
                <a:custGeom>
                  <a:avLst/>
                  <a:gdLst/>
                  <a:ahLst/>
                  <a:cxnLst/>
                  <a:rect l="l" t="t" r="r" b="b"/>
                  <a:pathLst>
                    <a:path w="835" h="835" extrusionOk="0">
                      <a:moveTo>
                        <a:pt x="434" y="0"/>
                      </a:moveTo>
                      <a:cubicBezTo>
                        <a:pt x="201" y="0"/>
                        <a:pt x="1" y="201"/>
                        <a:pt x="1" y="434"/>
                      </a:cubicBezTo>
                      <a:cubicBezTo>
                        <a:pt x="1" y="668"/>
                        <a:pt x="201" y="834"/>
                        <a:pt x="434" y="834"/>
                      </a:cubicBezTo>
                      <a:cubicBezTo>
                        <a:pt x="668" y="834"/>
                        <a:pt x="835" y="668"/>
                        <a:pt x="835" y="434"/>
                      </a:cubicBezTo>
                      <a:cubicBezTo>
                        <a:pt x="835" y="201"/>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1"/>
                <p:cNvSpPr/>
                <p:nvPr/>
              </p:nvSpPr>
              <p:spPr>
                <a:xfrm>
                  <a:off x="5389850" y="4875600"/>
                  <a:ext cx="20875" cy="20875"/>
                </a:xfrm>
                <a:custGeom>
                  <a:avLst/>
                  <a:gdLst/>
                  <a:ahLst/>
                  <a:cxnLst/>
                  <a:rect l="l" t="t" r="r" b="b"/>
                  <a:pathLst>
                    <a:path w="835" h="835" extrusionOk="0">
                      <a:moveTo>
                        <a:pt x="434" y="0"/>
                      </a:moveTo>
                      <a:cubicBezTo>
                        <a:pt x="201" y="0"/>
                        <a:pt x="1" y="201"/>
                        <a:pt x="1" y="434"/>
                      </a:cubicBezTo>
                      <a:cubicBezTo>
                        <a:pt x="1" y="668"/>
                        <a:pt x="201" y="834"/>
                        <a:pt x="434" y="834"/>
                      </a:cubicBezTo>
                      <a:cubicBezTo>
                        <a:pt x="668" y="834"/>
                        <a:pt x="835" y="668"/>
                        <a:pt x="835" y="434"/>
                      </a:cubicBezTo>
                      <a:cubicBezTo>
                        <a:pt x="835" y="201"/>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5489925" y="4875600"/>
                  <a:ext cx="22550" cy="20875"/>
                </a:xfrm>
                <a:custGeom>
                  <a:avLst/>
                  <a:gdLst/>
                  <a:ahLst/>
                  <a:cxnLst/>
                  <a:rect l="l" t="t" r="r" b="b"/>
                  <a:pathLst>
                    <a:path w="902" h="835" extrusionOk="0">
                      <a:moveTo>
                        <a:pt x="434" y="0"/>
                      </a:moveTo>
                      <a:cubicBezTo>
                        <a:pt x="167" y="0"/>
                        <a:pt x="0" y="234"/>
                        <a:pt x="0" y="434"/>
                      </a:cubicBezTo>
                      <a:cubicBezTo>
                        <a:pt x="0" y="668"/>
                        <a:pt x="234" y="834"/>
                        <a:pt x="434" y="834"/>
                      </a:cubicBezTo>
                      <a:cubicBezTo>
                        <a:pt x="668" y="834"/>
                        <a:pt x="834" y="634"/>
                        <a:pt x="834" y="434"/>
                      </a:cubicBezTo>
                      <a:cubicBezTo>
                        <a:pt x="901" y="167"/>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a:off x="5591675" y="4875600"/>
                  <a:ext cx="20850" cy="20875"/>
                </a:xfrm>
                <a:custGeom>
                  <a:avLst/>
                  <a:gdLst/>
                  <a:ahLst/>
                  <a:cxnLst/>
                  <a:rect l="l" t="t" r="r" b="b"/>
                  <a:pathLst>
                    <a:path w="834" h="835" extrusionOk="0">
                      <a:moveTo>
                        <a:pt x="400" y="0"/>
                      </a:moveTo>
                      <a:cubicBezTo>
                        <a:pt x="167" y="0"/>
                        <a:pt x="0" y="201"/>
                        <a:pt x="0" y="434"/>
                      </a:cubicBezTo>
                      <a:cubicBezTo>
                        <a:pt x="0" y="668"/>
                        <a:pt x="167" y="834"/>
                        <a:pt x="400" y="834"/>
                      </a:cubicBezTo>
                      <a:cubicBezTo>
                        <a:pt x="634" y="834"/>
                        <a:pt x="834" y="668"/>
                        <a:pt x="834" y="434"/>
                      </a:cubicBezTo>
                      <a:cubicBezTo>
                        <a:pt x="834" y="201"/>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
                <p:cNvSpPr/>
                <p:nvPr/>
              </p:nvSpPr>
              <p:spPr>
                <a:xfrm>
                  <a:off x="5691725" y="4875600"/>
                  <a:ext cx="20875" cy="20875"/>
                </a:xfrm>
                <a:custGeom>
                  <a:avLst/>
                  <a:gdLst/>
                  <a:ahLst/>
                  <a:cxnLst/>
                  <a:rect l="l" t="t" r="r" b="b"/>
                  <a:pathLst>
                    <a:path w="835" h="835" extrusionOk="0">
                      <a:moveTo>
                        <a:pt x="401" y="0"/>
                      </a:moveTo>
                      <a:cubicBezTo>
                        <a:pt x="168" y="0"/>
                        <a:pt x="1" y="234"/>
                        <a:pt x="1" y="434"/>
                      </a:cubicBezTo>
                      <a:cubicBezTo>
                        <a:pt x="1" y="668"/>
                        <a:pt x="201" y="834"/>
                        <a:pt x="401" y="834"/>
                      </a:cubicBezTo>
                      <a:cubicBezTo>
                        <a:pt x="668" y="834"/>
                        <a:pt x="835" y="634"/>
                        <a:pt x="835" y="434"/>
                      </a:cubicBezTo>
                      <a:cubicBezTo>
                        <a:pt x="835" y="167"/>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5792650" y="4875600"/>
                  <a:ext cx="20875" cy="20875"/>
                </a:xfrm>
                <a:custGeom>
                  <a:avLst/>
                  <a:gdLst/>
                  <a:ahLst/>
                  <a:cxnLst/>
                  <a:rect l="l" t="t" r="r" b="b"/>
                  <a:pathLst>
                    <a:path w="835" h="835" extrusionOk="0">
                      <a:moveTo>
                        <a:pt x="400" y="0"/>
                      </a:moveTo>
                      <a:cubicBezTo>
                        <a:pt x="167" y="0"/>
                        <a:pt x="0" y="201"/>
                        <a:pt x="0" y="434"/>
                      </a:cubicBezTo>
                      <a:cubicBezTo>
                        <a:pt x="0" y="668"/>
                        <a:pt x="167" y="834"/>
                        <a:pt x="400" y="834"/>
                      </a:cubicBezTo>
                      <a:cubicBezTo>
                        <a:pt x="634" y="834"/>
                        <a:pt x="834" y="668"/>
                        <a:pt x="834" y="434"/>
                      </a:cubicBezTo>
                      <a:cubicBezTo>
                        <a:pt x="834" y="201"/>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1"/>
                <p:cNvSpPr/>
                <p:nvPr/>
              </p:nvSpPr>
              <p:spPr>
                <a:xfrm>
                  <a:off x="5892725" y="4875600"/>
                  <a:ext cx="20850" cy="20875"/>
                </a:xfrm>
                <a:custGeom>
                  <a:avLst/>
                  <a:gdLst/>
                  <a:ahLst/>
                  <a:cxnLst/>
                  <a:rect l="l" t="t" r="r" b="b"/>
                  <a:pathLst>
                    <a:path w="834" h="835" extrusionOk="0">
                      <a:moveTo>
                        <a:pt x="400" y="0"/>
                      </a:moveTo>
                      <a:cubicBezTo>
                        <a:pt x="167" y="0"/>
                        <a:pt x="0" y="201"/>
                        <a:pt x="0" y="434"/>
                      </a:cubicBezTo>
                      <a:cubicBezTo>
                        <a:pt x="0" y="668"/>
                        <a:pt x="167" y="834"/>
                        <a:pt x="400" y="834"/>
                      </a:cubicBezTo>
                      <a:cubicBezTo>
                        <a:pt x="634" y="834"/>
                        <a:pt x="834" y="668"/>
                        <a:pt x="834" y="434"/>
                      </a:cubicBezTo>
                      <a:cubicBezTo>
                        <a:pt x="834" y="201"/>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1"/>
                <p:cNvSpPr/>
                <p:nvPr/>
              </p:nvSpPr>
              <p:spPr>
                <a:xfrm>
                  <a:off x="3190775" y="4984000"/>
                  <a:ext cx="875" cy="5875"/>
                </a:xfrm>
                <a:custGeom>
                  <a:avLst/>
                  <a:gdLst/>
                  <a:ahLst/>
                  <a:cxnLst/>
                  <a:rect l="l" t="t" r="r" b="b"/>
                  <a:pathLst>
                    <a:path w="35" h="235" extrusionOk="0">
                      <a:moveTo>
                        <a:pt x="1" y="1"/>
                      </a:moveTo>
                      <a:lnTo>
                        <a:pt x="1" y="234"/>
                      </a:lnTo>
                      <a:cubicBezTo>
                        <a:pt x="1" y="168"/>
                        <a:pt x="34" y="134"/>
                        <a:pt x="34" y="101"/>
                      </a:cubicBezTo>
                      <a:cubicBezTo>
                        <a:pt x="1" y="68"/>
                        <a:pt x="1" y="68"/>
                        <a:pt x="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3270000" y="4975675"/>
                  <a:ext cx="21725" cy="20875"/>
                </a:xfrm>
                <a:custGeom>
                  <a:avLst/>
                  <a:gdLst/>
                  <a:ahLst/>
                  <a:cxnLst/>
                  <a:rect l="l" t="t" r="r" b="b"/>
                  <a:pathLst>
                    <a:path w="869" h="835" extrusionOk="0">
                      <a:moveTo>
                        <a:pt x="401" y="0"/>
                      </a:moveTo>
                      <a:cubicBezTo>
                        <a:pt x="168" y="0"/>
                        <a:pt x="1" y="234"/>
                        <a:pt x="1" y="434"/>
                      </a:cubicBezTo>
                      <a:cubicBezTo>
                        <a:pt x="1" y="667"/>
                        <a:pt x="201" y="834"/>
                        <a:pt x="401" y="834"/>
                      </a:cubicBezTo>
                      <a:cubicBezTo>
                        <a:pt x="668" y="834"/>
                        <a:pt x="835" y="634"/>
                        <a:pt x="835" y="434"/>
                      </a:cubicBezTo>
                      <a:cubicBezTo>
                        <a:pt x="868" y="234"/>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a:off x="3370900" y="4975675"/>
                  <a:ext cx="20875" cy="20875"/>
                </a:xfrm>
                <a:custGeom>
                  <a:avLst/>
                  <a:gdLst/>
                  <a:ahLst/>
                  <a:cxnLst/>
                  <a:rect l="l" t="t" r="r" b="b"/>
                  <a:pathLst>
                    <a:path w="835" h="835" extrusionOk="0">
                      <a:moveTo>
                        <a:pt x="435" y="0"/>
                      </a:moveTo>
                      <a:cubicBezTo>
                        <a:pt x="168" y="0"/>
                        <a:pt x="1" y="234"/>
                        <a:pt x="1" y="434"/>
                      </a:cubicBezTo>
                      <a:cubicBezTo>
                        <a:pt x="1" y="667"/>
                        <a:pt x="201" y="834"/>
                        <a:pt x="435" y="834"/>
                      </a:cubicBezTo>
                      <a:cubicBezTo>
                        <a:pt x="668" y="834"/>
                        <a:pt x="835" y="634"/>
                        <a:pt x="835" y="434"/>
                      </a:cubicBezTo>
                      <a:cubicBezTo>
                        <a:pt x="835" y="234"/>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470975" y="4975675"/>
                  <a:ext cx="20875" cy="20875"/>
                </a:xfrm>
                <a:custGeom>
                  <a:avLst/>
                  <a:gdLst/>
                  <a:ahLst/>
                  <a:cxnLst/>
                  <a:rect l="l" t="t" r="r" b="b"/>
                  <a:pathLst>
                    <a:path w="835" h="835" extrusionOk="0">
                      <a:moveTo>
                        <a:pt x="434" y="0"/>
                      </a:moveTo>
                      <a:cubicBezTo>
                        <a:pt x="168" y="0"/>
                        <a:pt x="1" y="234"/>
                        <a:pt x="1" y="434"/>
                      </a:cubicBezTo>
                      <a:cubicBezTo>
                        <a:pt x="1" y="667"/>
                        <a:pt x="201" y="834"/>
                        <a:pt x="434" y="834"/>
                      </a:cubicBezTo>
                      <a:cubicBezTo>
                        <a:pt x="635" y="834"/>
                        <a:pt x="835" y="634"/>
                        <a:pt x="835" y="434"/>
                      </a:cubicBezTo>
                      <a:cubicBezTo>
                        <a:pt x="835" y="234"/>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1"/>
                <p:cNvSpPr/>
                <p:nvPr/>
              </p:nvSpPr>
              <p:spPr>
                <a:xfrm>
                  <a:off x="3571900" y="4975675"/>
                  <a:ext cx="20850" cy="20875"/>
                </a:xfrm>
                <a:custGeom>
                  <a:avLst/>
                  <a:gdLst/>
                  <a:ahLst/>
                  <a:cxnLst/>
                  <a:rect l="l" t="t" r="r" b="b"/>
                  <a:pathLst>
                    <a:path w="834" h="835" extrusionOk="0">
                      <a:moveTo>
                        <a:pt x="434" y="0"/>
                      </a:moveTo>
                      <a:cubicBezTo>
                        <a:pt x="167" y="0"/>
                        <a:pt x="0" y="234"/>
                        <a:pt x="0" y="434"/>
                      </a:cubicBezTo>
                      <a:cubicBezTo>
                        <a:pt x="0" y="667"/>
                        <a:pt x="234" y="834"/>
                        <a:pt x="434" y="834"/>
                      </a:cubicBezTo>
                      <a:cubicBezTo>
                        <a:pt x="634" y="834"/>
                        <a:pt x="834" y="634"/>
                        <a:pt x="834" y="434"/>
                      </a:cubicBezTo>
                      <a:cubicBezTo>
                        <a:pt x="834" y="234"/>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1"/>
                <p:cNvSpPr/>
                <p:nvPr/>
              </p:nvSpPr>
              <p:spPr>
                <a:xfrm>
                  <a:off x="3671950" y="4975675"/>
                  <a:ext cx="20875" cy="20875"/>
                </a:xfrm>
                <a:custGeom>
                  <a:avLst/>
                  <a:gdLst/>
                  <a:ahLst/>
                  <a:cxnLst/>
                  <a:rect l="l" t="t" r="r" b="b"/>
                  <a:pathLst>
                    <a:path w="835" h="835" extrusionOk="0">
                      <a:moveTo>
                        <a:pt x="435" y="0"/>
                      </a:moveTo>
                      <a:cubicBezTo>
                        <a:pt x="201" y="0"/>
                        <a:pt x="1" y="200"/>
                        <a:pt x="1" y="434"/>
                      </a:cubicBezTo>
                      <a:cubicBezTo>
                        <a:pt x="1" y="667"/>
                        <a:pt x="201" y="834"/>
                        <a:pt x="435" y="834"/>
                      </a:cubicBezTo>
                      <a:cubicBezTo>
                        <a:pt x="668" y="834"/>
                        <a:pt x="835" y="667"/>
                        <a:pt x="835" y="434"/>
                      </a:cubicBezTo>
                      <a:cubicBezTo>
                        <a:pt x="835" y="200"/>
                        <a:pt x="668"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1"/>
                <p:cNvSpPr/>
                <p:nvPr/>
              </p:nvSpPr>
              <p:spPr>
                <a:xfrm>
                  <a:off x="3772025" y="4975675"/>
                  <a:ext cx="20875" cy="20875"/>
                </a:xfrm>
                <a:custGeom>
                  <a:avLst/>
                  <a:gdLst/>
                  <a:ahLst/>
                  <a:cxnLst/>
                  <a:rect l="l" t="t" r="r" b="b"/>
                  <a:pathLst>
                    <a:path w="835" h="835" extrusionOk="0">
                      <a:moveTo>
                        <a:pt x="434" y="0"/>
                      </a:moveTo>
                      <a:cubicBezTo>
                        <a:pt x="201" y="0"/>
                        <a:pt x="1" y="200"/>
                        <a:pt x="1" y="434"/>
                      </a:cubicBezTo>
                      <a:cubicBezTo>
                        <a:pt x="1" y="667"/>
                        <a:pt x="201" y="834"/>
                        <a:pt x="434" y="834"/>
                      </a:cubicBezTo>
                      <a:cubicBezTo>
                        <a:pt x="668" y="834"/>
                        <a:pt x="835" y="667"/>
                        <a:pt x="835" y="434"/>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3872925" y="4975675"/>
                  <a:ext cx="20875" cy="20875"/>
                </a:xfrm>
                <a:custGeom>
                  <a:avLst/>
                  <a:gdLst/>
                  <a:ahLst/>
                  <a:cxnLst/>
                  <a:rect l="l" t="t" r="r" b="b"/>
                  <a:pathLst>
                    <a:path w="835" h="835" extrusionOk="0">
                      <a:moveTo>
                        <a:pt x="435" y="0"/>
                      </a:moveTo>
                      <a:cubicBezTo>
                        <a:pt x="168" y="0"/>
                        <a:pt x="1" y="234"/>
                        <a:pt x="1" y="434"/>
                      </a:cubicBezTo>
                      <a:cubicBezTo>
                        <a:pt x="1" y="667"/>
                        <a:pt x="234" y="834"/>
                        <a:pt x="435" y="834"/>
                      </a:cubicBezTo>
                      <a:cubicBezTo>
                        <a:pt x="701" y="834"/>
                        <a:pt x="835" y="634"/>
                        <a:pt x="835" y="434"/>
                      </a:cubicBezTo>
                      <a:cubicBezTo>
                        <a:pt x="835" y="234"/>
                        <a:pt x="635" y="0"/>
                        <a:pt x="435"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973850" y="4975675"/>
                  <a:ext cx="20875" cy="20875"/>
                </a:xfrm>
                <a:custGeom>
                  <a:avLst/>
                  <a:gdLst/>
                  <a:ahLst/>
                  <a:cxnLst/>
                  <a:rect l="l" t="t" r="r" b="b"/>
                  <a:pathLst>
                    <a:path w="835" h="835" extrusionOk="0">
                      <a:moveTo>
                        <a:pt x="400" y="0"/>
                      </a:moveTo>
                      <a:cubicBezTo>
                        <a:pt x="134" y="0"/>
                        <a:pt x="0" y="234"/>
                        <a:pt x="0" y="434"/>
                      </a:cubicBezTo>
                      <a:cubicBezTo>
                        <a:pt x="0" y="667"/>
                        <a:pt x="200" y="834"/>
                        <a:pt x="400" y="834"/>
                      </a:cubicBezTo>
                      <a:cubicBezTo>
                        <a:pt x="667" y="834"/>
                        <a:pt x="834" y="634"/>
                        <a:pt x="834" y="434"/>
                      </a:cubicBezTo>
                      <a:cubicBezTo>
                        <a:pt x="834" y="234"/>
                        <a:pt x="667"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4074750" y="4975675"/>
                  <a:ext cx="20875" cy="20875"/>
                </a:xfrm>
                <a:custGeom>
                  <a:avLst/>
                  <a:gdLst/>
                  <a:ahLst/>
                  <a:cxnLst/>
                  <a:rect l="l" t="t" r="r" b="b"/>
                  <a:pathLst>
                    <a:path w="835" h="835" extrusionOk="0">
                      <a:moveTo>
                        <a:pt x="401" y="0"/>
                      </a:moveTo>
                      <a:cubicBezTo>
                        <a:pt x="167" y="0"/>
                        <a:pt x="0" y="200"/>
                        <a:pt x="0" y="434"/>
                      </a:cubicBezTo>
                      <a:cubicBezTo>
                        <a:pt x="0" y="667"/>
                        <a:pt x="167" y="834"/>
                        <a:pt x="401" y="834"/>
                      </a:cubicBezTo>
                      <a:cubicBezTo>
                        <a:pt x="634" y="834"/>
                        <a:pt x="834" y="667"/>
                        <a:pt x="834" y="434"/>
                      </a:cubicBezTo>
                      <a:cubicBezTo>
                        <a:pt x="834" y="200"/>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4174825" y="4975675"/>
                  <a:ext cx="20875" cy="20875"/>
                </a:xfrm>
                <a:custGeom>
                  <a:avLst/>
                  <a:gdLst/>
                  <a:ahLst/>
                  <a:cxnLst/>
                  <a:rect l="l" t="t" r="r" b="b"/>
                  <a:pathLst>
                    <a:path w="835" h="835" extrusionOk="0">
                      <a:moveTo>
                        <a:pt x="401" y="0"/>
                      </a:moveTo>
                      <a:cubicBezTo>
                        <a:pt x="167" y="0"/>
                        <a:pt x="0" y="200"/>
                        <a:pt x="0" y="434"/>
                      </a:cubicBezTo>
                      <a:cubicBezTo>
                        <a:pt x="0" y="667"/>
                        <a:pt x="167" y="834"/>
                        <a:pt x="401" y="834"/>
                      </a:cubicBezTo>
                      <a:cubicBezTo>
                        <a:pt x="634" y="834"/>
                        <a:pt x="834" y="667"/>
                        <a:pt x="834" y="434"/>
                      </a:cubicBezTo>
                      <a:cubicBezTo>
                        <a:pt x="834" y="200"/>
                        <a:pt x="634"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4274900" y="4975675"/>
                  <a:ext cx="20875" cy="20875"/>
                </a:xfrm>
                <a:custGeom>
                  <a:avLst/>
                  <a:gdLst/>
                  <a:ahLst/>
                  <a:cxnLst/>
                  <a:rect l="l" t="t" r="r" b="b"/>
                  <a:pathLst>
                    <a:path w="835" h="835" extrusionOk="0">
                      <a:moveTo>
                        <a:pt x="400" y="0"/>
                      </a:moveTo>
                      <a:cubicBezTo>
                        <a:pt x="167" y="0"/>
                        <a:pt x="0" y="200"/>
                        <a:pt x="0" y="434"/>
                      </a:cubicBezTo>
                      <a:cubicBezTo>
                        <a:pt x="0" y="667"/>
                        <a:pt x="167" y="834"/>
                        <a:pt x="400" y="834"/>
                      </a:cubicBezTo>
                      <a:cubicBezTo>
                        <a:pt x="634" y="834"/>
                        <a:pt x="834" y="667"/>
                        <a:pt x="834" y="434"/>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4375800" y="4975675"/>
                  <a:ext cx="20875" cy="20875"/>
                </a:xfrm>
                <a:custGeom>
                  <a:avLst/>
                  <a:gdLst/>
                  <a:ahLst/>
                  <a:cxnLst/>
                  <a:rect l="l" t="t" r="r" b="b"/>
                  <a:pathLst>
                    <a:path w="835" h="835" extrusionOk="0">
                      <a:moveTo>
                        <a:pt x="434" y="0"/>
                      </a:moveTo>
                      <a:cubicBezTo>
                        <a:pt x="200" y="0"/>
                        <a:pt x="0" y="200"/>
                        <a:pt x="0" y="434"/>
                      </a:cubicBezTo>
                      <a:cubicBezTo>
                        <a:pt x="0" y="667"/>
                        <a:pt x="200" y="834"/>
                        <a:pt x="434" y="834"/>
                      </a:cubicBezTo>
                      <a:cubicBezTo>
                        <a:pt x="634" y="834"/>
                        <a:pt x="834" y="667"/>
                        <a:pt x="834" y="434"/>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4475875" y="4975675"/>
                  <a:ext cx="20875" cy="20875"/>
                </a:xfrm>
                <a:custGeom>
                  <a:avLst/>
                  <a:gdLst/>
                  <a:ahLst/>
                  <a:cxnLst/>
                  <a:rect l="l" t="t" r="r" b="b"/>
                  <a:pathLst>
                    <a:path w="835" h="835" extrusionOk="0">
                      <a:moveTo>
                        <a:pt x="434" y="0"/>
                      </a:moveTo>
                      <a:cubicBezTo>
                        <a:pt x="200" y="0"/>
                        <a:pt x="0" y="200"/>
                        <a:pt x="0" y="434"/>
                      </a:cubicBezTo>
                      <a:cubicBezTo>
                        <a:pt x="0" y="667"/>
                        <a:pt x="200" y="834"/>
                        <a:pt x="434" y="834"/>
                      </a:cubicBezTo>
                      <a:cubicBezTo>
                        <a:pt x="634" y="834"/>
                        <a:pt x="834" y="667"/>
                        <a:pt x="834" y="434"/>
                      </a:cubicBezTo>
                      <a:cubicBezTo>
                        <a:pt x="834" y="200"/>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4576775" y="4975675"/>
                  <a:ext cx="20875" cy="20875"/>
                </a:xfrm>
                <a:custGeom>
                  <a:avLst/>
                  <a:gdLst/>
                  <a:ahLst/>
                  <a:cxnLst/>
                  <a:rect l="l" t="t" r="r" b="b"/>
                  <a:pathLst>
                    <a:path w="835" h="835" extrusionOk="0">
                      <a:moveTo>
                        <a:pt x="434" y="0"/>
                      </a:moveTo>
                      <a:cubicBezTo>
                        <a:pt x="201" y="0"/>
                        <a:pt x="0" y="200"/>
                        <a:pt x="0" y="434"/>
                      </a:cubicBezTo>
                      <a:cubicBezTo>
                        <a:pt x="0" y="667"/>
                        <a:pt x="201" y="834"/>
                        <a:pt x="434" y="834"/>
                      </a:cubicBezTo>
                      <a:cubicBezTo>
                        <a:pt x="668" y="834"/>
                        <a:pt x="834" y="667"/>
                        <a:pt x="834" y="434"/>
                      </a:cubicBezTo>
                      <a:cubicBezTo>
                        <a:pt x="834"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4686850" y="4975675"/>
                  <a:ext cx="20875" cy="20875"/>
                </a:xfrm>
                <a:custGeom>
                  <a:avLst/>
                  <a:gdLst/>
                  <a:ahLst/>
                  <a:cxnLst/>
                  <a:rect l="l" t="t" r="r" b="b"/>
                  <a:pathLst>
                    <a:path w="835" h="835" extrusionOk="0">
                      <a:moveTo>
                        <a:pt x="401" y="0"/>
                      </a:moveTo>
                      <a:cubicBezTo>
                        <a:pt x="134" y="0"/>
                        <a:pt x="1" y="234"/>
                        <a:pt x="1" y="434"/>
                      </a:cubicBezTo>
                      <a:cubicBezTo>
                        <a:pt x="1" y="667"/>
                        <a:pt x="201" y="834"/>
                        <a:pt x="401" y="834"/>
                      </a:cubicBezTo>
                      <a:cubicBezTo>
                        <a:pt x="668" y="834"/>
                        <a:pt x="834" y="634"/>
                        <a:pt x="834" y="434"/>
                      </a:cubicBezTo>
                      <a:cubicBezTo>
                        <a:pt x="834" y="234"/>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4787750" y="4975675"/>
                  <a:ext cx="20875" cy="20875"/>
                </a:xfrm>
                <a:custGeom>
                  <a:avLst/>
                  <a:gdLst/>
                  <a:ahLst/>
                  <a:cxnLst/>
                  <a:rect l="l" t="t" r="r" b="b"/>
                  <a:pathLst>
                    <a:path w="835" h="835" extrusionOk="0">
                      <a:moveTo>
                        <a:pt x="401" y="0"/>
                      </a:moveTo>
                      <a:cubicBezTo>
                        <a:pt x="168" y="0"/>
                        <a:pt x="1" y="234"/>
                        <a:pt x="1" y="434"/>
                      </a:cubicBezTo>
                      <a:cubicBezTo>
                        <a:pt x="1" y="667"/>
                        <a:pt x="201" y="834"/>
                        <a:pt x="401" y="834"/>
                      </a:cubicBezTo>
                      <a:cubicBezTo>
                        <a:pt x="668" y="834"/>
                        <a:pt x="835" y="634"/>
                        <a:pt x="835" y="434"/>
                      </a:cubicBezTo>
                      <a:cubicBezTo>
                        <a:pt x="835" y="234"/>
                        <a:pt x="635"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4887825" y="4975675"/>
                  <a:ext cx="20875" cy="20875"/>
                </a:xfrm>
                <a:custGeom>
                  <a:avLst/>
                  <a:gdLst/>
                  <a:ahLst/>
                  <a:cxnLst/>
                  <a:rect l="l" t="t" r="r" b="b"/>
                  <a:pathLst>
                    <a:path w="835" h="835" extrusionOk="0">
                      <a:moveTo>
                        <a:pt x="401" y="0"/>
                      </a:moveTo>
                      <a:cubicBezTo>
                        <a:pt x="167" y="0"/>
                        <a:pt x="1" y="234"/>
                        <a:pt x="1" y="434"/>
                      </a:cubicBezTo>
                      <a:cubicBezTo>
                        <a:pt x="1" y="667"/>
                        <a:pt x="201" y="834"/>
                        <a:pt x="401" y="834"/>
                      </a:cubicBezTo>
                      <a:cubicBezTo>
                        <a:pt x="668" y="834"/>
                        <a:pt x="835" y="634"/>
                        <a:pt x="835" y="434"/>
                      </a:cubicBezTo>
                      <a:cubicBezTo>
                        <a:pt x="835" y="234"/>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4987900" y="4975675"/>
                  <a:ext cx="21700" cy="20875"/>
                </a:xfrm>
                <a:custGeom>
                  <a:avLst/>
                  <a:gdLst/>
                  <a:ahLst/>
                  <a:cxnLst/>
                  <a:rect l="l" t="t" r="r" b="b"/>
                  <a:pathLst>
                    <a:path w="868" h="835" extrusionOk="0">
                      <a:moveTo>
                        <a:pt x="401" y="0"/>
                      </a:moveTo>
                      <a:cubicBezTo>
                        <a:pt x="167" y="0"/>
                        <a:pt x="0" y="234"/>
                        <a:pt x="0" y="434"/>
                      </a:cubicBezTo>
                      <a:cubicBezTo>
                        <a:pt x="0" y="667"/>
                        <a:pt x="201" y="834"/>
                        <a:pt x="401" y="834"/>
                      </a:cubicBezTo>
                      <a:cubicBezTo>
                        <a:pt x="668" y="834"/>
                        <a:pt x="834" y="634"/>
                        <a:pt x="834" y="434"/>
                      </a:cubicBezTo>
                      <a:cubicBezTo>
                        <a:pt x="868" y="234"/>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5088800" y="4975675"/>
                  <a:ext cx="20875" cy="20875"/>
                </a:xfrm>
                <a:custGeom>
                  <a:avLst/>
                  <a:gdLst/>
                  <a:ahLst/>
                  <a:cxnLst/>
                  <a:rect l="l" t="t" r="r" b="b"/>
                  <a:pathLst>
                    <a:path w="835" h="835" extrusionOk="0">
                      <a:moveTo>
                        <a:pt x="434" y="0"/>
                      </a:moveTo>
                      <a:cubicBezTo>
                        <a:pt x="167" y="0"/>
                        <a:pt x="1" y="234"/>
                        <a:pt x="1" y="434"/>
                      </a:cubicBezTo>
                      <a:cubicBezTo>
                        <a:pt x="1" y="667"/>
                        <a:pt x="201" y="834"/>
                        <a:pt x="434" y="834"/>
                      </a:cubicBezTo>
                      <a:cubicBezTo>
                        <a:pt x="668" y="834"/>
                        <a:pt x="835" y="634"/>
                        <a:pt x="835" y="434"/>
                      </a:cubicBezTo>
                      <a:cubicBezTo>
                        <a:pt x="835" y="234"/>
                        <a:pt x="634"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188875" y="4975675"/>
                  <a:ext cx="20875" cy="20875"/>
                </a:xfrm>
                <a:custGeom>
                  <a:avLst/>
                  <a:gdLst/>
                  <a:ahLst/>
                  <a:cxnLst/>
                  <a:rect l="l" t="t" r="r" b="b"/>
                  <a:pathLst>
                    <a:path w="835" h="835" extrusionOk="0">
                      <a:moveTo>
                        <a:pt x="434" y="0"/>
                      </a:moveTo>
                      <a:cubicBezTo>
                        <a:pt x="167" y="0"/>
                        <a:pt x="1" y="234"/>
                        <a:pt x="1" y="434"/>
                      </a:cubicBezTo>
                      <a:cubicBezTo>
                        <a:pt x="1" y="667"/>
                        <a:pt x="201" y="834"/>
                        <a:pt x="434" y="834"/>
                      </a:cubicBezTo>
                      <a:cubicBezTo>
                        <a:pt x="668" y="834"/>
                        <a:pt x="834" y="634"/>
                        <a:pt x="834" y="434"/>
                      </a:cubicBezTo>
                      <a:cubicBezTo>
                        <a:pt x="834" y="234"/>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5289775" y="4975675"/>
                  <a:ext cx="20875" cy="20875"/>
                </a:xfrm>
                <a:custGeom>
                  <a:avLst/>
                  <a:gdLst/>
                  <a:ahLst/>
                  <a:cxnLst/>
                  <a:rect l="l" t="t" r="r" b="b"/>
                  <a:pathLst>
                    <a:path w="835" h="835" extrusionOk="0">
                      <a:moveTo>
                        <a:pt x="434" y="0"/>
                      </a:moveTo>
                      <a:cubicBezTo>
                        <a:pt x="201" y="0"/>
                        <a:pt x="1" y="200"/>
                        <a:pt x="1" y="434"/>
                      </a:cubicBezTo>
                      <a:cubicBezTo>
                        <a:pt x="1" y="667"/>
                        <a:pt x="201" y="834"/>
                        <a:pt x="434" y="834"/>
                      </a:cubicBezTo>
                      <a:cubicBezTo>
                        <a:pt x="668" y="834"/>
                        <a:pt x="835" y="667"/>
                        <a:pt x="835" y="434"/>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5389850" y="4975675"/>
                  <a:ext cx="20875" cy="20875"/>
                </a:xfrm>
                <a:custGeom>
                  <a:avLst/>
                  <a:gdLst/>
                  <a:ahLst/>
                  <a:cxnLst/>
                  <a:rect l="l" t="t" r="r" b="b"/>
                  <a:pathLst>
                    <a:path w="835" h="835" extrusionOk="0">
                      <a:moveTo>
                        <a:pt x="434" y="0"/>
                      </a:moveTo>
                      <a:cubicBezTo>
                        <a:pt x="201" y="0"/>
                        <a:pt x="1" y="200"/>
                        <a:pt x="1" y="434"/>
                      </a:cubicBezTo>
                      <a:cubicBezTo>
                        <a:pt x="1" y="667"/>
                        <a:pt x="201" y="834"/>
                        <a:pt x="434" y="834"/>
                      </a:cubicBezTo>
                      <a:cubicBezTo>
                        <a:pt x="668" y="834"/>
                        <a:pt x="835" y="667"/>
                        <a:pt x="835" y="434"/>
                      </a:cubicBezTo>
                      <a:cubicBezTo>
                        <a:pt x="835" y="200"/>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5489925" y="4975675"/>
                  <a:ext cx="22550" cy="20875"/>
                </a:xfrm>
                <a:custGeom>
                  <a:avLst/>
                  <a:gdLst/>
                  <a:ahLst/>
                  <a:cxnLst/>
                  <a:rect l="l" t="t" r="r" b="b"/>
                  <a:pathLst>
                    <a:path w="902" h="835" extrusionOk="0">
                      <a:moveTo>
                        <a:pt x="434" y="0"/>
                      </a:moveTo>
                      <a:cubicBezTo>
                        <a:pt x="167" y="0"/>
                        <a:pt x="0" y="234"/>
                        <a:pt x="0" y="434"/>
                      </a:cubicBezTo>
                      <a:cubicBezTo>
                        <a:pt x="0" y="667"/>
                        <a:pt x="234" y="834"/>
                        <a:pt x="434" y="834"/>
                      </a:cubicBezTo>
                      <a:cubicBezTo>
                        <a:pt x="668" y="834"/>
                        <a:pt x="834" y="634"/>
                        <a:pt x="834" y="434"/>
                      </a:cubicBezTo>
                      <a:cubicBezTo>
                        <a:pt x="901" y="234"/>
                        <a:pt x="668" y="0"/>
                        <a:pt x="4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5591675" y="4975675"/>
                  <a:ext cx="20850" cy="20875"/>
                </a:xfrm>
                <a:custGeom>
                  <a:avLst/>
                  <a:gdLst/>
                  <a:ahLst/>
                  <a:cxnLst/>
                  <a:rect l="l" t="t" r="r" b="b"/>
                  <a:pathLst>
                    <a:path w="834" h="835" extrusionOk="0">
                      <a:moveTo>
                        <a:pt x="400" y="0"/>
                      </a:moveTo>
                      <a:cubicBezTo>
                        <a:pt x="167" y="0"/>
                        <a:pt x="0" y="200"/>
                        <a:pt x="0" y="434"/>
                      </a:cubicBezTo>
                      <a:cubicBezTo>
                        <a:pt x="0" y="667"/>
                        <a:pt x="167" y="834"/>
                        <a:pt x="400" y="834"/>
                      </a:cubicBezTo>
                      <a:cubicBezTo>
                        <a:pt x="634" y="834"/>
                        <a:pt x="834" y="667"/>
                        <a:pt x="834" y="434"/>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691725" y="4975675"/>
                  <a:ext cx="20875" cy="20875"/>
                </a:xfrm>
                <a:custGeom>
                  <a:avLst/>
                  <a:gdLst/>
                  <a:ahLst/>
                  <a:cxnLst/>
                  <a:rect l="l" t="t" r="r" b="b"/>
                  <a:pathLst>
                    <a:path w="835" h="835" extrusionOk="0">
                      <a:moveTo>
                        <a:pt x="401" y="0"/>
                      </a:moveTo>
                      <a:cubicBezTo>
                        <a:pt x="168" y="0"/>
                        <a:pt x="1" y="234"/>
                        <a:pt x="1" y="434"/>
                      </a:cubicBezTo>
                      <a:cubicBezTo>
                        <a:pt x="1" y="667"/>
                        <a:pt x="201" y="834"/>
                        <a:pt x="401" y="834"/>
                      </a:cubicBezTo>
                      <a:cubicBezTo>
                        <a:pt x="668" y="834"/>
                        <a:pt x="835" y="634"/>
                        <a:pt x="835" y="434"/>
                      </a:cubicBezTo>
                      <a:cubicBezTo>
                        <a:pt x="835" y="234"/>
                        <a:pt x="668" y="0"/>
                        <a:pt x="401"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5792650" y="4975675"/>
                  <a:ext cx="20875" cy="20875"/>
                </a:xfrm>
                <a:custGeom>
                  <a:avLst/>
                  <a:gdLst/>
                  <a:ahLst/>
                  <a:cxnLst/>
                  <a:rect l="l" t="t" r="r" b="b"/>
                  <a:pathLst>
                    <a:path w="835" h="835" extrusionOk="0">
                      <a:moveTo>
                        <a:pt x="400" y="0"/>
                      </a:moveTo>
                      <a:cubicBezTo>
                        <a:pt x="167" y="0"/>
                        <a:pt x="0" y="200"/>
                        <a:pt x="0" y="434"/>
                      </a:cubicBezTo>
                      <a:cubicBezTo>
                        <a:pt x="0" y="667"/>
                        <a:pt x="167" y="834"/>
                        <a:pt x="400" y="834"/>
                      </a:cubicBezTo>
                      <a:cubicBezTo>
                        <a:pt x="634" y="834"/>
                        <a:pt x="834" y="667"/>
                        <a:pt x="834" y="434"/>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5892725" y="4975675"/>
                  <a:ext cx="20850" cy="20875"/>
                </a:xfrm>
                <a:custGeom>
                  <a:avLst/>
                  <a:gdLst/>
                  <a:ahLst/>
                  <a:cxnLst/>
                  <a:rect l="l" t="t" r="r" b="b"/>
                  <a:pathLst>
                    <a:path w="834" h="835" extrusionOk="0">
                      <a:moveTo>
                        <a:pt x="400" y="0"/>
                      </a:moveTo>
                      <a:cubicBezTo>
                        <a:pt x="167" y="0"/>
                        <a:pt x="0" y="200"/>
                        <a:pt x="0" y="434"/>
                      </a:cubicBezTo>
                      <a:cubicBezTo>
                        <a:pt x="0" y="667"/>
                        <a:pt x="167" y="834"/>
                        <a:pt x="400" y="834"/>
                      </a:cubicBezTo>
                      <a:cubicBezTo>
                        <a:pt x="634" y="834"/>
                        <a:pt x="834" y="667"/>
                        <a:pt x="834" y="434"/>
                      </a:cubicBezTo>
                      <a:cubicBezTo>
                        <a:pt x="834" y="200"/>
                        <a:pt x="634" y="0"/>
                        <a:pt x="400"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3189950" y="5084075"/>
                  <a:ext cx="850" cy="5875"/>
                </a:xfrm>
                <a:custGeom>
                  <a:avLst/>
                  <a:gdLst/>
                  <a:ahLst/>
                  <a:cxnLst/>
                  <a:rect l="l" t="t" r="r" b="b"/>
                  <a:pathLst>
                    <a:path w="34" h="235" extrusionOk="0">
                      <a:moveTo>
                        <a:pt x="0" y="1"/>
                      </a:moveTo>
                      <a:lnTo>
                        <a:pt x="0" y="234"/>
                      </a:lnTo>
                      <a:cubicBezTo>
                        <a:pt x="34" y="168"/>
                        <a:pt x="34" y="168"/>
                        <a:pt x="34" y="134"/>
                      </a:cubicBezTo>
                      <a:cubicBezTo>
                        <a:pt x="34" y="101"/>
                        <a:pt x="34" y="67"/>
                        <a:pt x="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3270000" y="5077400"/>
                  <a:ext cx="21725" cy="20875"/>
                </a:xfrm>
                <a:custGeom>
                  <a:avLst/>
                  <a:gdLst/>
                  <a:ahLst/>
                  <a:cxnLst/>
                  <a:rect l="l" t="t" r="r" b="b"/>
                  <a:pathLst>
                    <a:path w="869" h="835" extrusionOk="0">
                      <a:moveTo>
                        <a:pt x="401" y="1"/>
                      </a:moveTo>
                      <a:cubicBezTo>
                        <a:pt x="168" y="1"/>
                        <a:pt x="1" y="201"/>
                        <a:pt x="1" y="401"/>
                      </a:cubicBezTo>
                      <a:cubicBezTo>
                        <a:pt x="1" y="668"/>
                        <a:pt x="201" y="835"/>
                        <a:pt x="401" y="835"/>
                      </a:cubicBezTo>
                      <a:cubicBezTo>
                        <a:pt x="668" y="835"/>
                        <a:pt x="835" y="601"/>
                        <a:pt x="835" y="401"/>
                      </a:cubicBezTo>
                      <a:cubicBezTo>
                        <a:pt x="868" y="168"/>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3370900" y="5077400"/>
                  <a:ext cx="20875" cy="20875"/>
                </a:xfrm>
                <a:custGeom>
                  <a:avLst/>
                  <a:gdLst/>
                  <a:ahLst/>
                  <a:cxnLst/>
                  <a:rect l="l" t="t" r="r" b="b"/>
                  <a:pathLst>
                    <a:path w="835" h="835" extrusionOk="0">
                      <a:moveTo>
                        <a:pt x="435" y="1"/>
                      </a:moveTo>
                      <a:cubicBezTo>
                        <a:pt x="168" y="1"/>
                        <a:pt x="1" y="201"/>
                        <a:pt x="1" y="401"/>
                      </a:cubicBezTo>
                      <a:cubicBezTo>
                        <a:pt x="1" y="668"/>
                        <a:pt x="201" y="835"/>
                        <a:pt x="435" y="835"/>
                      </a:cubicBezTo>
                      <a:cubicBezTo>
                        <a:pt x="668" y="835"/>
                        <a:pt x="835" y="601"/>
                        <a:pt x="835" y="401"/>
                      </a:cubicBezTo>
                      <a:cubicBezTo>
                        <a:pt x="835" y="168"/>
                        <a:pt x="635"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3470975" y="5077400"/>
                  <a:ext cx="20875" cy="20875"/>
                </a:xfrm>
                <a:custGeom>
                  <a:avLst/>
                  <a:gdLst/>
                  <a:ahLst/>
                  <a:cxnLst/>
                  <a:rect l="l" t="t" r="r" b="b"/>
                  <a:pathLst>
                    <a:path w="835" h="835" extrusionOk="0">
                      <a:moveTo>
                        <a:pt x="434" y="1"/>
                      </a:moveTo>
                      <a:cubicBezTo>
                        <a:pt x="168" y="1"/>
                        <a:pt x="1" y="201"/>
                        <a:pt x="1" y="401"/>
                      </a:cubicBezTo>
                      <a:cubicBezTo>
                        <a:pt x="1" y="668"/>
                        <a:pt x="201" y="835"/>
                        <a:pt x="434" y="835"/>
                      </a:cubicBezTo>
                      <a:cubicBezTo>
                        <a:pt x="635" y="835"/>
                        <a:pt x="835" y="601"/>
                        <a:pt x="835" y="401"/>
                      </a:cubicBezTo>
                      <a:cubicBezTo>
                        <a:pt x="835" y="168"/>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571900" y="5077400"/>
                  <a:ext cx="20850" cy="20875"/>
                </a:xfrm>
                <a:custGeom>
                  <a:avLst/>
                  <a:gdLst/>
                  <a:ahLst/>
                  <a:cxnLst/>
                  <a:rect l="l" t="t" r="r" b="b"/>
                  <a:pathLst>
                    <a:path w="834" h="835" extrusionOk="0">
                      <a:moveTo>
                        <a:pt x="434" y="1"/>
                      </a:moveTo>
                      <a:cubicBezTo>
                        <a:pt x="167" y="1"/>
                        <a:pt x="0" y="201"/>
                        <a:pt x="0" y="401"/>
                      </a:cubicBezTo>
                      <a:cubicBezTo>
                        <a:pt x="0" y="668"/>
                        <a:pt x="234" y="835"/>
                        <a:pt x="434" y="835"/>
                      </a:cubicBezTo>
                      <a:cubicBezTo>
                        <a:pt x="634" y="835"/>
                        <a:pt x="834" y="601"/>
                        <a:pt x="834" y="401"/>
                      </a:cubicBezTo>
                      <a:cubicBezTo>
                        <a:pt x="834" y="168"/>
                        <a:pt x="634"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3671950" y="5077400"/>
                  <a:ext cx="20875" cy="17550"/>
                </a:xfrm>
                <a:custGeom>
                  <a:avLst/>
                  <a:gdLst/>
                  <a:ahLst/>
                  <a:cxnLst/>
                  <a:rect l="l" t="t" r="r" b="b"/>
                  <a:pathLst>
                    <a:path w="835" h="702" extrusionOk="0">
                      <a:moveTo>
                        <a:pt x="435" y="1"/>
                      </a:moveTo>
                      <a:cubicBezTo>
                        <a:pt x="168" y="1"/>
                        <a:pt x="1" y="201"/>
                        <a:pt x="1" y="401"/>
                      </a:cubicBezTo>
                      <a:cubicBezTo>
                        <a:pt x="1" y="535"/>
                        <a:pt x="68" y="601"/>
                        <a:pt x="134" y="701"/>
                      </a:cubicBezTo>
                      <a:cubicBezTo>
                        <a:pt x="401" y="601"/>
                        <a:pt x="601" y="568"/>
                        <a:pt x="835" y="501"/>
                      </a:cubicBezTo>
                      <a:lnTo>
                        <a:pt x="835" y="401"/>
                      </a:lnTo>
                      <a:cubicBezTo>
                        <a:pt x="835" y="168"/>
                        <a:pt x="635"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3872925" y="5077400"/>
                  <a:ext cx="20875" cy="20875"/>
                </a:xfrm>
                <a:custGeom>
                  <a:avLst/>
                  <a:gdLst/>
                  <a:ahLst/>
                  <a:cxnLst/>
                  <a:rect l="l" t="t" r="r" b="b"/>
                  <a:pathLst>
                    <a:path w="835" h="835" extrusionOk="0">
                      <a:moveTo>
                        <a:pt x="435" y="1"/>
                      </a:moveTo>
                      <a:cubicBezTo>
                        <a:pt x="168" y="1"/>
                        <a:pt x="1" y="201"/>
                        <a:pt x="1" y="401"/>
                      </a:cubicBezTo>
                      <a:cubicBezTo>
                        <a:pt x="1" y="668"/>
                        <a:pt x="234" y="835"/>
                        <a:pt x="435" y="835"/>
                      </a:cubicBezTo>
                      <a:cubicBezTo>
                        <a:pt x="701" y="835"/>
                        <a:pt x="835" y="601"/>
                        <a:pt x="835" y="401"/>
                      </a:cubicBezTo>
                      <a:cubicBezTo>
                        <a:pt x="835" y="168"/>
                        <a:pt x="635" y="1"/>
                        <a:pt x="435"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3973850" y="5077400"/>
                  <a:ext cx="20875" cy="20875"/>
                </a:xfrm>
                <a:custGeom>
                  <a:avLst/>
                  <a:gdLst/>
                  <a:ahLst/>
                  <a:cxnLst/>
                  <a:rect l="l" t="t" r="r" b="b"/>
                  <a:pathLst>
                    <a:path w="835" h="835" extrusionOk="0">
                      <a:moveTo>
                        <a:pt x="400" y="1"/>
                      </a:moveTo>
                      <a:cubicBezTo>
                        <a:pt x="134" y="1"/>
                        <a:pt x="0" y="201"/>
                        <a:pt x="0" y="401"/>
                      </a:cubicBezTo>
                      <a:cubicBezTo>
                        <a:pt x="0" y="668"/>
                        <a:pt x="200" y="835"/>
                        <a:pt x="400" y="835"/>
                      </a:cubicBezTo>
                      <a:cubicBezTo>
                        <a:pt x="667" y="835"/>
                        <a:pt x="834" y="601"/>
                        <a:pt x="834" y="401"/>
                      </a:cubicBezTo>
                      <a:cubicBezTo>
                        <a:pt x="834" y="168"/>
                        <a:pt x="667"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4074750" y="5077400"/>
                  <a:ext cx="20875" cy="20875"/>
                </a:xfrm>
                <a:custGeom>
                  <a:avLst/>
                  <a:gdLst/>
                  <a:ahLst/>
                  <a:cxnLst/>
                  <a:rect l="l" t="t" r="r" b="b"/>
                  <a:pathLst>
                    <a:path w="835" h="835" extrusionOk="0">
                      <a:moveTo>
                        <a:pt x="401" y="1"/>
                      </a:moveTo>
                      <a:cubicBezTo>
                        <a:pt x="167" y="1"/>
                        <a:pt x="0" y="201"/>
                        <a:pt x="0" y="401"/>
                      </a:cubicBezTo>
                      <a:cubicBezTo>
                        <a:pt x="0" y="668"/>
                        <a:pt x="201" y="835"/>
                        <a:pt x="401" y="835"/>
                      </a:cubicBezTo>
                      <a:cubicBezTo>
                        <a:pt x="668" y="835"/>
                        <a:pt x="834" y="601"/>
                        <a:pt x="834" y="401"/>
                      </a:cubicBezTo>
                      <a:cubicBezTo>
                        <a:pt x="834" y="168"/>
                        <a:pt x="634"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4174825" y="5077400"/>
                  <a:ext cx="20875" cy="20875"/>
                </a:xfrm>
                <a:custGeom>
                  <a:avLst/>
                  <a:gdLst/>
                  <a:ahLst/>
                  <a:cxnLst/>
                  <a:rect l="l" t="t" r="r" b="b"/>
                  <a:pathLst>
                    <a:path w="835" h="835" extrusionOk="0">
                      <a:moveTo>
                        <a:pt x="401" y="1"/>
                      </a:moveTo>
                      <a:cubicBezTo>
                        <a:pt x="167" y="1"/>
                        <a:pt x="0" y="201"/>
                        <a:pt x="0" y="401"/>
                      </a:cubicBezTo>
                      <a:cubicBezTo>
                        <a:pt x="0" y="668"/>
                        <a:pt x="200" y="835"/>
                        <a:pt x="401" y="835"/>
                      </a:cubicBezTo>
                      <a:cubicBezTo>
                        <a:pt x="667" y="835"/>
                        <a:pt x="834" y="601"/>
                        <a:pt x="834" y="401"/>
                      </a:cubicBezTo>
                      <a:cubicBezTo>
                        <a:pt x="834" y="168"/>
                        <a:pt x="667"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4274900" y="5077400"/>
                  <a:ext cx="21700" cy="20875"/>
                </a:xfrm>
                <a:custGeom>
                  <a:avLst/>
                  <a:gdLst/>
                  <a:ahLst/>
                  <a:cxnLst/>
                  <a:rect l="l" t="t" r="r" b="b"/>
                  <a:pathLst>
                    <a:path w="868" h="835" extrusionOk="0">
                      <a:moveTo>
                        <a:pt x="400" y="1"/>
                      </a:moveTo>
                      <a:cubicBezTo>
                        <a:pt x="167" y="1"/>
                        <a:pt x="0" y="201"/>
                        <a:pt x="0" y="401"/>
                      </a:cubicBezTo>
                      <a:cubicBezTo>
                        <a:pt x="0" y="668"/>
                        <a:pt x="200" y="835"/>
                        <a:pt x="400" y="835"/>
                      </a:cubicBezTo>
                      <a:cubicBezTo>
                        <a:pt x="667" y="835"/>
                        <a:pt x="834" y="601"/>
                        <a:pt x="834" y="401"/>
                      </a:cubicBezTo>
                      <a:cubicBezTo>
                        <a:pt x="867" y="168"/>
                        <a:pt x="667"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4895325" y="5077400"/>
                  <a:ext cx="2525" cy="25"/>
                </a:xfrm>
                <a:custGeom>
                  <a:avLst/>
                  <a:gdLst/>
                  <a:ahLst/>
                  <a:cxnLst/>
                  <a:rect l="l" t="t" r="r" b="b"/>
                  <a:pathLst>
                    <a:path w="101" h="1" extrusionOk="0">
                      <a:moveTo>
                        <a:pt x="1" y="1"/>
                      </a:moveTo>
                      <a:lnTo>
                        <a:pt x="101" y="1"/>
                      </a:lnTo>
                      <a:lnTo>
                        <a:pt x="68" y="1"/>
                      </a:ln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091300" y="5075750"/>
                  <a:ext cx="13375" cy="5850"/>
                </a:xfrm>
                <a:custGeom>
                  <a:avLst/>
                  <a:gdLst/>
                  <a:ahLst/>
                  <a:cxnLst/>
                  <a:rect l="l" t="t" r="r" b="b"/>
                  <a:pathLst>
                    <a:path w="535" h="234" extrusionOk="0">
                      <a:moveTo>
                        <a:pt x="334" y="0"/>
                      </a:moveTo>
                      <a:cubicBezTo>
                        <a:pt x="168" y="67"/>
                        <a:pt x="67" y="100"/>
                        <a:pt x="1" y="234"/>
                      </a:cubicBezTo>
                      <a:cubicBezTo>
                        <a:pt x="168" y="167"/>
                        <a:pt x="334" y="134"/>
                        <a:pt x="534" y="100"/>
                      </a:cubicBezTo>
                      <a:cubicBezTo>
                        <a:pt x="434" y="67"/>
                        <a:pt x="401" y="0"/>
                        <a:pt x="334" y="0"/>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5289775" y="5077400"/>
                  <a:ext cx="20875" cy="20875"/>
                </a:xfrm>
                <a:custGeom>
                  <a:avLst/>
                  <a:gdLst/>
                  <a:ahLst/>
                  <a:cxnLst/>
                  <a:rect l="l" t="t" r="r" b="b"/>
                  <a:pathLst>
                    <a:path w="835" h="835" extrusionOk="0">
                      <a:moveTo>
                        <a:pt x="434" y="1"/>
                      </a:moveTo>
                      <a:cubicBezTo>
                        <a:pt x="168" y="1"/>
                        <a:pt x="1" y="201"/>
                        <a:pt x="1" y="401"/>
                      </a:cubicBezTo>
                      <a:cubicBezTo>
                        <a:pt x="1" y="668"/>
                        <a:pt x="234" y="835"/>
                        <a:pt x="434" y="835"/>
                      </a:cubicBezTo>
                      <a:cubicBezTo>
                        <a:pt x="668" y="835"/>
                        <a:pt x="835" y="601"/>
                        <a:pt x="835" y="401"/>
                      </a:cubicBezTo>
                      <a:cubicBezTo>
                        <a:pt x="835" y="168"/>
                        <a:pt x="635"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5389850" y="5077400"/>
                  <a:ext cx="20875" cy="20875"/>
                </a:xfrm>
                <a:custGeom>
                  <a:avLst/>
                  <a:gdLst/>
                  <a:ahLst/>
                  <a:cxnLst/>
                  <a:rect l="l" t="t" r="r" b="b"/>
                  <a:pathLst>
                    <a:path w="835" h="835" extrusionOk="0">
                      <a:moveTo>
                        <a:pt x="434" y="1"/>
                      </a:moveTo>
                      <a:cubicBezTo>
                        <a:pt x="167" y="1"/>
                        <a:pt x="1" y="201"/>
                        <a:pt x="1" y="401"/>
                      </a:cubicBezTo>
                      <a:cubicBezTo>
                        <a:pt x="1" y="668"/>
                        <a:pt x="234" y="835"/>
                        <a:pt x="434" y="835"/>
                      </a:cubicBezTo>
                      <a:cubicBezTo>
                        <a:pt x="668" y="835"/>
                        <a:pt x="835" y="601"/>
                        <a:pt x="835" y="401"/>
                      </a:cubicBezTo>
                      <a:cubicBezTo>
                        <a:pt x="835" y="168"/>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5489925" y="5077400"/>
                  <a:ext cx="22550" cy="20875"/>
                </a:xfrm>
                <a:custGeom>
                  <a:avLst/>
                  <a:gdLst/>
                  <a:ahLst/>
                  <a:cxnLst/>
                  <a:rect l="l" t="t" r="r" b="b"/>
                  <a:pathLst>
                    <a:path w="902" h="835" extrusionOk="0">
                      <a:moveTo>
                        <a:pt x="434" y="1"/>
                      </a:moveTo>
                      <a:cubicBezTo>
                        <a:pt x="167" y="1"/>
                        <a:pt x="0" y="201"/>
                        <a:pt x="0" y="401"/>
                      </a:cubicBezTo>
                      <a:cubicBezTo>
                        <a:pt x="0" y="668"/>
                        <a:pt x="234" y="835"/>
                        <a:pt x="434" y="835"/>
                      </a:cubicBezTo>
                      <a:cubicBezTo>
                        <a:pt x="668" y="835"/>
                        <a:pt x="834" y="601"/>
                        <a:pt x="834" y="401"/>
                      </a:cubicBezTo>
                      <a:cubicBezTo>
                        <a:pt x="901" y="168"/>
                        <a:pt x="668" y="1"/>
                        <a:pt x="434"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5591675" y="5077400"/>
                  <a:ext cx="20850" cy="20875"/>
                </a:xfrm>
                <a:custGeom>
                  <a:avLst/>
                  <a:gdLst/>
                  <a:ahLst/>
                  <a:cxnLst/>
                  <a:rect l="l" t="t" r="r" b="b"/>
                  <a:pathLst>
                    <a:path w="834" h="835" extrusionOk="0">
                      <a:moveTo>
                        <a:pt x="400" y="1"/>
                      </a:moveTo>
                      <a:cubicBezTo>
                        <a:pt x="167" y="1"/>
                        <a:pt x="0" y="201"/>
                        <a:pt x="0" y="401"/>
                      </a:cubicBezTo>
                      <a:cubicBezTo>
                        <a:pt x="0" y="668"/>
                        <a:pt x="200" y="835"/>
                        <a:pt x="400" y="835"/>
                      </a:cubicBezTo>
                      <a:cubicBezTo>
                        <a:pt x="667" y="835"/>
                        <a:pt x="834" y="601"/>
                        <a:pt x="834" y="401"/>
                      </a:cubicBezTo>
                      <a:cubicBezTo>
                        <a:pt x="834" y="168"/>
                        <a:pt x="600"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691725" y="5077400"/>
                  <a:ext cx="20875" cy="20875"/>
                </a:xfrm>
                <a:custGeom>
                  <a:avLst/>
                  <a:gdLst/>
                  <a:ahLst/>
                  <a:cxnLst/>
                  <a:rect l="l" t="t" r="r" b="b"/>
                  <a:pathLst>
                    <a:path w="835" h="835" extrusionOk="0">
                      <a:moveTo>
                        <a:pt x="401" y="1"/>
                      </a:moveTo>
                      <a:cubicBezTo>
                        <a:pt x="168" y="1"/>
                        <a:pt x="1" y="201"/>
                        <a:pt x="1" y="401"/>
                      </a:cubicBezTo>
                      <a:cubicBezTo>
                        <a:pt x="1" y="668"/>
                        <a:pt x="201" y="835"/>
                        <a:pt x="401" y="835"/>
                      </a:cubicBezTo>
                      <a:cubicBezTo>
                        <a:pt x="668" y="835"/>
                        <a:pt x="835" y="601"/>
                        <a:pt x="835" y="401"/>
                      </a:cubicBezTo>
                      <a:cubicBezTo>
                        <a:pt x="835" y="168"/>
                        <a:pt x="668" y="1"/>
                        <a:pt x="401"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5792650" y="5077400"/>
                  <a:ext cx="20875" cy="20875"/>
                </a:xfrm>
                <a:custGeom>
                  <a:avLst/>
                  <a:gdLst/>
                  <a:ahLst/>
                  <a:cxnLst/>
                  <a:rect l="l" t="t" r="r" b="b"/>
                  <a:pathLst>
                    <a:path w="835" h="835" extrusionOk="0">
                      <a:moveTo>
                        <a:pt x="400" y="1"/>
                      </a:moveTo>
                      <a:cubicBezTo>
                        <a:pt x="167" y="1"/>
                        <a:pt x="0" y="201"/>
                        <a:pt x="0" y="401"/>
                      </a:cubicBezTo>
                      <a:cubicBezTo>
                        <a:pt x="0" y="668"/>
                        <a:pt x="200" y="835"/>
                        <a:pt x="400" y="835"/>
                      </a:cubicBezTo>
                      <a:cubicBezTo>
                        <a:pt x="667" y="835"/>
                        <a:pt x="834" y="601"/>
                        <a:pt x="834" y="401"/>
                      </a:cubicBezTo>
                      <a:cubicBezTo>
                        <a:pt x="834" y="168"/>
                        <a:pt x="634"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5892725" y="5077400"/>
                  <a:ext cx="20850" cy="20875"/>
                </a:xfrm>
                <a:custGeom>
                  <a:avLst/>
                  <a:gdLst/>
                  <a:ahLst/>
                  <a:cxnLst/>
                  <a:rect l="l" t="t" r="r" b="b"/>
                  <a:pathLst>
                    <a:path w="834" h="835" extrusionOk="0">
                      <a:moveTo>
                        <a:pt x="400" y="1"/>
                      </a:moveTo>
                      <a:cubicBezTo>
                        <a:pt x="167" y="1"/>
                        <a:pt x="0" y="201"/>
                        <a:pt x="0" y="401"/>
                      </a:cubicBezTo>
                      <a:cubicBezTo>
                        <a:pt x="0" y="668"/>
                        <a:pt x="200" y="835"/>
                        <a:pt x="400" y="835"/>
                      </a:cubicBezTo>
                      <a:cubicBezTo>
                        <a:pt x="667" y="835"/>
                        <a:pt x="834" y="601"/>
                        <a:pt x="834" y="401"/>
                      </a:cubicBezTo>
                      <a:cubicBezTo>
                        <a:pt x="834" y="168"/>
                        <a:pt x="667" y="1"/>
                        <a:pt x="400" y="1"/>
                      </a:cubicBezTo>
                      <a:close/>
                    </a:path>
                  </a:pathLst>
                </a:custGeom>
                <a:solidFill>
                  <a:srgbClr val="191919">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9" name="Google Shape;869;p11"/>
              <p:cNvSpPr/>
              <p:nvPr/>
            </p:nvSpPr>
            <p:spPr>
              <a:xfrm rot="6550784">
                <a:off x="8833531" y="5869313"/>
                <a:ext cx="308973" cy="1114850"/>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EBEB8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11"/>
            <p:cNvGrpSpPr/>
            <p:nvPr/>
          </p:nvGrpSpPr>
          <p:grpSpPr>
            <a:xfrm rot="615216">
              <a:off x="-365330" y="4067622"/>
              <a:ext cx="2157108" cy="2224784"/>
              <a:chOff x="7032328" y="3932935"/>
              <a:chExt cx="2157173" cy="2224851"/>
            </a:xfrm>
          </p:grpSpPr>
          <p:grpSp>
            <p:nvGrpSpPr>
              <p:cNvPr id="871" name="Google Shape;871;p11"/>
              <p:cNvGrpSpPr/>
              <p:nvPr/>
            </p:nvGrpSpPr>
            <p:grpSpPr>
              <a:xfrm rot="136860">
                <a:off x="7073766" y="3993783"/>
                <a:ext cx="2074298" cy="2123565"/>
                <a:chOff x="6966912" y="3027538"/>
                <a:chExt cx="2074314" cy="2123581"/>
              </a:xfrm>
            </p:grpSpPr>
            <p:sp>
              <p:nvSpPr>
                <p:cNvPr id="872" name="Google Shape;872;p11"/>
                <p:cNvSpPr/>
                <p:nvPr/>
              </p:nvSpPr>
              <p:spPr>
                <a:xfrm rot="1191669">
                  <a:off x="7229054" y="3338948"/>
                  <a:ext cx="1589442" cy="1589442"/>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rot="1191669">
                  <a:off x="7189641" y="3250267"/>
                  <a:ext cx="1589442" cy="158944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11"/>
              <p:cNvGrpSpPr/>
              <p:nvPr/>
            </p:nvGrpSpPr>
            <p:grpSpPr>
              <a:xfrm>
                <a:off x="7375521" y="4417858"/>
                <a:ext cx="1349914" cy="1165299"/>
                <a:chOff x="7224550" y="3509208"/>
                <a:chExt cx="1349914" cy="1165299"/>
              </a:xfrm>
            </p:grpSpPr>
            <p:sp>
              <p:nvSpPr>
                <p:cNvPr id="875" name="Google Shape;875;p11"/>
                <p:cNvSpPr/>
                <p:nvPr/>
              </p:nvSpPr>
              <p:spPr>
                <a:xfrm>
                  <a:off x="7510289" y="3509208"/>
                  <a:ext cx="1064175" cy="505075"/>
                </a:xfrm>
                <a:custGeom>
                  <a:avLst/>
                  <a:gdLst/>
                  <a:ahLst/>
                  <a:cxnLst/>
                  <a:rect l="l" t="t" r="r" b="b"/>
                  <a:pathLst>
                    <a:path w="42567" h="20203" extrusionOk="0">
                      <a:moveTo>
                        <a:pt x="0" y="3256"/>
                      </a:moveTo>
                      <a:cubicBezTo>
                        <a:pt x="1278" y="2161"/>
                        <a:pt x="2309" y="-306"/>
                        <a:pt x="3942" y="102"/>
                      </a:cubicBezTo>
                      <a:cubicBezTo>
                        <a:pt x="5519" y="496"/>
                        <a:pt x="3824" y="3857"/>
                        <a:pt x="5124" y="4832"/>
                      </a:cubicBezTo>
                      <a:cubicBezTo>
                        <a:pt x="6390" y="5781"/>
                        <a:pt x="7314" y="2493"/>
                        <a:pt x="8671" y="1679"/>
                      </a:cubicBezTo>
                      <a:cubicBezTo>
                        <a:pt x="9579" y="1134"/>
                        <a:pt x="9066" y="3773"/>
                        <a:pt x="9066" y="4832"/>
                      </a:cubicBezTo>
                      <a:cubicBezTo>
                        <a:pt x="9066" y="6938"/>
                        <a:pt x="14108" y="3541"/>
                        <a:pt x="15372" y="5226"/>
                      </a:cubicBezTo>
                      <a:cubicBezTo>
                        <a:pt x="17187" y="7646"/>
                        <a:pt x="18134" y="10825"/>
                        <a:pt x="20496" y="12715"/>
                      </a:cubicBezTo>
                      <a:cubicBezTo>
                        <a:pt x="21601" y="13599"/>
                        <a:pt x="23123" y="10612"/>
                        <a:pt x="24437" y="11138"/>
                      </a:cubicBezTo>
                      <a:cubicBezTo>
                        <a:pt x="26162" y="11829"/>
                        <a:pt x="26638" y="14428"/>
                        <a:pt x="28378" y="15080"/>
                      </a:cubicBezTo>
                      <a:cubicBezTo>
                        <a:pt x="33087" y="16845"/>
                        <a:pt x="39011" y="16647"/>
                        <a:pt x="42567" y="20203"/>
                      </a:cubicBezTo>
                    </a:path>
                  </a:pathLst>
                </a:custGeom>
                <a:noFill/>
                <a:ln w="19050" cap="flat" cmpd="sng">
                  <a:solidFill>
                    <a:schemeClr val="dk1"/>
                  </a:solidFill>
                  <a:prstDash val="solid"/>
                  <a:round/>
                  <a:headEnd type="none" w="med" len="med"/>
                  <a:tailEnd type="none" w="med" len="med"/>
                </a:ln>
              </p:spPr>
            </p:sp>
            <p:sp>
              <p:nvSpPr>
                <p:cNvPr id="876" name="Google Shape;876;p11"/>
                <p:cNvSpPr/>
                <p:nvPr/>
              </p:nvSpPr>
              <p:spPr>
                <a:xfrm>
                  <a:off x="7421614" y="3744665"/>
                  <a:ext cx="1103600" cy="515550"/>
                </a:xfrm>
                <a:custGeom>
                  <a:avLst/>
                  <a:gdLst/>
                  <a:ahLst/>
                  <a:cxnLst/>
                  <a:rect l="l" t="t" r="r" b="b"/>
                  <a:pathLst>
                    <a:path w="44144" h="20622" extrusionOk="0">
                      <a:moveTo>
                        <a:pt x="0" y="2114"/>
                      </a:moveTo>
                      <a:cubicBezTo>
                        <a:pt x="2250" y="1664"/>
                        <a:pt x="5077" y="-1084"/>
                        <a:pt x="6700" y="538"/>
                      </a:cubicBezTo>
                      <a:cubicBezTo>
                        <a:pt x="8676" y="2512"/>
                        <a:pt x="9508" y="6167"/>
                        <a:pt x="12218" y="6844"/>
                      </a:cubicBezTo>
                      <a:cubicBezTo>
                        <a:pt x="19366" y="8630"/>
                        <a:pt x="26123" y="11828"/>
                        <a:pt x="32714" y="15121"/>
                      </a:cubicBezTo>
                      <a:cubicBezTo>
                        <a:pt x="34028" y="15777"/>
                        <a:pt x="36011" y="14870"/>
                        <a:pt x="37049" y="15909"/>
                      </a:cubicBezTo>
                      <a:cubicBezTo>
                        <a:pt x="38171" y="17032"/>
                        <a:pt x="37898" y="19122"/>
                        <a:pt x="39020" y="20245"/>
                      </a:cubicBezTo>
                      <a:cubicBezTo>
                        <a:pt x="40227" y="21453"/>
                        <a:pt x="42935" y="19038"/>
                        <a:pt x="44144" y="20245"/>
                      </a:cubicBezTo>
                    </a:path>
                  </a:pathLst>
                </a:custGeom>
                <a:noFill/>
                <a:ln w="19050" cap="flat" cmpd="sng">
                  <a:solidFill>
                    <a:schemeClr val="dk1"/>
                  </a:solidFill>
                  <a:prstDash val="solid"/>
                  <a:round/>
                  <a:headEnd type="none" w="med" len="med"/>
                  <a:tailEnd type="none" w="med" len="med"/>
                </a:ln>
              </p:spPr>
            </p:sp>
            <p:sp>
              <p:nvSpPr>
                <p:cNvPr id="877" name="Google Shape;877;p11"/>
                <p:cNvSpPr/>
                <p:nvPr/>
              </p:nvSpPr>
              <p:spPr>
                <a:xfrm>
                  <a:off x="7392064" y="3980337"/>
                  <a:ext cx="1103575" cy="477375"/>
                </a:xfrm>
                <a:custGeom>
                  <a:avLst/>
                  <a:gdLst/>
                  <a:ahLst/>
                  <a:cxnLst/>
                  <a:rect l="l" t="t" r="r" b="b"/>
                  <a:pathLst>
                    <a:path w="44143" h="19095" extrusionOk="0">
                      <a:moveTo>
                        <a:pt x="0" y="3329"/>
                      </a:moveTo>
                      <a:cubicBezTo>
                        <a:pt x="1183" y="1849"/>
                        <a:pt x="2970" y="-527"/>
                        <a:pt x="4729" y="176"/>
                      </a:cubicBezTo>
                      <a:cubicBezTo>
                        <a:pt x="6635" y="938"/>
                        <a:pt x="6647" y="5244"/>
                        <a:pt x="8671" y="4906"/>
                      </a:cubicBezTo>
                      <a:cubicBezTo>
                        <a:pt x="9740" y="4728"/>
                        <a:pt x="10895" y="3559"/>
                        <a:pt x="11824" y="4117"/>
                      </a:cubicBezTo>
                      <a:cubicBezTo>
                        <a:pt x="15098" y="6083"/>
                        <a:pt x="15766" y="11370"/>
                        <a:pt x="19312" y="12788"/>
                      </a:cubicBezTo>
                      <a:cubicBezTo>
                        <a:pt x="23710" y="14546"/>
                        <a:pt x="29559" y="10951"/>
                        <a:pt x="33501" y="13577"/>
                      </a:cubicBezTo>
                      <a:cubicBezTo>
                        <a:pt x="36827" y="15792"/>
                        <a:pt x="40352" y="17831"/>
                        <a:pt x="44143" y="19095"/>
                      </a:cubicBezTo>
                    </a:path>
                  </a:pathLst>
                </a:custGeom>
                <a:noFill/>
                <a:ln w="19050" cap="flat" cmpd="sng">
                  <a:solidFill>
                    <a:schemeClr val="dk1"/>
                  </a:solidFill>
                  <a:prstDash val="solid"/>
                  <a:round/>
                  <a:headEnd type="none" w="med" len="med"/>
                  <a:tailEnd type="none" w="med" len="med"/>
                </a:ln>
              </p:spPr>
            </p:sp>
            <p:sp>
              <p:nvSpPr>
                <p:cNvPr id="878" name="Google Shape;878;p11"/>
                <p:cNvSpPr/>
                <p:nvPr/>
              </p:nvSpPr>
              <p:spPr>
                <a:xfrm>
                  <a:off x="7224550" y="4300051"/>
                  <a:ext cx="1143000" cy="374456"/>
                </a:xfrm>
                <a:custGeom>
                  <a:avLst/>
                  <a:gdLst/>
                  <a:ahLst/>
                  <a:cxnLst/>
                  <a:rect l="l" t="t" r="r" b="b"/>
                  <a:pathLst>
                    <a:path w="45720" h="22069" extrusionOk="0">
                      <a:moveTo>
                        <a:pt x="0" y="3150"/>
                      </a:moveTo>
                      <a:cubicBezTo>
                        <a:pt x="4205" y="5955"/>
                        <a:pt x="10108" y="2139"/>
                        <a:pt x="14978" y="786"/>
                      </a:cubicBezTo>
                      <a:cubicBezTo>
                        <a:pt x="15873" y="537"/>
                        <a:pt x="17737" y="-538"/>
                        <a:pt x="17737" y="391"/>
                      </a:cubicBezTo>
                      <a:cubicBezTo>
                        <a:pt x="17737" y="4072"/>
                        <a:pt x="15528" y="8824"/>
                        <a:pt x="18131" y="11427"/>
                      </a:cubicBezTo>
                      <a:cubicBezTo>
                        <a:pt x="19306" y="12602"/>
                        <a:pt x="21248" y="9448"/>
                        <a:pt x="22860" y="9851"/>
                      </a:cubicBezTo>
                      <a:cubicBezTo>
                        <a:pt x="23788" y="10083"/>
                        <a:pt x="23052" y="11863"/>
                        <a:pt x="23649" y="12610"/>
                      </a:cubicBezTo>
                      <a:cubicBezTo>
                        <a:pt x="24555" y="13743"/>
                        <a:pt x="27445" y="11657"/>
                        <a:pt x="27984" y="13004"/>
                      </a:cubicBezTo>
                      <a:cubicBezTo>
                        <a:pt x="28472" y="14224"/>
                        <a:pt x="26738" y="16530"/>
                        <a:pt x="27984" y="16945"/>
                      </a:cubicBezTo>
                      <a:cubicBezTo>
                        <a:pt x="29870" y="17573"/>
                        <a:pt x="31935" y="15830"/>
                        <a:pt x="33896" y="16157"/>
                      </a:cubicBezTo>
                      <a:cubicBezTo>
                        <a:pt x="38243" y="16881"/>
                        <a:pt x="42604" y="18953"/>
                        <a:pt x="45720" y="22069"/>
                      </a:cubicBezTo>
                    </a:path>
                  </a:pathLst>
                </a:custGeom>
                <a:noFill/>
                <a:ln w="19050" cap="flat" cmpd="sng">
                  <a:solidFill>
                    <a:schemeClr val="dk1"/>
                  </a:solidFill>
                  <a:prstDash val="solid"/>
                  <a:round/>
                  <a:headEnd type="none" w="med" len="med"/>
                  <a:tailEnd type="none" w="med" len="med"/>
                </a:ln>
              </p:spPr>
            </p:sp>
          </p:grpSp>
          <p:sp>
            <p:nvSpPr>
              <p:cNvPr id="879" name="Google Shape;879;p11"/>
              <p:cNvSpPr/>
              <p:nvPr/>
            </p:nvSpPr>
            <p:spPr>
              <a:xfrm rot="-3942355">
                <a:off x="8289617" y="3745637"/>
                <a:ext cx="308978" cy="1114864"/>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11"/>
            <p:cNvGrpSpPr/>
            <p:nvPr/>
          </p:nvGrpSpPr>
          <p:grpSpPr>
            <a:xfrm rot="10450569" flipH="1">
              <a:off x="4107240" y="4278772"/>
              <a:ext cx="6198809" cy="1523431"/>
              <a:chOff x="412175" y="1110529"/>
              <a:chExt cx="8320041" cy="2623728"/>
            </a:xfrm>
          </p:grpSpPr>
          <p:sp>
            <p:nvSpPr>
              <p:cNvPr id="881" name="Google Shape;881;p11"/>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1"/>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1"/>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8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85"/>
        <p:cNvGrpSpPr/>
        <p:nvPr/>
      </p:nvGrpSpPr>
      <p:grpSpPr>
        <a:xfrm>
          <a:off x="0" y="0"/>
          <a:ext cx="0" cy="0"/>
          <a:chOff x="0" y="0"/>
          <a:chExt cx="0" cy="0"/>
        </a:xfrm>
      </p:grpSpPr>
      <p:sp>
        <p:nvSpPr>
          <p:cNvPr id="886" name="Google Shape;886;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7" name="Google Shape;887;p13"/>
          <p:cNvSpPr txBox="1">
            <a:spLocks noGrp="1"/>
          </p:cNvSpPr>
          <p:nvPr>
            <p:ph type="title" idx="2" hasCustomPrompt="1"/>
          </p:nvPr>
        </p:nvSpPr>
        <p:spPr>
          <a:xfrm rot="37248">
            <a:off x="1482440" y="1557025"/>
            <a:ext cx="1245973" cy="548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8" name="Google Shape;888;p13"/>
          <p:cNvSpPr txBox="1">
            <a:spLocks noGrp="1"/>
          </p:cNvSpPr>
          <p:nvPr>
            <p:ph type="title" idx="3" hasCustomPrompt="1"/>
          </p:nvPr>
        </p:nvSpPr>
        <p:spPr>
          <a:xfrm rot="-37248">
            <a:off x="1482349" y="2990627"/>
            <a:ext cx="1245973" cy="548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9" name="Google Shape;889;p13"/>
          <p:cNvSpPr txBox="1">
            <a:spLocks noGrp="1"/>
          </p:cNvSpPr>
          <p:nvPr>
            <p:ph type="title" idx="4" hasCustomPrompt="1"/>
          </p:nvPr>
        </p:nvSpPr>
        <p:spPr>
          <a:xfrm rot="-42214">
            <a:off x="3949567" y="1556700"/>
            <a:ext cx="1245994" cy="548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0" name="Google Shape;890;p13"/>
          <p:cNvSpPr txBox="1">
            <a:spLocks noGrp="1"/>
          </p:cNvSpPr>
          <p:nvPr>
            <p:ph type="title" idx="5" hasCustomPrompt="1"/>
          </p:nvPr>
        </p:nvSpPr>
        <p:spPr>
          <a:xfrm rot="37284">
            <a:off x="3949790" y="2990450"/>
            <a:ext cx="1244773" cy="548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1" name="Google Shape;891;p13"/>
          <p:cNvSpPr txBox="1">
            <a:spLocks noGrp="1"/>
          </p:cNvSpPr>
          <p:nvPr>
            <p:ph type="title" idx="6" hasCustomPrompt="1"/>
          </p:nvPr>
        </p:nvSpPr>
        <p:spPr>
          <a:xfrm rot="37248">
            <a:off x="6415676" y="1557025"/>
            <a:ext cx="1245973" cy="548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title" idx="7" hasCustomPrompt="1"/>
          </p:nvPr>
        </p:nvSpPr>
        <p:spPr>
          <a:xfrm rot="-37248">
            <a:off x="6415584" y="2990627"/>
            <a:ext cx="1245973" cy="548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3" name="Google Shape;893;p13"/>
          <p:cNvSpPr txBox="1">
            <a:spLocks noGrp="1"/>
          </p:cNvSpPr>
          <p:nvPr>
            <p:ph type="subTitle" idx="1"/>
          </p:nvPr>
        </p:nvSpPr>
        <p:spPr>
          <a:xfrm>
            <a:off x="1052013" y="2057361"/>
            <a:ext cx="2106900" cy="457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Onest"/>
              <a:buNone/>
              <a:defRPr sz="2500" b="1">
                <a:solidFill>
                  <a:schemeClr val="dk1"/>
                </a:solidFill>
                <a:latin typeface="Arial" panose="020B0604020202020204" pitchFamily="34" charset="0"/>
                <a:ea typeface="Arial" panose="020B0604020202020204" pitchFamily="34" charset="0"/>
                <a:cs typeface="Arial" panose="020B0604020202020204" pitchFamily="34" charset="0"/>
                <a:sym typeface="Onest"/>
              </a:defRPr>
            </a:lvl1pPr>
            <a:lvl2pPr lvl="1" rtl="0">
              <a:lnSpc>
                <a:spcPct val="100000"/>
              </a:lnSpc>
              <a:spcBef>
                <a:spcPts val="0"/>
              </a:spcBef>
              <a:spcAft>
                <a:spcPts val="0"/>
              </a:spcAft>
              <a:buSzPts val="2400"/>
              <a:buFont typeface="Onest"/>
              <a:buNone/>
              <a:defRPr sz="2400">
                <a:latin typeface="Onest"/>
                <a:ea typeface="Onest"/>
                <a:cs typeface="Onest"/>
                <a:sym typeface="Onest"/>
              </a:defRPr>
            </a:lvl2pPr>
            <a:lvl3pPr lvl="2" rtl="0">
              <a:lnSpc>
                <a:spcPct val="100000"/>
              </a:lnSpc>
              <a:spcBef>
                <a:spcPts val="0"/>
              </a:spcBef>
              <a:spcAft>
                <a:spcPts val="0"/>
              </a:spcAft>
              <a:buSzPts val="2400"/>
              <a:buFont typeface="Onest"/>
              <a:buNone/>
              <a:defRPr sz="2400">
                <a:latin typeface="Onest"/>
                <a:ea typeface="Onest"/>
                <a:cs typeface="Onest"/>
                <a:sym typeface="Onest"/>
              </a:defRPr>
            </a:lvl3pPr>
            <a:lvl4pPr lvl="3" rtl="0">
              <a:lnSpc>
                <a:spcPct val="100000"/>
              </a:lnSpc>
              <a:spcBef>
                <a:spcPts val="0"/>
              </a:spcBef>
              <a:spcAft>
                <a:spcPts val="0"/>
              </a:spcAft>
              <a:buSzPts val="2400"/>
              <a:buFont typeface="Onest"/>
              <a:buNone/>
              <a:defRPr sz="2400">
                <a:latin typeface="Onest"/>
                <a:ea typeface="Onest"/>
                <a:cs typeface="Onest"/>
                <a:sym typeface="Onest"/>
              </a:defRPr>
            </a:lvl4pPr>
            <a:lvl5pPr lvl="4" rtl="0">
              <a:lnSpc>
                <a:spcPct val="100000"/>
              </a:lnSpc>
              <a:spcBef>
                <a:spcPts val="0"/>
              </a:spcBef>
              <a:spcAft>
                <a:spcPts val="0"/>
              </a:spcAft>
              <a:buSzPts val="2400"/>
              <a:buFont typeface="Onest"/>
              <a:buNone/>
              <a:defRPr sz="2400">
                <a:latin typeface="Onest"/>
                <a:ea typeface="Onest"/>
                <a:cs typeface="Onest"/>
                <a:sym typeface="Onest"/>
              </a:defRPr>
            </a:lvl5pPr>
            <a:lvl6pPr lvl="5" rtl="0">
              <a:lnSpc>
                <a:spcPct val="100000"/>
              </a:lnSpc>
              <a:spcBef>
                <a:spcPts val="0"/>
              </a:spcBef>
              <a:spcAft>
                <a:spcPts val="0"/>
              </a:spcAft>
              <a:buSzPts val="2400"/>
              <a:buFont typeface="Onest"/>
              <a:buNone/>
              <a:defRPr sz="2400">
                <a:latin typeface="Onest"/>
                <a:ea typeface="Onest"/>
                <a:cs typeface="Onest"/>
                <a:sym typeface="Onest"/>
              </a:defRPr>
            </a:lvl6pPr>
            <a:lvl7pPr lvl="6" rtl="0">
              <a:lnSpc>
                <a:spcPct val="100000"/>
              </a:lnSpc>
              <a:spcBef>
                <a:spcPts val="0"/>
              </a:spcBef>
              <a:spcAft>
                <a:spcPts val="0"/>
              </a:spcAft>
              <a:buSzPts val="2400"/>
              <a:buFont typeface="Onest"/>
              <a:buNone/>
              <a:defRPr sz="2400">
                <a:latin typeface="Onest"/>
                <a:ea typeface="Onest"/>
                <a:cs typeface="Onest"/>
                <a:sym typeface="Onest"/>
              </a:defRPr>
            </a:lvl7pPr>
            <a:lvl8pPr lvl="7" rtl="0">
              <a:lnSpc>
                <a:spcPct val="100000"/>
              </a:lnSpc>
              <a:spcBef>
                <a:spcPts val="0"/>
              </a:spcBef>
              <a:spcAft>
                <a:spcPts val="0"/>
              </a:spcAft>
              <a:buSzPts val="2400"/>
              <a:buFont typeface="Onest"/>
              <a:buNone/>
              <a:defRPr sz="2400">
                <a:latin typeface="Onest"/>
                <a:ea typeface="Onest"/>
                <a:cs typeface="Onest"/>
                <a:sym typeface="Onest"/>
              </a:defRPr>
            </a:lvl8pPr>
            <a:lvl9pPr lvl="8" rtl="0">
              <a:lnSpc>
                <a:spcPct val="100000"/>
              </a:lnSpc>
              <a:spcBef>
                <a:spcPts val="0"/>
              </a:spcBef>
              <a:spcAft>
                <a:spcPts val="0"/>
              </a:spcAft>
              <a:buSzPts val="2400"/>
              <a:buFont typeface="Onest"/>
              <a:buNone/>
              <a:defRPr sz="2400">
                <a:latin typeface="Onest"/>
                <a:ea typeface="Onest"/>
                <a:cs typeface="Onest"/>
                <a:sym typeface="Onest"/>
              </a:defRPr>
            </a:lvl9pPr>
          </a:lstStyle>
          <a:p>
            <a:endParaRPr/>
          </a:p>
        </p:txBody>
      </p:sp>
      <p:sp>
        <p:nvSpPr>
          <p:cNvPr id="894" name="Google Shape;894;p13"/>
          <p:cNvSpPr txBox="1">
            <a:spLocks noGrp="1"/>
          </p:cNvSpPr>
          <p:nvPr>
            <p:ph type="subTitle" idx="8"/>
          </p:nvPr>
        </p:nvSpPr>
        <p:spPr>
          <a:xfrm>
            <a:off x="3518630" y="2057361"/>
            <a:ext cx="2106900" cy="457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Onest"/>
              <a:buNone/>
              <a:defRPr sz="2500" b="1">
                <a:solidFill>
                  <a:schemeClr val="dk1"/>
                </a:solidFill>
                <a:latin typeface="Arial" panose="020B0604020202020204" pitchFamily="34" charset="0"/>
                <a:ea typeface="Arial" panose="020B0604020202020204" pitchFamily="34" charset="0"/>
                <a:cs typeface="Arial" panose="020B0604020202020204" pitchFamily="34" charset="0"/>
                <a:sym typeface="Onest"/>
              </a:defRPr>
            </a:lvl1pPr>
            <a:lvl2pPr lvl="1" rtl="0">
              <a:lnSpc>
                <a:spcPct val="100000"/>
              </a:lnSpc>
              <a:spcBef>
                <a:spcPts val="0"/>
              </a:spcBef>
              <a:spcAft>
                <a:spcPts val="0"/>
              </a:spcAft>
              <a:buSzPts val="2400"/>
              <a:buFont typeface="Onest"/>
              <a:buNone/>
              <a:defRPr sz="2400">
                <a:latin typeface="Onest"/>
                <a:ea typeface="Onest"/>
                <a:cs typeface="Onest"/>
                <a:sym typeface="Onest"/>
              </a:defRPr>
            </a:lvl2pPr>
            <a:lvl3pPr lvl="2" rtl="0">
              <a:lnSpc>
                <a:spcPct val="100000"/>
              </a:lnSpc>
              <a:spcBef>
                <a:spcPts val="0"/>
              </a:spcBef>
              <a:spcAft>
                <a:spcPts val="0"/>
              </a:spcAft>
              <a:buSzPts val="2400"/>
              <a:buFont typeface="Onest"/>
              <a:buNone/>
              <a:defRPr sz="2400">
                <a:latin typeface="Onest"/>
                <a:ea typeface="Onest"/>
                <a:cs typeface="Onest"/>
                <a:sym typeface="Onest"/>
              </a:defRPr>
            </a:lvl3pPr>
            <a:lvl4pPr lvl="3" rtl="0">
              <a:lnSpc>
                <a:spcPct val="100000"/>
              </a:lnSpc>
              <a:spcBef>
                <a:spcPts val="0"/>
              </a:spcBef>
              <a:spcAft>
                <a:spcPts val="0"/>
              </a:spcAft>
              <a:buSzPts val="2400"/>
              <a:buFont typeface="Onest"/>
              <a:buNone/>
              <a:defRPr sz="2400">
                <a:latin typeface="Onest"/>
                <a:ea typeface="Onest"/>
                <a:cs typeface="Onest"/>
                <a:sym typeface="Onest"/>
              </a:defRPr>
            </a:lvl4pPr>
            <a:lvl5pPr lvl="4" rtl="0">
              <a:lnSpc>
                <a:spcPct val="100000"/>
              </a:lnSpc>
              <a:spcBef>
                <a:spcPts val="0"/>
              </a:spcBef>
              <a:spcAft>
                <a:spcPts val="0"/>
              </a:spcAft>
              <a:buSzPts val="2400"/>
              <a:buFont typeface="Onest"/>
              <a:buNone/>
              <a:defRPr sz="2400">
                <a:latin typeface="Onest"/>
                <a:ea typeface="Onest"/>
                <a:cs typeface="Onest"/>
                <a:sym typeface="Onest"/>
              </a:defRPr>
            </a:lvl5pPr>
            <a:lvl6pPr lvl="5" rtl="0">
              <a:lnSpc>
                <a:spcPct val="100000"/>
              </a:lnSpc>
              <a:spcBef>
                <a:spcPts val="0"/>
              </a:spcBef>
              <a:spcAft>
                <a:spcPts val="0"/>
              </a:spcAft>
              <a:buSzPts val="2400"/>
              <a:buFont typeface="Onest"/>
              <a:buNone/>
              <a:defRPr sz="2400">
                <a:latin typeface="Onest"/>
                <a:ea typeface="Onest"/>
                <a:cs typeface="Onest"/>
                <a:sym typeface="Onest"/>
              </a:defRPr>
            </a:lvl6pPr>
            <a:lvl7pPr lvl="6" rtl="0">
              <a:lnSpc>
                <a:spcPct val="100000"/>
              </a:lnSpc>
              <a:spcBef>
                <a:spcPts val="0"/>
              </a:spcBef>
              <a:spcAft>
                <a:spcPts val="0"/>
              </a:spcAft>
              <a:buSzPts val="2400"/>
              <a:buFont typeface="Onest"/>
              <a:buNone/>
              <a:defRPr sz="2400">
                <a:latin typeface="Onest"/>
                <a:ea typeface="Onest"/>
                <a:cs typeface="Onest"/>
                <a:sym typeface="Onest"/>
              </a:defRPr>
            </a:lvl7pPr>
            <a:lvl8pPr lvl="7" rtl="0">
              <a:lnSpc>
                <a:spcPct val="100000"/>
              </a:lnSpc>
              <a:spcBef>
                <a:spcPts val="0"/>
              </a:spcBef>
              <a:spcAft>
                <a:spcPts val="0"/>
              </a:spcAft>
              <a:buSzPts val="2400"/>
              <a:buFont typeface="Onest"/>
              <a:buNone/>
              <a:defRPr sz="2400">
                <a:latin typeface="Onest"/>
                <a:ea typeface="Onest"/>
                <a:cs typeface="Onest"/>
                <a:sym typeface="Onest"/>
              </a:defRPr>
            </a:lvl8pPr>
            <a:lvl9pPr lvl="8" rtl="0">
              <a:lnSpc>
                <a:spcPct val="100000"/>
              </a:lnSpc>
              <a:spcBef>
                <a:spcPts val="0"/>
              </a:spcBef>
              <a:spcAft>
                <a:spcPts val="0"/>
              </a:spcAft>
              <a:buSzPts val="2400"/>
              <a:buFont typeface="Onest"/>
              <a:buNone/>
              <a:defRPr sz="2400">
                <a:latin typeface="Onest"/>
                <a:ea typeface="Onest"/>
                <a:cs typeface="Onest"/>
                <a:sym typeface="Onest"/>
              </a:defRPr>
            </a:lvl9pPr>
          </a:lstStyle>
          <a:p>
            <a:endParaRPr/>
          </a:p>
        </p:txBody>
      </p:sp>
      <p:sp>
        <p:nvSpPr>
          <p:cNvPr id="895" name="Google Shape;895;p13"/>
          <p:cNvSpPr txBox="1">
            <a:spLocks noGrp="1"/>
          </p:cNvSpPr>
          <p:nvPr>
            <p:ph type="subTitle" idx="9"/>
          </p:nvPr>
        </p:nvSpPr>
        <p:spPr>
          <a:xfrm>
            <a:off x="5985247" y="2057361"/>
            <a:ext cx="2106900" cy="457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Onest"/>
              <a:buNone/>
              <a:defRPr sz="2500" b="1">
                <a:solidFill>
                  <a:schemeClr val="dk1"/>
                </a:solidFill>
                <a:latin typeface="Arial" panose="020B0604020202020204" pitchFamily="34" charset="0"/>
                <a:ea typeface="Arial" panose="020B0604020202020204" pitchFamily="34" charset="0"/>
                <a:cs typeface="Arial" panose="020B0604020202020204" pitchFamily="34" charset="0"/>
                <a:sym typeface="Onest"/>
              </a:defRPr>
            </a:lvl1pPr>
            <a:lvl2pPr lvl="1" rtl="0">
              <a:lnSpc>
                <a:spcPct val="100000"/>
              </a:lnSpc>
              <a:spcBef>
                <a:spcPts val="0"/>
              </a:spcBef>
              <a:spcAft>
                <a:spcPts val="0"/>
              </a:spcAft>
              <a:buSzPts val="2400"/>
              <a:buFont typeface="Onest"/>
              <a:buNone/>
              <a:defRPr sz="2400">
                <a:latin typeface="Onest"/>
                <a:ea typeface="Onest"/>
                <a:cs typeface="Onest"/>
                <a:sym typeface="Onest"/>
              </a:defRPr>
            </a:lvl2pPr>
            <a:lvl3pPr lvl="2" rtl="0">
              <a:lnSpc>
                <a:spcPct val="100000"/>
              </a:lnSpc>
              <a:spcBef>
                <a:spcPts val="0"/>
              </a:spcBef>
              <a:spcAft>
                <a:spcPts val="0"/>
              </a:spcAft>
              <a:buSzPts val="2400"/>
              <a:buFont typeface="Onest"/>
              <a:buNone/>
              <a:defRPr sz="2400">
                <a:latin typeface="Onest"/>
                <a:ea typeface="Onest"/>
                <a:cs typeface="Onest"/>
                <a:sym typeface="Onest"/>
              </a:defRPr>
            </a:lvl3pPr>
            <a:lvl4pPr lvl="3" rtl="0">
              <a:lnSpc>
                <a:spcPct val="100000"/>
              </a:lnSpc>
              <a:spcBef>
                <a:spcPts val="0"/>
              </a:spcBef>
              <a:spcAft>
                <a:spcPts val="0"/>
              </a:spcAft>
              <a:buSzPts val="2400"/>
              <a:buFont typeface="Onest"/>
              <a:buNone/>
              <a:defRPr sz="2400">
                <a:latin typeface="Onest"/>
                <a:ea typeface="Onest"/>
                <a:cs typeface="Onest"/>
                <a:sym typeface="Onest"/>
              </a:defRPr>
            </a:lvl4pPr>
            <a:lvl5pPr lvl="4" rtl="0">
              <a:lnSpc>
                <a:spcPct val="100000"/>
              </a:lnSpc>
              <a:spcBef>
                <a:spcPts val="0"/>
              </a:spcBef>
              <a:spcAft>
                <a:spcPts val="0"/>
              </a:spcAft>
              <a:buSzPts val="2400"/>
              <a:buFont typeface="Onest"/>
              <a:buNone/>
              <a:defRPr sz="2400">
                <a:latin typeface="Onest"/>
                <a:ea typeface="Onest"/>
                <a:cs typeface="Onest"/>
                <a:sym typeface="Onest"/>
              </a:defRPr>
            </a:lvl5pPr>
            <a:lvl6pPr lvl="5" rtl="0">
              <a:lnSpc>
                <a:spcPct val="100000"/>
              </a:lnSpc>
              <a:spcBef>
                <a:spcPts val="0"/>
              </a:spcBef>
              <a:spcAft>
                <a:spcPts val="0"/>
              </a:spcAft>
              <a:buSzPts val="2400"/>
              <a:buFont typeface="Onest"/>
              <a:buNone/>
              <a:defRPr sz="2400">
                <a:latin typeface="Onest"/>
                <a:ea typeface="Onest"/>
                <a:cs typeface="Onest"/>
                <a:sym typeface="Onest"/>
              </a:defRPr>
            </a:lvl6pPr>
            <a:lvl7pPr lvl="6" rtl="0">
              <a:lnSpc>
                <a:spcPct val="100000"/>
              </a:lnSpc>
              <a:spcBef>
                <a:spcPts val="0"/>
              </a:spcBef>
              <a:spcAft>
                <a:spcPts val="0"/>
              </a:spcAft>
              <a:buSzPts val="2400"/>
              <a:buFont typeface="Onest"/>
              <a:buNone/>
              <a:defRPr sz="2400">
                <a:latin typeface="Onest"/>
                <a:ea typeface="Onest"/>
                <a:cs typeface="Onest"/>
                <a:sym typeface="Onest"/>
              </a:defRPr>
            </a:lvl7pPr>
            <a:lvl8pPr lvl="7" rtl="0">
              <a:lnSpc>
                <a:spcPct val="100000"/>
              </a:lnSpc>
              <a:spcBef>
                <a:spcPts val="0"/>
              </a:spcBef>
              <a:spcAft>
                <a:spcPts val="0"/>
              </a:spcAft>
              <a:buSzPts val="2400"/>
              <a:buFont typeface="Onest"/>
              <a:buNone/>
              <a:defRPr sz="2400">
                <a:latin typeface="Onest"/>
                <a:ea typeface="Onest"/>
                <a:cs typeface="Onest"/>
                <a:sym typeface="Onest"/>
              </a:defRPr>
            </a:lvl8pPr>
            <a:lvl9pPr lvl="8" rtl="0">
              <a:lnSpc>
                <a:spcPct val="100000"/>
              </a:lnSpc>
              <a:spcBef>
                <a:spcPts val="0"/>
              </a:spcBef>
              <a:spcAft>
                <a:spcPts val="0"/>
              </a:spcAft>
              <a:buSzPts val="2400"/>
              <a:buFont typeface="Onest"/>
              <a:buNone/>
              <a:defRPr sz="2400">
                <a:latin typeface="Onest"/>
                <a:ea typeface="Onest"/>
                <a:cs typeface="Onest"/>
                <a:sym typeface="Onest"/>
              </a:defRPr>
            </a:lvl9pPr>
          </a:lstStyle>
          <a:p>
            <a:endParaRPr/>
          </a:p>
        </p:txBody>
      </p:sp>
      <p:sp>
        <p:nvSpPr>
          <p:cNvPr id="896" name="Google Shape;896;p13"/>
          <p:cNvSpPr txBox="1">
            <a:spLocks noGrp="1"/>
          </p:cNvSpPr>
          <p:nvPr>
            <p:ph type="subTitle" idx="13"/>
          </p:nvPr>
        </p:nvSpPr>
        <p:spPr>
          <a:xfrm>
            <a:off x="1052013" y="3490791"/>
            <a:ext cx="2106900" cy="457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Onest"/>
              <a:buNone/>
              <a:defRPr sz="2400" b="1">
                <a:solidFill>
                  <a:schemeClr val="dk1"/>
                </a:solidFill>
                <a:latin typeface="Arial" panose="020B0604020202020204" pitchFamily="34" charset="0"/>
                <a:ea typeface="Arial" panose="020B0604020202020204" pitchFamily="34" charset="0"/>
                <a:cs typeface="Arial" panose="020B0604020202020204" pitchFamily="34" charset="0"/>
                <a:sym typeface="Onest"/>
              </a:defRPr>
            </a:lvl1pPr>
            <a:lvl2pPr lvl="1" rtl="0">
              <a:lnSpc>
                <a:spcPct val="100000"/>
              </a:lnSpc>
              <a:spcBef>
                <a:spcPts val="0"/>
              </a:spcBef>
              <a:spcAft>
                <a:spcPts val="0"/>
              </a:spcAft>
              <a:buSzPts val="2400"/>
              <a:buFont typeface="Onest"/>
              <a:buNone/>
              <a:defRPr sz="2400">
                <a:latin typeface="Onest"/>
                <a:ea typeface="Onest"/>
                <a:cs typeface="Onest"/>
                <a:sym typeface="Onest"/>
              </a:defRPr>
            </a:lvl2pPr>
            <a:lvl3pPr lvl="2" rtl="0">
              <a:lnSpc>
                <a:spcPct val="100000"/>
              </a:lnSpc>
              <a:spcBef>
                <a:spcPts val="0"/>
              </a:spcBef>
              <a:spcAft>
                <a:spcPts val="0"/>
              </a:spcAft>
              <a:buSzPts val="2400"/>
              <a:buFont typeface="Onest"/>
              <a:buNone/>
              <a:defRPr sz="2400">
                <a:latin typeface="Onest"/>
                <a:ea typeface="Onest"/>
                <a:cs typeface="Onest"/>
                <a:sym typeface="Onest"/>
              </a:defRPr>
            </a:lvl3pPr>
            <a:lvl4pPr lvl="3" rtl="0">
              <a:lnSpc>
                <a:spcPct val="100000"/>
              </a:lnSpc>
              <a:spcBef>
                <a:spcPts val="0"/>
              </a:spcBef>
              <a:spcAft>
                <a:spcPts val="0"/>
              </a:spcAft>
              <a:buSzPts val="2400"/>
              <a:buFont typeface="Onest"/>
              <a:buNone/>
              <a:defRPr sz="2400">
                <a:latin typeface="Onest"/>
                <a:ea typeface="Onest"/>
                <a:cs typeface="Onest"/>
                <a:sym typeface="Onest"/>
              </a:defRPr>
            </a:lvl4pPr>
            <a:lvl5pPr lvl="4" rtl="0">
              <a:lnSpc>
                <a:spcPct val="100000"/>
              </a:lnSpc>
              <a:spcBef>
                <a:spcPts val="0"/>
              </a:spcBef>
              <a:spcAft>
                <a:spcPts val="0"/>
              </a:spcAft>
              <a:buSzPts val="2400"/>
              <a:buFont typeface="Onest"/>
              <a:buNone/>
              <a:defRPr sz="2400">
                <a:latin typeface="Onest"/>
                <a:ea typeface="Onest"/>
                <a:cs typeface="Onest"/>
                <a:sym typeface="Onest"/>
              </a:defRPr>
            </a:lvl5pPr>
            <a:lvl6pPr lvl="5" rtl="0">
              <a:lnSpc>
                <a:spcPct val="100000"/>
              </a:lnSpc>
              <a:spcBef>
                <a:spcPts val="0"/>
              </a:spcBef>
              <a:spcAft>
                <a:spcPts val="0"/>
              </a:spcAft>
              <a:buSzPts val="2400"/>
              <a:buFont typeface="Onest"/>
              <a:buNone/>
              <a:defRPr sz="2400">
                <a:latin typeface="Onest"/>
                <a:ea typeface="Onest"/>
                <a:cs typeface="Onest"/>
                <a:sym typeface="Onest"/>
              </a:defRPr>
            </a:lvl6pPr>
            <a:lvl7pPr lvl="6" rtl="0">
              <a:lnSpc>
                <a:spcPct val="100000"/>
              </a:lnSpc>
              <a:spcBef>
                <a:spcPts val="0"/>
              </a:spcBef>
              <a:spcAft>
                <a:spcPts val="0"/>
              </a:spcAft>
              <a:buSzPts val="2400"/>
              <a:buFont typeface="Onest"/>
              <a:buNone/>
              <a:defRPr sz="2400">
                <a:latin typeface="Onest"/>
                <a:ea typeface="Onest"/>
                <a:cs typeface="Onest"/>
                <a:sym typeface="Onest"/>
              </a:defRPr>
            </a:lvl7pPr>
            <a:lvl8pPr lvl="7" rtl="0">
              <a:lnSpc>
                <a:spcPct val="100000"/>
              </a:lnSpc>
              <a:spcBef>
                <a:spcPts val="0"/>
              </a:spcBef>
              <a:spcAft>
                <a:spcPts val="0"/>
              </a:spcAft>
              <a:buSzPts val="2400"/>
              <a:buFont typeface="Onest"/>
              <a:buNone/>
              <a:defRPr sz="2400">
                <a:latin typeface="Onest"/>
                <a:ea typeface="Onest"/>
                <a:cs typeface="Onest"/>
                <a:sym typeface="Onest"/>
              </a:defRPr>
            </a:lvl8pPr>
            <a:lvl9pPr lvl="8" rtl="0">
              <a:lnSpc>
                <a:spcPct val="100000"/>
              </a:lnSpc>
              <a:spcBef>
                <a:spcPts val="0"/>
              </a:spcBef>
              <a:spcAft>
                <a:spcPts val="0"/>
              </a:spcAft>
              <a:buSzPts val="2400"/>
              <a:buFont typeface="Onest"/>
              <a:buNone/>
              <a:defRPr sz="2400">
                <a:latin typeface="Onest"/>
                <a:ea typeface="Onest"/>
                <a:cs typeface="Onest"/>
                <a:sym typeface="Onest"/>
              </a:defRPr>
            </a:lvl9pPr>
          </a:lstStyle>
          <a:p>
            <a:endParaRPr/>
          </a:p>
        </p:txBody>
      </p:sp>
      <p:sp>
        <p:nvSpPr>
          <p:cNvPr id="897" name="Google Shape;897;p13"/>
          <p:cNvSpPr txBox="1">
            <a:spLocks noGrp="1"/>
          </p:cNvSpPr>
          <p:nvPr>
            <p:ph type="subTitle" idx="14"/>
          </p:nvPr>
        </p:nvSpPr>
        <p:spPr>
          <a:xfrm>
            <a:off x="3518630" y="3490791"/>
            <a:ext cx="2106900" cy="457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Onest"/>
              <a:buNone/>
              <a:defRPr sz="2500" b="1">
                <a:solidFill>
                  <a:schemeClr val="dk1"/>
                </a:solidFill>
                <a:latin typeface="Arial" panose="020B0604020202020204" pitchFamily="34" charset="0"/>
                <a:ea typeface="Arial" panose="020B0604020202020204" pitchFamily="34" charset="0"/>
                <a:cs typeface="Arial" panose="020B0604020202020204" pitchFamily="34" charset="0"/>
                <a:sym typeface="Onest"/>
              </a:defRPr>
            </a:lvl1pPr>
            <a:lvl2pPr lvl="1" rtl="0">
              <a:lnSpc>
                <a:spcPct val="100000"/>
              </a:lnSpc>
              <a:spcBef>
                <a:spcPts val="0"/>
              </a:spcBef>
              <a:spcAft>
                <a:spcPts val="0"/>
              </a:spcAft>
              <a:buSzPts val="2400"/>
              <a:buFont typeface="Onest"/>
              <a:buNone/>
              <a:defRPr sz="2400">
                <a:latin typeface="Onest"/>
                <a:ea typeface="Onest"/>
                <a:cs typeface="Onest"/>
                <a:sym typeface="Onest"/>
              </a:defRPr>
            </a:lvl2pPr>
            <a:lvl3pPr lvl="2" rtl="0">
              <a:lnSpc>
                <a:spcPct val="100000"/>
              </a:lnSpc>
              <a:spcBef>
                <a:spcPts val="0"/>
              </a:spcBef>
              <a:spcAft>
                <a:spcPts val="0"/>
              </a:spcAft>
              <a:buSzPts val="2400"/>
              <a:buFont typeface="Onest"/>
              <a:buNone/>
              <a:defRPr sz="2400">
                <a:latin typeface="Onest"/>
                <a:ea typeface="Onest"/>
                <a:cs typeface="Onest"/>
                <a:sym typeface="Onest"/>
              </a:defRPr>
            </a:lvl3pPr>
            <a:lvl4pPr lvl="3" rtl="0">
              <a:lnSpc>
                <a:spcPct val="100000"/>
              </a:lnSpc>
              <a:spcBef>
                <a:spcPts val="0"/>
              </a:spcBef>
              <a:spcAft>
                <a:spcPts val="0"/>
              </a:spcAft>
              <a:buSzPts val="2400"/>
              <a:buFont typeface="Onest"/>
              <a:buNone/>
              <a:defRPr sz="2400">
                <a:latin typeface="Onest"/>
                <a:ea typeface="Onest"/>
                <a:cs typeface="Onest"/>
                <a:sym typeface="Onest"/>
              </a:defRPr>
            </a:lvl4pPr>
            <a:lvl5pPr lvl="4" rtl="0">
              <a:lnSpc>
                <a:spcPct val="100000"/>
              </a:lnSpc>
              <a:spcBef>
                <a:spcPts val="0"/>
              </a:spcBef>
              <a:spcAft>
                <a:spcPts val="0"/>
              </a:spcAft>
              <a:buSzPts val="2400"/>
              <a:buFont typeface="Onest"/>
              <a:buNone/>
              <a:defRPr sz="2400">
                <a:latin typeface="Onest"/>
                <a:ea typeface="Onest"/>
                <a:cs typeface="Onest"/>
                <a:sym typeface="Onest"/>
              </a:defRPr>
            </a:lvl5pPr>
            <a:lvl6pPr lvl="5" rtl="0">
              <a:lnSpc>
                <a:spcPct val="100000"/>
              </a:lnSpc>
              <a:spcBef>
                <a:spcPts val="0"/>
              </a:spcBef>
              <a:spcAft>
                <a:spcPts val="0"/>
              </a:spcAft>
              <a:buSzPts val="2400"/>
              <a:buFont typeface="Onest"/>
              <a:buNone/>
              <a:defRPr sz="2400">
                <a:latin typeface="Onest"/>
                <a:ea typeface="Onest"/>
                <a:cs typeface="Onest"/>
                <a:sym typeface="Onest"/>
              </a:defRPr>
            </a:lvl6pPr>
            <a:lvl7pPr lvl="6" rtl="0">
              <a:lnSpc>
                <a:spcPct val="100000"/>
              </a:lnSpc>
              <a:spcBef>
                <a:spcPts val="0"/>
              </a:spcBef>
              <a:spcAft>
                <a:spcPts val="0"/>
              </a:spcAft>
              <a:buSzPts val="2400"/>
              <a:buFont typeface="Onest"/>
              <a:buNone/>
              <a:defRPr sz="2400">
                <a:latin typeface="Onest"/>
                <a:ea typeface="Onest"/>
                <a:cs typeface="Onest"/>
                <a:sym typeface="Onest"/>
              </a:defRPr>
            </a:lvl7pPr>
            <a:lvl8pPr lvl="7" rtl="0">
              <a:lnSpc>
                <a:spcPct val="100000"/>
              </a:lnSpc>
              <a:spcBef>
                <a:spcPts val="0"/>
              </a:spcBef>
              <a:spcAft>
                <a:spcPts val="0"/>
              </a:spcAft>
              <a:buSzPts val="2400"/>
              <a:buFont typeface="Onest"/>
              <a:buNone/>
              <a:defRPr sz="2400">
                <a:latin typeface="Onest"/>
                <a:ea typeface="Onest"/>
                <a:cs typeface="Onest"/>
                <a:sym typeface="Onest"/>
              </a:defRPr>
            </a:lvl8pPr>
            <a:lvl9pPr lvl="8" rtl="0">
              <a:lnSpc>
                <a:spcPct val="100000"/>
              </a:lnSpc>
              <a:spcBef>
                <a:spcPts val="0"/>
              </a:spcBef>
              <a:spcAft>
                <a:spcPts val="0"/>
              </a:spcAft>
              <a:buSzPts val="2400"/>
              <a:buFont typeface="Onest"/>
              <a:buNone/>
              <a:defRPr sz="2400">
                <a:latin typeface="Onest"/>
                <a:ea typeface="Onest"/>
                <a:cs typeface="Onest"/>
                <a:sym typeface="Onest"/>
              </a:defRPr>
            </a:lvl9pPr>
          </a:lstStyle>
          <a:p>
            <a:endParaRPr/>
          </a:p>
        </p:txBody>
      </p:sp>
      <p:sp>
        <p:nvSpPr>
          <p:cNvPr id="898" name="Google Shape;898;p13"/>
          <p:cNvSpPr txBox="1">
            <a:spLocks noGrp="1"/>
          </p:cNvSpPr>
          <p:nvPr>
            <p:ph type="subTitle" idx="15"/>
          </p:nvPr>
        </p:nvSpPr>
        <p:spPr>
          <a:xfrm>
            <a:off x="5985247" y="3490791"/>
            <a:ext cx="2106900" cy="457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Onest"/>
              <a:buNone/>
              <a:defRPr sz="2500" b="1">
                <a:solidFill>
                  <a:schemeClr val="dk1"/>
                </a:solidFill>
                <a:latin typeface="Arial" panose="020B0604020202020204" pitchFamily="34" charset="0"/>
                <a:ea typeface="Arial" panose="020B0604020202020204" pitchFamily="34" charset="0"/>
                <a:cs typeface="Arial" panose="020B0604020202020204" pitchFamily="34" charset="0"/>
                <a:sym typeface="Onest"/>
              </a:defRPr>
            </a:lvl1pPr>
            <a:lvl2pPr lvl="1" rtl="0">
              <a:lnSpc>
                <a:spcPct val="100000"/>
              </a:lnSpc>
              <a:spcBef>
                <a:spcPts val="0"/>
              </a:spcBef>
              <a:spcAft>
                <a:spcPts val="0"/>
              </a:spcAft>
              <a:buSzPts val="2400"/>
              <a:buFont typeface="Onest"/>
              <a:buNone/>
              <a:defRPr sz="2400">
                <a:latin typeface="Onest"/>
                <a:ea typeface="Onest"/>
                <a:cs typeface="Onest"/>
                <a:sym typeface="Onest"/>
              </a:defRPr>
            </a:lvl2pPr>
            <a:lvl3pPr lvl="2" rtl="0">
              <a:lnSpc>
                <a:spcPct val="100000"/>
              </a:lnSpc>
              <a:spcBef>
                <a:spcPts val="0"/>
              </a:spcBef>
              <a:spcAft>
                <a:spcPts val="0"/>
              </a:spcAft>
              <a:buSzPts val="2400"/>
              <a:buFont typeface="Onest"/>
              <a:buNone/>
              <a:defRPr sz="2400">
                <a:latin typeface="Onest"/>
                <a:ea typeface="Onest"/>
                <a:cs typeface="Onest"/>
                <a:sym typeface="Onest"/>
              </a:defRPr>
            </a:lvl3pPr>
            <a:lvl4pPr lvl="3" rtl="0">
              <a:lnSpc>
                <a:spcPct val="100000"/>
              </a:lnSpc>
              <a:spcBef>
                <a:spcPts val="0"/>
              </a:spcBef>
              <a:spcAft>
                <a:spcPts val="0"/>
              </a:spcAft>
              <a:buSzPts val="2400"/>
              <a:buFont typeface="Onest"/>
              <a:buNone/>
              <a:defRPr sz="2400">
                <a:latin typeface="Onest"/>
                <a:ea typeface="Onest"/>
                <a:cs typeface="Onest"/>
                <a:sym typeface="Onest"/>
              </a:defRPr>
            </a:lvl4pPr>
            <a:lvl5pPr lvl="4" rtl="0">
              <a:lnSpc>
                <a:spcPct val="100000"/>
              </a:lnSpc>
              <a:spcBef>
                <a:spcPts val="0"/>
              </a:spcBef>
              <a:spcAft>
                <a:spcPts val="0"/>
              </a:spcAft>
              <a:buSzPts val="2400"/>
              <a:buFont typeface="Onest"/>
              <a:buNone/>
              <a:defRPr sz="2400">
                <a:latin typeface="Onest"/>
                <a:ea typeface="Onest"/>
                <a:cs typeface="Onest"/>
                <a:sym typeface="Onest"/>
              </a:defRPr>
            </a:lvl5pPr>
            <a:lvl6pPr lvl="5" rtl="0">
              <a:lnSpc>
                <a:spcPct val="100000"/>
              </a:lnSpc>
              <a:spcBef>
                <a:spcPts val="0"/>
              </a:spcBef>
              <a:spcAft>
                <a:spcPts val="0"/>
              </a:spcAft>
              <a:buSzPts val="2400"/>
              <a:buFont typeface="Onest"/>
              <a:buNone/>
              <a:defRPr sz="2400">
                <a:latin typeface="Onest"/>
                <a:ea typeface="Onest"/>
                <a:cs typeface="Onest"/>
                <a:sym typeface="Onest"/>
              </a:defRPr>
            </a:lvl6pPr>
            <a:lvl7pPr lvl="6" rtl="0">
              <a:lnSpc>
                <a:spcPct val="100000"/>
              </a:lnSpc>
              <a:spcBef>
                <a:spcPts val="0"/>
              </a:spcBef>
              <a:spcAft>
                <a:spcPts val="0"/>
              </a:spcAft>
              <a:buSzPts val="2400"/>
              <a:buFont typeface="Onest"/>
              <a:buNone/>
              <a:defRPr sz="2400">
                <a:latin typeface="Onest"/>
                <a:ea typeface="Onest"/>
                <a:cs typeface="Onest"/>
                <a:sym typeface="Onest"/>
              </a:defRPr>
            </a:lvl7pPr>
            <a:lvl8pPr lvl="7" rtl="0">
              <a:lnSpc>
                <a:spcPct val="100000"/>
              </a:lnSpc>
              <a:spcBef>
                <a:spcPts val="0"/>
              </a:spcBef>
              <a:spcAft>
                <a:spcPts val="0"/>
              </a:spcAft>
              <a:buSzPts val="2400"/>
              <a:buFont typeface="Onest"/>
              <a:buNone/>
              <a:defRPr sz="2400">
                <a:latin typeface="Onest"/>
                <a:ea typeface="Onest"/>
                <a:cs typeface="Onest"/>
                <a:sym typeface="Onest"/>
              </a:defRPr>
            </a:lvl8pPr>
            <a:lvl9pPr lvl="8" rtl="0">
              <a:lnSpc>
                <a:spcPct val="100000"/>
              </a:lnSpc>
              <a:spcBef>
                <a:spcPts val="0"/>
              </a:spcBef>
              <a:spcAft>
                <a:spcPts val="0"/>
              </a:spcAft>
              <a:buSzPts val="2400"/>
              <a:buFont typeface="Onest"/>
              <a:buNone/>
              <a:defRPr sz="2400">
                <a:latin typeface="Onest"/>
                <a:ea typeface="Onest"/>
                <a:cs typeface="Onest"/>
                <a:sym typeface="Onest"/>
              </a:defRPr>
            </a:lvl9pPr>
          </a:lstStyle>
          <a:p>
            <a:endParaRPr/>
          </a:p>
        </p:txBody>
      </p:sp>
      <p:grpSp>
        <p:nvGrpSpPr>
          <p:cNvPr id="899" name="Google Shape;899;p13"/>
          <p:cNvGrpSpPr/>
          <p:nvPr/>
        </p:nvGrpSpPr>
        <p:grpSpPr>
          <a:xfrm>
            <a:off x="-2136167" y="-1320560"/>
            <a:ext cx="13968872" cy="9049852"/>
            <a:chOff x="-2136167" y="-1320560"/>
            <a:chExt cx="13968872" cy="9049852"/>
          </a:xfrm>
        </p:grpSpPr>
        <p:grpSp>
          <p:nvGrpSpPr>
            <p:cNvPr id="900" name="Google Shape;900;p13"/>
            <p:cNvGrpSpPr/>
            <p:nvPr/>
          </p:nvGrpSpPr>
          <p:grpSpPr>
            <a:xfrm rot="-7045611">
              <a:off x="-3214977" y="3729544"/>
              <a:ext cx="6506245" cy="1522969"/>
              <a:chOff x="412175" y="1110529"/>
              <a:chExt cx="8320041" cy="2623728"/>
            </a:xfrm>
          </p:grpSpPr>
          <p:sp>
            <p:nvSpPr>
              <p:cNvPr id="901" name="Google Shape;901;p13"/>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 name="Google Shape;904;p13"/>
            <p:cNvGrpSpPr/>
            <p:nvPr/>
          </p:nvGrpSpPr>
          <p:grpSpPr>
            <a:xfrm rot="1254970" flipH="1">
              <a:off x="7715542" y="4421909"/>
              <a:ext cx="2227241" cy="2186864"/>
              <a:chOff x="1157179" y="4670653"/>
              <a:chExt cx="2227250" cy="2186873"/>
            </a:xfrm>
          </p:grpSpPr>
          <p:grpSp>
            <p:nvGrpSpPr>
              <p:cNvPr id="905" name="Google Shape;905;p13"/>
              <p:cNvGrpSpPr/>
              <p:nvPr/>
            </p:nvGrpSpPr>
            <p:grpSpPr>
              <a:xfrm rot="1738301" flipH="1">
                <a:off x="1433077" y="4978065"/>
                <a:ext cx="1675453" cy="1572048"/>
                <a:chOff x="4345775" y="614225"/>
                <a:chExt cx="1675375" cy="1571975"/>
              </a:xfrm>
            </p:grpSpPr>
            <p:sp>
              <p:nvSpPr>
                <p:cNvPr id="906" name="Google Shape;906;p13"/>
                <p:cNvSpPr/>
                <p:nvPr/>
              </p:nvSpPr>
              <p:spPr>
                <a:xfrm>
                  <a:off x="4386625" y="654250"/>
                  <a:ext cx="1634525" cy="1531950"/>
                </a:xfrm>
                <a:custGeom>
                  <a:avLst/>
                  <a:gdLst/>
                  <a:ahLst/>
                  <a:cxnLst/>
                  <a:rect l="l" t="t" r="r" b="b"/>
                  <a:pathLst>
                    <a:path w="65381" h="61278" extrusionOk="0">
                      <a:moveTo>
                        <a:pt x="1" y="0"/>
                      </a:moveTo>
                      <a:lnTo>
                        <a:pt x="1" y="1635"/>
                      </a:lnTo>
                      <a:lnTo>
                        <a:pt x="1" y="46934"/>
                      </a:lnTo>
                      <a:lnTo>
                        <a:pt x="1" y="48568"/>
                      </a:lnTo>
                      <a:lnTo>
                        <a:pt x="1" y="49002"/>
                      </a:lnTo>
                      <a:lnTo>
                        <a:pt x="1" y="50603"/>
                      </a:lnTo>
                      <a:lnTo>
                        <a:pt x="1" y="59676"/>
                      </a:lnTo>
                      <a:lnTo>
                        <a:pt x="1" y="61277"/>
                      </a:lnTo>
                      <a:cubicBezTo>
                        <a:pt x="1" y="61277"/>
                        <a:pt x="480" y="60416"/>
                        <a:pt x="2045" y="60416"/>
                      </a:cubicBezTo>
                      <a:cubicBezTo>
                        <a:pt x="2328" y="60416"/>
                        <a:pt x="2646" y="60444"/>
                        <a:pt x="3003" y="60510"/>
                      </a:cubicBezTo>
                      <a:cubicBezTo>
                        <a:pt x="3871" y="60659"/>
                        <a:pt x="4306" y="60725"/>
                        <a:pt x="4544" y="60725"/>
                      </a:cubicBezTo>
                      <a:cubicBezTo>
                        <a:pt x="4946" y="60725"/>
                        <a:pt x="4786" y="60537"/>
                        <a:pt x="5205" y="60243"/>
                      </a:cubicBezTo>
                      <a:cubicBezTo>
                        <a:pt x="5872" y="59776"/>
                        <a:pt x="5338" y="59843"/>
                        <a:pt x="6739" y="59343"/>
                      </a:cubicBezTo>
                      <a:cubicBezTo>
                        <a:pt x="7847" y="58905"/>
                        <a:pt x="9294" y="58685"/>
                        <a:pt x="10234" y="58685"/>
                      </a:cubicBezTo>
                      <a:cubicBezTo>
                        <a:pt x="10510" y="58685"/>
                        <a:pt x="10742" y="58704"/>
                        <a:pt x="10909" y="58742"/>
                      </a:cubicBezTo>
                      <a:cubicBezTo>
                        <a:pt x="11292" y="58809"/>
                        <a:pt x="11951" y="58859"/>
                        <a:pt x="12597" y="58859"/>
                      </a:cubicBezTo>
                      <a:cubicBezTo>
                        <a:pt x="13244" y="58859"/>
                        <a:pt x="13878" y="58809"/>
                        <a:pt x="14211" y="58676"/>
                      </a:cubicBezTo>
                      <a:cubicBezTo>
                        <a:pt x="14878" y="58409"/>
                        <a:pt x="16179" y="58008"/>
                        <a:pt x="17280" y="58008"/>
                      </a:cubicBezTo>
                      <a:cubicBezTo>
                        <a:pt x="18177" y="58008"/>
                        <a:pt x="18031" y="57654"/>
                        <a:pt x="18854" y="57654"/>
                      </a:cubicBezTo>
                      <a:cubicBezTo>
                        <a:pt x="19072" y="57654"/>
                        <a:pt x="19357" y="57679"/>
                        <a:pt x="19748" y="57742"/>
                      </a:cubicBezTo>
                      <a:cubicBezTo>
                        <a:pt x="20190" y="57805"/>
                        <a:pt x="20700" y="57830"/>
                        <a:pt x="21238" y="57830"/>
                      </a:cubicBezTo>
                      <a:cubicBezTo>
                        <a:pt x="22976" y="57830"/>
                        <a:pt x="25002" y="57561"/>
                        <a:pt x="25919" y="57408"/>
                      </a:cubicBezTo>
                      <a:cubicBezTo>
                        <a:pt x="26032" y="57389"/>
                        <a:pt x="26148" y="57381"/>
                        <a:pt x="26267" y="57381"/>
                      </a:cubicBezTo>
                      <a:cubicBezTo>
                        <a:pt x="27417" y="57381"/>
                        <a:pt x="28834" y="58175"/>
                        <a:pt x="29922" y="58175"/>
                      </a:cubicBezTo>
                      <a:cubicBezTo>
                        <a:pt x="30587" y="58175"/>
                        <a:pt x="30914" y="58308"/>
                        <a:pt x="31435" y="58308"/>
                      </a:cubicBezTo>
                      <a:cubicBezTo>
                        <a:pt x="31857" y="58308"/>
                        <a:pt x="32404" y="58221"/>
                        <a:pt x="33358" y="57908"/>
                      </a:cubicBezTo>
                      <a:cubicBezTo>
                        <a:pt x="35248" y="57248"/>
                        <a:pt x="35169" y="55886"/>
                        <a:pt x="36420" y="55886"/>
                      </a:cubicBezTo>
                      <a:cubicBezTo>
                        <a:pt x="36560" y="55886"/>
                        <a:pt x="36716" y="55903"/>
                        <a:pt x="36894" y="55940"/>
                      </a:cubicBezTo>
                      <a:cubicBezTo>
                        <a:pt x="38100" y="56242"/>
                        <a:pt x="39178" y="56656"/>
                        <a:pt x="40272" y="56656"/>
                      </a:cubicBezTo>
                      <a:cubicBezTo>
                        <a:pt x="40751" y="56656"/>
                        <a:pt x="41233" y="56577"/>
                        <a:pt x="41731" y="56374"/>
                      </a:cubicBezTo>
                      <a:cubicBezTo>
                        <a:pt x="43365" y="55707"/>
                        <a:pt x="46067" y="55707"/>
                        <a:pt x="47702" y="55273"/>
                      </a:cubicBezTo>
                      <a:cubicBezTo>
                        <a:pt x="49303" y="54873"/>
                        <a:pt x="52872" y="54706"/>
                        <a:pt x="53906" y="54506"/>
                      </a:cubicBezTo>
                      <a:cubicBezTo>
                        <a:pt x="54938" y="54280"/>
                        <a:pt x="56219" y="52029"/>
                        <a:pt x="57629" y="52029"/>
                      </a:cubicBezTo>
                      <a:cubicBezTo>
                        <a:pt x="57677" y="52029"/>
                        <a:pt x="57726" y="52032"/>
                        <a:pt x="57776" y="52038"/>
                      </a:cubicBezTo>
                      <a:cubicBezTo>
                        <a:pt x="58649" y="52117"/>
                        <a:pt x="59937" y="52220"/>
                        <a:pt x="61062" y="52220"/>
                      </a:cubicBezTo>
                      <a:cubicBezTo>
                        <a:pt x="61826" y="52220"/>
                        <a:pt x="62514" y="52172"/>
                        <a:pt x="62946" y="52038"/>
                      </a:cubicBezTo>
                      <a:cubicBezTo>
                        <a:pt x="64047" y="51704"/>
                        <a:pt x="65381" y="51103"/>
                        <a:pt x="65381" y="51103"/>
                      </a:cubicBezTo>
                      <a:lnTo>
                        <a:pt x="65381" y="50770"/>
                      </a:lnTo>
                      <a:lnTo>
                        <a:pt x="65381" y="50003"/>
                      </a:lnTo>
                      <a:lnTo>
                        <a:pt x="65381" y="49536"/>
                      </a:lnTo>
                      <a:lnTo>
                        <a:pt x="65381" y="49202"/>
                      </a:lnTo>
                      <a:lnTo>
                        <a:pt x="65381" y="48402"/>
                      </a:lnTo>
                      <a:lnTo>
                        <a:pt x="65381" y="1635"/>
                      </a:lnTo>
                      <a:lnTo>
                        <a:pt x="653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4345775" y="654250"/>
                  <a:ext cx="1634525" cy="1489425"/>
                </a:xfrm>
                <a:custGeom>
                  <a:avLst/>
                  <a:gdLst/>
                  <a:ahLst/>
                  <a:cxnLst/>
                  <a:rect l="l" t="t" r="r" b="b"/>
                  <a:pathLst>
                    <a:path w="65381" h="59577" extrusionOk="0">
                      <a:moveTo>
                        <a:pt x="0" y="0"/>
                      </a:moveTo>
                      <a:lnTo>
                        <a:pt x="0" y="46934"/>
                      </a:lnTo>
                      <a:lnTo>
                        <a:pt x="0" y="48935"/>
                      </a:lnTo>
                      <a:lnTo>
                        <a:pt x="0" y="59576"/>
                      </a:lnTo>
                      <a:cubicBezTo>
                        <a:pt x="0" y="59576"/>
                        <a:pt x="491" y="58694"/>
                        <a:pt x="2101" y="58694"/>
                      </a:cubicBezTo>
                      <a:cubicBezTo>
                        <a:pt x="2370" y="58694"/>
                        <a:pt x="2669" y="58718"/>
                        <a:pt x="3003" y="58776"/>
                      </a:cubicBezTo>
                      <a:cubicBezTo>
                        <a:pt x="3902" y="58943"/>
                        <a:pt x="4336" y="59016"/>
                        <a:pt x="4568" y="59016"/>
                      </a:cubicBezTo>
                      <a:cubicBezTo>
                        <a:pt x="4939" y="59016"/>
                        <a:pt x="4794" y="58829"/>
                        <a:pt x="5204" y="58542"/>
                      </a:cubicBezTo>
                      <a:cubicBezTo>
                        <a:pt x="5871" y="58075"/>
                        <a:pt x="5338" y="58109"/>
                        <a:pt x="6739" y="57608"/>
                      </a:cubicBezTo>
                      <a:cubicBezTo>
                        <a:pt x="7844" y="57197"/>
                        <a:pt x="9285" y="56984"/>
                        <a:pt x="10224" y="56984"/>
                      </a:cubicBezTo>
                      <a:cubicBezTo>
                        <a:pt x="10504" y="56984"/>
                        <a:pt x="10740" y="57003"/>
                        <a:pt x="10908" y="57041"/>
                      </a:cubicBezTo>
                      <a:cubicBezTo>
                        <a:pt x="11277" y="57105"/>
                        <a:pt x="11900" y="57154"/>
                        <a:pt x="12521" y="57154"/>
                      </a:cubicBezTo>
                      <a:cubicBezTo>
                        <a:pt x="13193" y="57154"/>
                        <a:pt x="13864" y="57097"/>
                        <a:pt x="14211" y="56941"/>
                      </a:cubicBezTo>
                      <a:cubicBezTo>
                        <a:pt x="14878" y="56708"/>
                        <a:pt x="16179" y="56274"/>
                        <a:pt x="17279" y="56274"/>
                      </a:cubicBezTo>
                      <a:cubicBezTo>
                        <a:pt x="18165" y="56274"/>
                        <a:pt x="18034" y="55949"/>
                        <a:pt x="18822" y="55949"/>
                      </a:cubicBezTo>
                      <a:cubicBezTo>
                        <a:pt x="19044" y="55949"/>
                        <a:pt x="19338" y="55974"/>
                        <a:pt x="19748" y="56040"/>
                      </a:cubicBezTo>
                      <a:cubicBezTo>
                        <a:pt x="20173" y="56093"/>
                        <a:pt x="20662" y="56116"/>
                        <a:pt x="21178" y="56116"/>
                      </a:cubicBezTo>
                      <a:cubicBezTo>
                        <a:pt x="22929" y="56116"/>
                        <a:pt x="24991" y="55861"/>
                        <a:pt x="25919" y="55707"/>
                      </a:cubicBezTo>
                      <a:cubicBezTo>
                        <a:pt x="26035" y="55687"/>
                        <a:pt x="26155" y="55679"/>
                        <a:pt x="26278" y="55679"/>
                      </a:cubicBezTo>
                      <a:cubicBezTo>
                        <a:pt x="27426" y="55679"/>
                        <a:pt x="28837" y="56441"/>
                        <a:pt x="29922" y="56441"/>
                      </a:cubicBezTo>
                      <a:cubicBezTo>
                        <a:pt x="30608" y="56441"/>
                        <a:pt x="30935" y="56593"/>
                        <a:pt x="31487" y="56593"/>
                      </a:cubicBezTo>
                      <a:cubicBezTo>
                        <a:pt x="31901" y="56593"/>
                        <a:pt x="32443" y="56507"/>
                        <a:pt x="33358" y="56207"/>
                      </a:cubicBezTo>
                      <a:cubicBezTo>
                        <a:pt x="35244" y="55518"/>
                        <a:pt x="35168" y="54184"/>
                        <a:pt x="36412" y="54184"/>
                      </a:cubicBezTo>
                      <a:cubicBezTo>
                        <a:pt x="36554" y="54184"/>
                        <a:pt x="36713" y="54202"/>
                        <a:pt x="36893" y="54239"/>
                      </a:cubicBezTo>
                      <a:cubicBezTo>
                        <a:pt x="38100" y="54541"/>
                        <a:pt x="39177" y="54955"/>
                        <a:pt x="40272" y="54955"/>
                      </a:cubicBezTo>
                      <a:cubicBezTo>
                        <a:pt x="40750" y="54955"/>
                        <a:pt x="41233" y="54876"/>
                        <a:pt x="41730" y="54673"/>
                      </a:cubicBezTo>
                      <a:cubicBezTo>
                        <a:pt x="43365" y="54006"/>
                        <a:pt x="46067" y="54006"/>
                        <a:pt x="47701" y="53572"/>
                      </a:cubicBezTo>
                      <a:cubicBezTo>
                        <a:pt x="49302" y="53172"/>
                        <a:pt x="52872" y="53005"/>
                        <a:pt x="53906" y="52771"/>
                      </a:cubicBezTo>
                      <a:cubicBezTo>
                        <a:pt x="54970" y="52578"/>
                        <a:pt x="56220" y="50328"/>
                        <a:pt x="57628" y="50328"/>
                      </a:cubicBezTo>
                      <a:cubicBezTo>
                        <a:pt x="57677" y="50328"/>
                        <a:pt x="57726" y="50331"/>
                        <a:pt x="57775" y="50336"/>
                      </a:cubicBezTo>
                      <a:cubicBezTo>
                        <a:pt x="58676" y="50398"/>
                        <a:pt x="60016" y="50509"/>
                        <a:pt x="61164" y="50509"/>
                      </a:cubicBezTo>
                      <a:cubicBezTo>
                        <a:pt x="61887" y="50509"/>
                        <a:pt x="62533" y="50465"/>
                        <a:pt x="62945" y="50336"/>
                      </a:cubicBezTo>
                      <a:cubicBezTo>
                        <a:pt x="64046" y="50003"/>
                        <a:pt x="65381" y="49402"/>
                        <a:pt x="65381" y="49402"/>
                      </a:cubicBezTo>
                      <a:lnTo>
                        <a:pt x="65381" y="49069"/>
                      </a:lnTo>
                      <a:lnTo>
                        <a:pt x="65381" y="48268"/>
                      </a:lnTo>
                      <a:lnTo>
                        <a:pt x="653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4345775" y="614225"/>
                  <a:ext cx="1634525" cy="1490250"/>
                </a:xfrm>
                <a:custGeom>
                  <a:avLst/>
                  <a:gdLst/>
                  <a:ahLst/>
                  <a:cxnLst/>
                  <a:rect l="l" t="t" r="r" b="b"/>
                  <a:pathLst>
                    <a:path w="65381" h="59610" extrusionOk="0">
                      <a:moveTo>
                        <a:pt x="0" y="0"/>
                      </a:moveTo>
                      <a:lnTo>
                        <a:pt x="0" y="46967"/>
                      </a:lnTo>
                      <a:lnTo>
                        <a:pt x="0" y="48968"/>
                      </a:lnTo>
                      <a:lnTo>
                        <a:pt x="0" y="59609"/>
                      </a:lnTo>
                      <a:cubicBezTo>
                        <a:pt x="0" y="59609"/>
                        <a:pt x="483" y="58717"/>
                        <a:pt x="2064" y="58717"/>
                      </a:cubicBezTo>
                      <a:cubicBezTo>
                        <a:pt x="2342" y="58717"/>
                        <a:pt x="2654" y="58744"/>
                        <a:pt x="3003" y="58809"/>
                      </a:cubicBezTo>
                      <a:cubicBezTo>
                        <a:pt x="3871" y="58958"/>
                        <a:pt x="4305" y="59023"/>
                        <a:pt x="4543" y="59023"/>
                      </a:cubicBezTo>
                      <a:cubicBezTo>
                        <a:pt x="4945" y="59023"/>
                        <a:pt x="4785" y="58835"/>
                        <a:pt x="5204" y="58542"/>
                      </a:cubicBezTo>
                      <a:cubicBezTo>
                        <a:pt x="5871" y="58108"/>
                        <a:pt x="5338" y="58142"/>
                        <a:pt x="6739" y="57641"/>
                      </a:cubicBezTo>
                      <a:cubicBezTo>
                        <a:pt x="7866" y="57222"/>
                        <a:pt x="9344" y="56988"/>
                        <a:pt x="10281" y="56988"/>
                      </a:cubicBezTo>
                      <a:cubicBezTo>
                        <a:pt x="10536" y="56988"/>
                        <a:pt x="10751" y="57005"/>
                        <a:pt x="10908" y="57041"/>
                      </a:cubicBezTo>
                      <a:cubicBezTo>
                        <a:pt x="10974" y="57052"/>
                        <a:pt x="11047" y="57058"/>
                        <a:pt x="11127" y="57058"/>
                      </a:cubicBezTo>
                      <a:cubicBezTo>
                        <a:pt x="11986" y="57058"/>
                        <a:pt x="13600" y="56448"/>
                        <a:pt x="14211" y="56174"/>
                      </a:cubicBezTo>
                      <a:cubicBezTo>
                        <a:pt x="14878" y="55940"/>
                        <a:pt x="16179" y="55507"/>
                        <a:pt x="17279" y="55507"/>
                      </a:cubicBezTo>
                      <a:cubicBezTo>
                        <a:pt x="18165" y="55507"/>
                        <a:pt x="18034" y="55181"/>
                        <a:pt x="18822" y="55181"/>
                      </a:cubicBezTo>
                      <a:cubicBezTo>
                        <a:pt x="19044" y="55181"/>
                        <a:pt x="19338" y="55207"/>
                        <a:pt x="19748" y="55273"/>
                      </a:cubicBezTo>
                      <a:cubicBezTo>
                        <a:pt x="20173" y="55326"/>
                        <a:pt x="20662" y="55348"/>
                        <a:pt x="21178" y="55348"/>
                      </a:cubicBezTo>
                      <a:cubicBezTo>
                        <a:pt x="22929" y="55348"/>
                        <a:pt x="24991" y="55094"/>
                        <a:pt x="25919" y="54939"/>
                      </a:cubicBezTo>
                      <a:cubicBezTo>
                        <a:pt x="27120" y="54706"/>
                        <a:pt x="28721" y="54039"/>
                        <a:pt x="29922" y="54039"/>
                      </a:cubicBezTo>
                      <a:cubicBezTo>
                        <a:pt x="30608" y="54039"/>
                        <a:pt x="30935" y="54191"/>
                        <a:pt x="31487" y="54191"/>
                      </a:cubicBezTo>
                      <a:cubicBezTo>
                        <a:pt x="31901" y="54191"/>
                        <a:pt x="32443" y="54106"/>
                        <a:pt x="33358" y="53805"/>
                      </a:cubicBezTo>
                      <a:cubicBezTo>
                        <a:pt x="35061" y="53183"/>
                        <a:pt x="35165" y="52561"/>
                        <a:pt x="36084" y="52561"/>
                      </a:cubicBezTo>
                      <a:cubicBezTo>
                        <a:pt x="36299" y="52561"/>
                        <a:pt x="36559" y="52595"/>
                        <a:pt x="36893" y="52671"/>
                      </a:cubicBezTo>
                      <a:cubicBezTo>
                        <a:pt x="38100" y="52973"/>
                        <a:pt x="39177" y="53387"/>
                        <a:pt x="40272" y="53387"/>
                      </a:cubicBezTo>
                      <a:cubicBezTo>
                        <a:pt x="40750" y="53387"/>
                        <a:pt x="41233" y="53308"/>
                        <a:pt x="41730" y="53105"/>
                      </a:cubicBezTo>
                      <a:cubicBezTo>
                        <a:pt x="43365" y="52438"/>
                        <a:pt x="46067" y="52438"/>
                        <a:pt x="47701" y="52004"/>
                      </a:cubicBezTo>
                      <a:cubicBezTo>
                        <a:pt x="49302" y="51604"/>
                        <a:pt x="52872" y="51437"/>
                        <a:pt x="53906" y="51203"/>
                      </a:cubicBezTo>
                      <a:cubicBezTo>
                        <a:pt x="54923" y="51019"/>
                        <a:pt x="56110" y="50321"/>
                        <a:pt x="57442" y="50321"/>
                      </a:cubicBezTo>
                      <a:cubicBezTo>
                        <a:pt x="57552" y="50321"/>
                        <a:pt x="57663" y="50326"/>
                        <a:pt x="57775" y="50336"/>
                      </a:cubicBezTo>
                      <a:cubicBezTo>
                        <a:pt x="58649" y="50416"/>
                        <a:pt x="59937" y="50519"/>
                        <a:pt x="61061" y="50519"/>
                      </a:cubicBezTo>
                      <a:cubicBezTo>
                        <a:pt x="61825" y="50519"/>
                        <a:pt x="62514" y="50471"/>
                        <a:pt x="62945" y="50336"/>
                      </a:cubicBezTo>
                      <a:cubicBezTo>
                        <a:pt x="64046" y="50003"/>
                        <a:pt x="65381" y="49435"/>
                        <a:pt x="65381" y="49435"/>
                      </a:cubicBezTo>
                      <a:lnTo>
                        <a:pt x="65381" y="49102"/>
                      </a:lnTo>
                      <a:lnTo>
                        <a:pt x="65381" y="48301"/>
                      </a:lnTo>
                      <a:lnTo>
                        <a:pt x="653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9" name="Google Shape;909;p13"/>
              <p:cNvSpPr/>
              <p:nvPr/>
            </p:nvSpPr>
            <p:spPr>
              <a:xfrm rot="10639853" flipH="1">
                <a:off x="2964988" y="5076428"/>
                <a:ext cx="308983" cy="1114890"/>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13"/>
            <p:cNvSpPr/>
            <p:nvPr/>
          </p:nvSpPr>
          <p:spPr>
            <a:xfrm>
              <a:off x="86050" y="196568"/>
              <a:ext cx="431400" cy="2155066"/>
            </a:xfrm>
            <a:custGeom>
              <a:avLst/>
              <a:gdLst/>
              <a:ahLst/>
              <a:cxnLst/>
              <a:rect l="l" t="t" r="r" b="b"/>
              <a:pathLst>
                <a:path w="17256" h="45987" extrusionOk="0">
                  <a:moveTo>
                    <a:pt x="0" y="17609"/>
                  </a:moveTo>
                  <a:cubicBezTo>
                    <a:pt x="3650" y="11768"/>
                    <a:pt x="6093" y="-3159"/>
                    <a:pt x="11824" y="662"/>
                  </a:cubicBezTo>
                  <a:cubicBezTo>
                    <a:pt x="13464" y="1755"/>
                    <a:pt x="11964" y="4608"/>
                    <a:pt x="11824" y="6574"/>
                  </a:cubicBezTo>
                  <a:cubicBezTo>
                    <a:pt x="11433" y="12048"/>
                    <a:pt x="10002" y="17409"/>
                    <a:pt x="8671" y="22733"/>
                  </a:cubicBezTo>
                  <a:cubicBezTo>
                    <a:pt x="8126" y="24915"/>
                    <a:pt x="6293" y="31024"/>
                    <a:pt x="7883" y="29434"/>
                  </a:cubicBezTo>
                  <a:cubicBezTo>
                    <a:pt x="10975" y="26342"/>
                    <a:pt x="10604" y="18398"/>
                    <a:pt x="14977" y="18398"/>
                  </a:cubicBezTo>
                  <a:cubicBezTo>
                    <a:pt x="16348" y="18398"/>
                    <a:pt x="14304" y="21066"/>
                    <a:pt x="13795" y="22339"/>
                  </a:cubicBezTo>
                  <a:cubicBezTo>
                    <a:pt x="12032" y="26747"/>
                    <a:pt x="11029" y="31451"/>
                    <a:pt x="10247" y="36134"/>
                  </a:cubicBezTo>
                  <a:cubicBezTo>
                    <a:pt x="10074" y="37171"/>
                    <a:pt x="12931" y="35194"/>
                    <a:pt x="13401" y="36134"/>
                  </a:cubicBezTo>
                  <a:cubicBezTo>
                    <a:pt x="14283" y="37896"/>
                    <a:pt x="12008" y="40653"/>
                    <a:pt x="13401" y="42046"/>
                  </a:cubicBezTo>
                  <a:cubicBezTo>
                    <a:pt x="14167" y="42812"/>
                    <a:pt x="15687" y="40608"/>
                    <a:pt x="16554" y="41258"/>
                  </a:cubicBezTo>
                  <a:cubicBezTo>
                    <a:pt x="17820" y="42207"/>
                    <a:pt x="16948" y="44405"/>
                    <a:pt x="16948" y="45987"/>
                  </a:cubicBezTo>
                </a:path>
              </a:pathLst>
            </a:custGeom>
            <a:noFill/>
            <a:ln w="19050" cap="flat" cmpd="sng">
              <a:solidFill>
                <a:schemeClr val="dk1"/>
              </a:solidFill>
              <a:prstDash val="solid"/>
              <a:round/>
              <a:headEnd type="none" w="med" len="med"/>
              <a:tailEnd type="none" w="med" len="med"/>
            </a:ln>
          </p:spPr>
        </p:sp>
        <p:grpSp>
          <p:nvGrpSpPr>
            <p:cNvPr id="911" name="Google Shape;911;p13"/>
            <p:cNvGrpSpPr/>
            <p:nvPr/>
          </p:nvGrpSpPr>
          <p:grpSpPr>
            <a:xfrm rot="703812" flipH="1">
              <a:off x="5239571" y="-675110"/>
              <a:ext cx="6506167" cy="1523882"/>
              <a:chOff x="1737661" y="-813022"/>
              <a:chExt cx="6506272" cy="1523906"/>
            </a:xfrm>
          </p:grpSpPr>
          <p:grpSp>
            <p:nvGrpSpPr>
              <p:cNvPr id="912" name="Google Shape;912;p13"/>
              <p:cNvGrpSpPr/>
              <p:nvPr/>
            </p:nvGrpSpPr>
            <p:grpSpPr>
              <a:xfrm rot="440">
                <a:off x="1737661" y="-812606"/>
                <a:ext cx="6506272" cy="1523074"/>
                <a:chOff x="412175" y="1110529"/>
                <a:chExt cx="8320041" cy="2623728"/>
              </a:xfrm>
            </p:grpSpPr>
            <p:sp>
              <p:nvSpPr>
                <p:cNvPr id="913" name="Google Shape;913;p13"/>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16" name="Google Shape;916;p13"/>
              <p:cNvCxnSpPr/>
              <p:nvPr/>
            </p:nvCxnSpPr>
            <p:spPr>
              <a:xfrm>
                <a:off x="1837150" y="-5708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917" name="Google Shape;917;p13"/>
              <p:cNvCxnSpPr/>
              <p:nvPr/>
            </p:nvCxnSpPr>
            <p:spPr>
              <a:xfrm>
                <a:off x="1837150" y="-4092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918" name="Google Shape;918;p13"/>
              <p:cNvCxnSpPr/>
              <p:nvPr/>
            </p:nvCxnSpPr>
            <p:spPr>
              <a:xfrm>
                <a:off x="1837150" y="-2476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919" name="Google Shape;919;p13"/>
              <p:cNvCxnSpPr/>
              <p:nvPr/>
            </p:nvCxnSpPr>
            <p:spPr>
              <a:xfrm>
                <a:off x="1837150" y="-860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920" name="Google Shape;920;p13"/>
              <p:cNvCxnSpPr/>
              <p:nvPr/>
            </p:nvCxnSpPr>
            <p:spPr>
              <a:xfrm>
                <a:off x="1837150" y="7552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921" name="Google Shape;921;p13"/>
              <p:cNvCxnSpPr/>
              <p:nvPr/>
            </p:nvCxnSpPr>
            <p:spPr>
              <a:xfrm>
                <a:off x="1837150" y="237125"/>
                <a:ext cx="6225600" cy="0"/>
              </a:xfrm>
              <a:prstGeom prst="straightConnector1">
                <a:avLst/>
              </a:prstGeom>
              <a:noFill/>
              <a:ln w="19050" cap="flat" cmpd="sng">
                <a:solidFill>
                  <a:schemeClr val="accent3"/>
                </a:solidFill>
                <a:prstDash val="solid"/>
                <a:round/>
                <a:headEnd type="none" w="med" len="med"/>
                <a:tailEnd type="none" w="med" len="med"/>
              </a:ln>
            </p:spPr>
          </p:cxn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092"/>
        <p:cNvGrpSpPr/>
        <p:nvPr/>
      </p:nvGrpSpPr>
      <p:grpSpPr>
        <a:xfrm>
          <a:off x="0" y="0"/>
          <a:ext cx="0" cy="0"/>
          <a:chOff x="0" y="0"/>
          <a:chExt cx="0" cy="0"/>
        </a:xfrm>
      </p:grpSpPr>
      <p:sp>
        <p:nvSpPr>
          <p:cNvPr id="2093" name="Google Shape;2093;p22"/>
          <p:cNvSpPr txBox="1">
            <a:spLocks noGrp="1"/>
          </p:cNvSpPr>
          <p:nvPr>
            <p:ph type="title" hasCustomPrompt="1"/>
          </p:nvPr>
        </p:nvSpPr>
        <p:spPr>
          <a:xfrm>
            <a:off x="2833501" y="1885952"/>
            <a:ext cx="3576600" cy="64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94" name="Google Shape;2094;p22"/>
          <p:cNvSpPr txBox="1">
            <a:spLocks noGrp="1"/>
          </p:cNvSpPr>
          <p:nvPr>
            <p:ph type="subTitle" idx="1"/>
          </p:nvPr>
        </p:nvSpPr>
        <p:spPr>
          <a:xfrm>
            <a:off x="2833501" y="2526155"/>
            <a:ext cx="3576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2095" name="Google Shape;2095;p22"/>
          <p:cNvSpPr txBox="1">
            <a:spLocks noGrp="1"/>
          </p:cNvSpPr>
          <p:nvPr>
            <p:ph type="title" idx="2" hasCustomPrompt="1"/>
          </p:nvPr>
        </p:nvSpPr>
        <p:spPr>
          <a:xfrm>
            <a:off x="2833514" y="813175"/>
            <a:ext cx="3576600" cy="64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96" name="Google Shape;2096;p22"/>
          <p:cNvSpPr txBox="1">
            <a:spLocks noGrp="1"/>
          </p:cNvSpPr>
          <p:nvPr>
            <p:ph type="subTitle" idx="3"/>
          </p:nvPr>
        </p:nvSpPr>
        <p:spPr>
          <a:xfrm>
            <a:off x="2833514" y="1453385"/>
            <a:ext cx="3576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2097" name="Google Shape;2097;p22"/>
          <p:cNvSpPr txBox="1">
            <a:spLocks noGrp="1"/>
          </p:cNvSpPr>
          <p:nvPr>
            <p:ph type="title" idx="4" hasCustomPrompt="1"/>
          </p:nvPr>
        </p:nvSpPr>
        <p:spPr>
          <a:xfrm>
            <a:off x="2833501" y="2958729"/>
            <a:ext cx="3576600" cy="64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98" name="Google Shape;2098;p22"/>
          <p:cNvSpPr txBox="1">
            <a:spLocks noGrp="1"/>
          </p:cNvSpPr>
          <p:nvPr>
            <p:ph type="subTitle" idx="5"/>
          </p:nvPr>
        </p:nvSpPr>
        <p:spPr>
          <a:xfrm>
            <a:off x="2833501" y="3598925"/>
            <a:ext cx="3576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grpSp>
        <p:nvGrpSpPr>
          <p:cNvPr id="2099" name="Google Shape;2099;p22"/>
          <p:cNvGrpSpPr/>
          <p:nvPr/>
        </p:nvGrpSpPr>
        <p:grpSpPr>
          <a:xfrm>
            <a:off x="-1573192" y="-1743413"/>
            <a:ext cx="12467256" cy="9707468"/>
            <a:chOff x="-1573192" y="-1743413"/>
            <a:chExt cx="12467256" cy="9707468"/>
          </a:xfrm>
        </p:grpSpPr>
        <p:grpSp>
          <p:nvGrpSpPr>
            <p:cNvPr id="2100" name="Google Shape;2100;p22"/>
            <p:cNvGrpSpPr/>
            <p:nvPr/>
          </p:nvGrpSpPr>
          <p:grpSpPr>
            <a:xfrm rot="-7200044">
              <a:off x="-2539837" y="4003927"/>
              <a:ext cx="6506129" cy="1523873"/>
              <a:chOff x="1737661" y="-813022"/>
              <a:chExt cx="6506272" cy="1523906"/>
            </a:xfrm>
          </p:grpSpPr>
          <p:grpSp>
            <p:nvGrpSpPr>
              <p:cNvPr id="2101" name="Google Shape;2101;p22"/>
              <p:cNvGrpSpPr/>
              <p:nvPr/>
            </p:nvGrpSpPr>
            <p:grpSpPr>
              <a:xfrm rot="440">
                <a:off x="1737661" y="-812606"/>
                <a:ext cx="6506272" cy="1523074"/>
                <a:chOff x="412175" y="1110529"/>
                <a:chExt cx="8320041" cy="2623728"/>
              </a:xfrm>
            </p:grpSpPr>
            <p:sp>
              <p:nvSpPr>
                <p:cNvPr id="2102" name="Google Shape;2102;p22"/>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2"/>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2"/>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105" name="Google Shape;2105;p22"/>
              <p:cNvCxnSpPr/>
              <p:nvPr/>
            </p:nvCxnSpPr>
            <p:spPr>
              <a:xfrm>
                <a:off x="1837150" y="-5708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106" name="Google Shape;2106;p22"/>
              <p:cNvCxnSpPr/>
              <p:nvPr/>
            </p:nvCxnSpPr>
            <p:spPr>
              <a:xfrm>
                <a:off x="1837150" y="-4092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107" name="Google Shape;2107;p22"/>
              <p:cNvCxnSpPr/>
              <p:nvPr/>
            </p:nvCxnSpPr>
            <p:spPr>
              <a:xfrm>
                <a:off x="1837150" y="-2476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108" name="Google Shape;2108;p22"/>
              <p:cNvCxnSpPr/>
              <p:nvPr/>
            </p:nvCxnSpPr>
            <p:spPr>
              <a:xfrm>
                <a:off x="1837150" y="-860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109" name="Google Shape;2109;p22"/>
              <p:cNvCxnSpPr/>
              <p:nvPr/>
            </p:nvCxnSpPr>
            <p:spPr>
              <a:xfrm>
                <a:off x="1837150" y="7552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110" name="Google Shape;2110;p22"/>
              <p:cNvCxnSpPr/>
              <p:nvPr/>
            </p:nvCxnSpPr>
            <p:spPr>
              <a:xfrm>
                <a:off x="1837150" y="237125"/>
                <a:ext cx="6225600" cy="0"/>
              </a:xfrm>
              <a:prstGeom prst="straightConnector1">
                <a:avLst/>
              </a:prstGeom>
              <a:noFill/>
              <a:ln w="19050" cap="flat" cmpd="sng">
                <a:solidFill>
                  <a:schemeClr val="accent3"/>
                </a:solidFill>
                <a:prstDash val="solid"/>
                <a:round/>
                <a:headEnd type="none" w="med" len="med"/>
                <a:tailEnd type="none" w="med" len="med"/>
              </a:ln>
            </p:spPr>
          </p:cxnSp>
        </p:grpSp>
        <p:grpSp>
          <p:nvGrpSpPr>
            <p:cNvPr id="2111" name="Google Shape;2111;p22"/>
            <p:cNvGrpSpPr/>
            <p:nvPr/>
          </p:nvGrpSpPr>
          <p:grpSpPr>
            <a:xfrm rot="2567908" flipH="1">
              <a:off x="6128326" y="-281309"/>
              <a:ext cx="4900758" cy="1523181"/>
              <a:chOff x="412175" y="1110529"/>
              <a:chExt cx="8320041" cy="2623728"/>
            </a:xfrm>
          </p:grpSpPr>
          <p:sp>
            <p:nvSpPr>
              <p:cNvPr id="2112" name="Google Shape;2112;p22"/>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2"/>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2"/>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5" name="Google Shape;2115;p22"/>
            <p:cNvGrpSpPr/>
            <p:nvPr/>
          </p:nvGrpSpPr>
          <p:grpSpPr>
            <a:xfrm rot="1685542">
              <a:off x="-123895" y="-205740"/>
              <a:ext cx="1923645" cy="1916014"/>
              <a:chOff x="1437456" y="-1963834"/>
              <a:chExt cx="1923623" cy="1915991"/>
            </a:xfrm>
          </p:grpSpPr>
          <p:grpSp>
            <p:nvGrpSpPr>
              <p:cNvPr id="2116" name="Google Shape;2116;p22"/>
              <p:cNvGrpSpPr/>
              <p:nvPr/>
            </p:nvGrpSpPr>
            <p:grpSpPr>
              <a:xfrm>
                <a:off x="1685704" y="-1619818"/>
                <a:ext cx="1675375" cy="1571975"/>
                <a:chOff x="4345775" y="614225"/>
                <a:chExt cx="1675375" cy="1571975"/>
              </a:xfrm>
            </p:grpSpPr>
            <p:sp>
              <p:nvSpPr>
                <p:cNvPr id="2117" name="Google Shape;2117;p22"/>
                <p:cNvSpPr/>
                <p:nvPr/>
              </p:nvSpPr>
              <p:spPr>
                <a:xfrm>
                  <a:off x="4386625" y="654250"/>
                  <a:ext cx="1634525" cy="1531950"/>
                </a:xfrm>
                <a:custGeom>
                  <a:avLst/>
                  <a:gdLst/>
                  <a:ahLst/>
                  <a:cxnLst/>
                  <a:rect l="l" t="t" r="r" b="b"/>
                  <a:pathLst>
                    <a:path w="65381" h="61278" extrusionOk="0">
                      <a:moveTo>
                        <a:pt x="1" y="0"/>
                      </a:moveTo>
                      <a:lnTo>
                        <a:pt x="1" y="1635"/>
                      </a:lnTo>
                      <a:lnTo>
                        <a:pt x="1" y="46934"/>
                      </a:lnTo>
                      <a:lnTo>
                        <a:pt x="1" y="48568"/>
                      </a:lnTo>
                      <a:lnTo>
                        <a:pt x="1" y="49002"/>
                      </a:lnTo>
                      <a:lnTo>
                        <a:pt x="1" y="50603"/>
                      </a:lnTo>
                      <a:lnTo>
                        <a:pt x="1" y="59676"/>
                      </a:lnTo>
                      <a:lnTo>
                        <a:pt x="1" y="61277"/>
                      </a:lnTo>
                      <a:cubicBezTo>
                        <a:pt x="1" y="61277"/>
                        <a:pt x="480" y="60416"/>
                        <a:pt x="2045" y="60416"/>
                      </a:cubicBezTo>
                      <a:cubicBezTo>
                        <a:pt x="2328" y="60416"/>
                        <a:pt x="2646" y="60444"/>
                        <a:pt x="3003" y="60510"/>
                      </a:cubicBezTo>
                      <a:cubicBezTo>
                        <a:pt x="3871" y="60659"/>
                        <a:pt x="4306" y="60725"/>
                        <a:pt x="4544" y="60725"/>
                      </a:cubicBezTo>
                      <a:cubicBezTo>
                        <a:pt x="4946" y="60725"/>
                        <a:pt x="4786" y="60537"/>
                        <a:pt x="5205" y="60243"/>
                      </a:cubicBezTo>
                      <a:cubicBezTo>
                        <a:pt x="5872" y="59776"/>
                        <a:pt x="5338" y="59843"/>
                        <a:pt x="6739" y="59343"/>
                      </a:cubicBezTo>
                      <a:cubicBezTo>
                        <a:pt x="7847" y="58905"/>
                        <a:pt x="9294" y="58685"/>
                        <a:pt x="10234" y="58685"/>
                      </a:cubicBezTo>
                      <a:cubicBezTo>
                        <a:pt x="10510" y="58685"/>
                        <a:pt x="10742" y="58704"/>
                        <a:pt x="10909" y="58742"/>
                      </a:cubicBezTo>
                      <a:cubicBezTo>
                        <a:pt x="11292" y="58809"/>
                        <a:pt x="11951" y="58859"/>
                        <a:pt x="12597" y="58859"/>
                      </a:cubicBezTo>
                      <a:cubicBezTo>
                        <a:pt x="13244" y="58859"/>
                        <a:pt x="13878" y="58809"/>
                        <a:pt x="14211" y="58676"/>
                      </a:cubicBezTo>
                      <a:cubicBezTo>
                        <a:pt x="14878" y="58409"/>
                        <a:pt x="16179" y="58008"/>
                        <a:pt x="17280" y="58008"/>
                      </a:cubicBezTo>
                      <a:cubicBezTo>
                        <a:pt x="18177" y="58008"/>
                        <a:pt x="18031" y="57654"/>
                        <a:pt x="18854" y="57654"/>
                      </a:cubicBezTo>
                      <a:cubicBezTo>
                        <a:pt x="19072" y="57654"/>
                        <a:pt x="19357" y="57679"/>
                        <a:pt x="19748" y="57742"/>
                      </a:cubicBezTo>
                      <a:cubicBezTo>
                        <a:pt x="20190" y="57805"/>
                        <a:pt x="20700" y="57830"/>
                        <a:pt x="21238" y="57830"/>
                      </a:cubicBezTo>
                      <a:cubicBezTo>
                        <a:pt x="22976" y="57830"/>
                        <a:pt x="25002" y="57561"/>
                        <a:pt x="25919" y="57408"/>
                      </a:cubicBezTo>
                      <a:cubicBezTo>
                        <a:pt x="26032" y="57389"/>
                        <a:pt x="26148" y="57381"/>
                        <a:pt x="26267" y="57381"/>
                      </a:cubicBezTo>
                      <a:cubicBezTo>
                        <a:pt x="27417" y="57381"/>
                        <a:pt x="28834" y="58175"/>
                        <a:pt x="29922" y="58175"/>
                      </a:cubicBezTo>
                      <a:cubicBezTo>
                        <a:pt x="30587" y="58175"/>
                        <a:pt x="30914" y="58308"/>
                        <a:pt x="31435" y="58308"/>
                      </a:cubicBezTo>
                      <a:cubicBezTo>
                        <a:pt x="31857" y="58308"/>
                        <a:pt x="32404" y="58221"/>
                        <a:pt x="33358" y="57908"/>
                      </a:cubicBezTo>
                      <a:cubicBezTo>
                        <a:pt x="35248" y="57248"/>
                        <a:pt x="35169" y="55886"/>
                        <a:pt x="36420" y="55886"/>
                      </a:cubicBezTo>
                      <a:cubicBezTo>
                        <a:pt x="36560" y="55886"/>
                        <a:pt x="36716" y="55903"/>
                        <a:pt x="36894" y="55940"/>
                      </a:cubicBezTo>
                      <a:cubicBezTo>
                        <a:pt x="38100" y="56242"/>
                        <a:pt x="39178" y="56656"/>
                        <a:pt x="40272" y="56656"/>
                      </a:cubicBezTo>
                      <a:cubicBezTo>
                        <a:pt x="40751" y="56656"/>
                        <a:pt x="41233" y="56577"/>
                        <a:pt x="41731" y="56374"/>
                      </a:cubicBezTo>
                      <a:cubicBezTo>
                        <a:pt x="43365" y="55707"/>
                        <a:pt x="46067" y="55707"/>
                        <a:pt x="47702" y="55273"/>
                      </a:cubicBezTo>
                      <a:cubicBezTo>
                        <a:pt x="49303" y="54873"/>
                        <a:pt x="52872" y="54706"/>
                        <a:pt x="53906" y="54506"/>
                      </a:cubicBezTo>
                      <a:cubicBezTo>
                        <a:pt x="54938" y="54280"/>
                        <a:pt x="56219" y="52029"/>
                        <a:pt x="57629" y="52029"/>
                      </a:cubicBezTo>
                      <a:cubicBezTo>
                        <a:pt x="57677" y="52029"/>
                        <a:pt x="57726" y="52032"/>
                        <a:pt x="57776" y="52038"/>
                      </a:cubicBezTo>
                      <a:cubicBezTo>
                        <a:pt x="58649" y="52117"/>
                        <a:pt x="59937" y="52220"/>
                        <a:pt x="61062" y="52220"/>
                      </a:cubicBezTo>
                      <a:cubicBezTo>
                        <a:pt x="61826" y="52220"/>
                        <a:pt x="62514" y="52172"/>
                        <a:pt x="62946" y="52038"/>
                      </a:cubicBezTo>
                      <a:cubicBezTo>
                        <a:pt x="64047" y="51704"/>
                        <a:pt x="65381" y="51103"/>
                        <a:pt x="65381" y="51103"/>
                      </a:cubicBezTo>
                      <a:lnTo>
                        <a:pt x="65381" y="50770"/>
                      </a:lnTo>
                      <a:lnTo>
                        <a:pt x="65381" y="50003"/>
                      </a:lnTo>
                      <a:lnTo>
                        <a:pt x="65381" y="49536"/>
                      </a:lnTo>
                      <a:lnTo>
                        <a:pt x="65381" y="49202"/>
                      </a:lnTo>
                      <a:lnTo>
                        <a:pt x="65381" y="48402"/>
                      </a:lnTo>
                      <a:lnTo>
                        <a:pt x="65381" y="1635"/>
                      </a:lnTo>
                      <a:lnTo>
                        <a:pt x="653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2"/>
                <p:cNvSpPr/>
                <p:nvPr/>
              </p:nvSpPr>
              <p:spPr>
                <a:xfrm>
                  <a:off x="4345775" y="654250"/>
                  <a:ext cx="1634525" cy="1489425"/>
                </a:xfrm>
                <a:custGeom>
                  <a:avLst/>
                  <a:gdLst/>
                  <a:ahLst/>
                  <a:cxnLst/>
                  <a:rect l="l" t="t" r="r" b="b"/>
                  <a:pathLst>
                    <a:path w="65381" h="59577" extrusionOk="0">
                      <a:moveTo>
                        <a:pt x="0" y="0"/>
                      </a:moveTo>
                      <a:lnTo>
                        <a:pt x="0" y="46934"/>
                      </a:lnTo>
                      <a:lnTo>
                        <a:pt x="0" y="48935"/>
                      </a:lnTo>
                      <a:lnTo>
                        <a:pt x="0" y="59576"/>
                      </a:lnTo>
                      <a:cubicBezTo>
                        <a:pt x="0" y="59576"/>
                        <a:pt x="491" y="58694"/>
                        <a:pt x="2101" y="58694"/>
                      </a:cubicBezTo>
                      <a:cubicBezTo>
                        <a:pt x="2370" y="58694"/>
                        <a:pt x="2669" y="58718"/>
                        <a:pt x="3003" y="58776"/>
                      </a:cubicBezTo>
                      <a:cubicBezTo>
                        <a:pt x="3902" y="58943"/>
                        <a:pt x="4336" y="59016"/>
                        <a:pt x="4568" y="59016"/>
                      </a:cubicBezTo>
                      <a:cubicBezTo>
                        <a:pt x="4939" y="59016"/>
                        <a:pt x="4794" y="58829"/>
                        <a:pt x="5204" y="58542"/>
                      </a:cubicBezTo>
                      <a:cubicBezTo>
                        <a:pt x="5871" y="58075"/>
                        <a:pt x="5338" y="58109"/>
                        <a:pt x="6739" y="57608"/>
                      </a:cubicBezTo>
                      <a:cubicBezTo>
                        <a:pt x="7844" y="57197"/>
                        <a:pt x="9285" y="56984"/>
                        <a:pt x="10224" y="56984"/>
                      </a:cubicBezTo>
                      <a:cubicBezTo>
                        <a:pt x="10504" y="56984"/>
                        <a:pt x="10740" y="57003"/>
                        <a:pt x="10908" y="57041"/>
                      </a:cubicBezTo>
                      <a:cubicBezTo>
                        <a:pt x="11277" y="57105"/>
                        <a:pt x="11900" y="57154"/>
                        <a:pt x="12521" y="57154"/>
                      </a:cubicBezTo>
                      <a:cubicBezTo>
                        <a:pt x="13193" y="57154"/>
                        <a:pt x="13864" y="57097"/>
                        <a:pt x="14211" y="56941"/>
                      </a:cubicBezTo>
                      <a:cubicBezTo>
                        <a:pt x="14878" y="56708"/>
                        <a:pt x="16179" y="56274"/>
                        <a:pt x="17279" y="56274"/>
                      </a:cubicBezTo>
                      <a:cubicBezTo>
                        <a:pt x="18165" y="56274"/>
                        <a:pt x="18034" y="55949"/>
                        <a:pt x="18822" y="55949"/>
                      </a:cubicBezTo>
                      <a:cubicBezTo>
                        <a:pt x="19044" y="55949"/>
                        <a:pt x="19338" y="55974"/>
                        <a:pt x="19748" y="56040"/>
                      </a:cubicBezTo>
                      <a:cubicBezTo>
                        <a:pt x="20173" y="56093"/>
                        <a:pt x="20662" y="56116"/>
                        <a:pt x="21178" y="56116"/>
                      </a:cubicBezTo>
                      <a:cubicBezTo>
                        <a:pt x="22929" y="56116"/>
                        <a:pt x="24991" y="55861"/>
                        <a:pt x="25919" y="55707"/>
                      </a:cubicBezTo>
                      <a:cubicBezTo>
                        <a:pt x="26035" y="55687"/>
                        <a:pt x="26155" y="55679"/>
                        <a:pt x="26278" y="55679"/>
                      </a:cubicBezTo>
                      <a:cubicBezTo>
                        <a:pt x="27426" y="55679"/>
                        <a:pt x="28837" y="56441"/>
                        <a:pt x="29922" y="56441"/>
                      </a:cubicBezTo>
                      <a:cubicBezTo>
                        <a:pt x="30608" y="56441"/>
                        <a:pt x="30935" y="56593"/>
                        <a:pt x="31487" y="56593"/>
                      </a:cubicBezTo>
                      <a:cubicBezTo>
                        <a:pt x="31901" y="56593"/>
                        <a:pt x="32443" y="56507"/>
                        <a:pt x="33358" y="56207"/>
                      </a:cubicBezTo>
                      <a:cubicBezTo>
                        <a:pt x="35244" y="55518"/>
                        <a:pt x="35168" y="54184"/>
                        <a:pt x="36412" y="54184"/>
                      </a:cubicBezTo>
                      <a:cubicBezTo>
                        <a:pt x="36554" y="54184"/>
                        <a:pt x="36713" y="54202"/>
                        <a:pt x="36893" y="54239"/>
                      </a:cubicBezTo>
                      <a:cubicBezTo>
                        <a:pt x="38100" y="54541"/>
                        <a:pt x="39177" y="54955"/>
                        <a:pt x="40272" y="54955"/>
                      </a:cubicBezTo>
                      <a:cubicBezTo>
                        <a:pt x="40750" y="54955"/>
                        <a:pt x="41233" y="54876"/>
                        <a:pt x="41730" y="54673"/>
                      </a:cubicBezTo>
                      <a:cubicBezTo>
                        <a:pt x="43365" y="54006"/>
                        <a:pt x="46067" y="54006"/>
                        <a:pt x="47701" y="53572"/>
                      </a:cubicBezTo>
                      <a:cubicBezTo>
                        <a:pt x="49302" y="53172"/>
                        <a:pt x="52872" y="53005"/>
                        <a:pt x="53906" y="52771"/>
                      </a:cubicBezTo>
                      <a:cubicBezTo>
                        <a:pt x="54970" y="52578"/>
                        <a:pt x="56220" y="50328"/>
                        <a:pt x="57628" y="50328"/>
                      </a:cubicBezTo>
                      <a:cubicBezTo>
                        <a:pt x="57677" y="50328"/>
                        <a:pt x="57726" y="50331"/>
                        <a:pt x="57775" y="50336"/>
                      </a:cubicBezTo>
                      <a:cubicBezTo>
                        <a:pt x="58676" y="50398"/>
                        <a:pt x="60016" y="50509"/>
                        <a:pt x="61164" y="50509"/>
                      </a:cubicBezTo>
                      <a:cubicBezTo>
                        <a:pt x="61887" y="50509"/>
                        <a:pt x="62533" y="50465"/>
                        <a:pt x="62945" y="50336"/>
                      </a:cubicBezTo>
                      <a:cubicBezTo>
                        <a:pt x="64046" y="50003"/>
                        <a:pt x="65381" y="49402"/>
                        <a:pt x="65381" y="49402"/>
                      </a:cubicBezTo>
                      <a:lnTo>
                        <a:pt x="65381" y="49069"/>
                      </a:lnTo>
                      <a:lnTo>
                        <a:pt x="65381" y="48268"/>
                      </a:lnTo>
                      <a:lnTo>
                        <a:pt x="653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2"/>
                <p:cNvSpPr/>
                <p:nvPr/>
              </p:nvSpPr>
              <p:spPr>
                <a:xfrm>
                  <a:off x="4345775" y="614225"/>
                  <a:ext cx="1634525" cy="1490250"/>
                </a:xfrm>
                <a:custGeom>
                  <a:avLst/>
                  <a:gdLst/>
                  <a:ahLst/>
                  <a:cxnLst/>
                  <a:rect l="l" t="t" r="r" b="b"/>
                  <a:pathLst>
                    <a:path w="65381" h="59610" extrusionOk="0">
                      <a:moveTo>
                        <a:pt x="0" y="0"/>
                      </a:moveTo>
                      <a:lnTo>
                        <a:pt x="0" y="46967"/>
                      </a:lnTo>
                      <a:lnTo>
                        <a:pt x="0" y="48968"/>
                      </a:lnTo>
                      <a:lnTo>
                        <a:pt x="0" y="59609"/>
                      </a:lnTo>
                      <a:cubicBezTo>
                        <a:pt x="0" y="59609"/>
                        <a:pt x="483" y="58717"/>
                        <a:pt x="2064" y="58717"/>
                      </a:cubicBezTo>
                      <a:cubicBezTo>
                        <a:pt x="2342" y="58717"/>
                        <a:pt x="2654" y="58744"/>
                        <a:pt x="3003" y="58809"/>
                      </a:cubicBezTo>
                      <a:cubicBezTo>
                        <a:pt x="3871" y="58958"/>
                        <a:pt x="4305" y="59023"/>
                        <a:pt x="4543" y="59023"/>
                      </a:cubicBezTo>
                      <a:cubicBezTo>
                        <a:pt x="4945" y="59023"/>
                        <a:pt x="4785" y="58835"/>
                        <a:pt x="5204" y="58542"/>
                      </a:cubicBezTo>
                      <a:cubicBezTo>
                        <a:pt x="5871" y="58108"/>
                        <a:pt x="5338" y="58142"/>
                        <a:pt x="6739" y="57641"/>
                      </a:cubicBezTo>
                      <a:cubicBezTo>
                        <a:pt x="7866" y="57222"/>
                        <a:pt x="9344" y="56988"/>
                        <a:pt x="10281" y="56988"/>
                      </a:cubicBezTo>
                      <a:cubicBezTo>
                        <a:pt x="10536" y="56988"/>
                        <a:pt x="10751" y="57005"/>
                        <a:pt x="10908" y="57041"/>
                      </a:cubicBezTo>
                      <a:cubicBezTo>
                        <a:pt x="10974" y="57052"/>
                        <a:pt x="11047" y="57058"/>
                        <a:pt x="11127" y="57058"/>
                      </a:cubicBezTo>
                      <a:cubicBezTo>
                        <a:pt x="11986" y="57058"/>
                        <a:pt x="13600" y="56448"/>
                        <a:pt x="14211" y="56174"/>
                      </a:cubicBezTo>
                      <a:cubicBezTo>
                        <a:pt x="14878" y="55940"/>
                        <a:pt x="16179" y="55507"/>
                        <a:pt x="17279" y="55507"/>
                      </a:cubicBezTo>
                      <a:cubicBezTo>
                        <a:pt x="18165" y="55507"/>
                        <a:pt x="18034" y="55181"/>
                        <a:pt x="18822" y="55181"/>
                      </a:cubicBezTo>
                      <a:cubicBezTo>
                        <a:pt x="19044" y="55181"/>
                        <a:pt x="19338" y="55207"/>
                        <a:pt x="19748" y="55273"/>
                      </a:cubicBezTo>
                      <a:cubicBezTo>
                        <a:pt x="20173" y="55326"/>
                        <a:pt x="20662" y="55348"/>
                        <a:pt x="21178" y="55348"/>
                      </a:cubicBezTo>
                      <a:cubicBezTo>
                        <a:pt x="22929" y="55348"/>
                        <a:pt x="24991" y="55094"/>
                        <a:pt x="25919" y="54939"/>
                      </a:cubicBezTo>
                      <a:cubicBezTo>
                        <a:pt x="27120" y="54706"/>
                        <a:pt x="28721" y="54039"/>
                        <a:pt x="29922" y="54039"/>
                      </a:cubicBezTo>
                      <a:cubicBezTo>
                        <a:pt x="30608" y="54039"/>
                        <a:pt x="30935" y="54191"/>
                        <a:pt x="31487" y="54191"/>
                      </a:cubicBezTo>
                      <a:cubicBezTo>
                        <a:pt x="31901" y="54191"/>
                        <a:pt x="32443" y="54106"/>
                        <a:pt x="33358" y="53805"/>
                      </a:cubicBezTo>
                      <a:cubicBezTo>
                        <a:pt x="35061" y="53183"/>
                        <a:pt x="35165" y="52561"/>
                        <a:pt x="36084" y="52561"/>
                      </a:cubicBezTo>
                      <a:cubicBezTo>
                        <a:pt x="36299" y="52561"/>
                        <a:pt x="36559" y="52595"/>
                        <a:pt x="36893" y="52671"/>
                      </a:cubicBezTo>
                      <a:cubicBezTo>
                        <a:pt x="38100" y="52973"/>
                        <a:pt x="39177" y="53387"/>
                        <a:pt x="40272" y="53387"/>
                      </a:cubicBezTo>
                      <a:cubicBezTo>
                        <a:pt x="40750" y="53387"/>
                        <a:pt x="41233" y="53308"/>
                        <a:pt x="41730" y="53105"/>
                      </a:cubicBezTo>
                      <a:cubicBezTo>
                        <a:pt x="43365" y="52438"/>
                        <a:pt x="46067" y="52438"/>
                        <a:pt x="47701" y="52004"/>
                      </a:cubicBezTo>
                      <a:cubicBezTo>
                        <a:pt x="49302" y="51604"/>
                        <a:pt x="52872" y="51437"/>
                        <a:pt x="53906" y="51203"/>
                      </a:cubicBezTo>
                      <a:cubicBezTo>
                        <a:pt x="54923" y="51019"/>
                        <a:pt x="56110" y="50321"/>
                        <a:pt x="57442" y="50321"/>
                      </a:cubicBezTo>
                      <a:cubicBezTo>
                        <a:pt x="57552" y="50321"/>
                        <a:pt x="57663" y="50326"/>
                        <a:pt x="57775" y="50336"/>
                      </a:cubicBezTo>
                      <a:cubicBezTo>
                        <a:pt x="58649" y="50416"/>
                        <a:pt x="59937" y="50519"/>
                        <a:pt x="61061" y="50519"/>
                      </a:cubicBezTo>
                      <a:cubicBezTo>
                        <a:pt x="61825" y="50519"/>
                        <a:pt x="62514" y="50471"/>
                        <a:pt x="62945" y="50336"/>
                      </a:cubicBezTo>
                      <a:cubicBezTo>
                        <a:pt x="64046" y="50003"/>
                        <a:pt x="65381" y="49435"/>
                        <a:pt x="65381" y="49435"/>
                      </a:cubicBezTo>
                      <a:lnTo>
                        <a:pt x="65381" y="49102"/>
                      </a:lnTo>
                      <a:lnTo>
                        <a:pt x="65381" y="48301"/>
                      </a:lnTo>
                      <a:lnTo>
                        <a:pt x="653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0" name="Google Shape;2120;p22"/>
              <p:cNvSpPr/>
              <p:nvPr/>
            </p:nvSpPr>
            <p:spPr>
              <a:xfrm rot="-8100000">
                <a:off x="1786381" y="-2017867"/>
                <a:ext cx="308976" cy="1114890"/>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21" name="Google Shape;2121;p22"/>
              <p:cNvCxnSpPr/>
              <p:nvPr/>
            </p:nvCxnSpPr>
            <p:spPr>
              <a:xfrm>
                <a:off x="1850192" y="-1383025"/>
                <a:ext cx="1346400" cy="0"/>
              </a:xfrm>
              <a:prstGeom prst="straightConnector1">
                <a:avLst/>
              </a:prstGeom>
              <a:noFill/>
              <a:ln w="19050" cap="flat" cmpd="sng">
                <a:solidFill>
                  <a:schemeClr val="accent3"/>
                </a:solidFill>
                <a:prstDash val="solid"/>
                <a:round/>
                <a:headEnd type="none" w="med" len="med"/>
                <a:tailEnd type="none" w="med" len="med"/>
              </a:ln>
            </p:spPr>
          </p:cxnSp>
          <p:cxnSp>
            <p:nvCxnSpPr>
              <p:cNvPr id="2122" name="Google Shape;2122;p22"/>
              <p:cNvCxnSpPr/>
              <p:nvPr/>
            </p:nvCxnSpPr>
            <p:spPr>
              <a:xfrm>
                <a:off x="1850192" y="-1211575"/>
                <a:ext cx="1346400" cy="0"/>
              </a:xfrm>
              <a:prstGeom prst="straightConnector1">
                <a:avLst/>
              </a:prstGeom>
              <a:noFill/>
              <a:ln w="19050" cap="flat" cmpd="sng">
                <a:solidFill>
                  <a:schemeClr val="accent3"/>
                </a:solidFill>
                <a:prstDash val="solid"/>
                <a:round/>
                <a:headEnd type="none" w="med" len="med"/>
                <a:tailEnd type="none" w="med" len="med"/>
              </a:ln>
            </p:spPr>
          </p:cxnSp>
          <p:cxnSp>
            <p:nvCxnSpPr>
              <p:cNvPr id="2123" name="Google Shape;2123;p22"/>
              <p:cNvCxnSpPr/>
              <p:nvPr/>
            </p:nvCxnSpPr>
            <p:spPr>
              <a:xfrm>
                <a:off x="1850192" y="-1040125"/>
                <a:ext cx="1346400" cy="0"/>
              </a:xfrm>
              <a:prstGeom prst="straightConnector1">
                <a:avLst/>
              </a:prstGeom>
              <a:noFill/>
              <a:ln w="19050" cap="flat" cmpd="sng">
                <a:solidFill>
                  <a:schemeClr val="accent3"/>
                </a:solidFill>
                <a:prstDash val="solid"/>
                <a:round/>
                <a:headEnd type="none" w="med" len="med"/>
                <a:tailEnd type="none" w="med" len="med"/>
              </a:ln>
            </p:spPr>
          </p:cxnSp>
          <p:cxnSp>
            <p:nvCxnSpPr>
              <p:cNvPr id="2124" name="Google Shape;2124;p22"/>
              <p:cNvCxnSpPr/>
              <p:nvPr/>
            </p:nvCxnSpPr>
            <p:spPr>
              <a:xfrm>
                <a:off x="1850192" y="-868675"/>
                <a:ext cx="1346400" cy="0"/>
              </a:xfrm>
              <a:prstGeom prst="straightConnector1">
                <a:avLst/>
              </a:prstGeom>
              <a:noFill/>
              <a:ln w="19050" cap="flat" cmpd="sng">
                <a:solidFill>
                  <a:schemeClr val="accent3"/>
                </a:solidFill>
                <a:prstDash val="solid"/>
                <a:round/>
                <a:headEnd type="none" w="med" len="med"/>
                <a:tailEnd type="none" w="med" len="med"/>
              </a:ln>
            </p:spPr>
          </p:cxnSp>
          <p:cxnSp>
            <p:nvCxnSpPr>
              <p:cNvPr id="2125" name="Google Shape;2125;p22"/>
              <p:cNvCxnSpPr/>
              <p:nvPr/>
            </p:nvCxnSpPr>
            <p:spPr>
              <a:xfrm>
                <a:off x="1850192" y="-697225"/>
                <a:ext cx="1346400" cy="0"/>
              </a:xfrm>
              <a:prstGeom prst="straightConnector1">
                <a:avLst/>
              </a:prstGeom>
              <a:noFill/>
              <a:ln w="19050" cap="flat" cmpd="sng">
                <a:solidFill>
                  <a:schemeClr val="accent3"/>
                </a:solidFill>
                <a:prstDash val="solid"/>
                <a:round/>
                <a:headEnd type="none" w="med" len="med"/>
                <a:tailEnd type="none" w="med" len="med"/>
              </a:ln>
            </p:spPr>
          </p:cxnSp>
          <p:cxnSp>
            <p:nvCxnSpPr>
              <p:cNvPr id="2126" name="Google Shape;2126;p22"/>
              <p:cNvCxnSpPr/>
              <p:nvPr/>
            </p:nvCxnSpPr>
            <p:spPr>
              <a:xfrm>
                <a:off x="1850192" y="-525775"/>
                <a:ext cx="1346400" cy="0"/>
              </a:xfrm>
              <a:prstGeom prst="straightConnector1">
                <a:avLst/>
              </a:prstGeom>
              <a:noFill/>
              <a:ln w="19050" cap="flat" cmpd="sng">
                <a:solidFill>
                  <a:schemeClr val="accent3"/>
                </a:solidFill>
                <a:prstDash val="solid"/>
                <a:round/>
                <a:headEnd type="none" w="med" len="med"/>
                <a:tailEnd type="none" w="med" len="med"/>
              </a:ln>
            </p:spPr>
          </p:cxnSp>
        </p:grpSp>
        <p:grpSp>
          <p:nvGrpSpPr>
            <p:cNvPr id="2127" name="Google Shape;2127;p22"/>
            <p:cNvGrpSpPr/>
            <p:nvPr/>
          </p:nvGrpSpPr>
          <p:grpSpPr>
            <a:xfrm rot="966532">
              <a:off x="7319949" y="3390423"/>
              <a:ext cx="1911591" cy="2061710"/>
              <a:chOff x="362900" y="3654295"/>
              <a:chExt cx="2451000" cy="2643480"/>
            </a:xfrm>
          </p:grpSpPr>
          <p:sp>
            <p:nvSpPr>
              <p:cNvPr id="2128" name="Google Shape;2128;p22"/>
              <p:cNvSpPr/>
              <p:nvPr/>
            </p:nvSpPr>
            <p:spPr>
              <a:xfrm>
                <a:off x="439100" y="3922975"/>
                <a:ext cx="2374800" cy="2374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2"/>
              <p:cNvSpPr/>
              <p:nvPr/>
            </p:nvSpPr>
            <p:spPr>
              <a:xfrm>
                <a:off x="362900" y="3846775"/>
                <a:ext cx="2374800" cy="2374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2"/>
              <p:cNvSpPr/>
              <p:nvPr/>
            </p:nvSpPr>
            <p:spPr>
              <a:xfrm>
                <a:off x="467075" y="3950941"/>
                <a:ext cx="2166300" cy="21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2"/>
              <p:cNvSpPr/>
              <p:nvPr/>
            </p:nvSpPr>
            <p:spPr>
              <a:xfrm rot="-5224461">
                <a:off x="1472021" y="3279634"/>
                <a:ext cx="308974" cy="1114860"/>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482"/>
        <p:cNvGrpSpPr/>
        <p:nvPr/>
      </p:nvGrpSpPr>
      <p:grpSpPr>
        <a:xfrm>
          <a:off x="0" y="0"/>
          <a:ext cx="0" cy="0"/>
          <a:chOff x="0" y="0"/>
          <a:chExt cx="0" cy="0"/>
        </a:xfrm>
      </p:grpSpPr>
      <p:grpSp>
        <p:nvGrpSpPr>
          <p:cNvPr id="2483" name="Google Shape;2483;p24"/>
          <p:cNvGrpSpPr/>
          <p:nvPr/>
        </p:nvGrpSpPr>
        <p:grpSpPr>
          <a:xfrm>
            <a:off x="-2312441" y="-2190299"/>
            <a:ext cx="13112962" cy="10265173"/>
            <a:chOff x="-2312441" y="-2190299"/>
            <a:chExt cx="13112962" cy="10265173"/>
          </a:xfrm>
        </p:grpSpPr>
        <p:grpSp>
          <p:nvGrpSpPr>
            <p:cNvPr id="2484" name="Google Shape;2484;p24"/>
            <p:cNvGrpSpPr/>
            <p:nvPr/>
          </p:nvGrpSpPr>
          <p:grpSpPr>
            <a:xfrm rot="-8503499">
              <a:off x="-2539719" y="4699840"/>
              <a:ext cx="6505886" cy="1523816"/>
              <a:chOff x="1737661" y="-813022"/>
              <a:chExt cx="6506272" cy="1523906"/>
            </a:xfrm>
          </p:grpSpPr>
          <p:grpSp>
            <p:nvGrpSpPr>
              <p:cNvPr id="2485" name="Google Shape;2485;p24"/>
              <p:cNvGrpSpPr/>
              <p:nvPr/>
            </p:nvGrpSpPr>
            <p:grpSpPr>
              <a:xfrm rot="440">
                <a:off x="1737661" y="-812606"/>
                <a:ext cx="6506272" cy="1523074"/>
                <a:chOff x="412175" y="1110529"/>
                <a:chExt cx="8320041" cy="2623728"/>
              </a:xfrm>
            </p:grpSpPr>
            <p:sp>
              <p:nvSpPr>
                <p:cNvPr id="2486" name="Google Shape;2486;p24"/>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4"/>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4"/>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89" name="Google Shape;2489;p24"/>
              <p:cNvCxnSpPr/>
              <p:nvPr/>
            </p:nvCxnSpPr>
            <p:spPr>
              <a:xfrm>
                <a:off x="1837150" y="-5708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490" name="Google Shape;2490;p24"/>
              <p:cNvCxnSpPr/>
              <p:nvPr/>
            </p:nvCxnSpPr>
            <p:spPr>
              <a:xfrm>
                <a:off x="1837150" y="-4092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491" name="Google Shape;2491;p24"/>
              <p:cNvCxnSpPr/>
              <p:nvPr/>
            </p:nvCxnSpPr>
            <p:spPr>
              <a:xfrm>
                <a:off x="1837150" y="-2476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492" name="Google Shape;2492;p24"/>
              <p:cNvCxnSpPr/>
              <p:nvPr/>
            </p:nvCxnSpPr>
            <p:spPr>
              <a:xfrm>
                <a:off x="1837150" y="-8607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493" name="Google Shape;2493;p24"/>
              <p:cNvCxnSpPr/>
              <p:nvPr/>
            </p:nvCxnSpPr>
            <p:spPr>
              <a:xfrm>
                <a:off x="1837150" y="75525"/>
                <a:ext cx="6225600" cy="0"/>
              </a:xfrm>
              <a:prstGeom prst="straightConnector1">
                <a:avLst/>
              </a:prstGeom>
              <a:noFill/>
              <a:ln w="19050" cap="flat" cmpd="sng">
                <a:solidFill>
                  <a:schemeClr val="accent3"/>
                </a:solidFill>
                <a:prstDash val="solid"/>
                <a:round/>
                <a:headEnd type="none" w="med" len="med"/>
                <a:tailEnd type="none" w="med" len="med"/>
              </a:ln>
            </p:spPr>
          </p:cxnSp>
          <p:cxnSp>
            <p:nvCxnSpPr>
              <p:cNvPr id="2494" name="Google Shape;2494;p24"/>
              <p:cNvCxnSpPr/>
              <p:nvPr/>
            </p:nvCxnSpPr>
            <p:spPr>
              <a:xfrm>
                <a:off x="1837150" y="237125"/>
                <a:ext cx="6225600" cy="0"/>
              </a:xfrm>
              <a:prstGeom prst="straightConnector1">
                <a:avLst/>
              </a:prstGeom>
              <a:noFill/>
              <a:ln w="19050" cap="flat" cmpd="sng">
                <a:solidFill>
                  <a:schemeClr val="accent3"/>
                </a:solidFill>
                <a:prstDash val="solid"/>
                <a:round/>
                <a:headEnd type="none" w="med" len="med"/>
                <a:tailEnd type="none" w="med" len="med"/>
              </a:ln>
            </p:spPr>
          </p:cxnSp>
        </p:grpSp>
        <p:sp>
          <p:nvSpPr>
            <p:cNvPr id="2495" name="Google Shape;2495;p24"/>
            <p:cNvSpPr/>
            <p:nvPr/>
          </p:nvSpPr>
          <p:spPr>
            <a:xfrm>
              <a:off x="124150" y="165218"/>
              <a:ext cx="431400" cy="1149675"/>
            </a:xfrm>
            <a:custGeom>
              <a:avLst/>
              <a:gdLst/>
              <a:ahLst/>
              <a:cxnLst/>
              <a:rect l="l" t="t" r="r" b="b"/>
              <a:pathLst>
                <a:path w="17256" h="45987" extrusionOk="0">
                  <a:moveTo>
                    <a:pt x="0" y="17609"/>
                  </a:moveTo>
                  <a:cubicBezTo>
                    <a:pt x="3650" y="11768"/>
                    <a:pt x="6093" y="-3159"/>
                    <a:pt x="11824" y="662"/>
                  </a:cubicBezTo>
                  <a:cubicBezTo>
                    <a:pt x="13464" y="1755"/>
                    <a:pt x="11964" y="4608"/>
                    <a:pt x="11824" y="6574"/>
                  </a:cubicBezTo>
                  <a:cubicBezTo>
                    <a:pt x="11433" y="12048"/>
                    <a:pt x="10002" y="17409"/>
                    <a:pt x="8671" y="22733"/>
                  </a:cubicBezTo>
                  <a:cubicBezTo>
                    <a:pt x="8126" y="24915"/>
                    <a:pt x="6293" y="31024"/>
                    <a:pt x="7883" y="29434"/>
                  </a:cubicBezTo>
                  <a:cubicBezTo>
                    <a:pt x="10975" y="26342"/>
                    <a:pt x="10604" y="18398"/>
                    <a:pt x="14977" y="18398"/>
                  </a:cubicBezTo>
                  <a:cubicBezTo>
                    <a:pt x="16348" y="18398"/>
                    <a:pt x="14304" y="21066"/>
                    <a:pt x="13795" y="22339"/>
                  </a:cubicBezTo>
                  <a:cubicBezTo>
                    <a:pt x="12032" y="26747"/>
                    <a:pt x="11029" y="31451"/>
                    <a:pt x="10247" y="36134"/>
                  </a:cubicBezTo>
                  <a:cubicBezTo>
                    <a:pt x="10074" y="37171"/>
                    <a:pt x="12931" y="35194"/>
                    <a:pt x="13401" y="36134"/>
                  </a:cubicBezTo>
                  <a:cubicBezTo>
                    <a:pt x="14283" y="37896"/>
                    <a:pt x="12008" y="40653"/>
                    <a:pt x="13401" y="42046"/>
                  </a:cubicBezTo>
                  <a:cubicBezTo>
                    <a:pt x="14167" y="42812"/>
                    <a:pt x="15687" y="40608"/>
                    <a:pt x="16554" y="41258"/>
                  </a:cubicBezTo>
                  <a:cubicBezTo>
                    <a:pt x="17820" y="42207"/>
                    <a:pt x="16948" y="44405"/>
                    <a:pt x="16948" y="45987"/>
                  </a:cubicBezTo>
                </a:path>
              </a:pathLst>
            </a:custGeom>
            <a:noFill/>
            <a:ln w="19050" cap="flat" cmpd="sng">
              <a:solidFill>
                <a:schemeClr val="dk1"/>
              </a:solidFill>
              <a:prstDash val="solid"/>
              <a:round/>
              <a:headEnd type="none" w="med" len="med"/>
              <a:tailEnd type="none" w="med" len="med"/>
            </a:ln>
          </p:spPr>
        </p:sp>
        <p:grpSp>
          <p:nvGrpSpPr>
            <p:cNvPr id="2496" name="Google Shape;2496;p24"/>
            <p:cNvGrpSpPr/>
            <p:nvPr/>
          </p:nvGrpSpPr>
          <p:grpSpPr>
            <a:xfrm rot="3709505" flipH="1">
              <a:off x="6522132" y="-432358"/>
              <a:ext cx="4900414" cy="1523046"/>
              <a:chOff x="412175" y="1110529"/>
              <a:chExt cx="8320041" cy="2623728"/>
            </a:xfrm>
          </p:grpSpPr>
          <p:sp>
            <p:nvSpPr>
              <p:cNvPr id="2497" name="Google Shape;2497;p24"/>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4"/>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4"/>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0" name="Google Shape;2500;p24"/>
            <p:cNvGrpSpPr/>
            <p:nvPr/>
          </p:nvGrpSpPr>
          <p:grpSpPr>
            <a:xfrm rot="1254970" flipH="1">
              <a:off x="7858717" y="4296684"/>
              <a:ext cx="2227241" cy="2186864"/>
              <a:chOff x="1157179" y="4670653"/>
              <a:chExt cx="2227250" cy="2186873"/>
            </a:xfrm>
          </p:grpSpPr>
          <p:grpSp>
            <p:nvGrpSpPr>
              <p:cNvPr id="2501" name="Google Shape;2501;p24"/>
              <p:cNvGrpSpPr/>
              <p:nvPr/>
            </p:nvGrpSpPr>
            <p:grpSpPr>
              <a:xfrm rot="1738301" flipH="1">
                <a:off x="1433077" y="4978065"/>
                <a:ext cx="1675453" cy="1572048"/>
                <a:chOff x="4345775" y="614225"/>
                <a:chExt cx="1675375" cy="1571975"/>
              </a:xfrm>
            </p:grpSpPr>
            <p:sp>
              <p:nvSpPr>
                <p:cNvPr id="2502" name="Google Shape;2502;p24"/>
                <p:cNvSpPr/>
                <p:nvPr/>
              </p:nvSpPr>
              <p:spPr>
                <a:xfrm>
                  <a:off x="4386625" y="654250"/>
                  <a:ext cx="1634525" cy="1531950"/>
                </a:xfrm>
                <a:custGeom>
                  <a:avLst/>
                  <a:gdLst/>
                  <a:ahLst/>
                  <a:cxnLst/>
                  <a:rect l="l" t="t" r="r" b="b"/>
                  <a:pathLst>
                    <a:path w="65381" h="61278" extrusionOk="0">
                      <a:moveTo>
                        <a:pt x="1" y="0"/>
                      </a:moveTo>
                      <a:lnTo>
                        <a:pt x="1" y="1635"/>
                      </a:lnTo>
                      <a:lnTo>
                        <a:pt x="1" y="46934"/>
                      </a:lnTo>
                      <a:lnTo>
                        <a:pt x="1" y="48568"/>
                      </a:lnTo>
                      <a:lnTo>
                        <a:pt x="1" y="49002"/>
                      </a:lnTo>
                      <a:lnTo>
                        <a:pt x="1" y="50603"/>
                      </a:lnTo>
                      <a:lnTo>
                        <a:pt x="1" y="59676"/>
                      </a:lnTo>
                      <a:lnTo>
                        <a:pt x="1" y="61277"/>
                      </a:lnTo>
                      <a:cubicBezTo>
                        <a:pt x="1" y="61277"/>
                        <a:pt x="480" y="60416"/>
                        <a:pt x="2045" y="60416"/>
                      </a:cubicBezTo>
                      <a:cubicBezTo>
                        <a:pt x="2328" y="60416"/>
                        <a:pt x="2646" y="60444"/>
                        <a:pt x="3003" y="60510"/>
                      </a:cubicBezTo>
                      <a:cubicBezTo>
                        <a:pt x="3871" y="60659"/>
                        <a:pt x="4306" y="60725"/>
                        <a:pt x="4544" y="60725"/>
                      </a:cubicBezTo>
                      <a:cubicBezTo>
                        <a:pt x="4946" y="60725"/>
                        <a:pt x="4786" y="60537"/>
                        <a:pt x="5205" y="60243"/>
                      </a:cubicBezTo>
                      <a:cubicBezTo>
                        <a:pt x="5872" y="59776"/>
                        <a:pt x="5338" y="59843"/>
                        <a:pt x="6739" y="59343"/>
                      </a:cubicBezTo>
                      <a:cubicBezTo>
                        <a:pt x="7847" y="58905"/>
                        <a:pt x="9294" y="58685"/>
                        <a:pt x="10234" y="58685"/>
                      </a:cubicBezTo>
                      <a:cubicBezTo>
                        <a:pt x="10510" y="58685"/>
                        <a:pt x="10742" y="58704"/>
                        <a:pt x="10909" y="58742"/>
                      </a:cubicBezTo>
                      <a:cubicBezTo>
                        <a:pt x="11292" y="58809"/>
                        <a:pt x="11951" y="58859"/>
                        <a:pt x="12597" y="58859"/>
                      </a:cubicBezTo>
                      <a:cubicBezTo>
                        <a:pt x="13244" y="58859"/>
                        <a:pt x="13878" y="58809"/>
                        <a:pt x="14211" y="58676"/>
                      </a:cubicBezTo>
                      <a:cubicBezTo>
                        <a:pt x="14878" y="58409"/>
                        <a:pt x="16179" y="58008"/>
                        <a:pt x="17280" y="58008"/>
                      </a:cubicBezTo>
                      <a:cubicBezTo>
                        <a:pt x="18177" y="58008"/>
                        <a:pt x="18031" y="57654"/>
                        <a:pt x="18854" y="57654"/>
                      </a:cubicBezTo>
                      <a:cubicBezTo>
                        <a:pt x="19072" y="57654"/>
                        <a:pt x="19357" y="57679"/>
                        <a:pt x="19748" y="57742"/>
                      </a:cubicBezTo>
                      <a:cubicBezTo>
                        <a:pt x="20190" y="57805"/>
                        <a:pt x="20700" y="57830"/>
                        <a:pt x="21238" y="57830"/>
                      </a:cubicBezTo>
                      <a:cubicBezTo>
                        <a:pt x="22976" y="57830"/>
                        <a:pt x="25002" y="57561"/>
                        <a:pt x="25919" y="57408"/>
                      </a:cubicBezTo>
                      <a:cubicBezTo>
                        <a:pt x="26032" y="57389"/>
                        <a:pt x="26148" y="57381"/>
                        <a:pt x="26267" y="57381"/>
                      </a:cubicBezTo>
                      <a:cubicBezTo>
                        <a:pt x="27417" y="57381"/>
                        <a:pt x="28834" y="58175"/>
                        <a:pt x="29922" y="58175"/>
                      </a:cubicBezTo>
                      <a:cubicBezTo>
                        <a:pt x="30587" y="58175"/>
                        <a:pt x="30914" y="58308"/>
                        <a:pt x="31435" y="58308"/>
                      </a:cubicBezTo>
                      <a:cubicBezTo>
                        <a:pt x="31857" y="58308"/>
                        <a:pt x="32404" y="58221"/>
                        <a:pt x="33358" y="57908"/>
                      </a:cubicBezTo>
                      <a:cubicBezTo>
                        <a:pt x="35248" y="57248"/>
                        <a:pt x="35169" y="55886"/>
                        <a:pt x="36420" y="55886"/>
                      </a:cubicBezTo>
                      <a:cubicBezTo>
                        <a:pt x="36560" y="55886"/>
                        <a:pt x="36716" y="55903"/>
                        <a:pt x="36894" y="55940"/>
                      </a:cubicBezTo>
                      <a:cubicBezTo>
                        <a:pt x="38100" y="56242"/>
                        <a:pt x="39178" y="56656"/>
                        <a:pt x="40272" y="56656"/>
                      </a:cubicBezTo>
                      <a:cubicBezTo>
                        <a:pt x="40751" y="56656"/>
                        <a:pt x="41233" y="56577"/>
                        <a:pt x="41731" y="56374"/>
                      </a:cubicBezTo>
                      <a:cubicBezTo>
                        <a:pt x="43365" y="55707"/>
                        <a:pt x="46067" y="55707"/>
                        <a:pt x="47702" y="55273"/>
                      </a:cubicBezTo>
                      <a:cubicBezTo>
                        <a:pt x="49303" y="54873"/>
                        <a:pt x="52872" y="54706"/>
                        <a:pt x="53906" y="54506"/>
                      </a:cubicBezTo>
                      <a:cubicBezTo>
                        <a:pt x="54938" y="54280"/>
                        <a:pt x="56219" y="52029"/>
                        <a:pt x="57629" y="52029"/>
                      </a:cubicBezTo>
                      <a:cubicBezTo>
                        <a:pt x="57677" y="52029"/>
                        <a:pt x="57726" y="52032"/>
                        <a:pt x="57776" y="52038"/>
                      </a:cubicBezTo>
                      <a:cubicBezTo>
                        <a:pt x="58649" y="52117"/>
                        <a:pt x="59937" y="52220"/>
                        <a:pt x="61062" y="52220"/>
                      </a:cubicBezTo>
                      <a:cubicBezTo>
                        <a:pt x="61826" y="52220"/>
                        <a:pt x="62514" y="52172"/>
                        <a:pt x="62946" y="52038"/>
                      </a:cubicBezTo>
                      <a:cubicBezTo>
                        <a:pt x="64047" y="51704"/>
                        <a:pt x="65381" y="51103"/>
                        <a:pt x="65381" y="51103"/>
                      </a:cubicBezTo>
                      <a:lnTo>
                        <a:pt x="65381" y="50770"/>
                      </a:lnTo>
                      <a:lnTo>
                        <a:pt x="65381" y="50003"/>
                      </a:lnTo>
                      <a:lnTo>
                        <a:pt x="65381" y="49536"/>
                      </a:lnTo>
                      <a:lnTo>
                        <a:pt x="65381" y="49202"/>
                      </a:lnTo>
                      <a:lnTo>
                        <a:pt x="65381" y="48402"/>
                      </a:lnTo>
                      <a:lnTo>
                        <a:pt x="65381" y="1635"/>
                      </a:lnTo>
                      <a:lnTo>
                        <a:pt x="653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4"/>
                <p:cNvSpPr/>
                <p:nvPr/>
              </p:nvSpPr>
              <p:spPr>
                <a:xfrm>
                  <a:off x="4345775" y="654250"/>
                  <a:ext cx="1634525" cy="1489425"/>
                </a:xfrm>
                <a:custGeom>
                  <a:avLst/>
                  <a:gdLst/>
                  <a:ahLst/>
                  <a:cxnLst/>
                  <a:rect l="l" t="t" r="r" b="b"/>
                  <a:pathLst>
                    <a:path w="65381" h="59577" extrusionOk="0">
                      <a:moveTo>
                        <a:pt x="0" y="0"/>
                      </a:moveTo>
                      <a:lnTo>
                        <a:pt x="0" y="46934"/>
                      </a:lnTo>
                      <a:lnTo>
                        <a:pt x="0" y="48935"/>
                      </a:lnTo>
                      <a:lnTo>
                        <a:pt x="0" y="59576"/>
                      </a:lnTo>
                      <a:cubicBezTo>
                        <a:pt x="0" y="59576"/>
                        <a:pt x="491" y="58694"/>
                        <a:pt x="2101" y="58694"/>
                      </a:cubicBezTo>
                      <a:cubicBezTo>
                        <a:pt x="2370" y="58694"/>
                        <a:pt x="2669" y="58718"/>
                        <a:pt x="3003" y="58776"/>
                      </a:cubicBezTo>
                      <a:cubicBezTo>
                        <a:pt x="3902" y="58943"/>
                        <a:pt x="4336" y="59016"/>
                        <a:pt x="4568" y="59016"/>
                      </a:cubicBezTo>
                      <a:cubicBezTo>
                        <a:pt x="4939" y="59016"/>
                        <a:pt x="4794" y="58829"/>
                        <a:pt x="5204" y="58542"/>
                      </a:cubicBezTo>
                      <a:cubicBezTo>
                        <a:pt x="5871" y="58075"/>
                        <a:pt x="5338" y="58109"/>
                        <a:pt x="6739" y="57608"/>
                      </a:cubicBezTo>
                      <a:cubicBezTo>
                        <a:pt x="7844" y="57197"/>
                        <a:pt x="9285" y="56984"/>
                        <a:pt x="10224" y="56984"/>
                      </a:cubicBezTo>
                      <a:cubicBezTo>
                        <a:pt x="10504" y="56984"/>
                        <a:pt x="10740" y="57003"/>
                        <a:pt x="10908" y="57041"/>
                      </a:cubicBezTo>
                      <a:cubicBezTo>
                        <a:pt x="11277" y="57105"/>
                        <a:pt x="11900" y="57154"/>
                        <a:pt x="12521" y="57154"/>
                      </a:cubicBezTo>
                      <a:cubicBezTo>
                        <a:pt x="13193" y="57154"/>
                        <a:pt x="13864" y="57097"/>
                        <a:pt x="14211" y="56941"/>
                      </a:cubicBezTo>
                      <a:cubicBezTo>
                        <a:pt x="14878" y="56708"/>
                        <a:pt x="16179" y="56274"/>
                        <a:pt x="17279" y="56274"/>
                      </a:cubicBezTo>
                      <a:cubicBezTo>
                        <a:pt x="18165" y="56274"/>
                        <a:pt x="18034" y="55949"/>
                        <a:pt x="18822" y="55949"/>
                      </a:cubicBezTo>
                      <a:cubicBezTo>
                        <a:pt x="19044" y="55949"/>
                        <a:pt x="19338" y="55974"/>
                        <a:pt x="19748" y="56040"/>
                      </a:cubicBezTo>
                      <a:cubicBezTo>
                        <a:pt x="20173" y="56093"/>
                        <a:pt x="20662" y="56116"/>
                        <a:pt x="21178" y="56116"/>
                      </a:cubicBezTo>
                      <a:cubicBezTo>
                        <a:pt x="22929" y="56116"/>
                        <a:pt x="24991" y="55861"/>
                        <a:pt x="25919" y="55707"/>
                      </a:cubicBezTo>
                      <a:cubicBezTo>
                        <a:pt x="26035" y="55687"/>
                        <a:pt x="26155" y="55679"/>
                        <a:pt x="26278" y="55679"/>
                      </a:cubicBezTo>
                      <a:cubicBezTo>
                        <a:pt x="27426" y="55679"/>
                        <a:pt x="28837" y="56441"/>
                        <a:pt x="29922" y="56441"/>
                      </a:cubicBezTo>
                      <a:cubicBezTo>
                        <a:pt x="30608" y="56441"/>
                        <a:pt x="30935" y="56593"/>
                        <a:pt x="31487" y="56593"/>
                      </a:cubicBezTo>
                      <a:cubicBezTo>
                        <a:pt x="31901" y="56593"/>
                        <a:pt x="32443" y="56507"/>
                        <a:pt x="33358" y="56207"/>
                      </a:cubicBezTo>
                      <a:cubicBezTo>
                        <a:pt x="35244" y="55518"/>
                        <a:pt x="35168" y="54184"/>
                        <a:pt x="36412" y="54184"/>
                      </a:cubicBezTo>
                      <a:cubicBezTo>
                        <a:pt x="36554" y="54184"/>
                        <a:pt x="36713" y="54202"/>
                        <a:pt x="36893" y="54239"/>
                      </a:cubicBezTo>
                      <a:cubicBezTo>
                        <a:pt x="38100" y="54541"/>
                        <a:pt x="39177" y="54955"/>
                        <a:pt x="40272" y="54955"/>
                      </a:cubicBezTo>
                      <a:cubicBezTo>
                        <a:pt x="40750" y="54955"/>
                        <a:pt x="41233" y="54876"/>
                        <a:pt x="41730" y="54673"/>
                      </a:cubicBezTo>
                      <a:cubicBezTo>
                        <a:pt x="43365" y="54006"/>
                        <a:pt x="46067" y="54006"/>
                        <a:pt x="47701" y="53572"/>
                      </a:cubicBezTo>
                      <a:cubicBezTo>
                        <a:pt x="49302" y="53172"/>
                        <a:pt x="52872" y="53005"/>
                        <a:pt x="53906" y="52771"/>
                      </a:cubicBezTo>
                      <a:cubicBezTo>
                        <a:pt x="54970" y="52578"/>
                        <a:pt x="56220" y="50328"/>
                        <a:pt x="57628" y="50328"/>
                      </a:cubicBezTo>
                      <a:cubicBezTo>
                        <a:pt x="57677" y="50328"/>
                        <a:pt x="57726" y="50331"/>
                        <a:pt x="57775" y="50336"/>
                      </a:cubicBezTo>
                      <a:cubicBezTo>
                        <a:pt x="58676" y="50398"/>
                        <a:pt x="60016" y="50509"/>
                        <a:pt x="61164" y="50509"/>
                      </a:cubicBezTo>
                      <a:cubicBezTo>
                        <a:pt x="61887" y="50509"/>
                        <a:pt x="62533" y="50465"/>
                        <a:pt x="62945" y="50336"/>
                      </a:cubicBezTo>
                      <a:cubicBezTo>
                        <a:pt x="64046" y="50003"/>
                        <a:pt x="65381" y="49402"/>
                        <a:pt x="65381" y="49402"/>
                      </a:cubicBezTo>
                      <a:lnTo>
                        <a:pt x="65381" y="49069"/>
                      </a:lnTo>
                      <a:lnTo>
                        <a:pt x="65381" y="48268"/>
                      </a:lnTo>
                      <a:lnTo>
                        <a:pt x="653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4"/>
                <p:cNvSpPr/>
                <p:nvPr/>
              </p:nvSpPr>
              <p:spPr>
                <a:xfrm>
                  <a:off x="4345775" y="614225"/>
                  <a:ext cx="1634525" cy="1490250"/>
                </a:xfrm>
                <a:custGeom>
                  <a:avLst/>
                  <a:gdLst/>
                  <a:ahLst/>
                  <a:cxnLst/>
                  <a:rect l="l" t="t" r="r" b="b"/>
                  <a:pathLst>
                    <a:path w="65381" h="59610" extrusionOk="0">
                      <a:moveTo>
                        <a:pt x="0" y="0"/>
                      </a:moveTo>
                      <a:lnTo>
                        <a:pt x="0" y="46967"/>
                      </a:lnTo>
                      <a:lnTo>
                        <a:pt x="0" y="48968"/>
                      </a:lnTo>
                      <a:lnTo>
                        <a:pt x="0" y="59609"/>
                      </a:lnTo>
                      <a:cubicBezTo>
                        <a:pt x="0" y="59609"/>
                        <a:pt x="483" y="58717"/>
                        <a:pt x="2064" y="58717"/>
                      </a:cubicBezTo>
                      <a:cubicBezTo>
                        <a:pt x="2342" y="58717"/>
                        <a:pt x="2654" y="58744"/>
                        <a:pt x="3003" y="58809"/>
                      </a:cubicBezTo>
                      <a:cubicBezTo>
                        <a:pt x="3871" y="58958"/>
                        <a:pt x="4305" y="59023"/>
                        <a:pt x="4543" y="59023"/>
                      </a:cubicBezTo>
                      <a:cubicBezTo>
                        <a:pt x="4945" y="59023"/>
                        <a:pt x="4785" y="58835"/>
                        <a:pt x="5204" y="58542"/>
                      </a:cubicBezTo>
                      <a:cubicBezTo>
                        <a:pt x="5871" y="58108"/>
                        <a:pt x="5338" y="58142"/>
                        <a:pt x="6739" y="57641"/>
                      </a:cubicBezTo>
                      <a:cubicBezTo>
                        <a:pt x="7866" y="57222"/>
                        <a:pt x="9344" y="56988"/>
                        <a:pt x="10281" y="56988"/>
                      </a:cubicBezTo>
                      <a:cubicBezTo>
                        <a:pt x="10536" y="56988"/>
                        <a:pt x="10751" y="57005"/>
                        <a:pt x="10908" y="57041"/>
                      </a:cubicBezTo>
                      <a:cubicBezTo>
                        <a:pt x="10974" y="57052"/>
                        <a:pt x="11047" y="57058"/>
                        <a:pt x="11127" y="57058"/>
                      </a:cubicBezTo>
                      <a:cubicBezTo>
                        <a:pt x="11986" y="57058"/>
                        <a:pt x="13600" y="56448"/>
                        <a:pt x="14211" y="56174"/>
                      </a:cubicBezTo>
                      <a:cubicBezTo>
                        <a:pt x="14878" y="55940"/>
                        <a:pt x="16179" y="55507"/>
                        <a:pt x="17279" y="55507"/>
                      </a:cubicBezTo>
                      <a:cubicBezTo>
                        <a:pt x="18165" y="55507"/>
                        <a:pt x="18034" y="55181"/>
                        <a:pt x="18822" y="55181"/>
                      </a:cubicBezTo>
                      <a:cubicBezTo>
                        <a:pt x="19044" y="55181"/>
                        <a:pt x="19338" y="55207"/>
                        <a:pt x="19748" y="55273"/>
                      </a:cubicBezTo>
                      <a:cubicBezTo>
                        <a:pt x="20173" y="55326"/>
                        <a:pt x="20662" y="55348"/>
                        <a:pt x="21178" y="55348"/>
                      </a:cubicBezTo>
                      <a:cubicBezTo>
                        <a:pt x="22929" y="55348"/>
                        <a:pt x="24991" y="55094"/>
                        <a:pt x="25919" y="54939"/>
                      </a:cubicBezTo>
                      <a:cubicBezTo>
                        <a:pt x="27120" y="54706"/>
                        <a:pt x="28721" y="54039"/>
                        <a:pt x="29922" y="54039"/>
                      </a:cubicBezTo>
                      <a:cubicBezTo>
                        <a:pt x="30608" y="54039"/>
                        <a:pt x="30935" y="54191"/>
                        <a:pt x="31487" y="54191"/>
                      </a:cubicBezTo>
                      <a:cubicBezTo>
                        <a:pt x="31901" y="54191"/>
                        <a:pt x="32443" y="54106"/>
                        <a:pt x="33358" y="53805"/>
                      </a:cubicBezTo>
                      <a:cubicBezTo>
                        <a:pt x="35061" y="53183"/>
                        <a:pt x="35165" y="52561"/>
                        <a:pt x="36084" y="52561"/>
                      </a:cubicBezTo>
                      <a:cubicBezTo>
                        <a:pt x="36299" y="52561"/>
                        <a:pt x="36559" y="52595"/>
                        <a:pt x="36893" y="52671"/>
                      </a:cubicBezTo>
                      <a:cubicBezTo>
                        <a:pt x="38100" y="52973"/>
                        <a:pt x="39177" y="53387"/>
                        <a:pt x="40272" y="53387"/>
                      </a:cubicBezTo>
                      <a:cubicBezTo>
                        <a:pt x="40750" y="53387"/>
                        <a:pt x="41233" y="53308"/>
                        <a:pt x="41730" y="53105"/>
                      </a:cubicBezTo>
                      <a:cubicBezTo>
                        <a:pt x="43365" y="52438"/>
                        <a:pt x="46067" y="52438"/>
                        <a:pt x="47701" y="52004"/>
                      </a:cubicBezTo>
                      <a:cubicBezTo>
                        <a:pt x="49302" y="51604"/>
                        <a:pt x="52872" y="51437"/>
                        <a:pt x="53906" y="51203"/>
                      </a:cubicBezTo>
                      <a:cubicBezTo>
                        <a:pt x="54923" y="51019"/>
                        <a:pt x="56110" y="50321"/>
                        <a:pt x="57442" y="50321"/>
                      </a:cubicBezTo>
                      <a:cubicBezTo>
                        <a:pt x="57552" y="50321"/>
                        <a:pt x="57663" y="50326"/>
                        <a:pt x="57775" y="50336"/>
                      </a:cubicBezTo>
                      <a:cubicBezTo>
                        <a:pt x="58649" y="50416"/>
                        <a:pt x="59937" y="50519"/>
                        <a:pt x="61061" y="50519"/>
                      </a:cubicBezTo>
                      <a:cubicBezTo>
                        <a:pt x="61825" y="50519"/>
                        <a:pt x="62514" y="50471"/>
                        <a:pt x="62945" y="50336"/>
                      </a:cubicBezTo>
                      <a:cubicBezTo>
                        <a:pt x="64046" y="50003"/>
                        <a:pt x="65381" y="49435"/>
                        <a:pt x="65381" y="49435"/>
                      </a:cubicBezTo>
                      <a:lnTo>
                        <a:pt x="65381" y="49102"/>
                      </a:lnTo>
                      <a:lnTo>
                        <a:pt x="65381" y="48301"/>
                      </a:lnTo>
                      <a:lnTo>
                        <a:pt x="653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5" name="Google Shape;2505;p24"/>
              <p:cNvSpPr/>
              <p:nvPr/>
            </p:nvSpPr>
            <p:spPr>
              <a:xfrm rot="10639853" flipH="1">
                <a:off x="2964988" y="5076428"/>
                <a:ext cx="308983" cy="1114890"/>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EBEB8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1pPr>
            <a:lvl2pPr lvl="1"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2pPr>
            <a:lvl3pPr lvl="2"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3pPr>
            <a:lvl4pPr lvl="3"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4pPr>
            <a:lvl5pPr lvl="4"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5pPr>
            <a:lvl6pPr lvl="5"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6pPr>
            <a:lvl7pPr lvl="6"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7pPr>
            <a:lvl8pPr lvl="7"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8pPr>
            <a:lvl9pPr lvl="8" rtl="0">
              <a:spcBef>
                <a:spcPts val="0"/>
              </a:spcBef>
              <a:spcAft>
                <a:spcPts val="0"/>
              </a:spcAft>
              <a:buClr>
                <a:schemeClr val="dk1"/>
              </a:buClr>
              <a:buSzPts val="3500"/>
              <a:buFont typeface="Onest"/>
              <a:buNone/>
              <a:defRPr sz="3500" b="1">
                <a:solidFill>
                  <a:schemeClr val="dk1"/>
                </a:solidFill>
                <a:latin typeface="Onest"/>
                <a:ea typeface="Onest"/>
                <a:cs typeface="Onest"/>
                <a:sym typeface="Ones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00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00000"/>
              </a:lnSpc>
              <a:spcBef>
                <a:spcPts val="1600"/>
              </a:spcBef>
              <a:spcAft>
                <a:spcPts val="160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7" r:id="rId5"/>
    <p:sldLayoutId id="2147483658" r:id="rId6"/>
    <p:sldLayoutId id="2147483659" r:id="rId7"/>
    <p:sldLayoutId id="2147483668" r:id="rId8"/>
    <p:sldLayoutId id="2147483670" r:id="rId9"/>
    <p:sldLayoutId id="214748367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44"/>
        <p:cNvGrpSpPr/>
        <p:nvPr/>
      </p:nvGrpSpPr>
      <p:grpSpPr>
        <a:xfrm>
          <a:off x="0" y="0"/>
          <a:ext cx="0" cy="0"/>
          <a:chOff x="0" y="0"/>
          <a:chExt cx="0" cy="0"/>
        </a:xfrm>
      </p:grpSpPr>
      <p:grpSp>
        <p:nvGrpSpPr>
          <p:cNvPr id="2545" name="Google Shape;2545;p32"/>
          <p:cNvGrpSpPr/>
          <p:nvPr/>
        </p:nvGrpSpPr>
        <p:grpSpPr>
          <a:xfrm>
            <a:off x="244775" y="1061994"/>
            <a:ext cx="8757026" cy="2862761"/>
            <a:chOff x="244775" y="871496"/>
            <a:chExt cx="8757026" cy="2862761"/>
          </a:xfrm>
        </p:grpSpPr>
        <p:sp>
          <p:nvSpPr>
            <p:cNvPr id="2546" name="Google Shape;2546;p32"/>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2"/>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2"/>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2"/>
            <p:cNvSpPr/>
            <p:nvPr/>
          </p:nvSpPr>
          <p:spPr>
            <a:xfrm>
              <a:off x="244775" y="1459679"/>
              <a:ext cx="308994" cy="1114927"/>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2"/>
            <p:cNvSpPr/>
            <p:nvPr/>
          </p:nvSpPr>
          <p:spPr>
            <a:xfrm rot="-2905852">
              <a:off x="8327758" y="799512"/>
              <a:ext cx="308973" cy="1114881"/>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3" name="Google Shape;2553;p32"/>
          <p:cNvSpPr/>
          <p:nvPr/>
        </p:nvSpPr>
        <p:spPr>
          <a:xfrm>
            <a:off x="2672313" y="4247134"/>
            <a:ext cx="3901950" cy="72825"/>
          </a:xfrm>
          <a:custGeom>
            <a:avLst/>
            <a:gdLst/>
            <a:ahLst/>
            <a:cxnLst/>
            <a:rect l="l" t="t" r="r" b="b"/>
            <a:pathLst>
              <a:path w="156078" h="2913" extrusionOk="0">
                <a:moveTo>
                  <a:pt x="0" y="2913"/>
                </a:moveTo>
                <a:cubicBezTo>
                  <a:pt x="51757" y="-2394"/>
                  <a:pt x="104049" y="1337"/>
                  <a:pt x="156078" y="1337"/>
                </a:cubicBezTo>
              </a:path>
            </a:pathLst>
          </a:custGeom>
          <a:noFill/>
          <a:ln w="19050" cap="flat" cmpd="sng">
            <a:solidFill>
              <a:schemeClr val="dk1"/>
            </a:solidFill>
            <a:prstDash val="solid"/>
            <a:round/>
            <a:headEnd type="none" w="med" len="med"/>
            <a:tailEnd type="none" w="med" len="med"/>
          </a:ln>
        </p:spPr>
        <p:txBody>
          <a:bodyPr/>
          <a:lstStyle/>
          <a:p>
            <a:endParaRPr lang="vi-VN"/>
          </a:p>
        </p:txBody>
      </p:sp>
      <p:sp>
        <p:nvSpPr>
          <p:cNvPr id="2554" name="Google Shape;2554;p32"/>
          <p:cNvSpPr/>
          <p:nvPr/>
        </p:nvSpPr>
        <p:spPr>
          <a:xfrm>
            <a:off x="4419600" y="331475"/>
            <a:ext cx="5715000" cy="578275"/>
          </a:xfrm>
          <a:custGeom>
            <a:avLst/>
            <a:gdLst/>
            <a:ahLst/>
            <a:cxnLst/>
            <a:rect l="l" t="t" r="r" b="b"/>
            <a:pathLst>
              <a:path w="228600" h="23131" extrusionOk="0">
                <a:moveTo>
                  <a:pt x="0" y="17526"/>
                </a:moveTo>
                <a:cubicBezTo>
                  <a:pt x="10062" y="14843"/>
                  <a:pt x="20220" y="12452"/>
                  <a:pt x="30480" y="10668"/>
                </a:cubicBezTo>
                <a:cubicBezTo>
                  <a:pt x="36370" y="9644"/>
                  <a:pt x="42659" y="4184"/>
                  <a:pt x="48006" y="6858"/>
                </a:cubicBezTo>
                <a:cubicBezTo>
                  <a:pt x="52782" y="9246"/>
                  <a:pt x="43501" y="21982"/>
                  <a:pt x="48768" y="22860"/>
                </a:cubicBezTo>
                <a:cubicBezTo>
                  <a:pt x="55268" y="23943"/>
                  <a:pt x="61291" y="18004"/>
                  <a:pt x="66294" y="13716"/>
                </a:cubicBezTo>
                <a:cubicBezTo>
                  <a:pt x="67337" y="12822"/>
                  <a:pt x="66444" y="11430"/>
                  <a:pt x="67818" y="11430"/>
                </a:cubicBezTo>
                <a:cubicBezTo>
                  <a:pt x="70408" y="11430"/>
                  <a:pt x="66752" y="19050"/>
                  <a:pt x="69342" y="19050"/>
                </a:cubicBezTo>
                <a:cubicBezTo>
                  <a:pt x="75190" y="19050"/>
                  <a:pt x="78147" y="7726"/>
                  <a:pt x="83820" y="9144"/>
                </a:cubicBezTo>
                <a:cubicBezTo>
                  <a:pt x="87408" y="10041"/>
                  <a:pt x="83560" y="18158"/>
                  <a:pt x="86868" y="19812"/>
                </a:cubicBezTo>
                <a:cubicBezTo>
                  <a:pt x="91698" y="22227"/>
                  <a:pt x="93043" y="10615"/>
                  <a:pt x="97536" y="7620"/>
                </a:cubicBezTo>
                <a:cubicBezTo>
                  <a:pt x="101346" y="5080"/>
                  <a:pt x="104399" y="15566"/>
                  <a:pt x="108966" y="15240"/>
                </a:cubicBezTo>
                <a:cubicBezTo>
                  <a:pt x="117300" y="14645"/>
                  <a:pt x="124482" y="4832"/>
                  <a:pt x="132588" y="6858"/>
                </a:cubicBezTo>
                <a:cubicBezTo>
                  <a:pt x="136090" y="7734"/>
                  <a:pt x="137814" y="15469"/>
                  <a:pt x="140970" y="13716"/>
                </a:cubicBezTo>
                <a:cubicBezTo>
                  <a:pt x="147828" y="9906"/>
                  <a:pt x="154030" y="4540"/>
                  <a:pt x="161544" y="2286"/>
                </a:cubicBezTo>
                <a:cubicBezTo>
                  <a:pt x="167761" y="421"/>
                  <a:pt x="165048" y="20117"/>
                  <a:pt x="171450" y="19050"/>
                </a:cubicBezTo>
                <a:cubicBezTo>
                  <a:pt x="177983" y="17961"/>
                  <a:pt x="181930" y="10477"/>
                  <a:pt x="188214" y="8382"/>
                </a:cubicBezTo>
                <a:cubicBezTo>
                  <a:pt x="192792" y="6856"/>
                  <a:pt x="197871" y="8601"/>
                  <a:pt x="202692" y="8382"/>
                </a:cubicBezTo>
                <a:cubicBezTo>
                  <a:pt x="211759" y="7970"/>
                  <a:pt x="221048" y="5035"/>
                  <a:pt x="228600" y="0"/>
                </a:cubicBezTo>
              </a:path>
            </a:pathLst>
          </a:custGeom>
          <a:noFill/>
          <a:ln w="19050" cap="flat" cmpd="sng">
            <a:solidFill>
              <a:schemeClr val="dk1"/>
            </a:solidFill>
            <a:prstDash val="solid"/>
            <a:round/>
            <a:headEnd type="none" w="med" len="med"/>
            <a:tailEnd type="none" w="med" len="med"/>
          </a:ln>
        </p:spPr>
        <p:txBody>
          <a:bodyPr/>
          <a:lstStyle/>
          <a:p>
            <a:endParaRPr lang="vi-VN"/>
          </a:p>
        </p:txBody>
      </p:sp>
      <p:sp>
        <p:nvSpPr>
          <p:cNvPr id="14" name="TextBox 13"/>
          <p:cNvSpPr txBox="1"/>
          <p:nvPr/>
        </p:nvSpPr>
        <p:spPr>
          <a:xfrm>
            <a:off x="412175" y="1302442"/>
            <a:ext cx="8245475" cy="1938992"/>
          </a:xfrm>
          <a:prstGeom prst="rect">
            <a:avLst/>
          </a:prstGeom>
          <a:noFill/>
        </p:spPr>
        <p:txBody>
          <a:bodyPr wrap="square" rtlCol="0">
            <a:spAutoFit/>
          </a:bodyPr>
          <a:lstStyle/>
          <a:p>
            <a:pPr algn="ctr">
              <a:lnSpc>
                <a:spcPct val="150000"/>
              </a:lnSpc>
            </a:pPr>
            <a:r>
              <a:rPr lang="vi-VN" sz="4000" b="1"/>
              <a:t>CHÀO CẢ LỚP! CHÀO MỪNG CÁC EM TỚI BUỔI HỌC NÀY</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6596" y="-503721"/>
            <a:ext cx="7670801"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1B5006-4CA2-FB03-33F4-DF3C8F5CAF72}"/>
              </a:ext>
            </a:extLst>
          </p:cNvPr>
          <p:cNvSpPr txBox="1"/>
          <p:nvPr/>
        </p:nvSpPr>
        <p:spPr>
          <a:xfrm>
            <a:off x="736597" y="0"/>
            <a:ext cx="7670801" cy="523220"/>
          </a:xfrm>
          <a:prstGeom prst="rect">
            <a:avLst/>
          </a:prstGeom>
          <a:noFill/>
        </p:spPr>
        <p:txBody>
          <a:bodyPr wrap="square" rtlCol="0">
            <a:spAutoFit/>
          </a:bodyPr>
          <a:lstStyle/>
          <a:p>
            <a:pPr algn="ctr"/>
            <a:r>
              <a:rPr lang="vi-VN" sz="2800" b="1">
                <a:solidFill>
                  <a:schemeClr val="bg1">
                    <a:lumMod val="50000"/>
                  </a:schemeClr>
                </a:solidFill>
              </a:rPr>
              <a:t>I. HỆ THỐNG NHIÊN LIỆU ĐỘNG CƠ XĂNG</a:t>
            </a:r>
            <a:endParaRPr lang="en-US" sz="2800" b="1">
              <a:solidFill>
                <a:schemeClr val="bg1">
                  <a:lumMod val="50000"/>
                </a:schemeClr>
              </a:solidFill>
            </a:endParaRPr>
          </a:p>
        </p:txBody>
      </p:sp>
      <p:sp>
        <p:nvSpPr>
          <p:cNvPr id="4" name="Rounded Rectangle 3"/>
          <p:cNvSpPr/>
          <p:nvPr/>
        </p:nvSpPr>
        <p:spPr>
          <a:xfrm>
            <a:off x="-239153" y="800638"/>
            <a:ext cx="7133439"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6894286" cy="461665"/>
          </a:xfrm>
          <a:prstGeom prst="rect">
            <a:avLst/>
          </a:prstGeom>
          <a:noFill/>
        </p:spPr>
        <p:txBody>
          <a:bodyPr wrap="square" rtlCol="0">
            <a:spAutoFit/>
          </a:bodyPr>
          <a:lstStyle/>
          <a:p>
            <a:r>
              <a:rPr lang="en-US" sz="2400" b="1">
                <a:solidFill>
                  <a:schemeClr val="accent4"/>
                </a:solidFill>
              </a:rPr>
              <a:t>3. Hệ thống nhiên liệu sử dụng bộ chế hòa khí</a:t>
            </a:r>
          </a:p>
        </p:txBody>
      </p:sp>
      <p:sp>
        <p:nvSpPr>
          <p:cNvPr id="12" name="TextBox 11">
            <a:extLst>
              <a:ext uri="{FF2B5EF4-FFF2-40B4-BE49-F238E27FC236}">
                <a16:creationId xmlns:a16="http://schemas.microsoft.com/office/drawing/2014/main" id="{AC1B5006-4CA2-FB03-33F4-DF3C8F5CAF72}"/>
              </a:ext>
            </a:extLst>
          </p:cNvPr>
          <p:cNvSpPr txBox="1"/>
          <p:nvPr/>
        </p:nvSpPr>
        <p:spPr>
          <a:xfrm>
            <a:off x="176303" y="1402537"/>
            <a:ext cx="1676400" cy="461665"/>
          </a:xfrm>
          <a:prstGeom prst="rect">
            <a:avLst/>
          </a:prstGeom>
          <a:noFill/>
        </p:spPr>
        <p:txBody>
          <a:bodyPr wrap="square" rtlCol="0">
            <a:spAutoFit/>
          </a:bodyPr>
          <a:lstStyle/>
          <a:p>
            <a:r>
              <a:rPr lang="en-US" sz="2400" b="1">
                <a:solidFill>
                  <a:srgbClr val="C00000"/>
                </a:solidFill>
              </a:rPr>
              <a:t>a) Cấu tạo</a:t>
            </a:r>
          </a:p>
        </p:txBody>
      </p:sp>
      <p:grpSp>
        <p:nvGrpSpPr>
          <p:cNvPr id="13" name="Group 12"/>
          <p:cNvGrpSpPr/>
          <p:nvPr/>
        </p:nvGrpSpPr>
        <p:grpSpPr>
          <a:xfrm>
            <a:off x="473629" y="2024055"/>
            <a:ext cx="4268188" cy="2242349"/>
            <a:chOff x="514635" y="5990921"/>
            <a:chExt cx="3998738" cy="2242349"/>
          </a:xfrm>
        </p:grpSpPr>
        <p:sp>
          <p:nvSpPr>
            <p:cNvPr id="15" name="Right Arrow 14"/>
            <p:cNvSpPr/>
            <p:nvPr/>
          </p:nvSpPr>
          <p:spPr>
            <a:xfrm>
              <a:off x="514635" y="6884602"/>
              <a:ext cx="345027" cy="45498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965345" y="5990921"/>
              <a:ext cx="3548028" cy="2242349"/>
            </a:xfrm>
            <a:prstGeom prst="roundRect">
              <a:avLst>
                <a:gd name="adj" fmla="val 13120"/>
              </a:avLst>
            </a:prstGeom>
            <a:solidFill>
              <a:schemeClr val="accent4"/>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a:solidFill>
                    <a:srgbClr val="000000"/>
                  </a:solidFill>
                </a:rPr>
                <a:t>Hệ thống nhiên liệu sử dụng bộ chế hòa khí gồm: </a:t>
              </a:r>
              <a:r>
                <a:rPr lang="vi-VN" sz="2000">
                  <a:solidFill>
                    <a:srgbClr val="000000"/>
                  </a:solidFill>
                </a:rPr>
                <a:t>thùng nhiên liệu, bầu lọc, bơm chuyển và bộ chế hòa khí.</a:t>
              </a:r>
              <a:endParaRPr lang="en-US" sz="2000">
                <a:solidFill>
                  <a:srgbClr val="000000"/>
                </a:solidFill>
              </a:endParaRPr>
            </a:p>
          </p:txBody>
        </p:sp>
      </p:grpSp>
      <p:pic>
        <p:nvPicPr>
          <p:cNvPr id="20" name="Picture 19"/>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6561" t="54545" r="19534" b="699"/>
          <a:stretch/>
        </p:blipFill>
        <p:spPr>
          <a:xfrm>
            <a:off x="5187202" y="1715305"/>
            <a:ext cx="3414167" cy="2540776"/>
          </a:xfrm>
          <a:prstGeom prst="rect">
            <a:avLst/>
          </a:prstGeom>
        </p:spPr>
      </p:pic>
    </p:spTree>
    <p:extLst>
      <p:ext uri="{BB962C8B-B14F-4D97-AF65-F5344CB8AC3E}">
        <p14:creationId xmlns:p14="http://schemas.microsoft.com/office/powerpoint/2010/main" val="32523546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par>
                          <p:cTn id="13" fill="hold">
                            <p:stCondLst>
                              <p:cond delay="500"/>
                            </p:stCondLst>
                            <p:childTnLst>
                              <p:par>
                                <p:cTn id="14" presetID="17" presetClass="entr" presetSubtype="1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6596" y="-503721"/>
            <a:ext cx="7670801"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1B5006-4CA2-FB03-33F4-DF3C8F5CAF72}"/>
              </a:ext>
            </a:extLst>
          </p:cNvPr>
          <p:cNvSpPr txBox="1"/>
          <p:nvPr/>
        </p:nvSpPr>
        <p:spPr>
          <a:xfrm>
            <a:off x="736597" y="0"/>
            <a:ext cx="7670801" cy="523220"/>
          </a:xfrm>
          <a:prstGeom prst="rect">
            <a:avLst/>
          </a:prstGeom>
          <a:noFill/>
        </p:spPr>
        <p:txBody>
          <a:bodyPr wrap="square" rtlCol="0">
            <a:spAutoFit/>
          </a:bodyPr>
          <a:lstStyle/>
          <a:p>
            <a:pPr algn="ctr"/>
            <a:r>
              <a:rPr lang="vi-VN" sz="2800" b="1">
                <a:solidFill>
                  <a:schemeClr val="bg1">
                    <a:lumMod val="50000"/>
                  </a:schemeClr>
                </a:solidFill>
              </a:rPr>
              <a:t>I. HỆ THỐNG NHIÊN LIỆU ĐỘNG CƠ XĂNG</a:t>
            </a:r>
            <a:endParaRPr lang="en-US" sz="2800" b="1">
              <a:solidFill>
                <a:schemeClr val="bg1">
                  <a:lumMod val="50000"/>
                </a:schemeClr>
              </a:solidFill>
            </a:endParaRPr>
          </a:p>
        </p:txBody>
      </p:sp>
      <p:sp>
        <p:nvSpPr>
          <p:cNvPr id="4" name="Rounded Rectangle 3"/>
          <p:cNvSpPr/>
          <p:nvPr/>
        </p:nvSpPr>
        <p:spPr>
          <a:xfrm>
            <a:off x="-239153" y="800638"/>
            <a:ext cx="7133439"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6894286" cy="461665"/>
          </a:xfrm>
          <a:prstGeom prst="rect">
            <a:avLst/>
          </a:prstGeom>
          <a:noFill/>
        </p:spPr>
        <p:txBody>
          <a:bodyPr wrap="square" rtlCol="0">
            <a:spAutoFit/>
          </a:bodyPr>
          <a:lstStyle/>
          <a:p>
            <a:r>
              <a:rPr lang="en-US" sz="2400" b="1">
                <a:solidFill>
                  <a:schemeClr val="accent4"/>
                </a:solidFill>
              </a:rPr>
              <a:t>3. Hệ thống nhiên liệu sử dụng bộ chế hòa khí</a:t>
            </a:r>
          </a:p>
        </p:txBody>
      </p:sp>
      <p:sp>
        <p:nvSpPr>
          <p:cNvPr id="12" name="TextBox 11">
            <a:extLst>
              <a:ext uri="{FF2B5EF4-FFF2-40B4-BE49-F238E27FC236}">
                <a16:creationId xmlns:a16="http://schemas.microsoft.com/office/drawing/2014/main" id="{AC1B5006-4CA2-FB03-33F4-DF3C8F5CAF72}"/>
              </a:ext>
            </a:extLst>
          </p:cNvPr>
          <p:cNvSpPr txBox="1"/>
          <p:nvPr/>
        </p:nvSpPr>
        <p:spPr>
          <a:xfrm>
            <a:off x="176302" y="1402537"/>
            <a:ext cx="3292611" cy="461665"/>
          </a:xfrm>
          <a:prstGeom prst="rect">
            <a:avLst/>
          </a:prstGeom>
          <a:noFill/>
        </p:spPr>
        <p:txBody>
          <a:bodyPr wrap="square" rtlCol="0">
            <a:spAutoFit/>
          </a:bodyPr>
          <a:lstStyle/>
          <a:p>
            <a:r>
              <a:rPr lang="en-US" sz="2400" b="1">
                <a:solidFill>
                  <a:srgbClr val="C00000"/>
                </a:solidFill>
              </a:rPr>
              <a:t>b) Nguyên lí làm việc</a:t>
            </a:r>
          </a:p>
        </p:txBody>
      </p:sp>
      <p:sp>
        <p:nvSpPr>
          <p:cNvPr id="19" name="Rounded Rectangle 18"/>
          <p:cNvSpPr/>
          <p:nvPr/>
        </p:nvSpPr>
        <p:spPr>
          <a:xfrm>
            <a:off x="3838434" y="1633369"/>
            <a:ext cx="4802098" cy="3148181"/>
          </a:xfrm>
          <a:prstGeom prst="roundRect">
            <a:avLst>
              <a:gd name="adj" fmla="val 6292"/>
            </a:avLst>
          </a:prstGeom>
          <a:solidFill>
            <a:schemeClr val="accent4"/>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a:solidFill>
                  <a:srgbClr val="000000"/>
                </a:solidFill>
              </a:rPr>
              <a:t>Xăng được bơm hút từ bình xăng qua bầu lọc đến bầu phao của bộ chế hòa khí.</a:t>
            </a:r>
          </a:p>
          <a:p>
            <a:pPr marL="342900" indent="-342900" algn="just">
              <a:lnSpc>
                <a:spcPct val="150000"/>
              </a:lnSpc>
              <a:buFont typeface="Arial" panose="020B0604020202020204" pitchFamily="34" charset="0"/>
              <a:buChar char="•"/>
            </a:pPr>
            <a:r>
              <a:rPr lang="vi-VN" sz="2000">
                <a:solidFill>
                  <a:srgbClr val="000000"/>
                </a:solidFill>
              </a:rPr>
              <a:t>Ở kì nạp, áp suất xilanh giảm, không khí được hút qua bầu lọc không khí rồi vào họng khuếch tán.</a:t>
            </a:r>
          </a:p>
        </p:txBody>
      </p:sp>
      <p:pic>
        <p:nvPicPr>
          <p:cNvPr id="14" name="Picture 1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6561" t="54545" r="19534" b="699"/>
          <a:stretch/>
        </p:blipFill>
        <p:spPr>
          <a:xfrm>
            <a:off x="443752" y="2008577"/>
            <a:ext cx="3025161" cy="2251283"/>
          </a:xfrm>
          <a:prstGeom prst="rect">
            <a:avLst/>
          </a:prstGeom>
        </p:spPr>
      </p:pic>
    </p:spTree>
    <p:extLst>
      <p:ext uri="{BB962C8B-B14F-4D97-AF65-F5344CB8AC3E}">
        <p14:creationId xmlns:p14="http://schemas.microsoft.com/office/powerpoint/2010/main" val="11788267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17" presetClass="entr" presetSubtype="1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6596" y="-503721"/>
            <a:ext cx="7670801"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1B5006-4CA2-FB03-33F4-DF3C8F5CAF72}"/>
              </a:ext>
            </a:extLst>
          </p:cNvPr>
          <p:cNvSpPr txBox="1"/>
          <p:nvPr/>
        </p:nvSpPr>
        <p:spPr>
          <a:xfrm>
            <a:off x="736597" y="0"/>
            <a:ext cx="7670801" cy="523220"/>
          </a:xfrm>
          <a:prstGeom prst="rect">
            <a:avLst/>
          </a:prstGeom>
          <a:noFill/>
        </p:spPr>
        <p:txBody>
          <a:bodyPr wrap="square" rtlCol="0">
            <a:spAutoFit/>
          </a:bodyPr>
          <a:lstStyle/>
          <a:p>
            <a:pPr algn="ctr"/>
            <a:r>
              <a:rPr lang="vi-VN" sz="2800" b="1">
                <a:solidFill>
                  <a:schemeClr val="bg1">
                    <a:lumMod val="50000"/>
                  </a:schemeClr>
                </a:solidFill>
              </a:rPr>
              <a:t>I. HỆ THỐNG NHIÊN LIỆU ĐỘNG CƠ XĂNG</a:t>
            </a:r>
            <a:endParaRPr lang="en-US" sz="2800" b="1">
              <a:solidFill>
                <a:schemeClr val="bg1">
                  <a:lumMod val="50000"/>
                </a:schemeClr>
              </a:solidFill>
            </a:endParaRPr>
          </a:p>
        </p:txBody>
      </p:sp>
      <p:sp>
        <p:nvSpPr>
          <p:cNvPr id="4" name="Rounded Rectangle 3"/>
          <p:cNvSpPr/>
          <p:nvPr/>
        </p:nvSpPr>
        <p:spPr>
          <a:xfrm>
            <a:off x="-239153" y="800638"/>
            <a:ext cx="7133439"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6894286" cy="461665"/>
          </a:xfrm>
          <a:prstGeom prst="rect">
            <a:avLst/>
          </a:prstGeom>
          <a:noFill/>
        </p:spPr>
        <p:txBody>
          <a:bodyPr wrap="square" rtlCol="0">
            <a:spAutoFit/>
          </a:bodyPr>
          <a:lstStyle/>
          <a:p>
            <a:r>
              <a:rPr lang="en-US" sz="2400" b="1">
                <a:solidFill>
                  <a:schemeClr val="accent4"/>
                </a:solidFill>
              </a:rPr>
              <a:t>3. Hệ thống nhiên liệu sử dụng bộ chế hòa khí</a:t>
            </a:r>
          </a:p>
        </p:txBody>
      </p:sp>
      <p:sp>
        <p:nvSpPr>
          <p:cNvPr id="12" name="TextBox 11">
            <a:extLst>
              <a:ext uri="{FF2B5EF4-FFF2-40B4-BE49-F238E27FC236}">
                <a16:creationId xmlns:a16="http://schemas.microsoft.com/office/drawing/2014/main" id="{AC1B5006-4CA2-FB03-33F4-DF3C8F5CAF72}"/>
              </a:ext>
            </a:extLst>
          </p:cNvPr>
          <p:cNvSpPr txBox="1"/>
          <p:nvPr/>
        </p:nvSpPr>
        <p:spPr>
          <a:xfrm>
            <a:off x="176302" y="1402537"/>
            <a:ext cx="3292611" cy="461665"/>
          </a:xfrm>
          <a:prstGeom prst="rect">
            <a:avLst/>
          </a:prstGeom>
          <a:noFill/>
        </p:spPr>
        <p:txBody>
          <a:bodyPr wrap="square" rtlCol="0">
            <a:spAutoFit/>
          </a:bodyPr>
          <a:lstStyle/>
          <a:p>
            <a:r>
              <a:rPr lang="en-US" sz="2400" b="1">
                <a:solidFill>
                  <a:srgbClr val="C00000"/>
                </a:solidFill>
              </a:rPr>
              <a:t>b) Nguyên lí làm việc</a:t>
            </a:r>
          </a:p>
        </p:txBody>
      </p:sp>
      <p:sp>
        <p:nvSpPr>
          <p:cNvPr id="19" name="Rounded Rectangle 18"/>
          <p:cNvSpPr/>
          <p:nvPr/>
        </p:nvSpPr>
        <p:spPr>
          <a:xfrm>
            <a:off x="3838434" y="1633369"/>
            <a:ext cx="4802098" cy="3134574"/>
          </a:xfrm>
          <a:prstGeom prst="roundRect">
            <a:avLst>
              <a:gd name="adj" fmla="val 6292"/>
            </a:avLst>
          </a:prstGeom>
          <a:solidFill>
            <a:schemeClr val="accent4"/>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a:solidFill>
                  <a:srgbClr val="000000"/>
                </a:solidFill>
              </a:rPr>
              <a:t>Tại họng khuếch tán, xăng được hút từ bầu phao của bộ chế hòa khí hào trộn với không khí tạo thành hỗn hợp và nạp vào xi lanh.</a:t>
            </a:r>
          </a:p>
          <a:p>
            <a:pPr marL="342900" indent="-342900" algn="just">
              <a:lnSpc>
                <a:spcPct val="150000"/>
              </a:lnSpc>
              <a:buFont typeface="Arial" panose="020B0604020202020204" pitchFamily="34" charset="0"/>
              <a:buChar char="•"/>
            </a:pPr>
            <a:r>
              <a:rPr lang="vi-VN" sz="2000">
                <a:solidFill>
                  <a:srgbClr val="000000"/>
                </a:solidFill>
              </a:rPr>
              <a:t>Lượng hỗn hợp nạp vào xilanh động cơ được điều chỉnh bởi bướm ga.</a:t>
            </a:r>
          </a:p>
        </p:txBody>
      </p:sp>
      <p:pic>
        <p:nvPicPr>
          <p:cNvPr id="14" name="Picture 1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6561" t="54545" r="19534" b="699"/>
          <a:stretch/>
        </p:blipFill>
        <p:spPr>
          <a:xfrm>
            <a:off x="443752" y="2008577"/>
            <a:ext cx="3025161" cy="2251283"/>
          </a:xfrm>
          <a:prstGeom prst="rect">
            <a:avLst/>
          </a:prstGeom>
        </p:spPr>
      </p:pic>
    </p:spTree>
    <p:extLst>
      <p:ext uri="{BB962C8B-B14F-4D97-AF65-F5344CB8AC3E}">
        <p14:creationId xmlns:p14="http://schemas.microsoft.com/office/powerpoint/2010/main" val="40138087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6596" y="-503721"/>
            <a:ext cx="7670801"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1B5006-4CA2-FB03-33F4-DF3C8F5CAF72}"/>
              </a:ext>
            </a:extLst>
          </p:cNvPr>
          <p:cNvSpPr txBox="1"/>
          <p:nvPr/>
        </p:nvSpPr>
        <p:spPr>
          <a:xfrm>
            <a:off x="736597" y="0"/>
            <a:ext cx="7670801" cy="523220"/>
          </a:xfrm>
          <a:prstGeom prst="rect">
            <a:avLst/>
          </a:prstGeom>
          <a:noFill/>
        </p:spPr>
        <p:txBody>
          <a:bodyPr wrap="square" rtlCol="0">
            <a:spAutoFit/>
          </a:bodyPr>
          <a:lstStyle/>
          <a:p>
            <a:pPr algn="ctr"/>
            <a:r>
              <a:rPr lang="vi-VN" sz="2800" b="1">
                <a:solidFill>
                  <a:schemeClr val="bg1">
                    <a:lumMod val="50000"/>
                  </a:schemeClr>
                </a:solidFill>
              </a:rPr>
              <a:t>I. HỆ THỐNG NHIÊN LIỆU ĐỘNG CƠ XĂNG</a:t>
            </a:r>
            <a:endParaRPr lang="en-US" sz="2800" b="1">
              <a:solidFill>
                <a:schemeClr val="bg1">
                  <a:lumMod val="50000"/>
                </a:schemeClr>
              </a:solidFill>
            </a:endParaRPr>
          </a:p>
        </p:txBody>
      </p:sp>
      <p:sp>
        <p:nvSpPr>
          <p:cNvPr id="4" name="Rounded Rectangle 3"/>
          <p:cNvSpPr/>
          <p:nvPr/>
        </p:nvSpPr>
        <p:spPr>
          <a:xfrm>
            <a:off x="-239152" y="800638"/>
            <a:ext cx="5246582"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5007429" cy="461665"/>
          </a:xfrm>
          <a:prstGeom prst="rect">
            <a:avLst/>
          </a:prstGeom>
          <a:noFill/>
        </p:spPr>
        <p:txBody>
          <a:bodyPr wrap="square" rtlCol="0">
            <a:spAutoFit/>
          </a:bodyPr>
          <a:lstStyle/>
          <a:p>
            <a:r>
              <a:rPr lang="en-US" sz="2400" b="1">
                <a:solidFill>
                  <a:schemeClr val="accent4"/>
                </a:solidFill>
              </a:rPr>
              <a:t>4. Hệ thống nhiên liệu phun xăng</a:t>
            </a:r>
          </a:p>
        </p:txBody>
      </p:sp>
      <p:grpSp>
        <p:nvGrpSpPr>
          <p:cNvPr id="6" name="Group 5"/>
          <p:cNvGrpSpPr/>
          <p:nvPr/>
        </p:nvGrpSpPr>
        <p:grpSpPr>
          <a:xfrm>
            <a:off x="4571996" y="1758848"/>
            <a:ext cx="3633228" cy="2680743"/>
            <a:chOff x="517858" y="1715305"/>
            <a:chExt cx="3633228" cy="2680743"/>
          </a:xfrm>
        </p:grpSpPr>
        <p:sp>
          <p:nvSpPr>
            <p:cNvPr id="10" name="Rounded Rectangular Callout 9"/>
            <p:cNvSpPr/>
            <p:nvPr/>
          </p:nvSpPr>
          <p:spPr>
            <a:xfrm>
              <a:off x="517858" y="1715305"/>
              <a:ext cx="3633228" cy="2145057"/>
            </a:xfrm>
            <a:prstGeom prst="wedgeRoundRectCallout">
              <a:avLst/>
            </a:prstGeom>
            <a:solidFill>
              <a:schemeClr val="accent4"/>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i="1">
                  <a:solidFill>
                    <a:srgbClr val="000000"/>
                  </a:solidFill>
                </a:rPr>
                <a:t>Quan sát hình 21.2, cho biết cấu tạo chung và nguyên lí làm việc của hệ thống nhiên liệu phun xăng.</a:t>
              </a:r>
            </a:p>
          </p:txBody>
        </p:sp>
        <p:pic>
          <p:nvPicPr>
            <p:cNvPr id="13" name="Picture 30"/>
            <p:cNvPicPr>
              <a:picLocks noChangeAspect="1"/>
            </p:cNvPicPr>
            <p:nvPr/>
          </p:nvPicPr>
          <p:blipFill>
            <a:blip r:embed="rId2"/>
            <a:srcRect/>
            <a:stretch>
              <a:fillRect/>
            </a:stretch>
          </p:blipFill>
          <p:spPr>
            <a:xfrm rot="484293">
              <a:off x="2641599" y="3324675"/>
              <a:ext cx="1074058" cy="1071373"/>
            </a:xfrm>
            <a:prstGeom prst="rect">
              <a:avLst/>
            </a:prstGeom>
          </p:spPr>
        </p:pic>
      </p:grpSp>
      <p:pic>
        <p:nvPicPr>
          <p:cNvPr id="16" name="Picture 1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5232" t="10840" r="2580" b="43006"/>
          <a:stretch/>
        </p:blipFill>
        <p:spPr>
          <a:xfrm>
            <a:off x="563715" y="2050868"/>
            <a:ext cx="3310461" cy="2427672"/>
          </a:xfrm>
          <a:prstGeom prst="rect">
            <a:avLst/>
          </a:prstGeom>
        </p:spPr>
      </p:pic>
    </p:spTree>
    <p:extLst>
      <p:ext uri="{BB962C8B-B14F-4D97-AF65-F5344CB8AC3E}">
        <p14:creationId xmlns:p14="http://schemas.microsoft.com/office/powerpoint/2010/main" val="6220220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6596" y="-503721"/>
            <a:ext cx="7670801"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1B5006-4CA2-FB03-33F4-DF3C8F5CAF72}"/>
              </a:ext>
            </a:extLst>
          </p:cNvPr>
          <p:cNvSpPr txBox="1"/>
          <p:nvPr/>
        </p:nvSpPr>
        <p:spPr>
          <a:xfrm>
            <a:off x="736597" y="0"/>
            <a:ext cx="7670801" cy="523220"/>
          </a:xfrm>
          <a:prstGeom prst="rect">
            <a:avLst/>
          </a:prstGeom>
          <a:noFill/>
        </p:spPr>
        <p:txBody>
          <a:bodyPr wrap="square" rtlCol="0">
            <a:spAutoFit/>
          </a:bodyPr>
          <a:lstStyle/>
          <a:p>
            <a:pPr algn="ctr"/>
            <a:r>
              <a:rPr lang="vi-VN" sz="2800" b="1">
                <a:solidFill>
                  <a:schemeClr val="bg1">
                    <a:lumMod val="50000"/>
                  </a:schemeClr>
                </a:solidFill>
              </a:rPr>
              <a:t>I. HỆ THỐNG NHIÊN LIỆU ĐỘNG CƠ XĂNG</a:t>
            </a:r>
            <a:endParaRPr lang="en-US" sz="2800" b="1">
              <a:solidFill>
                <a:schemeClr val="bg1">
                  <a:lumMod val="50000"/>
                </a:schemeClr>
              </a:solidFill>
            </a:endParaRPr>
          </a:p>
        </p:txBody>
      </p:sp>
      <p:sp>
        <p:nvSpPr>
          <p:cNvPr id="4" name="Rounded Rectangle 3"/>
          <p:cNvSpPr/>
          <p:nvPr/>
        </p:nvSpPr>
        <p:spPr>
          <a:xfrm>
            <a:off x="-239152" y="800638"/>
            <a:ext cx="5246582"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5007429" cy="461665"/>
          </a:xfrm>
          <a:prstGeom prst="rect">
            <a:avLst/>
          </a:prstGeom>
          <a:noFill/>
        </p:spPr>
        <p:txBody>
          <a:bodyPr wrap="square" rtlCol="0">
            <a:spAutoFit/>
          </a:bodyPr>
          <a:lstStyle/>
          <a:p>
            <a:r>
              <a:rPr lang="en-US" sz="2400" b="1">
                <a:solidFill>
                  <a:schemeClr val="accent4"/>
                </a:solidFill>
              </a:rPr>
              <a:t>4. Hệ thống nhiên liệu phun xăng</a:t>
            </a:r>
          </a:p>
        </p:txBody>
      </p:sp>
      <p:sp>
        <p:nvSpPr>
          <p:cNvPr id="11" name="TextBox 10">
            <a:extLst>
              <a:ext uri="{FF2B5EF4-FFF2-40B4-BE49-F238E27FC236}">
                <a16:creationId xmlns:a16="http://schemas.microsoft.com/office/drawing/2014/main" id="{AC1B5006-4CA2-FB03-33F4-DF3C8F5CAF72}"/>
              </a:ext>
            </a:extLst>
          </p:cNvPr>
          <p:cNvSpPr txBox="1"/>
          <p:nvPr/>
        </p:nvSpPr>
        <p:spPr>
          <a:xfrm>
            <a:off x="176303" y="1402537"/>
            <a:ext cx="1676400" cy="461665"/>
          </a:xfrm>
          <a:prstGeom prst="rect">
            <a:avLst/>
          </a:prstGeom>
          <a:noFill/>
        </p:spPr>
        <p:txBody>
          <a:bodyPr wrap="square" rtlCol="0">
            <a:spAutoFit/>
          </a:bodyPr>
          <a:lstStyle/>
          <a:p>
            <a:r>
              <a:rPr lang="en-US" sz="2400" b="1">
                <a:solidFill>
                  <a:srgbClr val="C00000"/>
                </a:solidFill>
              </a:rPr>
              <a:t>a) Cấu tạo</a:t>
            </a:r>
          </a:p>
        </p:txBody>
      </p:sp>
      <p:grpSp>
        <p:nvGrpSpPr>
          <p:cNvPr id="14" name="Group 13"/>
          <p:cNvGrpSpPr/>
          <p:nvPr/>
        </p:nvGrpSpPr>
        <p:grpSpPr>
          <a:xfrm>
            <a:off x="4314149" y="1588920"/>
            <a:ext cx="4411840" cy="3226237"/>
            <a:chOff x="519431" y="6195005"/>
            <a:chExt cx="4133321" cy="3226237"/>
          </a:xfrm>
        </p:grpSpPr>
        <p:sp>
          <p:nvSpPr>
            <p:cNvPr id="16" name="Right Arrow 15"/>
            <p:cNvSpPr/>
            <p:nvPr/>
          </p:nvSpPr>
          <p:spPr>
            <a:xfrm>
              <a:off x="519431" y="7425217"/>
              <a:ext cx="345027" cy="45498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965345" y="6195005"/>
              <a:ext cx="3687407" cy="3226237"/>
            </a:xfrm>
            <a:prstGeom prst="roundRect">
              <a:avLst>
                <a:gd name="adj" fmla="val 9693"/>
              </a:avLst>
            </a:prstGeom>
            <a:solidFill>
              <a:schemeClr val="accent4"/>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a:solidFill>
                    <a:srgbClr val="000000"/>
                  </a:solidFill>
                </a:rPr>
                <a:t>Cấu tạo chung của hệ thống nhiên liệu phun xăng gồm: </a:t>
              </a:r>
              <a:r>
                <a:rPr lang="vi-VN" sz="2000">
                  <a:solidFill>
                    <a:srgbClr val="000000"/>
                  </a:solidFill>
                </a:rPr>
                <a:t>thùng nhiên liệu, bơm xăng, lọc xăng, bộ ổn định áp suất, vòi phun, bộ điều khiển trung tâm (ECU: Electronic Control Unit).</a:t>
              </a:r>
              <a:endParaRPr lang="en-US" sz="2000">
                <a:solidFill>
                  <a:srgbClr val="000000"/>
                </a:solidFill>
              </a:endParaRPr>
            </a:p>
          </p:txBody>
        </p:sp>
      </p:grpSp>
      <p:pic>
        <p:nvPicPr>
          <p:cNvPr id="18" name="Picture 17"/>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5232" t="10840" r="2580" b="43006"/>
          <a:stretch/>
        </p:blipFill>
        <p:spPr>
          <a:xfrm>
            <a:off x="563715" y="2050868"/>
            <a:ext cx="3310461" cy="2427672"/>
          </a:xfrm>
          <a:prstGeom prst="rect">
            <a:avLst/>
          </a:prstGeom>
        </p:spPr>
      </p:pic>
    </p:spTree>
    <p:extLst>
      <p:ext uri="{BB962C8B-B14F-4D97-AF65-F5344CB8AC3E}">
        <p14:creationId xmlns:p14="http://schemas.microsoft.com/office/powerpoint/2010/main" val="10393293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6596" y="-503721"/>
            <a:ext cx="7670801"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1B5006-4CA2-FB03-33F4-DF3C8F5CAF72}"/>
              </a:ext>
            </a:extLst>
          </p:cNvPr>
          <p:cNvSpPr txBox="1"/>
          <p:nvPr/>
        </p:nvSpPr>
        <p:spPr>
          <a:xfrm>
            <a:off x="736597" y="0"/>
            <a:ext cx="7670801" cy="523220"/>
          </a:xfrm>
          <a:prstGeom prst="rect">
            <a:avLst/>
          </a:prstGeom>
          <a:noFill/>
        </p:spPr>
        <p:txBody>
          <a:bodyPr wrap="square" rtlCol="0">
            <a:spAutoFit/>
          </a:bodyPr>
          <a:lstStyle/>
          <a:p>
            <a:pPr algn="ctr"/>
            <a:r>
              <a:rPr lang="vi-VN" sz="2800" b="1">
                <a:solidFill>
                  <a:schemeClr val="bg1">
                    <a:lumMod val="50000"/>
                  </a:schemeClr>
                </a:solidFill>
              </a:rPr>
              <a:t>I. HỆ THỐNG NHIÊN LIỆU ĐỘNG CƠ XĂNG</a:t>
            </a:r>
            <a:endParaRPr lang="en-US" sz="2800" b="1">
              <a:solidFill>
                <a:schemeClr val="bg1">
                  <a:lumMod val="50000"/>
                </a:schemeClr>
              </a:solidFill>
            </a:endParaRPr>
          </a:p>
        </p:txBody>
      </p:sp>
      <p:sp>
        <p:nvSpPr>
          <p:cNvPr id="4" name="Rounded Rectangle 3"/>
          <p:cNvSpPr/>
          <p:nvPr/>
        </p:nvSpPr>
        <p:spPr>
          <a:xfrm>
            <a:off x="-239152" y="800638"/>
            <a:ext cx="5246582"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5007429" cy="461665"/>
          </a:xfrm>
          <a:prstGeom prst="rect">
            <a:avLst/>
          </a:prstGeom>
          <a:noFill/>
        </p:spPr>
        <p:txBody>
          <a:bodyPr wrap="square" rtlCol="0">
            <a:spAutoFit/>
          </a:bodyPr>
          <a:lstStyle/>
          <a:p>
            <a:r>
              <a:rPr lang="en-US" sz="2400" b="1">
                <a:solidFill>
                  <a:schemeClr val="accent4"/>
                </a:solidFill>
              </a:rPr>
              <a:t>4. Hệ thống nhiên liệu phun xăng</a:t>
            </a:r>
          </a:p>
        </p:txBody>
      </p:sp>
      <p:sp>
        <p:nvSpPr>
          <p:cNvPr id="11" name="TextBox 10">
            <a:extLst>
              <a:ext uri="{FF2B5EF4-FFF2-40B4-BE49-F238E27FC236}">
                <a16:creationId xmlns:a16="http://schemas.microsoft.com/office/drawing/2014/main" id="{AC1B5006-4CA2-FB03-33F4-DF3C8F5CAF72}"/>
              </a:ext>
            </a:extLst>
          </p:cNvPr>
          <p:cNvSpPr txBox="1"/>
          <p:nvPr/>
        </p:nvSpPr>
        <p:spPr>
          <a:xfrm>
            <a:off x="176302" y="1402537"/>
            <a:ext cx="4030161" cy="461665"/>
          </a:xfrm>
          <a:prstGeom prst="rect">
            <a:avLst/>
          </a:prstGeom>
          <a:noFill/>
        </p:spPr>
        <p:txBody>
          <a:bodyPr wrap="square" rtlCol="0">
            <a:spAutoFit/>
          </a:bodyPr>
          <a:lstStyle/>
          <a:p>
            <a:r>
              <a:rPr lang="en-US" sz="2400" b="1">
                <a:solidFill>
                  <a:srgbClr val="C00000"/>
                </a:solidFill>
              </a:rPr>
              <a:t>b) Nguyên lí làm việc</a:t>
            </a:r>
          </a:p>
        </p:txBody>
      </p:sp>
      <p:pic>
        <p:nvPicPr>
          <p:cNvPr id="12" name="Picture 1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5232" t="10840" r="2580" b="43006"/>
          <a:stretch/>
        </p:blipFill>
        <p:spPr>
          <a:xfrm>
            <a:off x="563715" y="2050868"/>
            <a:ext cx="3310461" cy="2427672"/>
          </a:xfrm>
          <a:prstGeom prst="rect">
            <a:avLst/>
          </a:prstGeom>
        </p:spPr>
      </p:pic>
      <p:sp>
        <p:nvSpPr>
          <p:cNvPr id="13" name="Rounded Rectangle 12"/>
          <p:cNvSpPr/>
          <p:nvPr/>
        </p:nvSpPr>
        <p:spPr>
          <a:xfrm>
            <a:off x="4060502" y="1588920"/>
            <a:ext cx="4802098" cy="3209448"/>
          </a:xfrm>
          <a:prstGeom prst="roundRect">
            <a:avLst>
              <a:gd name="adj" fmla="val 6292"/>
            </a:avLst>
          </a:prstGeom>
          <a:solidFill>
            <a:schemeClr val="accent4"/>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a:solidFill>
                  <a:srgbClr val="000000"/>
                </a:solidFill>
              </a:rPr>
              <a:t>Bơm xăng hút xăng từ bình xăng qua bầu lọc xăng và đưa đến bộ ổn định áp suất. Xăng từ bộ ổn định áp suất được đưa đến vòi phun.</a:t>
            </a:r>
          </a:p>
          <a:p>
            <a:pPr marL="342900" indent="-342900" algn="just">
              <a:lnSpc>
                <a:spcPct val="150000"/>
              </a:lnSpc>
              <a:buFont typeface="Arial" panose="020B0604020202020204" pitchFamily="34" charset="0"/>
              <a:buChar char="•"/>
            </a:pPr>
            <a:r>
              <a:rPr lang="vi-VN" sz="2000">
                <a:solidFill>
                  <a:srgbClr val="000000"/>
                </a:solidFill>
              </a:rPr>
              <a:t>Ở kì nạp áp suất trong xilanh giảm, không khí được hút qua bầu lọc không khí vào đường ống nạp.</a:t>
            </a:r>
          </a:p>
        </p:txBody>
      </p:sp>
    </p:spTree>
    <p:extLst>
      <p:ext uri="{BB962C8B-B14F-4D97-AF65-F5344CB8AC3E}">
        <p14:creationId xmlns:p14="http://schemas.microsoft.com/office/powerpoint/2010/main" val="36522820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6596" y="-503721"/>
            <a:ext cx="7670801"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1B5006-4CA2-FB03-33F4-DF3C8F5CAF72}"/>
              </a:ext>
            </a:extLst>
          </p:cNvPr>
          <p:cNvSpPr txBox="1"/>
          <p:nvPr/>
        </p:nvSpPr>
        <p:spPr>
          <a:xfrm>
            <a:off x="736597" y="0"/>
            <a:ext cx="7670801" cy="523220"/>
          </a:xfrm>
          <a:prstGeom prst="rect">
            <a:avLst/>
          </a:prstGeom>
          <a:noFill/>
        </p:spPr>
        <p:txBody>
          <a:bodyPr wrap="square" rtlCol="0">
            <a:spAutoFit/>
          </a:bodyPr>
          <a:lstStyle/>
          <a:p>
            <a:pPr algn="ctr"/>
            <a:r>
              <a:rPr lang="vi-VN" sz="2800" b="1">
                <a:solidFill>
                  <a:schemeClr val="bg1">
                    <a:lumMod val="50000"/>
                  </a:schemeClr>
                </a:solidFill>
              </a:rPr>
              <a:t>I. HỆ THỐNG NHIÊN LIỆU ĐỘNG CƠ XĂNG</a:t>
            </a:r>
            <a:endParaRPr lang="en-US" sz="2800" b="1">
              <a:solidFill>
                <a:schemeClr val="bg1">
                  <a:lumMod val="50000"/>
                </a:schemeClr>
              </a:solidFill>
            </a:endParaRPr>
          </a:p>
        </p:txBody>
      </p:sp>
      <p:sp>
        <p:nvSpPr>
          <p:cNvPr id="4" name="Rounded Rectangle 3"/>
          <p:cNvSpPr/>
          <p:nvPr/>
        </p:nvSpPr>
        <p:spPr>
          <a:xfrm>
            <a:off x="-239152" y="800638"/>
            <a:ext cx="5246582"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5007429" cy="461665"/>
          </a:xfrm>
          <a:prstGeom prst="rect">
            <a:avLst/>
          </a:prstGeom>
          <a:noFill/>
        </p:spPr>
        <p:txBody>
          <a:bodyPr wrap="square" rtlCol="0">
            <a:spAutoFit/>
          </a:bodyPr>
          <a:lstStyle/>
          <a:p>
            <a:r>
              <a:rPr lang="en-US" sz="2400" b="1">
                <a:solidFill>
                  <a:schemeClr val="accent4"/>
                </a:solidFill>
              </a:rPr>
              <a:t>4. Hệ thống nhiên liệu phun xăng</a:t>
            </a:r>
          </a:p>
        </p:txBody>
      </p:sp>
      <p:sp>
        <p:nvSpPr>
          <p:cNvPr id="11" name="TextBox 10">
            <a:extLst>
              <a:ext uri="{FF2B5EF4-FFF2-40B4-BE49-F238E27FC236}">
                <a16:creationId xmlns:a16="http://schemas.microsoft.com/office/drawing/2014/main" id="{AC1B5006-4CA2-FB03-33F4-DF3C8F5CAF72}"/>
              </a:ext>
            </a:extLst>
          </p:cNvPr>
          <p:cNvSpPr txBox="1"/>
          <p:nvPr/>
        </p:nvSpPr>
        <p:spPr>
          <a:xfrm>
            <a:off x="176302" y="1402537"/>
            <a:ext cx="4030161" cy="461665"/>
          </a:xfrm>
          <a:prstGeom prst="rect">
            <a:avLst/>
          </a:prstGeom>
          <a:noFill/>
        </p:spPr>
        <p:txBody>
          <a:bodyPr wrap="square" rtlCol="0">
            <a:spAutoFit/>
          </a:bodyPr>
          <a:lstStyle/>
          <a:p>
            <a:r>
              <a:rPr lang="en-US" sz="2400" b="1">
                <a:solidFill>
                  <a:srgbClr val="C00000"/>
                </a:solidFill>
              </a:rPr>
              <a:t>b) Nguyên lí làm việc</a:t>
            </a:r>
          </a:p>
        </p:txBody>
      </p:sp>
      <p:pic>
        <p:nvPicPr>
          <p:cNvPr id="12" name="Picture 1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5232" t="10840" r="2580" b="43006"/>
          <a:stretch/>
        </p:blipFill>
        <p:spPr>
          <a:xfrm>
            <a:off x="563715" y="2050868"/>
            <a:ext cx="3310461" cy="2427672"/>
          </a:xfrm>
          <a:prstGeom prst="rect">
            <a:avLst/>
          </a:prstGeom>
        </p:spPr>
      </p:pic>
      <p:sp>
        <p:nvSpPr>
          <p:cNvPr id="13" name="Rounded Rectangle 12"/>
          <p:cNvSpPr/>
          <p:nvPr/>
        </p:nvSpPr>
        <p:spPr>
          <a:xfrm>
            <a:off x="3874176" y="1402537"/>
            <a:ext cx="4982441" cy="3600537"/>
          </a:xfrm>
          <a:prstGeom prst="roundRect">
            <a:avLst>
              <a:gd name="adj" fmla="val 6292"/>
            </a:avLst>
          </a:prstGeom>
          <a:solidFill>
            <a:schemeClr val="accent4"/>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a:solidFill>
                  <a:srgbClr val="000000"/>
                </a:solidFill>
              </a:rPr>
              <a:t>Khi nhận được tín hiệu từ các cảm biến, bộ điều khiển trung tâm ECU tính toán lượng xăng phun và ra tín hiệu điều khiển vòi phun.</a:t>
            </a:r>
          </a:p>
          <a:p>
            <a:pPr marL="342900" indent="-342900" algn="just">
              <a:lnSpc>
                <a:spcPct val="150000"/>
              </a:lnSpc>
              <a:buFont typeface="Arial" panose="020B0604020202020204" pitchFamily="34" charset="0"/>
              <a:buChar char="•"/>
            </a:pPr>
            <a:r>
              <a:rPr lang="vi-VN" sz="2000">
                <a:solidFill>
                  <a:srgbClr val="000000"/>
                </a:solidFill>
              </a:rPr>
              <a:t>Vòi phun tín hiệu phun xăng từ ECU thực hiện phun nhiên liệu phù hợp với lưu lượng không khí nạp</a:t>
            </a:r>
            <a:r>
              <a:rPr lang="en-US" sz="2000">
                <a:solidFill>
                  <a:srgbClr val="000000"/>
                </a:solidFill>
              </a:rPr>
              <a:t> </a:t>
            </a:r>
            <a:r>
              <a:rPr lang="vi-VN" sz="2000">
                <a:solidFill>
                  <a:srgbClr val="000000"/>
                </a:solidFill>
              </a:rPr>
              <a:t>tạo thành hỗn hợp khí</a:t>
            </a:r>
            <a:r>
              <a:rPr lang="en-US" sz="2000">
                <a:solidFill>
                  <a:srgbClr val="000000"/>
                </a:solidFill>
              </a:rPr>
              <a:t>,</a:t>
            </a:r>
            <a:r>
              <a:rPr lang="vi-VN" sz="2000">
                <a:solidFill>
                  <a:srgbClr val="000000"/>
                </a:solidFill>
              </a:rPr>
              <a:t> nạp vào xilanh động cơ.</a:t>
            </a:r>
          </a:p>
        </p:txBody>
      </p:sp>
    </p:spTree>
    <p:extLst>
      <p:ext uri="{BB962C8B-B14F-4D97-AF65-F5344CB8AC3E}">
        <p14:creationId xmlns:p14="http://schemas.microsoft.com/office/powerpoint/2010/main" val="29987525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7"/>
        <p:cNvGrpSpPr/>
        <p:nvPr/>
      </p:nvGrpSpPr>
      <p:grpSpPr>
        <a:xfrm>
          <a:off x="0" y="0"/>
          <a:ext cx="0" cy="0"/>
          <a:chOff x="0" y="0"/>
          <a:chExt cx="0" cy="0"/>
        </a:xfrm>
      </p:grpSpPr>
      <p:grpSp>
        <p:nvGrpSpPr>
          <p:cNvPr id="2688" name="Google Shape;2688;p42"/>
          <p:cNvGrpSpPr/>
          <p:nvPr/>
        </p:nvGrpSpPr>
        <p:grpSpPr>
          <a:xfrm>
            <a:off x="2566656" y="463300"/>
            <a:ext cx="4148391" cy="4531763"/>
            <a:chOff x="4345775" y="614225"/>
            <a:chExt cx="1675373" cy="1547310"/>
          </a:xfrm>
        </p:grpSpPr>
        <p:sp>
          <p:nvSpPr>
            <p:cNvPr id="2689" name="Google Shape;2689;p42"/>
            <p:cNvSpPr/>
            <p:nvPr/>
          </p:nvSpPr>
          <p:spPr>
            <a:xfrm>
              <a:off x="4386623" y="654250"/>
              <a:ext cx="1634525" cy="1507286"/>
            </a:xfrm>
            <a:custGeom>
              <a:avLst/>
              <a:gdLst/>
              <a:ahLst/>
              <a:cxnLst/>
              <a:rect l="l" t="t" r="r" b="b"/>
              <a:pathLst>
                <a:path w="65381" h="61278" extrusionOk="0">
                  <a:moveTo>
                    <a:pt x="1" y="0"/>
                  </a:moveTo>
                  <a:lnTo>
                    <a:pt x="1" y="1635"/>
                  </a:lnTo>
                  <a:lnTo>
                    <a:pt x="1" y="46934"/>
                  </a:lnTo>
                  <a:lnTo>
                    <a:pt x="1" y="48568"/>
                  </a:lnTo>
                  <a:lnTo>
                    <a:pt x="1" y="49002"/>
                  </a:lnTo>
                  <a:lnTo>
                    <a:pt x="1" y="50603"/>
                  </a:lnTo>
                  <a:lnTo>
                    <a:pt x="1" y="59676"/>
                  </a:lnTo>
                  <a:lnTo>
                    <a:pt x="1" y="61277"/>
                  </a:lnTo>
                  <a:cubicBezTo>
                    <a:pt x="1" y="61277"/>
                    <a:pt x="480" y="60416"/>
                    <a:pt x="2045" y="60416"/>
                  </a:cubicBezTo>
                  <a:cubicBezTo>
                    <a:pt x="2328" y="60416"/>
                    <a:pt x="2646" y="60444"/>
                    <a:pt x="3003" y="60510"/>
                  </a:cubicBezTo>
                  <a:cubicBezTo>
                    <a:pt x="3871" y="60659"/>
                    <a:pt x="4306" y="60725"/>
                    <a:pt x="4544" y="60725"/>
                  </a:cubicBezTo>
                  <a:cubicBezTo>
                    <a:pt x="4946" y="60725"/>
                    <a:pt x="4786" y="60537"/>
                    <a:pt x="5205" y="60243"/>
                  </a:cubicBezTo>
                  <a:cubicBezTo>
                    <a:pt x="5872" y="59776"/>
                    <a:pt x="5338" y="59843"/>
                    <a:pt x="6739" y="59343"/>
                  </a:cubicBezTo>
                  <a:cubicBezTo>
                    <a:pt x="7847" y="58905"/>
                    <a:pt x="9294" y="58685"/>
                    <a:pt x="10234" y="58685"/>
                  </a:cubicBezTo>
                  <a:cubicBezTo>
                    <a:pt x="10510" y="58685"/>
                    <a:pt x="10742" y="58704"/>
                    <a:pt x="10909" y="58742"/>
                  </a:cubicBezTo>
                  <a:cubicBezTo>
                    <a:pt x="11292" y="58809"/>
                    <a:pt x="11951" y="58859"/>
                    <a:pt x="12597" y="58859"/>
                  </a:cubicBezTo>
                  <a:cubicBezTo>
                    <a:pt x="13244" y="58859"/>
                    <a:pt x="13878" y="58809"/>
                    <a:pt x="14211" y="58676"/>
                  </a:cubicBezTo>
                  <a:cubicBezTo>
                    <a:pt x="14878" y="58409"/>
                    <a:pt x="16179" y="58008"/>
                    <a:pt x="17280" y="58008"/>
                  </a:cubicBezTo>
                  <a:cubicBezTo>
                    <a:pt x="18177" y="58008"/>
                    <a:pt x="18031" y="57654"/>
                    <a:pt x="18854" y="57654"/>
                  </a:cubicBezTo>
                  <a:cubicBezTo>
                    <a:pt x="19072" y="57654"/>
                    <a:pt x="19357" y="57679"/>
                    <a:pt x="19748" y="57742"/>
                  </a:cubicBezTo>
                  <a:cubicBezTo>
                    <a:pt x="20190" y="57805"/>
                    <a:pt x="20700" y="57830"/>
                    <a:pt x="21238" y="57830"/>
                  </a:cubicBezTo>
                  <a:cubicBezTo>
                    <a:pt x="22976" y="57830"/>
                    <a:pt x="25002" y="57561"/>
                    <a:pt x="25919" y="57408"/>
                  </a:cubicBezTo>
                  <a:cubicBezTo>
                    <a:pt x="26032" y="57389"/>
                    <a:pt x="26148" y="57381"/>
                    <a:pt x="26267" y="57381"/>
                  </a:cubicBezTo>
                  <a:cubicBezTo>
                    <a:pt x="27417" y="57381"/>
                    <a:pt x="28834" y="58175"/>
                    <a:pt x="29922" y="58175"/>
                  </a:cubicBezTo>
                  <a:cubicBezTo>
                    <a:pt x="30587" y="58175"/>
                    <a:pt x="30914" y="58308"/>
                    <a:pt x="31435" y="58308"/>
                  </a:cubicBezTo>
                  <a:cubicBezTo>
                    <a:pt x="31857" y="58308"/>
                    <a:pt x="32404" y="58221"/>
                    <a:pt x="33358" y="57908"/>
                  </a:cubicBezTo>
                  <a:cubicBezTo>
                    <a:pt x="35248" y="57248"/>
                    <a:pt x="35169" y="55886"/>
                    <a:pt x="36420" y="55886"/>
                  </a:cubicBezTo>
                  <a:cubicBezTo>
                    <a:pt x="36560" y="55886"/>
                    <a:pt x="36716" y="55903"/>
                    <a:pt x="36894" y="55940"/>
                  </a:cubicBezTo>
                  <a:cubicBezTo>
                    <a:pt x="38100" y="56242"/>
                    <a:pt x="39178" y="56656"/>
                    <a:pt x="40272" y="56656"/>
                  </a:cubicBezTo>
                  <a:cubicBezTo>
                    <a:pt x="40751" y="56656"/>
                    <a:pt x="41233" y="56577"/>
                    <a:pt x="41731" y="56374"/>
                  </a:cubicBezTo>
                  <a:cubicBezTo>
                    <a:pt x="43365" y="55707"/>
                    <a:pt x="46067" y="55707"/>
                    <a:pt x="47702" y="55273"/>
                  </a:cubicBezTo>
                  <a:cubicBezTo>
                    <a:pt x="49303" y="54873"/>
                    <a:pt x="52872" y="54706"/>
                    <a:pt x="53906" y="54506"/>
                  </a:cubicBezTo>
                  <a:cubicBezTo>
                    <a:pt x="54938" y="54280"/>
                    <a:pt x="56219" y="52029"/>
                    <a:pt x="57629" y="52029"/>
                  </a:cubicBezTo>
                  <a:cubicBezTo>
                    <a:pt x="57677" y="52029"/>
                    <a:pt x="57726" y="52032"/>
                    <a:pt x="57776" y="52038"/>
                  </a:cubicBezTo>
                  <a:cubicBezTo>
                    <a:pt x="58649" y="52117"/>
                    <a:pt x="59937" y="52220"/>
                    <a:pt x="61062" y="52220"/>
                  </a:cubicBezTo>
                  <a:cubicBezTo>
                    <a:pt x="61826" y="52220"/>
                    <a:pt x="62514" y="52172"/>
                    <a:pt x="62946" y="52038"/>
                  </a:cubicBezTo>
                  <a:cubicBezTo>
                    <a:pt x="64047" y="51704"/>
                    <a:pt x="65381" y="51103"/>
                    <a:pt x="65381" y="51103"/>
                  </a:cubicBezTo>
                  <a:lnTo>
                    <a:pt x="65381" y="50770"/>
                  </a:lnTo>
                  <a:lnTo>
                    <a:pt x="65381" y="50003"/>
                  </a:lnTo>
                  <a:lnTo>
                    <a:pt x="65381" y="49536"/>
                  </a:lnTo>
                  <a:lnTo>
                    <a:pt x="65381" y="49202"/>
                  </a:lnTo>
                  <a:lnTo>
                    <a:pt x="65381" y="48402"/>
                  </a:lnTo>
                  <a:lnTo>
                    <a:pt x="65381" y="1635"/>
                  </a:lnTo>
                  <a:lnTo>
                    <a:pt x="653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2"/>
            <p:cNvSpPr/>
            <p:nvPr/>
          </p:nvSpPr>
          <p:spPr>
            <a:xfrm>
              <a:off x="4345775" y="654250"/>
              <a:ext cx="1634525" cy="1489425"/>
            </a:xfrm>
            <a:custGeom>
              <a:avLst/>
              <a:gdLst/>
              <a:ahLst/>
              <a:cxnLst/>
              <a:rect l="l" t="t" r="r" b="b"/>
              <a:pathLst>
                <a:path w="65381" h="59577" extrusionOk="0">
                  <a:moveTo>
                    <a:pt x="0" y="0"/>
                  </a:moveTo>
                  <a:lnTo>
                    <a:pt x="0" y="46934"/>
                  </a:lnTo>
                  <a:lnTo>
                    <a:pt x="0" y="48935"/>
                  </a:lnTo>
                  <a:lnTo>
                    <a:pt x="0" y="59576"/>
                  </a:lnTo>
                  <a:cubicBezTo>
                    <a:pt x="0" y="59576"/>
                    <a:pt x="491" y="58694"/>
                    <a:pt x="2101" y="58694"/>
                  </a:cubicBezTo>
                  <a:cubicBezTo>
                    <a:pt x="2370" y="58694"/>
                    <a:pt x="2669" y="58718"/>
                    <a:pt x="3003" y="58776"/>
                  </a:cubicBezTo>
                  <a:cubicBezTo>
                    <a:pt x="3902" y="58943"/>
                    <a:pt x="4336" y="59016"/>
                    <a:pt x="4568" y="59016"/>
                  </a:cubicBezTo>
                  <a:cubicBezTo>
                    <a:pt x="4939" y="59016"/>
                    <a:pt x="4794" y="58829"/>
                    <a:pt x="5204" y="58542"/>
                  </a:cubicBezTo>
                  <a:cubicBezTo>
                    <a:pt x="5871" y="58075"/>
                    <a:pt x="5338" y="58109"/>
                    <a:pt x="6739" y="57608"/>
                  </a:cubicBezTo>
                  <a:cubicBezTo>
                    <a:pt x="7844" y="57197"/>
                    <a:pt x="9285" y="56984"/>
                    <a:pt x="10224" y="56984"/>
                  </a:cubicBezTo>
                  <a:cubicBezTo>
                    <a:pt x="10504" y="56984"/>
                    <a:pt x="10740" y="57003"/>
                    <a:pt x="10908" y="57041"/>
                  </a:cubicBezTo>
                  <a:cubicBezTo>
                    <a:pt x="11277" y="57105"/>
                    <a:pt x="11900" y="57154"/>
                    <a:pt x="12521" y="57154"/>
                  </a:cubicBezTo>
                  <a:cubicBezTo>
                    <a:pt x="13193" y="57154"/>
                    <a:pt x="13864" y="57097"/>
                    <a:pt x="14211" y="56941"/>
                  </a:cubicBezTo>
                  <a:cubicBezTo>
                    <a:pt x="14878" y="56708"/>
                    <a:pt x="16179" y="56274"/>
                    <a:pt x="17279" y="56274"/>
                  </a:cubicBezTo>
                  <a:cubicBezTo>
                    <a:pt x="18165" y="56274"/>
                    <a:pt x="18034" y="55949"/>
                    <a:pt x="18822" y="55949"/>
                  </a:cubicBezTo>
                  <a:cubicBezTo>
                    <a:pt x="19044" y="55949"/>
                    <a:pt x="19338" y="55974"/>
                    <a:pt x="19748" y="56040"/>
                  </a:cubicBezTo>
                  <a:cubicBezTo>
                    <a:pt x="20173" y="56093"/>
                    <a:pt x="20662" y="56116"/>
                    <a:pt x="21178" y="56116"/>
                  </a:cubicBezTo>
                  <a:cubicBezTo>
                    <a:pt x="22929" y="56116"/>
                    <a:pt x="24991" y="55861"/>
                    <a:pt x="25919" y="55707"/>
                  </a:cubicBezTo>
                  <a:cubicBezTo>
                    <a:pt x="26035" y="55687"/>
                    <a:pt x="26155" y="55679"/>
                    <a:pt x="26278" y="55679"/>
                  </a:cubicBezTo>
                  <a:cubicBezTo>
                    <a:pt x="27426" y="55679"/>
                    <a:pt x="28837" y="56441"/>
                    <a:pt x="29922" y="56441"/>
                  </a:cubicBezTo>
                  <a:cubicBezTo>
                    <a:pt x="30608" y="56441"/>
                    <a:pt x="30935" y="56593"/>
                    <a:pt x="31487" y="56593"/>
                  </a:cubicBezTo>
                  <a:cubicBezTo>
                    <a:pt x="31901" y="56593"/>
                    <a:pt x="32443" y="56507"/>
                    <a:pt x="33358" y="56207"/>
                  </a:cubicBezTo>
                  <a:cubicBezTo>
                    <a:pt x="35244" y="55518"/>
                    <a:pt x="35168" y="54184"/>
                    <a:pt x="36412" y="54184"/>
                  </a:cubicBezTo>
                  <a:cubicBezTo>
                    <a:pt x="36554" y="54184"/>
                    <a:pt x="36713" y="54202"/>
                    <a:pt x="36893" y="54239"/>
                  </a:cubicBezTo>
                  <a:cubicBezTo>
                    <a:pt x="38100" y="54541"/>
                    <a:pt x="39177" y="54955"/>
                    <a:pt x="40272" y="54955"/>
                  </a:cubicBezTo>
                  <a:cubicBezTo>
                    <a:pt x="40750" y="54955"/>
                    <a:pt x="41233" y="54876"/>
                    <a:pt x="41730" y="54673"/>
                  </a:cubicBezTo>
                  <a:cubicBezTo>
                    <a:pt x="43365" y="54006"/>
                    <a:pt x="46067" y="54006"/>
                    <a:pt x="47701" y="53572"/>
                  </a:cubicBezTo>
                  <a:cubicBezTo>
                    <a:pt x="49302" y="53172"/>
                    <a:pt x="52872" y="53005"/>
                    <a:pt x="53906" y="52771"/>
                  </a:cubicBezTo>
                  <a:cubicBezTo>
                    <a:pt x="54970" y="52578"/>
                    <a:pt x="56220" y="50328"/>
                    <a:pt x="57628" y="50328"/>
                  </a:cubicBezTo>
                  <a:cubicBezTo>
                    <a:pt x="57677" y="50328"/>
                    <a:pt x="57726" y="50331"/>
                    <a:pt x="57775" y="50336"/>
                  </a:cubicBezTo>
                  <a:cubicBezTo>
                    <a:pt x="58676" y="50398"/>
                    <a:pt x="60016" y="50509"/>
                    <a:pt x="61164" y="50509"/>
                  </a:cubicBezTo>
                  <a:cubicBezTo>
                    <a:pt x="61887" y="50509"/>
                    <a:pt x="62533" y="50465"/>
                    <a:pt x="62945" y="50336"/>
                  </a:cubicBezTo>
                  <a:cubicBezTo>
                    <a:pt x="64046" y="50003"/>
                    <a:pt x="65381" y="49402"/>
                    <a:pt x="65381" y="49402"/>
                  </a:cubicBezTo>
                  <a:lnTo>
                    <a:pt x="65381" y="49069"/>
                  </a:lnTo>
                  <a:lnTo>
                    <a:pt x="65381" y="48268"/>
                  </a:lnTo>
                  <a:lnTo>
                    <a:pt x="653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2"/>
            <p:cNvSpPr/>
            <p:nvPr/>
          </p:nvSpPr>
          <p:spPr>
            <a:xfrm>
              <a:off x="4345775" y="614225"/>
              <a:ext cx="1634525" cy="1490250"/>
            </a:xfrm>
            <a:custGeom>
              <a:avLst/>
              <a:gdLst/>
              <a:ahLst/>
              <a:cxnLst/>
              <a:rect l="l" t="t" r="r" b="b"/>
              <a:pathLst>
                <a:path w="65381" h="59610" extrusionOk="0">
                  <a:moveTo>
                    <a:pt x="0" y="0"/>
                  </a:moveTo>
                  <a:lnTo>
                    <a:pt x="0" y="46967"/>
                  </a:lnTo>
                  <a:lnTo>
                    <a:pt x="0" y="48968"/>
                  </a:lnTo>
                  <a:lnTo>
                    <a:pt x="0" y="59609"/>
                  </a:lnTo>
                  <a:cubicBezTo>
                    <a:pt x="0" y="59609"/>
                    <a:pt x="483" y="58717"/>
                    <a:pt x="2064" y="58717"/>
                  </a:cubicBezTo>
                  <a:cubicBezTo>
                    <a:pt x="2342" y="58717"/>
                    <a:pt x="2654" y="58744"/>
                    <a:pt x="3003" y="58809"/>
                  </a:cubicBezTo>
                  <a:cubicBezTo>
                    <a:pt x="3871" y="58958"/>
                    <a:pt x="4305" y="59023"/>
                    <a:pt x="4543" y="59023"/>
                  </a:cubicBezTo>
                  <a:cubicBezTo>
                    <a:pt x="4945" y="59023"/>
                    <a:pt x="4785" y="58835"/>
                    <a:pt x="5204" y="58542"/>
                  </a:cubicBezTo>
                  <a:cubicBezTo>
                    <a:pt x="5871" y="58108"/>
                    <a:pt x="5338" y="58142"/>
                    <a:pt x="6739" y="57641"/>
                  </a:cubicBezTo>
                  <a:cubicBezTo>
                    <a:pt x="7866" y="57222"/>
                    <a:pt x="9344" y="56988"/>
                    <a:pt x="10281" y="56988"/>
                  </a:cubicBezTo>
                  <a:cubicBezTo>
                    <a:pt x="10536" y="56988"/>
                    <a:pt x="10751" y="57005"/>
                    <a:pt x="10908" y="57041"/>
                  </a:cubicBezTo>
                  <a:cubicBezTo>
                    <a:pt x="10974" y="57052"/>
                    <a:pt x="11047" y="57058"/>
                    <a:pt x="11127" y="57058"/>
                  </a:cubicBezTo>
                  <a:cubicBezTo>
                    <a:pt x="11986" y="57058"/>
                    <a:pt x="13600" y="56448"/>
                    <a:pt x="14211" y="56174"/>
                  </a:cubicBezTo>
                  <a:cubicBezTo>
                    <a:pt x="14878" y="55940"/>
                    <a:pt x="16179" y="55507"/>
                    <a:pt x="17279" y="55507"/>
                  </a:cubicBezTo>
                  <a:cubicBezTo>
                    <a:pt x="18165" y="55507"/>
                    <a:pt x="18034" y="55181"/>
                    <a:pt x="18822" y="55181"/>
                  </a:cubicBezTo>
                  <a:cubicBezTo>
                    <a:pt x="19044" y="55181"/>
                    <a:pt x="19338" y="55207"/>
                    <a:pt x="19748" y="55273"/>
                  </a:cubicBezTo>
                  <a:cubicBezTo>
                    <a:pt x="20173" y="55326"/>
                    <a:pt x="20662" y="55348"/>
                    <a:pt x="21178" y="55348"/>
                  </a:cubicBezTo>
                  <a:cubicBezTo>
                    <a:pt x="22929" y="55348"/>
                    <a:pt x="24991" y="55094"/>
                    <a:pt x="25919" y="54939"/>
                  </a:cubicBezTo>
                  <a:cubicBezTo>
                    <a:pt x="27120" y="54706"/>
                    <a:pt x="28721" y="54039"/>
                    <a:pt x="29922" y="54039"/>
                  </a:cubicBezTo>
                  <a:cubicBezTo>
                    <a:pt x="30608" y="54039"/>
                    <a:pt x="30935" y="54191"/>
                    <a:pt x="31487" y="54191"/>
                  </a:cubicBezTo>
                  <a:cubicBezTo>
                    <a:pt x="31901" y="54191"/>
                    <a:pt x="32443" y="54106"/>
                    <a:pt x="33358" y="53805"/>
                  </a:cubicBezTo>
                  <a:cubicBezTo>
                    <a:pt x="35061" y="53183"/>
                    <a:pt x="35165" y="52561"/>
                    <a:pt x="36084" y="52561"/>
                  </a:cubicBezTo>
                  <a:cubicBezTo>
                    <a:pt x="36299" y="52561"/>
                    <a:pt x="36559" y="52595"/>
                    <a:pt x="36893" y="52671"/>
                  </a:cubicBezTo>
                  <a:cubicBezTo>
                    <a:pt x="38100" y="52973"/>
                    <a:pt x="39177" y="53387"/>
                    <a:pt x="40272" y="53387"/>
                  </a:cubicBezTo>
                  <a:cubicBezTo>
                    <a:pt x="40750" y="53387"/>
                    <a:pt x="41233" y="53308"/>
                    <a:pt x="41730" y="53105"/>
                  </a:cubicBezTo>
                  <a:cubicBezTo>
                    <a:pt x="43365" y="52438"/>
                    <a:pt x="46067" y="52438"/>
                    <a:pt x="47701" y="52004"/>
                  </a:cubicBezTo>
                  <a:cubicBezTo>
                    <a:pt x="49302" y="51604"/>
                    <a:pt x="52872" y="51437"/>
                    <a:pt x="53906" y="51203"/>
                  </a:cubicBezTo>
                  <a:cubicBezTo>
                    <a:pt x="54923" y="51019"/>
                    <a:pt x="56110" y="50321"/>
                    <a:pt x="57442" y="50321"/>
                  </a:cubicBezTo>
                  <a:cubicBezTo>
                    <a:pt x="57552" y="50321"/>
                    <a:pt x="57663" y="50326"/>
                    <a:pt x="57775" y="50336"/>
                  </a:cubicBezTo>
                  <a:cubicBezTo>
                    <a:pt x="58649" y="50416"/>
                    <a:pt x="59937" y="50519"/>
                    <a:pt x="61061" y="50519"/>
                  </a:cubicBezTo>
                  <a:cubicBezTo>
                    <a:pt x="61825" y="50519"/>
                    <a:pt x="62514" y="50471"/>
                    <a:pt x="62945" y="50336"/>
                  </a:cubicBezTo>
                  <a:cubicBezTo>
                    <a:pt x="64046" y="50003"/>
                    <a:pt x="65381" y="49435"/>
                    <a:pt x="65381" y="49435"/>
                  </a:cubicBezTo>
                  <a:lnTo>
                    <a:pt x="65381" y="49102"/>
                  </a:lnTo>
                  <a:lnTo>
                    <a:pt x="65381" y="48301"/>
                  </a:lnTo>
                  <a:lnTo>
                    <a:pt x="653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8" name="Google Shape;2698;p42"/>
          <p:cNvSpPr/>
          <p:nvPr/>
        </p:nvSpPr>
        <p:spPr>
          <a:xfrm rot="1959599">
            <a:off x="2593544" y="217882"/>
            <a:ext cx="309006" cy="1114961"/>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EBEB8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2"/>
          <p:cNvSpPr/>
          <p:nvPr/>
        </p:nvSpPr>
        <p:spPr>
          <a:xfrm rot="213">
            <a:off x="6517844" y="1328086"/>
            <a:ext cx="309013" cy="1114996"/>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EBEB8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2"/>
          <p:cNvSpPr/>
          <p:nvPr/>
        </p:nvSpPr>
        <p:spPr>
          <a:xfrm>
            <a:off x="1361675" y="2526143"/>
            <a:ext cx="431400" cy="1149675"/>
          </a:xfrm>
          <a:custGeom>
            <a:avLst/>
            <a:gdLst/>
            <a:ahLst/>
            <a:cxnLst/>
            <a:rect l="l" t="t" r="r" b="b"/>
            <a:pathLst>
              <a:path w="17256" h="45987" extrusionOk="0">
                <a:moveTo>
                  <a:pt x="0" y="17609"/>
                </a:moveTo>
                <a:cubicBezTo>
                  <a:pt x="3650" y="11768"/>
                  <a:pt x="6093" y="-3159"/>
                  <a:pt x="11824" y="662"/>
                </a:cubicBezTo>
                <a:cubicBezTo>
                  <a:pt x="13464" y="1755"/>
                  <a:pt x="11964" y="4608"/>
                  <a:pt x="11824" y="6574"/>
                </a:cubicBezTo>
                <a:cubicBezTo>
                  <a:pt x="11433" y="12048"/>
                  <a:pt x="10002" y="17409"/>
                  <a:pt x="8671" y="22733"/>
                </a:cubicBezTo>
                <a:cubicBezTo>
                  <a:pt x="8126" y="24915"/>
                  <a:pt x="6293" y="31024"/>
                  <a:pt x="7883" y="29434"/>
                </a:cubicBezTo>
                <a:cubicBezTo>
                  <a:pt x="10975" y="26342"/>
                  <a:pt x="10604" y="18398"/>
                  <a:pt x="14977" y="18398"/>
                </a:cubicBezTo>
                <a:cubicBezTo>
                  <a:pt x="16348" y="18398"/>
                  <a:pt x="14304" y="21066"/>
                  <a:pt x="13795" y="22339"/>
                </a:cubicBezTo>
                <a:cubicBezTo>
                  <a:pt x="12032" y="26747"/>
                  <a:pt x="11029" y="31451"/>
                  <a:pt x="10247" y="36134"/>
                </a:cubicBezTo>
                <a:cubicBezTo>
                  <a:pt x="10074" y="37171"/>
                  <a:pt x="12931" y="35194"/>
                  <a:pt x="13401" y="36134"/>
                </a:cubicBezTo>
                <a:cubicBezTo>
                  <a:pt x="14283" y="37896"/>
                  <a:pt x="12008" y="40653"/>
                  <a:pt x="13401" y="42046"/>
                </a:cubicBezTo>
                <a:cubicBezTo>
                  <a:pt x="14167" y="42812"/>
                  <a:pt x="15687" y="40608"/>
                  <a:pt x="16554" y="41258"/>
                </a:cubicBezTo>
                <a:cubicBezTo>
                  <a:pt x="17820" y="42207"/>
                  <a:pt x="16948" y="44405"/>
                  <a:pt x="16948" y="45987"/>
                </a:cubicBezTo>
              </a:path>
            </a:pathLst>
          </a:custGeom>
          <a:noFill/>
          <a:ln w="19050" cap="flat" cmpd="sng">
            <a:solidFill>
              <a:schemeClr val="dk1"/>
            </a:solidFill>
            <a:prstDash val="solid"/>
            <a:round/>
            <a:headEnd type="none" w="med" len="med"/>
            <a:tailEnd type="none" w="med" len="med"/>
          </a:ln>
        </p:spPr>
        <p:txBody>
          <a:bodyPr/>
          <a:lstStyle/>
          <a:p>
            <a:endParaRPr lang="vi-VN"/>
          </a:p>
        </p:txBody>
      </p:sp>
      <p:sp>
        <p:nvSpPr>
          <p:cNvPr id="2701" name="Google Shape;2701;p42"/>
          <p:cNvSpPr/>
          <p:nvPr/>
        </p:nvSpPr>
        <p:spPr>
          <a:xfrm rot="609054">
            <a:off x="7623275" y="1726543"/>
            <a:ext cx="7869" cy="220418"/>
          </a:xfrm>
          <a:custGeom>
            <a:avLst/>
            <a:gdLst/>
            <a:ahLst/>
            <a:cxnLst/>
            <a:rect l="l" t="t" r="r" b="b"/>
            <a:pathLst>
              <a:path w="394" h="11036" extrusionOk="0">
                <a:moveTo>
                  <a:pt x="394" y="0"/>
                </a:moveTo>
                <a:cubicBezTo>
                  <a:pt x="394" y="3681"/>
                  <a:pt x="0" y="7355"/>
                  <a:pt x="0" y="11036"/>
                </a:cubicBezTo>
              </a:path>
            </a:pathLst>
          </a:custGeom>
          <a:noFill/>
          <a:ln w="19050" cap="flat" cmpd="sng">
            <a:solidFill>
              <a:schemeClr val="dk1"/>
            </a:solidFill>
            <a:prstDash val="solid"/>
            <a:round/>
            <a:headEnd type="none" w="med" len="med"/>
            <a:tailEnd type="none" w="med" len="med"/>
          </a:ln>
        </p:spPr>
        <p:txBody>
          <a:bodyPr/>
          <a:lstStyle/>
          <a:p>
            <a:endParaRPr lang="vi-VN"/>
          </a:p>
        </p:txBody>
      </p:sp>
      <p:sp>
        <p:nvSpPr>
          <p:cNvPr id="2702" name="Google Shape;2702;p42"/>
          <p:cNvSpPr/>
          <p:nvPr/>
        </p:nvSpPr>
        <p:spPr>
          <a:xfrm rot="609054">
            <a:off x="7714881" y="1758809"/>
            <a:ext cx="7869" cy="204680"/>
          </a:xfrm>
          <a:custGeom>
            <a:avLst/>
            <a:gdLst/>
            <a:ahLst/>
            <a:cxnLst/>
            <a:rect l="l" t="t" r="r" b="b"/>
            <a:pathLst>
              <a:path w="394" h="10248" extrusionOk="0">
                <a:moveTo>
                  <a:pt x="0" y="0"/>
                </a:moveTo>
                <a:cubicBezTo>
                  <a:pt x="377" y="3398"/>
                  <a:pt x="394" y="6829"/>
                  <a:pt x="394" y="10248"/>
                </a:cubicBezTo>
              </a:path>
            </a:pathLst>
          </a:custGeom>
          <a:noFill/>
          <a:ln w="19050" cap="flat" cmpd="sng">
            <a:solidFill>
              <a:schemeClr val="dk1"/>
            </a:solidFill>
            <a:prstDash val="solid"/>
            <a:round/>
            <a:headEnd type="none" w="med" len="med"/>
            <a:tailEnd type="none" w="med" len="med"/>
          </a:ln>
        </p:spPr>
        <p:txBody>
          <a:bodyPr/>
          <a:lstStyle/>
          <a:p>
            <a:endParaRPr lang="vi-VN"/>
          </a:p>
        </p:txBody>
      </p:sp>
      <p:sp>
        <p:nvSpPr>
          <p:cNvPr id="2703" name="Google Shape;2703;p42"/>
          <p:cNvSpPr/>
          <p:nvPr/>
        </p:nvSpPr>
        <p:spPr>
          <a:xfrm rot="609054">
            <a:off x="7423506" y="1950195"/>
            <a:ext cx="401470" cy="252854"/>
          </a:xfrm>
          <a:custGeom>
            <a:avLst/>
            <a:gdLst/>
            <a:ahLst/>
            <a:cxnLst/>
            <a:rect l="l" t="t" r="r" b="b"/>
            <a:pathLst>
              <a:path w="20101" h="12660" extrusionOk="0">
                <a:moveTo>
                  <a:pt x="0" y="0"/>
                </a:moveTo>
                <a:cubicBezTo>
                  <a:pt x="360" y="3597"/>
                  <a:pt x="1233" y="7471"/>
                  <a:pt x="3547" y="10248"/>
                </a:cubicBezTo>
                <a:cubicBezTo>
                  <a:pt x="6021" y="13219"/>
                  <a:pt x="11130" y="12603"/>
                  <a:pt x="14977" y="12218"/>
                </a:cubicBezTo>
                <a:cubicBezTo>
                  <a:pt x="19132" y="11803"/>
                  <a:pt x="20101" y="4963"/>
                  <a:pt x="20101" y="788"/>
                </a:cubicBezTo>
              </a:path>
            </a:pathLst>
          </a:custGeom>
          <a:noFill/>
          <a:ln w="19050" cap="flat" cmpd="sng">
            <a:solidFill>
              <a:schemeClr val="dk1"/>
            </a:solidFill>
            <a:prstDash val="solid"/>
            <a:round/>
            <a:headEnd type="none" w="med" len="med"/>
            <a:tailEnd type="none" w="med" len="med"/>
          </a:ln>
        </p:spPr>
        <p:txBody>
          <a:bodyPr/>
          <a:lstStyle/>
          <a:p>
            <a:endParaRPr lang="vi-VN"/>
          </a:p>
        </p:txBody>
      </p:sp>
      <p:sp>
        <p:nvSpPr>
          <p:cNvPr id="24" name="Google Shape;2577;p34"/>
          <p:cNvSpPr txBox="1">
            <a:spLocks noGrp="1"/>
          </p:cNvSpPr>
          <p:nvPr>
            <p:ph type="subTitle" idx="1"/>
          </p:nvPr>
        </p:nvSpPr>
        <p:spPr>
          <a:xfrm>
            <a:off x="2555955" y="2372615"/>
            <a:ext cx="4057947" cy="1759897"/>
          </a:xfrm>
          <a:prstGeom prst="rect">
            <a:avLst/>
          </a:prstGeom>
        </p:spPr>
        <p:txBody>
          <a:bodyPr spcFirstLastPara="1" wrap="square" lIns="91425" tIns="91425" rIns="91425" bIns="91425" anchor="b" anchorCtr="0">
            <a:noAutofit/>
          </a:bodyPr>
          <a:lstStyle/>
          <a:p>
            <a:pPr marL="0" lvl="0" indent="0">
              <a:lnSpc>
                <a:spcPct val="150000"/>
              </a:lnSpc>
            </a:pPr>
            <a:r>
              <a:rPr lang="vi-VN" sz="3400" b="1"/>
              <a:t>Hệ thống </a:t>
            </a:r>
            <a:endParaRPr lang="en-US" sz="3400" b="1"/>
          </a:p>
          <a:p>
            <a:pPr marL="0" lvl="0" indent="0">
              <a:lnSpc>
                <a:spcPct val="150000"/>
              </a:lnSpc>
            </a:pPr>
            <a:r>
              <a:rPr lang="vi-VN" sz="3400" b="1"/>
              <a:t>nhiên liệu </a:t>
            </a:r>
            <a:endParaRPr lang="en-US" sz="3400" b="1"/>
          </a:p>
          <a:p>
            <a:pPr marL="0" lvl="0" indent="0">
              <a:lnSpc>
                <a:spcPct val="150000"/>
              </a:lnSpc>
            </a:pPr>
            <a:r>
              <a:rPr lang="vi-VN" sz="3400" b="1"/>
              <a:t>động cơ Diesel</a:t>
            </a:r>
          </a:p>
        </p:txBody>
      </p:sp>
      <p:sp>
        <p:nvSpPr>
          <p:cNvPr id="8" name="Rectangle 7"/>
          <p:cNvSpPr/>
          <p:nvPr/>
        </p:nvSpPr>
        <p:spPr>
          <a:xfrm>
            <a:off x="4110751" y="710379"/>
            <a:ext cx="964463" cy="760847"/>
          </a:xfrm>
          <a:prstGeom prst="rect">
            <a:avLst/>
          </a:prstGeom>
          <a:solidFill>
            <a:schemeClr val="bg1">
              <a:lumMod val="50000"/>
            </a:schemeClr>
          </a:solidFill>
          <a:ln>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2575;p34"/>
          <p:cNvSpPr txBox="1">
            <a:spLocks noGrp="1"/>
          </p:cNvSpPr>
          <p:nvPr>
            <p:ph type="title" idx="2"/>
          </p:nvPr>
        </p:nvSpPr>
        <p:spPr>
          <a:xfrm rot="37248">
            <a:off x="4110365" y="710086"/>
            <a:ext cx="964879" cy="7612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a:solidFill>
                  <a:schemeClr val="accent4"/>
                </a:solidFill>
              </a:rPr>
              <a:t>II</a:t>
            </a:r>
            <a:endParaRPr sz="3400">
              <a:solidFill>
                <a:schemeClr val="accent4"/>
              </a:solidFill>
            </a:endParaRPr>
          </a:p>
        </p:txBody>
      </p:sp>
    </p:spTree>
    <p:extLst>
      <p:ext uri="{BB962C8B-B14F-4D97-AF65-F5344CB8AC3E}">
        <p14:creationId xmlns:p14="http://schemas.microsoft.com/office/powerpoint/2010/main" val="26633049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3" dur="500"/>
                                        <p:tgtEl>
                                          <p:spTgt spid="24">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16" dur="500"/>
                                        <p:tgtEl>
                                          <p:spTgt spid="24">
                                            <p:txEl>
                                              <p:pRg st="1" end="1"/>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19"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8"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58581" y="-503721"/>
            <a:ext cx="7826833"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1B5006-4CA2-FB03-33F4-DF3C8F5CAF72}"/>
              </a:ext>
            </a:extLst>
          </p:cNvPr>
          <p:cNvSpPr txBox="1"/>
          <p:nvPr/>
        </p:nvSpPr>
        <p:spPr>
          <a:xfrm>
            <a:off x="0" y="0"/>
            <a:ext cx="9144000" cy="523220"/>
          </a:xfrm>
          <a:prstGeom prst="rect">
            <a:avLst/>
          </a:prstGeom>
          <a:noFill/>
        </p:spPr>
        <p:txBody>
          <a:bodyPr wrap="square" rtlCol="0">
            <a:spAutoFit/>
          </a:bodyPr>
          <a:lstStyle/>
          <a:p>
            <a:pPr algn="ctr"/>
            <a:r>
              <a:rPr lang="vi-VN" sz="2800" b="1">
                <a:solidFill>
                  <a:schemeClr val="bg1">
                    <a:lumMod val="50000"/>
                  </a:schemeClr>
                </a:solidFill>
              </a:rPr>
              <a:t>II. HỆ THỐNG NHIÊN LIỆU ĐỘNG CƠ DIESEL </a:t>
            </a:r>
            <a:endParaRPr lang="en-US" sz="2800" b="1">
              <a:solidFill>
                <a:schemeClr val="bg1">
                  <a:lumMod val="50000"/>
                </a:schemeClr>
              </a:solidFill>
            </a:endParaRPr>
          </a:p>
        </p:txBody>
      </p:sp>
      <p:sp>
        <p:nvSpPr>
          <p:cNvPr id="4" name="Rounded Rectangle 3"/>
          <p:cNvSpPr/>
          <p:nvPr/>
        </p:nvSpPr>
        <p:spPr>
          <a:xfrm>
            <a:off x="-239152" y="800638"/>
            <a:ext cx="2169552"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1930400" cy="461665"/>
          </a:xfrm>
          <a:prstGeom prst="rect">
            <a:avLst/>
          </a:prstGeom>
          <a:noFill/>
        </p:spPr>
        <p:txBody>
          <a:bodyPr wrap="square" rtlCol="0">
            <a:spAutoFit/>
          </a:bodyPr>
          <a:lstStyle/>
          <a:p>
            <a:r>
              <a:rPr lang="en-US" sz="2400" b="1">
                <a:solidFill>
                  <a:schemeClr val="accent4"/>
                </a:solidFill>
              </a:rPr>
              <a:t>1. Nhiệm vụ</a:t>
            </a:r>
          </a:p>
        </p:txBody>
      </p:sp>
      <p:grpSp>
        <p:nvGrpSpPr>
          <p:cNvPr id="6" name="Group 5"/>
          <p:cNvGrpSpPr/>
          <p:nvPr/>
        </p:nvGrpSpPr>
        <p:grpSpPr>
          <a:xfrm>
            <a:off x="717142" y="1170788"/>
            <a:ext cx="7709712" cy="1736220"/>
            <a:chOff x="936172" y="1602064"/>
            <a:chExt cx="7709712" cy="1736220"/>
          </a:xfrm>
        </p:grpSpPr>
        <p:sp>
          <p:nvSpPr>
            <p:cNvPr id="7" name="Rounded Rectangle 6"/>
            <p:cNvSpPr/>
            <p:nvPr/>
          </p:nvSpPr>
          <p:spPr>
            <a:xfrm>
              <a:off x="936172" y="1955799"/>
              <a:ext cx="7709712" cy="1382485"/>
            </a:xfrm>
            <a:prstGeom prst="roundRect">
              <a:avLst/>
            </a:prstGeom>
            <a:solidFill>
              <a:schemeClr val="accent4"/>
            </a:solidFill>
            <a:ln w="28575">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Thảo luận theo nhóm đôi, đọc nội dung mục II.1 và trả lời câu hỏi:</a:t>
              </a:r>
            </a:p>
            <a:p>
              <a:pPr algn="ctr">
                <a:lnSpc>
                  <a:spcPct val="150000"/>
                </a:lnSpc>
              </a:pPr>
              <a:r>
                <a:rPr lang="vi-VN" sz="2000" i="1">
                  <a:solidFill>
                    <a:srgbClr val="000000"/>
                  </a:solidFill>
                </a:rPr>
                <a:t>Nêu nhiệm vụ của hệ thống nhiên liệu động cơ Diesel.</a:t>
              </a:r>
              <a:endParaRPr lang="en-US" sz="2000" i="1">
                <a:solidFill>
                  <a:srgbClr val="000000"/>
                </a:solidFill>
              </a:endParaRPr>
            </a:p>
          </p:txBody>
        </p:sp>
        <p:pic>
          <p:nvPicPr>
            <p:cNvPr id="8" name="Picture 7"/>
            <p:cNvPicPr>
              <a:picLocks noChangeAspect="1"/>
            </p:cNvPicPr>
            <p:nvPr/>
          </p:nvPicPr>
          <p:blipFill>
            <a:blip r:embed="rId2"/>
            <a:stretch>
              <a:fillRect/>
            </a:stretch>
          </p:blipFill>
          <p:spPr>
            <a:xfrm>
              <a:off x="4293957" y="1602064"/>
              <a:ext cx="994142" cy="539461"/>
            </a:xfrm>
            <a:prstGeom prst="rect">
              <a:avLst/>
            </a:prstGeom>
          </p:spPr>
        </p:pic>
      </p:grpSp>
      <p:grpSp>
        <p:nvGrpSpPr>
          <p:cNvPr id="9" name="Group 8"/>
          <p:cNvGrpSpPr/>
          <p:nvPr/>
        </p:nvGrpSpPr>
        <p:grpSpPr>
          <a:xfrm>
            <a:off x="2044698" y="3183201"/>
            <a:ext cx="6382156" cy="1333976"/>
            <a:chOff x="369873" y="5734342"/>
            <a:chExt cx="6469676" cy="1333976"/>
          </a:xfrm>
        </p:grpSpPr>
        <p:sp>
          <p:nvSpPr>
            <p:cNvPr id="10" name="Right Arrow 9"/>
            <p:cNvSpPr/>
            <p:nvPr/>
          </p:nvSpPr>
          <p:spPr>
            <a:xfrm>
              <a:off x="369873" y="6173837"/>
              <a:ext cx="453183" cy="45498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65344" y="5734342"/>
              <a:ext cx="5874205" cy="1333976"/>
            </a:xfrm>
            <a:prstGeom prst="roundRect">
              <a:avLst>
                <a:gd name="adj" fmla="val 13120"/>
              </a:avLst>
            </a:prstGeom>
            <a:solidFill>
              <a:srgbClr val="FCEA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000000"/>
                  </a:solidFill>
                </a:rPr>
                <a:t>N</a:t>
              </a:r>
              <a:r>
                <a:rPr lang="vi-VN" sz="2000" b="1" i="1">
                  <a:solidFill>
                    <a:srgbClr val="000000"/>
                  </a:solidFill>
                </a:rPr>
                <a:t>hiệm vụ</a:t>
              </a:r>
              <a:r>
                <a:rPr lang="en-US" sz="2000" b="1" i="1">
                  <a:solidFill>
                    <a:srgbClr val="000000"/>
                  </a:solidFill>
                </a:rPr>
                <a:t>:</a:t>
              </a:r>
              <a:r>
                <a:rPr lang="vi-VN" sz="2000" b="1" i="1">
                  <a:solidFill>
                    <a:srgbClr val="000000"/>
                  </a:solidFill>
                </a:rPr>
                <a:t> </a:t>
              </a:r>
              <a:r>
                <a:rPr lang="vi-VN" sz="2000">
                  <a:solidFill>
                    <a:srgbClr val="000000"/>
                  </a:solidFill>
                </a:rPr>
                <a:t>dự trữ, cung cấp nhiên liệu phù hợp với từng chế độ làm việc của động cơ.</a:t>
              </a:r>
              <a:endParaRPr lang="en-US" sz="2000">
                <a:solidFill>
                  <a:srgbClr val="000000"/>
                </a:solidFill>
              </a:endParaRPr>
            </a:p>
          </p:txBody>
        </p:sp>
      </p:grpSp>
    </p:spTree>
    <p:extLst>
      <p:ext uri="{BB962C8B-B14F-4D97-AF65-F5344CB8AC3E}">
        <p14:creationId xmlns:p14="http://schemas.microsoft.com/office/powerpoint/2010/main" val="27277809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out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out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9152" y="800638"/>
            <a:ext cx="2169552"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1930400" cy="461665"/>
          </a:xfrm>
          <a:prstGeom prst="rect">
            <a:avLst/>
          </a:prstGeom>
          <a:noFill/>
        </p:spPr>
        <p:txBody>
          <a:bodyPr wrap="square" rtlCol="0">
            <a:spAutoFit/>
          </a:bodyPr>
          <a:lstStyle/>
          <a:p>
            <a:r>
              <a:rPr lang="en-US" sz="2400" b="1">
                <a:solidFill>
                  <a:schemeClr val="accent4"/>
                </a:solidFill>
              </a:rPr>
              <a:t>2. Phân loại</a:t>
            </a:r>
          </a:p>
        </p:txBody>
      </p:sp>
      <p:grpSp>
        <p:nvGrpSpPr>
          <p:cNvPr id="6" name="Group 5"/>
          <p:cNvGrpSpPr/>
          <p:nvPr/>
        </p:nvGrpSpPr>
        <p:grpSpPr>
          <a:xfrm>
            <a:off x="717142" y="1170788"/>
            <a:ext cx="7709712" cy="1736220"/>
            <a:chOff x="936172" y="1602064"/>
            <a:chExt cx="7709712" cy="1736220"/>
          </a:xfrm>
        </p:grpSpPr>
        <p:sp>
          <p:nvSpPr>
            <p:cNvPr id="7" name="Rounded Rectangle 6"/>
            <p:cNvSpPr/>
            <p:nvPr/>
          </p:nvSpPr>
          <p:spPr>
            <a:xfrm>
              <a:off x="936172" y="1955799"/>
              <a:ext cx="7709712" cy="1382485"/>
            </a:xfrm>
            <a:prstGeom prst="roundRect">
              <a:avLst/>
            </a:prstGeom>
            <a:solidFill>
              <a:schemeClr val="accent4"/>
            </a:solidFill>
            <a:ln w="28575">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Thảo luận theo nhóm đôi, đọc nội dung mục II.2 và trả lời câu hỏi:</a:t>
              </a:r>
            </a:p>
            <a:p>
              <a:pPr algn="ctr">
                <a:lnSpc>
                  <a:spcPct val="150000"/>
                </a:lnSpc>
              </a:pPr>
              <a:r>
                <a:rPr lang="vi-VN" sz="2000" i="1">
                  <a:solidFill>
                    <a:srgbClr val="000000"/>
                  </a:solidFill>
                </a:rPr>
                <a:t>Hệ thống nhiên liệu động cơ Diesel được phân loại như thế nào?</a:t>
              </a:r>
              <a:endParaRPr lang="en-US" sz="2000" i="1">
                <a:solidFill>
                  <a:srgbClr val="000000"/>
                </a:solidFill>
              </a:endParaRPr>
            </a:p>
          </p:txBody>
        </p:sp>
        <p:pic>
          <p:nvPicPr>
            <p:cNvPr id="8" name="Picture 7"/>
            <p:cNvPicPr>
              <a:picLocks noChangeAspect="1"/>
            </p:cNvPicPr>
            <p:nvPr/>
          </p:nvPicPr>
          <p:blipFill>
            <a:blip r:embed="rId2"/>
            <a:stretch>
              <a:fillRect/>
            </a:stretch>
          </p:blipFill>
          <p:spPr>
            <a:xfrm>
              <a:off x="4293957" y="1602064"/>
              <a:ext cx="994142" cy="539461"/>
            </a:xfrm>
            <a:prstGeom prst="rect">
              <a:avLst/>
            </a:prstGeom>
          </p:spPr>
        </p:pic>
      </p:grpSp>
      <p:grpSp>
        <p:nvGrpSpPr>
          <p:cNvPr id="9" name="Group 8"/>
          <p:cNvGrpSpPr/>
          <p:nvPr/>
        </p:nvGrpSpPr>
        <p:grpSpPr>
          <a:xfrm>
            <a:off x="2131782" y="3260743"/>
            <a:ext cx="6295072" cy="1614719"/>
            <a:chOff x="340446" y="5453599"/>
            <a:chExt cx="6381397" cy="1614719"/>
          </a:xfrm>
        </p:grpSpPr>
        <p:sp>
          <p:nvSpPr>
            <p:cNvPr id="10" name="Right Arrow 9"/>
            <p:cNvSpPr/>
            <p:nvPr/>
          </p:nvSpPr>
          <p:spPr>
            <a:xfrm>
              <a:off x="340446" y="6033465"/>
              <a:ext cx="453183" cy="45498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65344" y="5453599"/>
              <a:ext cx="5756499" cy="1614719"/>
            </a:xfrm>
            <a:prstGeom prst="roundRect">
              <a:avLst>
                <a:gd name="adj" fmla="val 13120"/>
              </a:avLst>
            </a:prstGeom>
            <a:solidFill>
              <a:srgbClr val="FCEA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000000"/>
                  </a:solidFill>
                </a:rPr>
                <a:t>Đ</a:t>
              </a:r>
              <a:r>
                <a:rPr lang="vi-VN" sz="2000" b="1" i="1">
                  <a:solidFill>
                    <a:srgbClr val="000000"/>
                  </a:solidFill>
                </a:rPr>
                <a:t>ược phân thành hai loại chính:</a:t>
              </a:r>
            </a:p>
            <a:p>
              <a:pPr marL="342900" indent="-342900" algn="just">
                <a:lnSpc>
                  <a:spcPct val="150000"/>
                </a:lnSpc>
                <a:buFont typeface="Arial" panose="020B0604020202020204" pitchFamily="34" charset="0"/>
                <a:buChar char="•"/>
              </a:pPr>
              <a:r>
                <a:rPr lang="vi-VN" sz="2000">
                  <a:solidFill>
                    <a:srgbClr val="000000"/>
                  </a:solidFill>
                </a:rPr>
                <a:t>Hệ thống nhiên liệu động cơ Diesel thường.</a:t>
              </a:r>
            </a:p>
            <a:p>
              <a:pPr marL="342900" indent="-342900" algn="just">
                <a:lnSpc>
                  <a:spcPct val="150000"/>
                </a:lnSpc>
                <a:buFont typeface="Arial" panose="020B0604020202020204" pitchFamily="34" charset="0"/>
                <a:buChar char="•"/>
              </a:pPr>
              <a:r>
                <a:rPr lang="vi-VN" sz="2000">
                  <a:solidFill>
                    <a:srgbClr val="000000"/>
                  </a:solidFill>
                </a:rPr>
                <a:t>Hệ thống nhiên liệu động cơ Diesel tích áp.</a:t>
              </a:r>
            </a:p>
          </p:txBody>
        </p:sp>
      </p:grpSp>
      <p:sp>
        <p:nvSpPr>
          <p:cNvPr id="12" name="Rounded Rectangle 11"/>
          <p:cNvSpPr/>
          <p:nvPr/>
        </p:nvSpPr>
        <p:spPr>
          <a:xfrm>
            <a:off x="658581" y="-503721"/>
            <a:ext cx="7826833"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C1B5006-4CA2-FB03-33F4-DF3C8F5CAF72}"/>
              </a:ext>
            </a:extLst>
          </p:cNvPr>
          <p:cNvSpPr txBox="1"/>
          <p:nvPr/>
        </p:nvSpPr>
        <p:spPr>
          <a:xfrm>
            <a:off x="0" y="0"/>
            <a:ext cx="9144000" cy="523220"/>
          </a:xfrm>
          <a:prstGeom prst="rect">
            <a:avLst/>
          </a:prstGeom>
          <a:noFill/>
        </p:spPr>
        <p:txBody>
          <a:bodyPr wrap="square" rtlCol="0">
            <a:spAutoFit/>
          </a:bodyPr>
          <a:lstStyle/>
          <a:p>
            <a:pPr algn="ctr"/>
            <a:r>
              <a:rPr lang="vi-VN" sz="2800" b="1">
                <a:solidFill>
                  <a:schemeClr val="bg1">
                    <a:lumMod val="50000"/>
                  </a:schemeClr>
                </a:solidFill>
              </a:rPr>
              <a:t>II. HỆ THỐNG NHIÊN LIỆU ĐỘNG CƠ DIESEL </a:t>
            </a:r>
            <a:endParaRPr lang="en-US" sz="2800" b="1">
              <a:solidFill>
                <a:schemeClr val="bg1">
                  <a:lumMod val="50000"/>
                </a:schemeClr>
              </a:solidFill>
            </a:endParaRPr>
          </a:p>
        </p:txBody>
      </p:sp>
    </p:spTree>
    <p:extLst>
      <p:ext uri="{BB962C8B-B14F-4D97-AF65-F5344CB8AC3E}">
        <p14:creationId xmlns:p14="http://schemas.microsoft.com/office/powerpoint/2010/main" val="8010214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out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0" y="178512"/>
            <a:ext cx="9144000" cy="820674"/>
          </a:xfrm>
          <a:prstGeom prst="rect">
            <a:avLst/>
          </a:prstGeom>
          <a:noFill/>
        </p:spPr>
        <p:txBody>
          <a:bodyPr wrap="square" rtlCol="0">
            <a:spAutoFit/>
          </a:bodyPr>
          <a:lstStyle/>
          <a:p>
            <a:pPr algn="ctr">
              <a:lnSpc>
                <a:spcPct val="150000"/>
              </a:lnSpc>
            </a:pPr>
            <a:r>
              <a:rPr lang="en-US" sz="3600" b="1"/>
              <a:t>KHỞI ĐỘNG</a:t>
            </a:r>
            <a:endParaRPr lang="vi-VN" sz="3600" b="1"/>
          </a:p>
        </p:txBody>
      </p:sp>
      <p:grpSp>
        <p:nvGrpSpPr>
          <p:cNvPr id="36" name="Group 35"/>
          <p:cNvGrpSpPr/>
          <p:nvPr/>
        </p:nvGrpSpPr>
        <p:grpSpPr>
          <a:xfrm>
            <a:off x="928915" y="1335314"/>
            <a:ext cx="3479520" cy="3358278"/>
            <a:chOff x="928915" y="1335314"/>
            <a:chExt cx="3479520" cy="3358278"/>
          </a:xfrm>
        </p:grpSpPr>
        <p:sp>
          <p:nvSpPr>
            <p:cNvPr id="34" name="Rounded Rectangular Callout 33"/>
            <p:cNvSpPr/>
            <p:nvPr/>
          </p:nvSpPr>
          <p:spPr>
            <a:xfrm>
              <a:off x="928915" y="1335314"/>
              <a:ext cx="2989943" cy="2656115"/>
            </a:xfrm>
            <a:prstGeom prst="wedgeRoundRectCallout">
              <a:avLst>
                <a:gd name="adj1" fmla="val -65493"/>
                <a:gd name="adj2" fmla="val 24249"/>
                <a:gd name="adj3" fmla="val 16667"/>
              </a:avLst>
            </a:prstGeom>
            <a:solidFill>
              <a:schemeClr val="accent4"/>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i="1">
                  <a:solidFill>
                    <a:srgbClr val="000000"/>
                  </a:solidFill>
                </a:rPr>
                <a:t>Ô tô thường sử dụng những loại nhiên liệu gì?</a:t>
              </a:r>
              <a:endParaRPr lang="en-US" sz="2200">
                <a:solidFill>
                  <a:srgbClr val="000000"/>
                </a:solidFill>
              </a:endParaRPr>
            </a:p>
          </p:txBody>
        </p:sp>
        <p:pic>
          <p:nvPicPr>
            <p:cNvPr id="35" name="Picture 35"/>
            <p:cNvPicPr>
              <a:picLocks noChangeAspect="1"/>
            </p:cNvPicPr>
            <p:nvPr/>
          </p:nvPicPr>
          <p:blipFill>
            <a:blip r:embed="rId2"/>
            <a:srcRect/>
            <a:stretch>
              <a:fillRect/>
            </a:stretch>
          </p:blipFill>
          <p:spPr>
            <a:xfrm>
              <a:off x="2615679" y="3289266"/>
              <a:ext cx="1792756" cy="1404326"/>
            </a:xfrm>
            <a:prstGeom prst="rect">
              <a:avLst/>
            </a:prstGeom>
          </p:spPr>
        </p:pic>
      </p:grpSp>
      <p:pic>
        <p:nvPicPr>
          <p:cNvPr id="1026" name="Picture 2" descr="Thuận lợi và hạn chế của ôtô điện - VnExpress"/>
          <p:cNvPicPr>
            <a:picLocks noChangeAspect="1" noChangeArrowheads="1"/>
          </p:cNvPicPr>
          <p:nvPr/>
        </p:nvPicPr>
        <p:blipFill rotWithShape="1">
          <a:blip r:embed="rId3">
            <a:extLst>
              <a:ext uri="{28A0092B-C50C-407E-A947-70E740481C1C}">
                <a14:useLocalDpi xmlns:a14="http://schemas.microsoft.com/office/drawing/2010/main" val="0"/>
              </a:ext>
            </a:extLst>
          </a:blip>
          <a:srcRect l="4169" r="5847"/>
          <a:stretch/>
        </p:blipFill>
        <p:spPr bwMode="auto">
          <a:xfrm>
            <a:off x="4698274" y="1462235"/>
            <a:ext cx="3289300" cy="219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78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9153" y="800638"/>
            <a:ext cx="7133439"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6894286" cy="461665"/>
          </a:xfrm>
          <a:prstGeom prst="rect">
            <a:avLst/>
          </a:prstGeom>
          <a:noFill/>
        </p:spPr>
        <p:txBody>
          <a:bodyPr wrap="square" rtlCol="0">
            <a:spAutoFit/>
          </a:bodyPr>
          <a:lstStyle/>
          <a:p>
            <a:r>
              <a:rPr lang="vi-VN" sz="2400" b="1">
                <a:solidFill>
                  <a:schemeClr val="accent4"/>
                </a:solidFill>
              </a:rPr>
              <a:t>3. Hệ thống nhiên liệu động cơ Diesel thường</a:t>
            </a:r>
            <a:endParaRPr lang="en-US" sz="2400" b="1">
              <a:solidFill>
                <a:schemeClr val="accent4"/>
              </a:solidFill>
            </a:endParaRPr>
          </a:p>
        </p:txBody>
      </p:sp>
      <p:grpSp>
        <p:nvGrpSpPr>
          <p:cNvPr id="17" name="Group 16"/>
          <p:cNvGrpSpPr/>
          <p:nvPr/>
        </p:nvGrpSpPr>
        <p:grpSpPr>
          <a:xfrm>
            <a:off x="329172" y="1729820"/>
            <a:ext cx="4054138" cy="2561302"/>
            <a:chOff x="4246583" y="1758848"/>
            <a:chExt cx="4054138" cy="2561302"/>
          </a:xfrm>
        </p:grpSpPr>
        <p:sp>
          <p:nvSpPr>
            <p:cNvPr id="14" name="Rounded Rectangular Callout 13"/>
            <p:cNvSpPr/>
            <p:nvPr/>
          </p:nvSpPr>
          <p:spPr>
            <a:xfrm>
              <a:off x="4246583" y="1758848"/>
              <a:ext cx="4054138" cy="2145057"/>
            </a:xfrm>
            <a:prstGeom prst="wedgeRoundRectCallout">
              <a:avLst/>
            </a:prstGeom>
            <a:solidFill>
              <a:schemeClr val="accent4"/>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i="1">
                  <a:solidFill>
                    <a:srgbClr val="000000"/>
                  </a:solidFill>
                </a:rPr>
                <a:t>Quan sát hình 21.3, cho biết cấu tạo chung và nguyên lí làm việc của hệ thống nhiên liệu động cơ Diesel thường.</a:t>
              </a:r>
            </a:p>
          </p:txBody>
        </p:sp>
        <p:pic>
          <p:nvPicPr>
            <p:cNvPr id="16" name="Picture 2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56291" y="3487659"/>
              <a:ext cx="1077658" cy="832491"/>
            </a:xfrm>
            <a:prstGeom prst="rect">
              <a:avLst/>
            </a:prstGeom>
          </p:spPr>
        </p:pic>
      </p:grpSp>
      <p:sp>
        <p:nvSpPr>
          <p:cNvPr id="12" name="Rounded Rectangle 11"/>
          <p:cNvSpPr/>
          <p:nvPr/>
        </p:nvSpPr>
        <p:spPr>
          <a:xfrm>
            <a:off x="658581" y="-503721"/>
            <a:ext cx="7826833"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C1B5006-4CA2-FB03-33F4-DF3C8F5CAF72}"/>
              </a:ext>
            </a:extLst>
          </p:cNvPr>
          <p:cNvSpPr txBox="1"/>
          <p:nvPr/>
        </p:nvSpPr>
        <p:spPr>
          <a:xfrm>
            <a:off x="0" y="0"/>
            <a:ext cx="9144000" cy="523220"/>
          </a:xfrm>
          <a:prstGeom prst="rect">
            <a:avLst/>
          </a:prstGeom>
          <a:noFill/>
        </p:spPr>
        <p:txBody>
          <a:bodyPr wrap="square" rtlCol="0">
            <a:spAutoFit/>
          </a:bodyPr>
          <a:lstStyle/>
          <a:p>
            <a:pPr algn="ctr"/>
            <a:r>
              <a:rPr lang="vi-VN" sz="2800" b="1">
                <a:solidFill>
                  <a:schemeClr val="bg1">
                    <a:lumMod val="50000"/>
                  </a:schemeClr>
                </a:solidFill>
              </a:rPr>
              <a:t>II. HỆ THỐNG NHIÊN LIỆU ĐỘNG CƠ DIESEL </a:t>
            </a:r>
            <a:endParaRPr lang="en-US" sz="2800" b="1">
              <a:solidFill>
                <a:schemeClr val="bg1">
                  <a:lumMod val="50000"/>
                </a:schemeClr>
              </a:solidFill>
            </a:endParaRPr>
          </a:p>
        </p:txBody>
      </p:sp>
      <p:pic>
        <p:nvPicPr>
          <p:cNvPr id="15" name="Picture 1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615" t="20979" r="9765" b="42657"/>
          <a:stretch/>
        </p:blipFill>
        <p:spPr>
          <a:xfrm>
            <a:off x="4571997" y="2061029"/>
            <a:ext cx="4325329" cy="1813847"/>
          </a:xfrm>
          <a:prstGeom prst="rect">
            <a:avLst/>
          </a:prstGeom>
        </p:spPr>
      </p:pic>
    </p:spTree>
    <p:extLst>
      <p:ext uri="{BB962C8B-B14F-4D97-AF65-F5344CB8AC3E}">
        <p14:creationId xmlns:p14="http://schemas.microsoft.com/office/powerpoint/2010/main" val="31594297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500"/>
                            </p:stCondLst>
                            <p:childTnLst>
                              <p:par>
                                <p:cTn id="21" presetID="17" presetClass="entr" presetSubtype="1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9153" y="800638"/>
            <a:ext cx="7133439"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6894286" cy="461665"/>
          </a:xfrm>
          <a:prstGeom prst="rect">
            <a:avLst/>
          </a:prstGeom>
          <a:noFill/>
        </p:spPr>
        <p:txBody>
          <a:bodyPr wrap="square" rtlCol="0">
            <a:spAutoFit/>
          </a:bodyPr>
          <a:lstStyle/>
          <a:p>
            <a:r>
              <a:rPr lang="vi-VN" sz="2400" b="1">
                <a:solidFill>
                  <a:schemeClr val="accent4"/>
                </a:solidFill>
              </a:rPr>
              <a:t>3. Hệ thống nhiên liệu động cơ Diesel thường</a:t>
            </a:r>
            <a:endParaRPr lang="en-US" sz="2400" b="1">
              <a:solidFill>
                <a:schemeClr val="accent4"/>
              </a:solidFill>
            </a:endParaRPr>
          </a:p>
        </p:txBody>
      </p:sp>
      <p:sp>
        <p:nvSpPr>
          <p:cNvPr id="12" name="TextBox 11">
            <a:extLst>
              <a:ext uri="{FF2B5EF4-FFF2-40B4-BE49-F238E27FC236}">
                <a16:creationId xmlns:a16="http://schemas.microsoft.com/office/drawing/2014/main" id="{AC1B5006-4CA2-FB03-33F4-DF3C8F5CAF72}"/>
              </a:ext>
            </a:extLst>
          </p:cNvPr>
          <p:cNvSpPr txBox="1"/>
          <p:nvPr/>
        </p:nvSpPr>
        <p:spPr>
          <a:xfrm>
            <a:off x="176303" y="1402537"/>
            <a:ext cx="1676400" cy="461665"/>
          </a:xfrm>
          <a:prstGeom prst="rect">
            <a:avLst/>
          </a:prstGeom>
          <a:noFill/>
        </p:spPr>
        <p:txBody>
          <a:bodyPr wrap="square" rtlCol="0">
            <a:spAutoFit/>
          </a:bodyPr>
          <a:lstStyle/>
          <a:p>
            <a:r>
              <a:rPr lang="en-US" sz="2400" b="1">
                <a:solidFill>
                  <a:srgbClr val="C00000"/>
                </a:solidFill>
              </a:rPr>
              <a:t>a) Cấu tạo</a:t>
            </a:r>
          </a:p>
        </p:txBody>
      </p:sp>
      <p:grpSp>
        <p:nvGrpSpPr>
          <p:cNvPr id="13" name="Group 12"/>
          <p:cNvGrpSpPr/>
          <p:nvPr/>
        </p:nvGrpSpPr>
        <p:grpSpPr>
          <a:xfrm>
            <a:off x="176303" y="2038374"/>
            <a:ext cx="4207012" cy="2402802"/>
            <a:chOff x="514635" y="5990921"/>
            <a:chExt cx="3941424" cy="2402802"/>
          </a:xfrm>
        </p:grpSpPr>
        <p:sp>
          <p:nvSpPr>
            <p:cNvPr id="15" name="Right Arrow 14"/>
            <p:cNvSpPr/>
            <p:nvPr/>
          </p:nvSpPr>
          <p:spPr>
            <a:xfrm>
              <a:off x="514635" y="6884602"/>
              <a:ext cx="345027" cy="45498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965346" y="5990921"/>
              <a:ext cx="3490713" cy="2402802"/>
            </a:xfrm>
            <a:prstGeom prst="roundRect">
              <a:avLst>
                <a:gd name="adj" fmla="val 10704"/>
              </a:avLst>
            </a:prstGeom>
            <a:solidFill>
              <a:schemeClr val="accent4"/>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G</a:t>
              </a:r>
              <a:r>
                <a:rPr lang="vi-VN" sz="2000">
                  <a:solidFill>
                    <a:srgbClr val="000000"/>
                  </a:solidFill>
                </a:rPr>
                <a:t>ồm: thùng nhiên liệu, đường ống thấp áp, các bầu lọc thô và lọc tinh, bơm chuyển, bơm cao áp, đường ống cao áp, vòi phun, đường dầu hồi.</a:t>
              </a:r>
              <a:endParaRPr lang="en-US" sz="2000">
                <a:solidFill>
                  <a:srgbClr val="000000"/>
                </a:solidFill>
              </a:endParaRPr>
            </a:p>
          </p:txBody>
        </p:sp>
      </p:grpSp>
      <p:sp>
        <p:nvSpPr>
          <p:cNvPr id="11" name="Rounded Rectangle 10"/>
          <p:cNvSpPr/>
          <p:nvPr/>
        </p:nvSpPr>
        <p:spPr>
          <a:xfrm>
            <a:off x="658581" y="-503721"/>
            <a:ext cx="7826833"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1B5006-4CA2-FB03-33F4-DF3C8F5CAF72}"/>
              </a:ext>
            </a:extLst>
          </p:cNvPr>
          <p:cNvSpPr txBox="1"/>
          <p:nvPr/>
        </p:nvSpPr>
        <p:spPr>
          <a:xfrm>
            <a:off x="0" y="0"/>
            <a:ext cx="9144000" cy="523220"/>
          </a:xfrm>
          <a:prstGeom prst="rect">
            <a:avLst/>
          </a:prstGeom>
          <a:noFill/>
        </p:spPr>
        <p:txBody>
          <a:bodyPr wrap="square" rtlCol="0">
            <a:spAutoFit/>
          </a:bodyPr>
          <a:lstStyle/>
          <a:p>
            <a:pPr algn="ctr"/>
            <a:r>
              <a:rPr lang="vi-VN" sz="2800" b="1">
                <a:solidFill>
                  <a:schemeClr val="bg1">
                    <a:lumMod val="50000"/>
                  </a:schemeClr>
                </a:solidFill>
              </a:rPr>
              <a:t>II. HỆ THỐNG NHIÊN LIỆU ĐỘNG CƠ DIESEL </a:t>
            </a:r>
            <a:endParaRPr lang="en-US" sz="2800" b="1">
              <a:solidFill>
                <a:schemeClr val="bg1">
                  <a:lumMod val="50000"/>
                </a:schemeClr>
              </a:solidFill>
            </a:endParaRPr>
          </a:p>
        </p:txBody>
      </p:sp>
      <p:pic>
        <p:nvPicPr>
          <p:cNvPr id="16" name="Picture 15"/>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9615" t="20979" r="9765" b="42657"/>
          <a:stretch/>
        </p:blipFill>
        <p:spPr>
          <a:xfrm>
            <a:off x="4571997" y="2061029"/>
            <a:ext cx="4325329" cy="1813847"/>
          </a:xfrm>
          <a:prstGeom prst="rect">
            <a:avLst/>
          </a:prstGeom>
        </p:spPr>
      </p:pic>
    </p:spTree>
    <p:extLst>
      <p:ext uri="{BB962C8B-B14F-4D97-AF65-F5344CB8AC3E}">
        <p14:creationId xmlns:p14="http://schemas.microsoft.com/office/powerpoint/2010/main" val="1536448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9153" y="800638"/>
            <a:ext cx="7133439"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6894286" cy="461665"/>
          </a:xfrm>
          <a:prstGeom prst="rect">
            <a:avLst/>
          </a:prstGeom>
          <a:noFill/>
        </p:spPr>
        <p:txBody>
          <a:bodyPr wrap="square" rtlCol="0">
            <a:spAutoFit/>
          </a:bodyPr>
          <a:lstStyle/>
          <a:p>
            <a:r>
              <a:rPr lang="vi-VN" sz="2400" b="1">
                <a:solidFill>
                  <a:schemeClr val="accent4"/>
                </a:solidFill>
              </a:rPr>
              <a:t>3. Hệ thống nhiên liệu động cơ Diesel thường</a:t>
            </a:r>
            <a:endParaRPr lang="en-US" sz="2400" b="1">
              <a:solidFill>
                <a:schemeClr val="accent4"/>
              </a:solidFill>
            </a:endParaRPr>
          </a:p>
        </p:txBody>
      </p:sp>
      <p:sp>
        <p:nvSpPr>
          <p:cNvPr id="12" name="TextBox 11">
            <a:extLst>
              <a:ext uri="{FF2B5EF4-FFF2-40B4-BE49-F238E27FC236}">
                <a16:creationId xmlns:a16="http://schemas.microsoft.com/office/drawing/2014/main" id="{AC1B5006-4CA2-FB03-33F4-DF3C8F5CAF72}"/>
              </a:ext>
            </a:extLst>
          </p:cNvPr>
          <p:cNvSpPr txBox="1"/>
          <p:nvPr/>
        </p:nvSpPr>
        <p:spPr>
          <a:xfrm>
            <a:off x="176302" y="1402537"/>
            <a:ext cx="3292611" cy="461665"/>
          </a:xfrm>
          <a:prstGeom prst="rect">
            <a:avLst/>
          </a:prstGeom>
          <a:noFill/>
        </p:spPr>
        <p:txBody>
          <a:bodyPr wrap="square" rtlCol="0">
            <a:spAutoFit/>
          </a:bodyPr>
          <a:lstStyle/>
          <a:p>
            <a:r>
              <a:rPr lang="en-US" sz="2400" b="1">
                <a:solidFill>
                  <a:srgbClr val="C00000"/>
                </a:solidFill>
              </a:rPr>
              <a:t>b) Nguyên lí làm việc</a:t>
            </a:r>
          </a:p>
        </p:txBody>
      </p:sp>
      <p:sp>
        <p:nvSpPr>
          <p:cNvPr id="19" name="Rounded Rectangle 18"/>
          <p:cNvSpPr/>
          <p:nvPr/>
        </p:nvSpPr>
        <p:spPr>
          <a:xfrm>
            <a:off x="3838434" y="1402537"/>
            <a:ext cx="4802098" cy="3510131"/>
          </a:xfrm>
          <a:prstGeom prst="roundRect">
            <a:avLst>
              <a:gd name="adj" fmla="val 6292"/>
            </a:avLst>
          </a:prstGeom>
          <a:solidFill>
            <a:schemeClr val="accent4"/>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a:solidFill>
                  <a:srgbClr val="000000"/>
                </a:solidFill>
              </a:rPr>
              <a:t>Ở kì nạp, không khí đi qua bầu lọc không khí vào đường ống nạp và nạp vào xilanh động cơ.</a:t>
            </a:r>
          </a:p>
          <a:p>
            <a:pPr marL="342900" indent="-342900" algn="just">
              <a:lnSpc>
                <a:spcPct val="150000"/>
              </a:lnSpc>
              <a:buFont typeface="Arial" panose="020B0604020202020204" pitchFamily="34" charset="0"/>
              <a:buChar char="•"/>
            </a:pPr>
            <a:r>
              <a:rPr lang="vi-VN" sz="2000">
                <a:solidFill>
                  <a:srgbClr val="000000"/>
                </a:solidFill>
              </a:rPr>
              <a:t>Bơm chuyển hút nhiên liệu từ bình nhiên liệu qua bầu lọc thô, bầu lọc tinh nhằm lọc sạch nhiên liệu rồi đưa đến bơm cao áp.</a:t>
            </a:r>
          </a:p>
        </p:txBody>
      </p:sp>
      <p:sp>
        <p:nvSpPr>
          <p:cNvPr id="9" name="Rounded Rectangle 8"/>
          <p:cNvSpPr/>
          <p:nvPr/>
        </p:nvSpPr>
        <p:spPr>
          <a:xfrm>
            <a:off x="658581" y="-503721"/>
            <a:ext cx="7826833"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C1B5006-4CA2-FB03-33F4-DF3C8F5CAF72}"/>
              </a:ext>
            </a:extLst>
          </p:cNvPr>
          <p:cNvSpPr txBox="1"/>
          <p:nvPr/>
        </p:nvSpPr>
        <p:spPr>
          <a:xfrm>
            <a:off x="0" y="0"/>
            <a:ext cx="9144000" cy="523220"/>
          </a:xfrm>
          <a:prstGeom prst="rect">
            <a:avLst/>
          </a:prstGeom>
          <a:noFill/>
        </p:spPr>
        <p:txBody>
          <a:bodyPr wrap="square" rtlCol="0">
            <a:spAutoFit/>
          </a:bodyPr>
          <a:lstStyle/>
          <a:p>
            <a:pPr algn="ctr"/>
            <a:r>
              <a:rPr lang="vi-VN" sz="2800" b="1">
                <a:solidFill>
                  <a:schemeClr val="bg1">
                    <a:lumMod val="50000"/>
                  </a:schemeClr>
                </a:solidFill>
              </a:rPr>
              <a:t>II. HỆ THỐNG NHIÊN LIỆU ĐỘNG CƠ DIESEL </a:t>
            </a:r>
            <a:endParaRPr lang="en-US" sz="2800" b="1">
              <a:solidFill>
                <a:schemeClr val="bg1">
                  <a:lumMod val="50000"/>
                </a:schemeClr>
              </a:solidFill>
            </a:endParaRPr>
          </a:p>
        </p:txBody>
      </p:sp>
      <p:pic>
        <p:nvPicPr>
          <p:cNvPr id="11" name="Picture 10"/>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9615" t="20979" r="9765" b="42657"/>
          <a:stretch/>
        </p:blipFill>
        <p:spPr>
          <a:xfrm>
            <a:off x="93752" y="2268679"/>
            <a:ext cx="3626442" cy="1520765"/>
          </a:xfrm>
          <a:prstGeom prst="rect">
            <a:avLst/>
          </a:prstGeom>
        </p:spPr>
      </p:pic>
    </p:spTree>
    <p:extLst>
      <p:ext uri="{BB962C8B-B14F-4D97-AF65-F5344CB8AC3E}">
        <p14:creationId xmlns:p14="http://schemas.microsoft.com/office/powerpoint/2010/main" val="1719520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p:stCondLst>
                              <p:cond delay="500"/>
                            </p:stCondLst>
                            <p:childTnLst>
                              <p:par>
                                <p:cTn id="16" presetID="17" presetClass="entr" presetSubtype="1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9153" y="800638"/>
            <a:ext cx="7133439"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6894286" cy="461665"/>
          </a:xfrm>
          <a:prstGeom prst="rect">
            <a:avLst/>
          </a:prstGeom>
          <a:noFill/>
        </p:spPr>
        <p:txBody>
          <a:bodyPr wrap="square" rtlCol="0">
            <a:spAutoFit/>
          </a:bodyPr>
          <a:lstStyle/>
          <a:p>
            <a:r>
              <a:rPr lang="vi-VN" sz="2400" b="1">
                <a:solidFill>
                  <a:schemeClr val="accent4"/>
                </a:solidFill>
              </a:rPr>
              <a:t>3. Hệ thống nhiên liệu động cơ Diesel thường</a:t>
            </a:r>
            <a:endParaRPr lang="en-US" sz="2400" b="1">
              <a:solidFill>
                <a:schemeClr val="accent4"/>
              </a:solidFill>
            </a:endParaRPr>
          </a:p>
        </p:txBody>
      </p:sp>
      <p:sp>
        <p:nvSpPr>
          <p:cNvPr id="12" name="TextBox 11">
            <a:extLst>
              <a:ext uri="{FF2B5EF4-FFF2-40B4-BE49-F238E27FC236}">
                <a16:creationId xmlns:a16="http://schemas.microsoft.com/office/drawing/2014/main" id="{AC1B5006-4CA2-FB03-33F4-DF3C8F5CAF72}"/>
              </a:ext>
            </a:extLst>
          </p:cNvPr>
          <p:cNvSpPr txBox="1"/>
          <p:nvPr/>
        </p:nvSpPr>
        <p:spPr>
          <a:xfrm>
            <a:off x="176302" y="1402537"/>
            <a:ext cx="3292611" cy="461665"/>
          </a:xfrm>
          <a:prstGeom prst="rect">
            <a:avLst/>
          </a:prstGeom>
          <a:noFill/>
        </p:spPr>
        <p:txBody>
          <a:bodyPr wrap="square" rtlCol="0">
            <a:spAutoFit/>
          </a:bodyPr>
          <a:lstStyle/>
          <a:p>
            <a:r>
              <a:rPr lang="en-US" sz="2400" b="1">
                <a:solidFill>
                  <a:srgbClr val="C00000"/>
                </a:solidFill>
              </a:rPr>
              <a:t>b) Nguyên lí làm việc</a:t>
            </a:r>
          </a:p>
        </p:txBody>
      </p:sp>
      <p:sp>
        <p:nvSpPr>
          <p:cNvPr id="19" name="Rounded Rectangle 18"/>
          <p:cNvSpPr/>
          <p:nvPr/>
        </p:nvSpPr>
        <p:spPr>
          <a:xfrm>
            <a:off x="3852949" y="1633369"/>
            <a:ext cx="4802098" cy="3185468"/>
          </a:xfrm>
          <a:prstGeom prst="roundRect">
            <a:avLst>
              <a:gd name="adj" fmla="val 6292"/>
            </a:avLst>
          </a:prstGeom>
          <a:solidFill>
            <a:schemeClr val="accent4"/>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a:solidFill>
                  <a:srgbClr val="000000"/>
                </a:solidFill>
              </a:rPr>
              <a:t>Bơm cao áp tạo ra áp suất nhiên liệu rất cao đưa lên đường ống cao áp tới vòi phun để phun vào xilanh động cơ. </a:t>
            </a:r>
            <a:endParaRPr lang="en-US" sz="2000">
              <a:solidFill>
                <a:srgbClr val="000000"/>
              </a:solidFill>
            </a:endParaRPr>
          </a:p>
          <a:p>
            <a:pPr marL="342900" indent="-342900" algn="just">
              <a:lnSpc>
                <a:spcPct val="150000"/>
              </a:lnSpc>
              <a:buFont typeface="Arial" panose="020B0604020202020204" pitchFamily="34" charset="0"/>
              <a:buChar char="•"/>
            </a:pPr>
            <a:r>
              <a:rPr lang="vi-VN" sz="2000">
                <a:solidFill>
                  <a:srgbClr val="000000"/>
                </a:solidFill>
              </a:rPr>
              <a:t>Quá trình phun diễn ra khi pít tông lên gần ĐCT của hành trình nén. </a:t>
            </a:r>
          </a:p>
        </p:txBody>
      </p:sp>
      <p:sp>
        <p:nvSpPr>
          <p:cNvPr id="9" name="Rounded Rectangle 8"/>
          <p:cNvSpPr/>
          <p:nvPr/>
        </p:nvSpPr>
        <p:spPr>
          <a:xfrm>
            <a:off x="658581" y="-503721"/>
            <a:ext cx="7826833"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C1B5006-4CA2-FB03-33F4-DF3C8F5CAF72}"/>
              </a:ext>
            </a:extLst>
          </p:cNvPr>
          <p:cNvSpPr txBox="1"/>
          <p:nvPr/>
        </p:nvSpPr>
        <p:spPr>
          <a:xfrm>
            <a:off x="0" y="0"/>
            <a:ext cx="9144000" cy="523220"/>
          </a:xfrm>
          <a:prstGeom prst="rect">
            <a:avLst/>
          </a:prstGeom>
          <a:noFill/>
        </p:spPr>
        <p:txBody>
          <a:bodyPr wrap="square" rtlCol="0">
            <a:spAutoFit/>
          </a:bodyPr>
          <a:lstStyle/>
          <a:p>
            <a:pPr algn="ctr"/>
            <a:r>
              <a:rPr lang="vi-VN" sz="2800" b="1">
                <a:solidFill>
                  <a:schemeClr val="bg1">
                    <a:lumMod val="50000"/>
                  </a:schemeClr>
                </a:solidFill>
              </a:rPr>
              <a:t>II. HỆ THỐNG NHIÊN LIỆU ĐỘNG CƠ DIESEL </a:t>
            </a:r>
            <a:endParaRPr lang="en-US" sz="2800" b="1">
              <a:solidFill>
                <a:schemeClr val="bg1">
                  <a:lumMod val="50000"/>
                </a:schemeClr>
              </a:solidFill>
            </a:endParaRPr>
          </a:p>
        </p:txBody>
      </p:sp>
      <p:pic>
        <p:nvPicPr>
          <p:cNvPr id="11" name="Picture 10"/>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9615" t="20979" r="9765" b="42657"/>
          <a:stretch/>
        </p:blipFill>
        <p:spPr>
          <a:xfrm>
            <a:off x="93752" y="2268679"/>
            <a:ext cx="3626442" cy="1520765"/>
          </a:xfrm>
          <a:prstGeom prst="rect">
            <a:avLst/>
          </a:prstGeom>
        </p:spPr>
      </p:pic>
    </p:spTree>
    <p:extLst>
      <p:ext uri="{BB962C8B-B14F-4D97-AF65-F5344CB8AC3E}">
        <p14:creationId xmlns:p14="http://schemas.microsoft.com/office/powerpoint/2010/main" val="34224034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9153" y="800638"/>
            <a:ext cx="7133439"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6894286" cy="461665"/>
          </a:xfrm>
          <a:prstGeom prst="rect">
            <a:avLst/>
          </a:prstGeom>
          <a:noFill/>
        </p:spPr>
        <p:txBody>
          <a:bodyPr wrap="square" rtlCol="0">
            <a:spAutoFit/>
          </a:bodyPr>
          <a:lstStyle/>
          <a:p>
            <a:r>
              <a:rPr lang="vi-VN" sz="2400" b="1">
                <a:solidFill>
                  <a:schemeClr val="accent4"/>
                </a:solidFill>
              </a:rPr>
              <a:t>3. Hệ thống nhiên liệu động cơ Diesel thường</a:t>
            </a:r>
            <a:endParaRPr lang="en-US" sz="2400" b="1">
              <a:solidFill>
                <a:schemeClr val="accent4"/>
              </a:solidFill>
            </a:endParaRPr>
          </a:p>
        </p:txBody>
      </p:sp>
      <p:sp>
        <p:nvSpPr>
          <p:cNvPr id="12" name="TextBox 11">
            <a:extLst>
              <a:ext uri="{FF2B5EF4-FFF2-40B4-BE49-F238E27FC236}">
                <a16:creationId xmlns:a16="http://schemas.microsoft.com/office/drawing/2014/main" id="{AC1B5006-4CA2-FB03-33F4-DF3C8F5CAF72}"/>
              </a:ext>
            </a:extLst>
          </p:cNvPr>
          <p:cNvSpPr txBox="1"/>
          <p:nvPr/>
        </p:nvSpPr>
        <p:spPr>
          <a:xfrm>
            <a:off x="176302" y="1402537"/>
            <a:ext cx="3292611" cy="461665"/>
          </a:xfrm>
          <a:prstGeom prst="rect">
            <a:avLst/>
          </a:prstGeom>
          <a:noFill/>
        </p:spPr>
        <p:txBody>
          <a:bodyPr wrap="square" rtlCol="0">
            <a:spAutoFit/>
          </a:bodyPr>
          <a:lstStyle/>
          <a:p>
            <a:r>
              <a:rPr lang="en-US" sz="2400" b="1">
                <a:solidFill>
                  <a:srgbClr val="C00000"/>
                </a:solidFill>
              </a:rPr>
              <a:t>b) Nguyên lí làm việc</a:t>
            </a:r>
          </a:p>
        </p:txBody>
      </p:sp>
      <p:sp>
        <p:nvSpPr>
          <p:cNvPr id="19" name="Rounded Rectangle 18"/>
          <p:cNvSpPr/>
          <p:nvPr/>
        </p:nvSpPr>
        <p:spPr>
          <a:xfrm>
            <a:off x="3838434" y="1402537"/>
            <a:ext cx="4802098" cy="3510131"/>
          </a:xfrm>
          <a:prstGeom prst="roundRect">
            <a:avLst>
              <a:gd name="adj" fmla="val 6292"/>
            </a:avLst>
          </a:prstGeom>
          <a:solidFill>
            <a:schemeClr val="accent4"/>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a:solidFill>
                  <a:srgbClr val="000000"/>
                </a:solidFill>
              </a:rPr>
              <a:t>Nhiên liệu phun vào buồng cháy hòa trộn với khí trong xi lanh tạo thành hòa khí và tự bốc cháy.</a:t>
            </a:r>
          </a:p>
          <a:p>
            <a:pPr marL="342900" indent="-342900" algn="just">
              <a:lnSpc>
                <a:spcPct val="150000"/>
              </a:lnSpc>
              <a:buFont typeface="Arial" panose="020B0604020202020204" pitchFamily="34" charset="0"/>
              <a:buChar char="•"/>
            </a:pPr>
            <a:r>
              <a:rPr lang="vi-VN" sz="2000">
                <a:solidFill>
                  <a:srgbClr val="000000"/>
                </a:solidFill>
              </a:rPr>
              <a:t>Một phần nhiên liệu dư thừa trong bơm cao áp và vòi phun sẽ theo đường dầu hồi quay trở lại bình nhiên liệu.</a:t>
            </a:r>
          </a:p>
        </p:txBody>
      </p:sp>
      <p:sp>
        <p:nvSpPr>
          <p:cNvPr id="9" name="Rounded Rectangle 8"/>
          <p:cNvSpPr/>
          <p:nvPr/>
        </p:nvSpPr>
        <p:spPr>
          <a:xfrm>
            <a:off x="658581" y="-503721"/>
            <a:ext cx="7826833"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C1B5006-4CA2-FB03-33F4-DF3C8F5CAF72}"/>
              </a:ext>
            </a:extLst>
          </p:cNvPr>
          <p:cNvSpPr txBox="1"/>
          <p:nvPr/>
        </p:nvSpPr>
        <p:spPr>
          <a:xfrm>
            <a:off x="0" y="0"/>
            <a:ext cx="9144000" cy="523220"/>
          </a:xfrm>
          <a:prstGeom prst="rect">
            <a:avLst/>
          </a:prstGeom>
          <a:noFill/>
        </p:spPr>
        <p:txBody>
          <a:bodyPr wrap="square" rtlCol="0">
            <a:spAutoFit/>
          </a:bodyPr>
          <a:lstStyle/>
          <a:p>
            <a:pPr algn="ctr"/>
            <a:r>
              <a:rPr lang="vi-VN" sz="2800" b="1">
                <a:solidFill>
                  <a:schemeClr val="bg1">
                    <a:lumMod val="50000"/>
                  </a:schemeClr>
                </a:solidFill>
              </a:rPr>
              <a:t>II. HỆ THỐNG NHIÊN LIỆU ĐỘNG CƠ DIESEL </a:t>
            </a:r>
            <a:endParaRPr lang="en-US" sz="2800" b="1">
              <a:solidFill>
                <a:schemeClr val="bg1">
                  <a:lumMod val="50000"/>
                </a:schemeClr>
              </a:solidFill>
            </a:endParaRPr>
          </a:p>
        </p:txBody>
      </p:sp>
      <p:pic>
        <p:nvPicPr>
          <p:cNvPr id="11" name="Picture 10"/>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9615" t="20979" r="9765" b="42657"/>
          <a:stretch/>
        </p:blipFill>
        <p:spPr>
          <a:xfrm>
            <a:off x="93752" y="2268679"/>
            <a:ext cx="3626442" cy="1520765"/>
          </a:xfrm>
          <a:prstGeom prst="rect">
            <a:avLst/>
          </a:prstGeom>
        </p:spPr>
      </p:pic>
    </p:spTree>
    <p:extLst>
      <p:ext uri="{BB962C8B-B14F-4D97-AF65-F5344CB8AC3E}">
        <p14:creationId xmlns:p14="http://schemas.microsoft.com/office/powerpoint/2010/main" val="19732936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9152" y="800638"/>
            <a:ext cx="7017324"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1" y="825237"/>
            <a:ext cx="6778170" cy="461665"/>
          </a:xfrm>
          <a:prstGeom prst="rect">
            <a:avLst/>
          </a:prstGeom>
          <a:noFill/>
        </p:spPr>
        <p:txBody>
          <a:bodyPr wrap="square" rtlCol="0">
            <a:spAutoFit/>
          </a:bodyPr>
          <a:lstStyle/>
          <a:p>
            <a:r>
              <a:rPr lang="vi-VN" sz="2400" b="1">
                <a:solidFill>
                  <a:schemeClr val="accent4"/>
                </a:solidFill>
              </a:rPr>
              <a:t>4. Hệ thống nhiên liệu động cơ Diesel tích áp</a:t>
            </a:r>
            <a:endParaRPr lang="en-US" sz="2400" b="1">
              <a:solidFill>
                <a:schemeClr val="accent4"/>
              </a:solidFill>
            </a:endParaRPr>
          </a:p>
        </p:txBody>
      </p:sp>
      <p:grpSp>
        <p:nvGrpSpPr>
          <p:cNvPr id="6" name="Group 5"/>
          <p:cNvGrpSpPr/>
          <p:nvPr/>
        </p:nvGrpSpPr>
        <p:grpSpPr>
          <a:xfrm>
            <a:off x="4296225" y="1787876"/>
            <a:ext cx="3981571" cy="2680743"/>
            <a:chOff x="517858" y="1715305"/>
            <a:chExt cx="3981571" cy="2680743"/>
          </a:xfrm>
        </p:grpSpPr>
        <p:sp>
          <p:nvSpPr>
            <p:cNvPr id="10" name="Rounded Rectangular Callout 9"/>
            <p:cNvSpPr/>
            <p:nvPr/>
          </p:nvSpPr>
          <p:spPr>
            <a:xfrm>
              <a:off x="517858" y="1715305"/>
              <a:ext cx="3913418" cy="2145057"/>
            </a:xfrm>
            <a:prstGeom prst="wedgeRoundRectCallout">
              <a:avLst/>
            </a:prstGeom>
            <a:solidFill>
              <a:schemeClr val="accent4"/>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i="1">
                  <a:solidFill>
                    <a:srgbClr val="000000"/>
                  </a:solidFill>
                </a:rPr>
                <a:t>Quan sát hình 21.4, cho biết cấu tạo chung và nguyên lí làm việc của hệ thống nhiên liệu động cơ Diesel tích áp.</a:t>
              </a:r>
            </a:p>
          </p:txBody>
        </p:sp>
        <p:pic>
          <p:nvPicPr>
            <p:cNvPr id="13" name="Picture 30"/>
            <p:cNvPicPr>
              <a:picLocks noChangeAspect="1"/>
            </p:cNvPicPr>
            <p:nvPr/>
          </p:nvPicPr>
          <p:blipFill>
            <a:blip r:embed="rId2"/>
            <a:srcRect/>
            <a:stretch>
              <a:fillRect/>
            </a:stretch>
          </p:blipFill>
          <p:spPr>
            <a:xfrm rot="21021675">
              <a:off x="3425371" y="3324675"/>
              <a:ext cx="1074058" cy="1071373"/>
            </a:xfrm>
            <a:prstGeom prst="rect">
              <a:avLst/>
            </a:prstGeom>
          </p:spPr>
        </p:pic>
      </p:grpSp>
      <p:sp>
        <p:nvSpPr>
          <p:cNvPr id="11" name="Rounded Rectangle 10"/>
          <p:cNvSpPr/>
          <p:nvPr/>
        </p:nvSpPr>
        <p:spPr>
          <a:xfrm>
            <a:off x="658581" y="-503721"/>
            <a:ext cx="7826833"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C1B5006-4CA2-FB03-33F4-DF3C8F5CAF72}"/>
              </a:ext>
            </a:extLst>
          </p:cNvPr>
          <p:cNvSpPr txBox="1"/>
          <p:nvPr/>
        </p:nvSpPr>
        <p:spPr>
          <a:xfrm>
            <a:off x="0" y="0"/>
            <a:ext cx="9144000" cy="523220"/>
          </a:xfrm>
          <a:prstGeom prst="rect">
            <a:avLst/>
          </a:prstGeom>
          <a:noFill/>
        </p:spPr>
        <p:txBody>
          <a:bodyPr wrap="square" rtlCol="0">
            <a:spAutoFit/>
          </a:bodyPr>
          <a:lstStyle/>
          <a:p>
            <a:pPr algn="ctr"/>
            <a:r>
              <a:rPr lang="vi-VN" sz="2800" b="1">
                <a:solidFill>
                  <a:schemeClr val="bg1">
                    <a:lumMod val="50000"/>
                  </a:schemeClr>
                </a:solidFill>
              </a:rPr>
              <a:t>II. HỆ THỐNG NHIÊN LIỆU ĐỘNG CƠ DIESEL </a:t>
            </a:r>
            <a:endParaRPr lang="en-US" sz="2800" b="1">
              <a:solidFill>
                <a:schemeClr val="bg1">
                  <a:lumMod val="50000"/>
                </a:schemeClr>
              </a:solidFill>
            </a:endParaRPr>
          </a:p>
        </p:txBody>
      </p:sp>
      <p:pic>
        <p:nvPicPr>
          <p:cNvPr id="14" name="Picture 1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940" t="17577" r="21818" b="14020"/>
          <a:stretch/>
        </p:blipFill>
        <p:spPr>
          <a:xfrm>
            <a:off x="556981" y="1943857"/>
            <a:ext cx="3277504" cy="2361784"/>
          </a:xfrm>
          <a:prstGeom prst="rect">
            <a:avLst/>
          </a:prstGeom>
        </p:spPr>
      </p:pic>
    </p:spTree>
    <p:extLst>
      <p:ext uri="{BB962C8B-B14F-4D97-AF65-F5344CB8AC3E}">
        <p14:creationId xmlns:p14="http://schemas.microsoft.com/office/powerpoint/2010/main" val="18930280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7" presetClass="entr" presetSubtype="1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1B5006-4CA2-FB03-33F4-DF3C8F5CAF72}"/>
              </a:ext>
            </a:extLst>
          </p:cNvPr>
          <p:cNvSpPr txBox="1"/>
          <p:nvPr/>
        </p:nvSpPr>
        <p:spPr>
          <a:xfrm>
            <a:off x="176303" y="1402537"/>
            <a:ext cx="1676400" cy="461665"/>
          </a:xfrm>
          <a:prstGeom prst="rect">
            <a:avLst/>
          </a:prstGeom>
          <a:noFill/>
        </p:spPr>
        <p:txBody>
          <a:bodyPr wrap="square" rtlCol="0">
            <a:spAutoFit/>
          </a:bodyPr>
          <a:lstStyle/>
          <a:p>
            <a:r>
              <a:rPr lang="en-US" sz="2400" b="1">
                <a:solidFill>
                  <a:srgbClr val="C00000"/>
                </a:solidFill>
              </a:rPr>
              <a:t>a) Cấu tạo</a:t>
            </a:r>
          </a:p>
        </p:txBody>
      </p:sp>
      <p:grpSp>
        <p:nvGrpSpPr>
          <p:cNvPr id="14" name="Group 13"/>
          <p:cNvGrpSpPr/>
          <p:nvPr/>
        </p:nvGrpSpPr>
        <p:grpSpPr>
          <a:xfrm>
            <a:off x="4247263" y="1633369"/>
            <a:ext cx="4011367" cy="2521900"/>
            <a:chOff x="415974" y="6899342"/>
            <a:chExt cx="3758130" cy="2521900"/>
          </a:xfrm>
        </p:grpSpPr>
        <p:sp>
          <p:nvSpPr>
            <p:cNvPr id="16" name="Right Arrow 15"/>
            <p:cNvSpPr/>
            <p:nvPr/>
          </p:nvSpPr>
          <p:spPr>
            <a:xfrm>
              <a:off x="415974" y="7932799"/>
              <a:ext cx="345027" cy="45498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965346" y="6899342"/>
              <a:ext cx="3208758" cy="2521900"/>
            </a:xfrm>
            <a:prstGeom prst="roundRect">
              <a:avLst>
                <a:gd name="adj" fmla="val 9693"/>
              </a:avLst>
            </a:prstGeom>
            <a:solidFill>
              <a:schemeClr val="accent4"/>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Cấu tạo chung của hệ thống nhiên liệu động cơ Diesel tích áp gồm: thùng nhiên liệu, bơm chuyển</a:t>
              </a:r>
              <a:r>
                <a:rPr lang="en-US" sz="2000">
                  <a:solidFill>
                    <a:srgbClr val="000000"/>
                  </a:solidFill>
                </a:rPr>
                <a:t>.</a:t>
              </a:r>
            </a:p>
          </p:txBody>
        </p:sp>
      </p:grpSp>
      <p:sp>
        <p:nvSpPr>
          <p:cNvPr id="12" name="Rounded Rectangle 11"/>
          <p:cNvSpPr/>
          <p:nvPr/>
        </p:nvSpPr>
        <p:spPr>
          <a:xfrm>
            <a:off x="658581" y="-503721"/>
            <a:ext cx="7826833"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C1B5006-4CA2-FB03-33F4-DF3C8F5CAF72}"/>
              </a:ext>
            </a:extLst>
          </p:cNvPr>
          <p:cNvSpPr txBox="1"/>
          <p:nvPr/>
        </p:nvSpPr>
        <p:spPr>
          <a:xfrm>
            <a:off x="0" y="0"/>
            <a:ext cx="9144000" cy="523220"/>
          </a:xfrm>
          <a:prstGeom prst="rect">
            <a:avLst/>
          </a:prstGeom>
          <a:noFill/>
        </p:spPr>
        <p:txBody>
          <a:bodyPr wrap="square" rtlCol="0">
            <a:spAutoFit/>
          </a:bodyPr>
          <a:lstStyle/>
          <a:p>
            <a:pPr algn="ctr"/>
            <a:r>
              <a:rPr lang="vi-VN" sz="2800" b="1">
                <a:solidFill>
                  <a:schemeClr val="bg1">
                    <a:lumMod val="50000"/>
                  </a:schemeClr>
                </a:solidFill>
              </a:rPr>
              <a:t>II. HỆ THỐNG NHIÊN LIỆU ĐỘNG CƠ DIESEL </a:t>
            </a:r>
            <a:endParaRPr lang="en-US" sz="2800" b="1">
              <a:solidFill>
                <a:schemeClr val="bg1">
                  <a:lumMod val="50000"/>
                </a:schemeClr>
              </a:solidFill>
            </a:endParaRPr>
          </a:p>
        </p:txBody>
      </p:sp>
      <p:sp>
        <p:nvSpPr>
          <p:cNvPr id="15" name="Rounded Rectangle 14"/>
          <p:cNvSpPr/>
          <p:nvPr/>
        </p:nvSpPr>
        <p:spPr>
          <a:xfrm>
            <a:off x="-239152" y="800638"/>
            <a:ext cx="7017324"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C1B5006-4CA2-FB03-33F4-DF3C8F5CAF72}"/>
              </a:ext>
            </a:extLst>
          </p:cNvPr>
          <p:cNvSpPr txBox="1"/>
          <p:nvPr/>
        </p:nvSpPr>
        <p:spPr>
          <a:xfrm>
            <a:off x="1" y="825237"/>
            <a:ext cx="6778170" cy="461665"/>
          </a:xfrm>
          <a:prstGeom prst="rect">
            <a:avLst/>
          </a:prstGeom>
          <a:noFill/>
        </p:spPr>
        <p:txBody>
          <a:bodyPr wrap="square" rtlCol="0">
            <a:spAutoFit/>
          </a:bodyPr>
          <a:lstStyle/>
          <a:p>
            <a:r>
              <a:rPr lang="vi-VN" sz="2400" b="1">
                <a:solidFill>
                  <a:schemeClr val="accent4"/>
                </a:solidFill>
              </a:rPr>
              <a:t>4. Hệ thống nhiên liệu động cơ Diesel tích áp</a:t>
            </a:r>
            <a:endParaRPr lang="en-US" sz="2400" b="1">
              <a:solidFill>
                <a:schemeClr val="accent4"/>
              </a:solidFill>
            </a:endParaRPr>
          </a:p>
        </p:txBody>
      </p:sp>
      <p:pic>
        <p:nvPicPr>
          <p:cNvPr id="20" name="Picture 19"/>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940" t="17577" r="21818" b="14020"/>
          <a:stretch/>
        </p:blipFill>
        <p:spPr>
          <a:xfrm>
            <a:off x="556981" y="1943857"/>
            <a:ext cx="3277504" cy="2361784"/>
          </a:xfrm>
          <a:prstGeom prst="rect">
            <a:avLst/>
          </a:prstGeom>
        </p:spPr>
      </p:pic>
    </p:spTree>
    <p:extLst>
      <p:ext uri="{BB962C8B-B14F-4D97-AF65-F5344CB8AC3E}">
        <p14:creationId xmlns:p14="http://schemas.microsoft.com/office/powerpoint/2010/main" val="6559124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1B5006-4CA2-FB03-33F4-DF3C8F5CAF72}"/>
              </a:ext>
            </a:extLst>
          </p:cNvPr>
          <p:cNvSpPr txBox="1"/>
          <p:nvPr/>
        </p:nvSpPr>
        <p:spPr>
          <a:xfrm>
            <a:off x="176302" y="1402537"/>
            <a:ext cx="4030161" cy="461665"/>
          </a:xfrm>
          <a:prstGeom prst="rect">
            <a:avLst/>
          </a:prstGeom>
          <a:noFill/>
        </p:spPr>
        <p:txBody>
          <a:bodyPr wrap="square" rtlCol="0">
            <a:spAutoFit/>
          </a:bodyPr>
          <a:lstStyle/>
          <a:p>
            <a:r>
              <a:rPr lang="en-US" sz="2400" b="1">
                <a:solidFill>
                  <a:srgbClr val="C00000"/>
                </a:solidFill>
              </a:rPr>
              <a:t>b) Nguyên lí làm việc</a:t>
            </a:r>
          </a:p>
        </p:txBody>
      </p:sp>
      <p:sp>
        <p:nvSpPr>
          <p:cNvPr id="13" name="Rounded Rectangle 12"/>
          <p:cNvSpPr/>
          <p:nvPr/>
        </p:nvSpPr>
        <p:spPr>
          <a:xfrm>
            <a:off x="4206463" y="1444523"/>
            <a:ext cx="4270698" cy="3360451"/>
          </a:xfrm>
          <a:prstGeom prst="roundRect">
            <a:avLst>
              <a:gd name="adj" fmla="val 6292"/>
            </a:avLst>
          </a:prstGeom>
          <a:solidFill>
            <a:schemeClr val="accent4"/>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a:solidFill>
                  <a:srgbClr val="000000"/>
                </a:solidFill>
              </a:rPr>
              <a:t>Bơm chuyển hút nhiên liệu từ bình nhiên liệu qua bầu lọc đến bơm cao áp.</a:t>
            </a:r>
          </a:p>
          <a:p>
            <a:pPr marL="342900" indent="-342900" algn="just">
              <a:lnSpc>
                <a:spcPct val="150000"/>
              </a:lnSpc>
              <a:buFont typeface="Arial" panose="020B0604020202020204" pitchFamily="34" charset="0"/>
              <a:buChar char="•"/>
            </a:pPr>
            <a:r>
              <a:rPr lang="vi-VN" sz="2000">
                <a:solidFill>
                  <a:srgbClr val="000000"/>
                </a:solidFill>
              </a:rPr>
              <a:t>Bơm cao áp đưa nhiên liệu áp suất rất cao đến ống tích áp. Áp suất tại ống tích áp được giữ ổn định nhờ van điều áp. </a:t>
            </a:r>
          </a:p>
        </p:txBody>
      </p:sp>
      <p:sp>
        <p:nvSpPr>
          <p:cNvPr id="9" name="Rounded Rectangle 8"/>
          <p:cNvSpPr/>
          <p:nvPr/>
        </p:nvSpPr>
        <p:spPr>
          <a:xfrm>
            <a:off x="658581" y="-503721"/>
            <a:ext cx="7826833"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C1B5006-4CA2-FB03-33F4-DF3C8F5CAF72}"/>
              </a:ext>
            </a:extLst>
          </p:cNvPr>
          <p:cNvSpPr txBox="1"/>
          <p:nvPr/>
        </p:nvSpPr>
        <p:spPr>
          <a:xfrm>
            <a:off x="0" y="0"/>
            <a:ext cx="9144000" cy="523220"/>
          </a:xfrm>
          <a:prstGeom prst="rect">
            <a:avLst/>
          </a:prstGeom>
          <a:noFill/>
        </p:spPr>
        <p:txBody>
          <a:bodyPr wrap="square" rtlCol="0">
            <a:spAutoFit/>
          </a:bodyPr>
          <a:lstStyle/>
          <a:p>
            <a:pPr algn="ctr"/>
            <a:r>
              <a:rPr lang="vi-VN" sz="2800" b="1">
                <a:solidFill>
                  <a:schemeClr val="bg1">
                    <a:lumMod val="50000"/>
                  </a:schemeClr>
                </a:solidFill>
              </a:rPr>
              <a:t>II. HỆ THỐNG NHIÊN LIỆU ĐỘNG CƠ DIESEL </a:t>
            </a:r>
            <a:endParaRPr lang="en-US" sz="2800" b="1">
              <a:solidFill>
                <a:schemeClr val="bg1">
                  <a:lumMod val="50000"/>
                </a:schemeClr>
              </a:solidFill>
            </a:endParaRPr>
          </a:p>
        </p:txBody>
      </p:sp>
      <p:sp>
        <p:nvSpPr>
          <p:cNvPr id="14" name="Rounded Rectangle 13"/>
          <p:cNvSpPr/>
          <p:nvPr/>
        </p:nvSpPr>
        <p:spPr>
          <a:xfrm>
            <a:off x="-239152" y="800638"/>
            <a:ext cx="7017324"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C1B5006-4CA2-FB03-33F4-DF3C8F5CAF72}"/>
              </a:ext>
            </a:extLst>
          </p:cNvPr>
          <p:cNvSpPr txBox="1"/>
          <p:nvPr/>
        </p:nvSpPr>
        <p:spPr>
          <a:xfrm>
            <a:off x="1" y="825237"/>
            <a:ext cx="6778170" cy="461665"/>
          </a:xfrm>
          <a:prstGeom prst="rect">
            <a:avLst/>
          </a:prstGeom>
          <a:noFill/>
        </p:spPr>
        <p:txBody>
          <a:bodyPr wrap="square" rtlCol="0">
            <a:spAutoFit/>
          </a:bodyPr>
          <a:lstStyle/>
          <a:p>
            <a:r>
              <a:rPr lang="vi-VN" sz="2400" b="1">
                <a:solidFill>
                  <a:schemeClr val="accent4"/>
                </a:solidFill>
              </a:rPr>
              <a:t>4. Hệ thống nhiên liệu động cơ Diesel tích áp</a:t>
            </a:r>
            <a:endParaRPr lang="en-US" sz="2400" b="1">
              <a:solidFill>
                <a:schemeClr val="accent4"/>
              </a:solidFill>
            </a:endParaRPr>
          </a:p>
        </p:txBody>
      </p:sp>
      <p:pic>
        <p:nvPicPr>
          <p:cNvPr id="16" name="Picture 15"/>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940" t="17577" r="21818" b="14020"/>
          <a:stretch/>
        </p:blipFill>
        <p:spPr>
          <a:xfrm>
            <a:off x="556981" y="1943857"/>
            <a:ext cx="3277504" cy="2361784"/>
          </a:xfrm>
          <a:prstGeom prst="rect">
            <a:avLst/>
          </a:prstGeom>
        </p:spPr>
      </p:pic>
    </p:spTree>
    <p:extLst>
      <p:ext uri="{BB962C8B-B14F-4D97-AF65-F5344CB8AC3E}">
        <p14:creationId xmlns:p14="http://schemas.microsoft.com/office/powerpoint/2010/main" val="30724737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1B5006-4CA2-FB03-33F4-DF3C8F5CAF72}"/>
              </a:ext>
            </a:extLst>
          </p:cNvPr>
          <p:cNvSpPr txBox="1"/>
          <p:nvPr/>
        </p:nvSpPr>
        <p:spPr>
          <a:xfrm>
            <a:off x="176302" y="1402537"/>
            <a:ext cx="4030161" cy="461665"/>
          </a:xfrm>
          <a:prstGeom prst="rect">
            <a:avLst/>
          </a:prstGeom>
          <a:noFill/>
        </p:spPr>
        <p:txBody>
          <a:bodyPr wrap="square" rtlCol="0">
            <a:spAutoFit/>
          </a:bodyPr>
          <a:lstStyle/>
          <a:p>
            <a:r>
              <a:rPr lang="en-US" sz="2400" b="1">
                <a:solidFill>
                  <a:srgbClr val="C00000"/>
                </a:solidFill>
              </a:rPr>
              <a:t>b) Nguyên lí làm việc</a:t>
            </a:r>
          </a:p>
        </p:txBody>
      </p:sp>
      <p:sp>
        <p:nvSpPr>
          <p:cNvPr id="13" name="Rounded Rectangle 12"/>
          <p:cNvSpPr/>
          <p:nvPr/>
        </p:nvSpPr>
        <p:spPr>
          <a:xfrm>
            <a:off x="4206463" y="1444523"/>
            <a:ext cx="4270698" cy="3360451"/>
          </a:xfrm>
          <a:prstGeom prst="roundRect">
            <a:avLst>
              <a:gd name="adj" fmla="val 6292"/>
            </a:avLst>
          </a:prstGeom>
          <a:solidFill>
            <a:schemeClr val="accent4"/>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a:solidFill>
                  <a:srgbClr val="000000"/>
                </a:solidFill>
              </a:rPr>
              <a:t>Từ ống tích áp nhiên liệu đưa đến các vòi phun.</a:t>
            </a:r>
          </a:p>
          <a:p>
            <a:pPr marL="342900" indent="-342900" algn="just">
              <a:lnSpc>
                <a:spcPct val="150000"/>
              </a:lnSpc>
              <a:buFont typeface="Arial" panose="020B0604020202020204" pitchFamily="34" charset="0"/>
              <a:buChar char="•"/>
            </a:pPr>
            <a:r>
              <a:rPr lang="vi-VN" sz="2000">
                <a:solidFill>
                  <a:srgbClr val="000000"/>
                </a:solidFill>
              </a:rPr>
              <a:t>Bộ điều khiển trung tâm ECU nhận các tín hiệu từ các cảm biến tính toán lượng phun và ra tín hiệu điều khiển vòi phun phun nhiên liệu.</a:t>
            </a:r>
          </a:p>
        </p:txBody>
      </p:sp>
      <p:sp>
        <p:nvSpPr>
          <p:cNvPr id="9" name="Rounded Rectangle 8"/>
          <p:cNvSpPr/>
          <p:nvPr/>
        </p:nvSpPr>
        <p:spPr>
          <a:xfrm>
            <a:off x="658581" y="-503721"/>
            <a:ext cx="7826833"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C1B5006-4CA2-FB03-33F4-DF3C8F5CAF72}"/>
              </a:ext>
            </a:extLst>
          </p:cNvPr>
          <p:cNvSpPr txBox="1"/>
          <p:nvPr/>
        </p:nvSpPr>
        <p:spPr>
          <a:xfrm>
            <a:off x="0" y="0"/>
            <a:ext cx="9144000" cy="523220"/>
          </a:xfrm>
          <a:prstGeom prst="rect">
            <a:avLst/>
          </a:prstGeom>
          <a:noFill/>
        </p:spPr>
        <p:txBody>
          <a:bodyPr wrap="square" rtlCol="0">
            <a:spAutoFit/>
          </a:bodyPr>
          <a:lstStyle/>
          <a:p>
            <a:pPr algn="ctr"/>
            <a:r>
              <a:rPr lang="vi-VN" sz="2800" b="1">
                <a:solidFill>
                  <a:schemeClr val="bg1">
                    <a:lumMod val="50000"/>
                  </a:schemeClr>
                </a:solidFill>
              </a:rPr>
              <a:t>II. HỆ THỐNG NHIÊN LIỆU ĐỘNG CƠ DIESEL </a:t>
            </a:r>
            <a:endParaRPr lang="en-US" sz="2800" b="1">
              <a:solidFill>
                <a:schemeClr val="bg1">
                  <a:lumMod val="50000"/>
                </a:schemeClr>
              </a:solidFill>
            </a:endParaRPr>
          </a:p>
        </p:txBody>
      </p:sp>
      <p:sp>
        <p:nvSpPr>
          <p:cNvPr id="14" name="Rounded Rectangle 13"/>
          <p:cNvSpPr/>
          <p:nvPr/>
        </p:nvSpPr>
        <p:spPr>
          <a:xfrm>
            <a:off x="-239152" y="800638"/>
            <a:ext cx="7017324"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C1B5006-4CA2-FB03-33F4-DF3C8F5CAF72}"/>
              </a:ext>
            </a:extLst>
          </p:cNvPr>
          <p:cNvSpPr txBox="1"/>
          <p:nvPr/>
        </p:nvSpPr>
        <p:spPr>
          <a:xfrm>
            <a:off x="1" y="825237"/>
            <a:ext cx="6778170" cy="461665"/>
          </a:xfrm>
          <a:prstGeom prst="rect">
            <a:avLst/>
          </a:prstGeom>
          <a:noFill/>
        </p:spPr>
        <p:txBody>
          <a:bodyPr wrap="square" rtlCol="0">
            <a:spAutoFit/>
          </a:bodyPr>
          <a:lstStyle/>
          <a:p>
            <a:r>
              <a:rPr lang="vi-VN" sz="2400" b="1">
                <a:solidFill>
                  <a:schemeClr val="accent4"/>
                </a:solidFill>
              </a:rPr>
              <a:t>4. Hệ thống nhiên liệu động cơ Diesel tích áp</a:t>
            </a:r>
            <a:endParaRPr lang="en-US" sz="2400" b="1">
              <a:solidFill>
                <a:schemeClr val="accent4"/>
              </a:solidFill>
            </a:endParaRPr>
          </a:p>
        </p:txBody>
      </p:sp>
      <p:pic>
        <p:nvPicPr>
          <p:cNvPr id="16" name="Picture 15"/>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940" t="17577" r="21818" b="14020"/>
          <a:stretch/>
        </p:blipFill>
        <p:spPr>
          <a:xfrm>
            <a:off x="556981" y="1943857"/>
            <a:ext cx="3277504" cy="2361784"/>
          </a:xfrm>
          <a:prstGeom prst="rect">
            <a:avLst/>
          </a:prstGeom>
        </p:spPr>
      </p:pic>
    </p:spTree>
    <p:extLst>
      <p:ext uri="{BB962C8B-B14F-4D97-AF65-F5344CB8AC3E}">
        <p14:creationId xmlns:p14="http://schemas.microsoft.com/office/powerpoint/2010/main" val="27237853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20674"/>
          </a:xfrm>
          <a:prstGeom prst="rect">
            <a:avLst/>
          </a:prstGeom>
          <a:noFill/>
        </p:spPr>
        <p:txBody>
          <a:bodyPr wrap="square" rtlCol="0">
            <a:spAutoFit/>
          </a:bodyPr>
          <a:lstStyle/>
          <a:p>
            <a:pPr algn="ctr">
              <a:lnSpc>
                <a:spcPct val="150000"/>
              </a:lnSpc>
            </a:pPr>
            <a:r>
              <a:rPr lang="en-US" sz="3600" b="1"/>
              <a:t>LUYỆN TẬP</a:t>
            </a:r>
            <a:endParaRPr lang="vi-VN" sz="3600" b="1"/>
          </a:p>
        </p:txBody>
      </p:sp>
      <p:sp>
        <p:nvSpPr>
          <p:cNvPr id="4" name="Rounded Rectangle 3">
            <a:extLst>
              <a:ext uri="{FF2B5EF4-FFF2-40B4-BE49-F238E27FC236}">
                <a16:creationId xmlns:a16="http://schemas.microsoft.com/office/drawing/2014/main" id="{F8F2F0A6-F1CF-0111-C5BD-F8733B7B5351}"/>
              </a:ext>
            </a:extLst>
          </p:cNvPr>
          <p:cNvSpPr/>
          <p:nvPr/>
        </p:nvSpPr>
        <p:spPr>
          <a:xfrm>
            <a:off x="357139" y="2080755"/>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Cấp xăng và không khí cho động cơ</a:t>
            </a:r>
            <a:r>
              <a:rPr lang="en-US" sz="2000">
                <a:solidFill>
                  <a:srgbClr val="000000"/>
                </a:solidFill>
              </a:rPr>
              <a:t>.</a:t>
            </a:r>
          </a:p>
        </p:txBody>
      </p:sp>
      <p:sp>
        <p:nvSpPr>
          <p:cNvPr id="5" name="Rounded Rectangle 4">
            <a:extLst>
              <a:ext uri="{FF2B5EF4-FFF2-40B4-BE49-F238E27FC236}">
                <a16:creationId xmlns:a16="http://schemas.microsoft.com/office/drawing/2014/main" id="{0EB8EB02-8EFF-91C0-A975-61E68A9234DE}"/>
              </a:ext>
            </a:extLst>
          </p:cNvPr>
          <p:cNvSpPr/>
          <p:nvPr/>
        </p:nvSpPr>
        <p:spPr>
          <a:xfrm>
            <a:off x="4770986" y="2085381"/>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Cấp hòa khí sạch, đúng nồng độ cho động cơ</a:t>
            </a:r>
            <a:r>
              <a:rPr lang="en-US" sz="2000">
                <a:solidFill>
                  <a:srgbClr val="000000"/>
                </a:solidFill>
              </a:rPr>
              <a:t>.</a:t>
            </a:r>
          </a:p>
        </p:txBody>
      </p:sp>
      <p:sp>
        <p:nvSpPr>
          <p:cNvPr id="6" name="Rounded Rectangle 5">
            <a:extLst>
              <a:ext uri="{FF2B5EF4-FFF2-40B4-BE49-F238E27FC236}">
                <a16:creationId xmlns:a16="http://schemas.microsoft.com/office/drawing/2014/main" id="{D4F02CC3-CDDD-9E0B-5AF7-4E3A2AD06CA5}"/>
              </a:ext>
            </a:extLst>
          </p:cNvPr>
          <p:cNvSpPr/>
          <p:nvPr/>
        </p:nvSpPr>
        <p:spPr>
          <a:xfrm>
            <a:off x="357139" y="3563389"/>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Trộn xăng và không khí đúng nồng độ</a:t>
            </a:r>
            <a:r>
              <a:rPr lang="en-US" sz="2000">
                <a:solidFill>
                  <a:srgbClr val="000000"/>
                </a:solidFill>
              </a:rPr>
              <a:t>.</a:t>
            </a:r>
          </a:p>
        </p:txBody>
      </p:sp>
      <p:sp>
        <p:nvSpPr>
          <p:cNvPr id="7" name="Rounded Rectangle 6">
            <a:extLst>
              <a:ext uri="{FF2B5EF4-FFF2-40B4-BE49-F238E27FC236}">
                <a16:creationId xmlns:a16="http://schemas.microsoft.com/office/drawing/2014/main" id="{15BF237F-1D39-26EB-8C52-BA1687F3CDFC}"/>
              </a:ext>
            </a:extLst>
          </p:cNvPr>
          <p:cNvSpPr/>
          <p:nvPr/>
        </p:nvSpPr>
        <p:spPr>
          <a:xfrm>
            <a:off x="4770986" y="3563389"/>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Đưa xăng vào xilanh khi cần</a:t>
            </a:r>
            <a:r>
              <a:rPr lang="en-US" sz="2000">
                <a:solidFill>
                  <a:srgbClr val="000000"/>
                </a:solidFill>
              </a:rPr>
              <a:t>.</a:t>
            </a:r>
          </a:p>
        </p:txBody>
      </p:sp>
      <p:sp>
        <p:nvSpPr>
          <p:cNvPr id="8" name="Rounded Rectangle 7">
            <a:extLst>
              <a:ext uri="{FF2B5EF4-FFF2-40B4-BE49-F238E27FC236}">
                <a16:creationId xmlns:a16="http://schemas.microsoft.com/office/drawing/2014/main" id="{D4F02CC3-CDDD-9E0B-5AF7-4E3A2AD06CA5}"/>
              </a:ext>
            </a:extLst>
          </p:cNvPr>
          <p:cNvSpPr/>
          <p:nvPr/>
        </p:nvSpPr>
        <p:spPr>
          <a:xfrm>
            <a:off x="357139" y="3563389"/>
            <a:ext cx="4053700" cy="1277257"/>
          </a:xfrm>
          <a:prstGeom prst="roundRect">
            <a:avLst/>
          </a:prstGeom>
          <a:solidFill>
            <a:schemeClr val="bg1">
              <a:lumMod val="50000"/>
            </a:schemeClr>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chemeClr val="accent4"/>
                </a:solidFill>
              </a:rPr>
              <a:t>C. Trộn xăng và không khí đúng nồng độ.</a:t>
            </a:r>
          </a:p>
        </p:txBody>
      </p:sp>
      <p:sp>
        <p:nvSpPr>
          <p:cNvPr id="9" name="TextBox 15">
            <a:extLst>
              <a:ext uri="{FF2B5EF4-FFF2-40B4-BE49-F238E27FC236}">
                <a16:creationId xmlns:a16="http://schemas.microsoft.com/office/drawing/2014/main" id="{3A06DEAF-8EBD-BB2C-86E3-F9D0B9856831}"/>
              </a:ext>
            </a:extLst>
          </p:cNvPr>
          <p:cNvSpPr txBox="1"/>
          <p:nvPr/>
        </p:nvSpPr>
        <p:spPr>
          <a:xfrm>
            <a:off x="0" y="1131316"/>
            <a:ext cx="9144000"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1: </a:t>
            </a:r>
            <a:r>
              <a:rPr lang="vi-VN" sz="2000">
                <a:latin typeface="+mn-lt"/>
              </a:rPr>
              <a:t>Bộ chế hòa khí ở động cơ xăng dùng để:</a:t>
            </a:r>
          </a:p>
        </p:txBody>
      </p:sp>
    </p:spTree>
    <p:extLst>
      <p:ext uri="{BB962C8B-B14F-4D97-AF65-F5344CB8AC3E}">
        <p14:creationId xmlns:p14="http://schemas.microsoft.com/office/powerpoint/2010/main" val="20503060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out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0" y="178512"/>
            <a:ext cx="9144000" cy="820674"/>
          </a:xfrm>
          <a:prstGeom prst="rect">
            <a:avLst/>
          </a:prstGeom>
          <a:noFill/>
        </p:spPr>
        <p:txBody>
          <a:bodyPr wrap="square" rtlCol="0">
            <a:spAutoFit/>
          </a:bodyPr>
          <a:lstStyle/>
          <a:p>
            <a:pPr algn="ctr">
              <a:lnSpc>
                <a:spcPct val="150000"/>
              </a:lnSpc>
            </a:pPr>
            <a:r>
              <a:rPr lang="en-US" sz="3600" b="1"/>
              <a:t>KHỞI ĐỘNG</a:t>
            </a:r>
            <a:endParaRPr lang="vi-VN" sz="3600" b="1"/>
          </a:p>
        </p:txBody>
      </p:sp>
      <p:pic>
        <p:nvPicPr>
          <p:cNvPr id="1026" name="Picture 2" descr="Thuận lợi và hạn chế của ôtô điện - VnExpress"/>
          <p:cNvPicPr>
            <a:picLocks noChangeAspect="1" noChangeArrowheads="1"/>
          </p:cNvPicPr>
          <p:nvPr/>
        </p:nvPicPr>
        <p:blipFill rotWithShape="1">
          <a:blip r:embed="rId2">
            <a:extLst>
              <a:ext uri="{28A0092B-C50C-407E-A947-70E740481C1C}">
                <a14:useLocalDpi xmlns:a14="http://schemas.microsoft.com/office/drawing/2010/main" val="0"/>
              </a:ext>
            </a:extLst>
          </a:blip>
          <a:srcRect l="4169" r="5847"/>
          <a:stretch/>
        </p:blipFill>
        <p:spPr bwMode="auto">
          <a:xfrm>
            <a:off x="4698274" y="1462235"/>
            <a:ext cx="3289300" cy="219326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46305" y="1462235"/>
            <a:ext cx="3675753" cy="2700449"/>
            <a:chOff x="243655" y="3316766"/>
            <a:chExt cx="3675753" cy="2700449"/>
          </a:xfrm>
        </p:grpSpPr>
        <p:sp>
          <p:nvSpPr>
            <p:cNvPr id="7" name="Right Arrow 6"/>
            <p:cNvSpPr/>
            <p:nvPr/>
          </p:nvSpPr>
          <p:spPr>
            <a:xfrm>
              <a:off x="243655" y="4334337"/>
              <a:ext cx="469867" cy="66530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5344" y="3316766"/>
              <a:ext cx="2954064" cy="2700449"/>
            </a:xfrm>
            <a:prstGeom prst="roundRect">
              <a:avLst>
                <a:gd name="adj" fmla="val 13120"/>
              </a:avLst>
            </a:prstGeom>
            <a:solidFill>
              <a:schemeClr val="accent4"/>
            </a:solidFill>
            <a:ln w="19050">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a:solidFill>
                    <a:srgbClr val="000000"/>
                  </a:solidFill>
                </a:rPr>
                <a:t>Ô tô, tàu thủy, tàu hỏa thường sử dụng động cơ đốt trong làm nguồn động lực</a:t>
              </a:r>
              <a:r>
                <a:rPr lang="en-US" sz="2200">
                  <a:solidFill>
                    <a:srgbClr val="000000"/>
                  </a:solidFill>
                </a:rPr>
                <a:t>.</a:t>
              </a:r>
            </a:p>
          </p:txBody>
        </p:sp>
      </p:grpSp>
    </p:spTree>
    <p:extLst>
      <p:ext uri="{BB962C8B-B14F-4D97-AF65-F5344CB8AC3E}">
        <p14:creationId xmlns:p14="http://schemas.microsoft.com/office/powerpoint/2010/main" val="15666853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20674"/>
          </a:xfrm>
          <a:prstGeom prst="rect">
            <a:avLst/>
          </a:prstGeom>
          <a:noFill/>
        </p:spPr>
        <p:txBody>
          <a:bodyPr wrap="square" rtlCol="0">
            <a:spAutoFit/>
          </a:bodyPr>
          <a:lstStyle/>
          <a:p>
            <a:pPr algn="ctr">
              <a:lnSpc>
                <a:spcPct val="150000"/>
              </a:lnSpc>
            </a:pPr>
            <a:r>
              <a:rPr lang="en-US" sz="3600" b="1"/>
              <a:t>LUYỆN TẬP</a:t>
            </a:r>
            <a:endParaRPr lang="vi-VN" sz="3600" b="1"/>
          </a:p>
        </p:txBody>
      </p:sp>
      <p:sp>
        <p:nvSpPr>
          <p:cNvPr id="4" name="Rounded Rectangle 3">
            <a:extLst>
              <a:ext uri="{FF2B5EF4-FFF2-40B4-BE49-F238E27FC236}">
                <a16:creationId xmlns:a16="http://schemas.microsoft.com/office/drawing/2014/main" id="{F8F2F0A6-F1CF-0111-C5BD-F8733B7B5351}"/>
              </a:ext>
            </a:extLst>
          </p:cNvPr>
          <p:cNvSpPr/>
          <p:nvPr/>
        </p:nvSpPr>
        <p:spPr>
          <a:xfrm>
            <a:off x="357139" y="2080755"/>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Cung cấp nhiên liệu </a:t>
            </a:r>
            <a:endParaRPr lang="en-US" sz="2000">
              <a:solidFill>
                <a:srgbClr val="000000"/>
              </a:solidFill>
            </a:endParaRPr>
          </a:p>
          <a:p>
            <a:pPr algn="ctr">
              <a:lnSpc>
                <a:spcPct val="150000"/>
              </a:lnSpc>
            </a:pPr>
            <a:r>
              <a:rPr lang="vi-VN" sz="2000">
                <a:solidFill>
                  <a:srgbClr val="000000"/>
                </a:solidFill>
              </a:rPr>
              <a:t>vào xilanh</a:t>
            </a:r>
            <a:r>
              <a:rPr lang="en-US" sz="2000">
                <a:solidFill>
                  <a:srgbClr val="000000"/>
                </a:solidFill>
              </a:rPr>
              <a:t>.</a:t>
            </a:r>
          </a:p>
        </p:txBody>
      </p:sp>
      <p:sp>
        <p:nvSpPr>
          <p:cNvPr id="5" name="Rounded Rectangle 4">
            <a:extLst>
              <a:ext uri="{FF2B5EF4-FFF2-40B4-BE49-F238E27FC236}">
                <a16:creationId xmlns:a16="http://schemas.microsoft.com/office/drawing/2014/main" id="{0EB8EB02-8EFF-91C0-A975-61E68A9234DE}"/>
              </a:ext>
            </a:extLst>
          </p:cNvPr>
          <p:cNvSpPr/>
          <p:nvPr/>
        </p:nvSpPr>
        <p:spPr>
          <a:xfrm>
            <a:off x="4770986" y="2085381"/>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Cung cấp không khí </a:t>
            </a:r>
            <a:endParaRPr lang="en-US" sz="2000">
              <a:solidFill>
                <a:srgbClr val="000000"/>
              </a:solidFill>
            </a:endParaRPr>
          </a:p>
          <a:p>
            <a:pPr algn="ctr">
              <a:lnSpc>
                <a:spcPct val="150000"/>
              </a:lnSpc>
            </a:pPr>
            <a:r>
              <a:rPr lang="vi-VN" sz="2000">
                <a:solidFill>
                  <a:srgbClr val="000000"/>
                </a:solidFill>
              </a:rPr>
              <a:t>vào xilanh</a:t>
            </a:r>
            <a:r>
              <a:rPr lang="en-US" sz="2000">
                <a:solidFill>
                  <a:srgbClr val="000000"/>
                </a:solidFill>
              </a:rPr>
              <a:t>.</a:t>
            </a:r>
          </a:p>
        </p:txBody>
      </p:sp>
      <p:sp>
        <p:nvSpPr>
          <p:cNvPr id="6" name="Rounded Rectangle 5">
            <a:extLst>
              <a:ext uri="{FF2B5EF4-FFF2-40B4-BE49-F238E27FC236}">
                <a16:creationId xmlns:a16="http://schemas.microsoft.com/office/drawing/2014/main" id="{D4F02CC3-CDDD-9E0B-5AF7-4E3A2AD06CA5}"/>
              </a:ext>
            </a:extLst>
          </p:cNvPr>
          <p:cNvSpPr/>
          <p:nvPr/>
        </p:nvSpPr>
        <p:spPr>
          <a:xfrm>
            <a:off x="357139" y="3563389"/>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Cung cấp nhiên liệu và không khí vào xilanh</a:t>
            </a:r>
            <a:r>
              <a:rPr lang="en-US" sz="2000">
                <a:solidFill>
                  <a:srgbClr val="000000"/>
                </a:solidFill>
              </a:rPr>
              <a:t>.</a:t>
            </a:r>
          </a:p>
        </p:txBody>
      </p:sp>
      <p:sp>
        <p:nvSpPr>
          <p:cNvPr id="7" name="Rounded Rectangle 6">
            <a:extLst>
              <a:ext uri="{FF2B5EF4-FFF2-40B4-BE49-F238E27FC236}">
                <a16:creationId xmlns:a16="http://schemas.microsoft.com/office/drawing/2014/main" id="{15BF237F-1D39-26EB-8C52-BA1687F3CDFC}"/>
              </a:ext>
            </a:extLst>
          </p:cNvPr>
          <p:cNvSpPr/>
          <p:nvPr/>
        </p:nvSpPr>
        <p:spPr>
          <a:xfrm>
            <a:off x="4770986" y="3563389"/>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Cung cấp nhiên liệu và không khí sạch vào xilanh</a:t>
            </a:r>
            <a:r>
              <a:rPr lang="en-US" sz="2000">
                <a:solidFill>
                  <a:srgbClr val="000000"/>
                </a:solidFill>
              </a:rPr>
              <a:t>.</a:t>
            </a:r>
          </a:p>
        </p:txBody>
      </p:sp>
      <p:sp>
        <p:nvSpPr>
          <p:cNvPr id="8" name="Rounded Rectangle 7">
            <a:extLst>
              <a:ext uri="{FF2B5EF4-FFF2-40B4-BE49-F238E27FC236}">
                <a16:creationId xmlns:a16="http://schemas.microsoft.com/office/drawing/2014/main" id="{D4F02CC3-CDDD-9E0B-5AF7-4E3A2AD06CA5}"/>
              </a:ext>
            </a:extLst>
          </p:cNvPr>
          <p:cNvSpPr/>
          <p:nvPr/>
        </p:nvSpPr>
        <p:spPr>
          <a:xfrm>
            <a:off x="4770986" y="3563388"/>
            <a:ext cx="4053700" cy="1277257"/>
          </a:xfrm>
          <a:prstGeom prst="roundRect">
            <a:avLst/>
          </a:prstGeom>
          <a:solidFill>
            <a:schemeClr val="bg1">
              <a:lumMod val="50000"/>
            </a:schemeClr>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chemeClr val="accent4"/>
                </a:solidFill>
              </a:rPr>
              <a:t>D. Cung cấp nhiên liệu và không khí sạch vào xilanh.</a:t>
            </a:r>
          </a:p>
        </p:txBody>
      </p:sp>
      <p:sp>
        <p:nvSpPr>
          <p:cNvPr id="9" name="TextBox 15">
            <a:extLst>
              <a:ext uri="{FF2B5EF4-FFF2-40B4-BE49-F238E27FC236}">
                <a16:creationId xmlns:a16="http://schemas.microsoft.com/office/drawing/2014/main" id="{3A06DEAF-8EBD-BB2C-86E3-F9D0B9856831}"/>
              </a:ext>
            </a:extLst>
          </p:cNvPr>
          <p:cNvSpPr txBox="1"/>
          <p:nvPr/>
        </p:nvSpPr>
        <p:spPr>
          <a:xfrm>
            <a:off x="0" y="1131316"/>
            <a:ext cx="9144000"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2: </a:t>
            </a:r>
            <a:r>
              <a:rPr lang="vi-VN" sz="2000">
                <a:latin typeface="+mn-lt"/>
              </a:rPr>
              <a:t>Nhiệm vụ của hệ thống nhiên liệu trong động cơ Diesel là:</a:t>
            </a:r>
          </a:p>
        </p:txBody>
      </p:sp>
    </p:spTree>
    <p:extLst>
      <p:ext uri="{BB962C8B-B14F-4D97-AF65-F5344CB8AC3E}">
        <p14:creationId xmlns:p14="http://schemas.microsoft.com/office/powerpoint/2010/main" val="12421063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out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20674"/>
          </a:xfrm>
          <a:prstGeom prst="rect">
            <a:avLst/>
          </a:prstGeom>
          <a:noFill/>
        </p:spPr>
        <p:txBody>
          <a:bodyPr wrap="square" rtlCol="0">
            <a:spAutoFit/>
          </a:bodyPr>
          <a:lstStyle/>
          <a:p>
            <a:pPr algn="ctr">
              <a:lnSpc>
                <a:spcPct val="150000"/>
              </a:lnSpc>
            </a:pPr>
            <a:r>
              <a:rPr lang="en-US" sz="3600" b="1"/>
              <a:t>LUYỆN TẬP</a:t>
            </a:r>
            <a:endParaRPr lang="vi-VN" sz="3600" b="1"/>
          </a:p>
        </p:txBody>
      </p:sp>
      <p:sp>
        <p:nvSpPr>
          <p:cNvPr id="4" name="Rounded Rectangle 3">
            <a:extLst>
              <a:ext uri="{FF2B5EF4-FFF2-40B4-BE49-F238E27FC236}">
                <a16:creationId xmlns:a16="http://schemas.microsoft.com/office/drawing/2014/main" id="{F8F2F0A6-F1CF-0111-C5BD-F8733B7B5351}"/>
              </a:ext>
            </a:extLst>
          </p:cNvPr>
          <p:cNvSpPr/>
          <p:nvPr/>
        </p:nvSpPr>
        <p:spPr>
          <a:xfrm>
            <a:off x="357139" y="2080755"/>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Bình xăng</a:t>
            </a:r>
            <a:r>
              <a:rPr lang="en-US" sz="2000">
                <a:solidFill>
                  <a:srgbClr val="000000"/>
                </a:solidFill>
              </a:rPr>
              <a:t>.</a:t>
            </a:r>
          </a:p>
        </p:txBody>
      </p:sp>
      <p:sp>
        <p:nvSpPr>
          <p:cNvPr id="5" name="Rounded Rectangle 4">
            <a:extLst>
              <a:ext uri="{FF2B5EF4-FFF2-40B4-BE49-F238E27FC236}">
                <a16:creationId xmlns:a16="http://schemas.microsoft.com/office/drawing/2014/main" id="{0EB8EB02-8EFF-91C0-A975-61E68A9234DE}"/>
              </a:ext>
            </a:extLst>
          </p:cNvPr>
          <p:cNvSpPr/>
          <p:nvPr/>
        </p:nvSpPr>
        <p:spPr>
          <a:xfrm>
            <a:off x="4770986" y="2085381"/>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Bầu phao</a:t>
            </a:r>
            <a:r>
              <a:rPr lang="en-US" sz="2000">
                <a:solidFill>
                  <a:srgbClr val="000000"/>
                </a:solidFill>
              </a:rPr>
              <a:t>.</a:t>
            </a:r>
          </a:p>
        </p:txBody>
      </p:sp>
      <p:sp>
        <p:nvSpPr>
          <p:cNvPr id="6" name="Rounded Rectangle 5">
            <a:extLst>
              <a:ext uri="{FF2B5EF4-FFF2-40B4-BE49-F238E27FC236}">
                <a16:creationId xmlns:a16="http://schemas.microsoft.com/office/drawing/2014/main" id="{D4F02CC3-CDDD-9E0B-5AF7-4E3A2AD06CA5}"/>
              </a:ext>
            </a:extLst>
          </p:cNvPr>
          <p:cNvSpPr/>
          <p:nvPr/>
        </p:nvSpPr>
        <p:spPr>
          <a:xfrm>
            <a:off x="357139" y="3563389"/>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Họng khuếch tán</a:t>
            </a:r>
            <a:r>
              <a:rPr lang="en-US" sz="2000">
                <a:solidFill>
                  <a:srgbClr val="000000"/>
                </a:solidFill>
              </a:rPr>
              <a:t>.</a:t>
            </a:r>
          </a:p>
        </p:txBody>
      </p:sp>
      <p:sp>
        <p:nvSpPr>
          <p:cNvPr id="7" name="Rounded Rectangle 6">
            <a:extLst>
              <a:ext uri="{FF2B5EF4-FFF2-40B4-BE49-F238E27FC236}">
                <a16:creationId xmlns:a16="http://schemas.microsoft.com/office/drawing/2014/main" id="{15BF237F-1D39-26EB-8C52-BA1687F3CDFC}"/>
              </a:ext>
            </a:extLst>
          </p:cNvPr>
          <p:cNvSpPr/>
          <p:nvPr/>
        </p:nvSpPr>
        <p:spPr>
          <a:xfrm>
            <a:off x="4770986" y="3563389"/>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Bầu lọc</a:t>
            </a:r>
            <a:r>
              <a:rPr lang="en-US" sz="2000">
                <a:solidFill>
                  <a:srgbClr val="000000"/>
                </a:solidFill>
              </a:rPr>
              <a:t>.</a:t>
            </a:r>
          </a:p>
        </p:txBody>
      </p:sp>
      <p:sp>
        <p:nvSpPr>
          <p:cNvPr id="8" name="Rounded Rectangle 7">
            <a:extLst>
              <a:ext uri="{FF2B5EF4-FFF2-40B4-BE49-F238E27FC236}">
                <a16:creationId xmlns:a16="http://schemas.microsoft.com/office/drawing/2014/main" id="{D4F02CC3-CDDD-9E0B-5AF7-4E3A2AD06CA5}"/>
              </a:ext>
            </a:extLst>
          </p:cNvPr>
          <p:cNvSpPr/>
          <p:nvPr/>
        </p:nvSpPr>
        <p:spPr>
          <a:xfrm>
            <a:off x="4770986" y="2080755"/>
            <a:ext cx="4053700" cy="1277257"/>
          </a:xfrm>
          <a:prstGeom prst="roundRect">
            <a:avLst/>
          </a:prstGeom>
          <a:solidFill>
            <a:schemeClr val="bg1">
              <a:lumMod val="50000"/>
            </a:schemeClr>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chemeClr val="accent4"/>
                </a:solidFill>
              </a:rPr>
              <a:t>B. Bầu phao.</a:t>
            </a:r>
          </a:p>
        </p:txBody>
      </p:sp>
      <p:sp>
        <p:nvSpPr>
          <p:cNvPr id="9" name="TextBox 15">
            <a:extLst>
              <a:ext uri="{FF2B5EF4-FFF2-40B4-BE49-F238E27FC236}">
                <a16:creationId xmlns:a16="http://schemas.microsoft.com/office/drawing/2014/main" id="{3A06DEAF-8EBD-BB2C-86E3-F9D0B9856831}"/>
              </a:ext>
            </a:extLst>
          </p:cNvPr>
          <p:cNvSpPr txBox="1"/>
          <p:nvPr/>
        </p:nvSpPr>
        <p:spPr>
          <a:xfrm>
            <a:off x="0" y="893561"/>
            <a:ext cx="9144000"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3: </a:t>
            </a:r>
            <a:r>
              <a:rPr lang="vi-VN" sz="2000">
                <a:latin typeface="+mn-lt"/>
              </a:rPr>
              <a:t>Ở hệ thống nhiên liệu dùng bộ chế hòa khí, bơm hút xăng </a:t>
            </a:r>
            <a:endParaRPr lang="en-US" sz="2000">
              <a:latin typeface="+mn-lt"/>
            </a:endParaRPr>
          </a:p>
          <a:p>
            <a:pPr algn="ctr">
              <a:lnSpc>
                <a:spcPct val="150000"/>
              </a:lnSpc>
            </a:pPr>
            <a:r>
              <a:rPr lang="vi-VN" sz="2000">
                <a:latin typeface="+mn-lt"/>
              </a:rPr>
              <a:t>tới vị trí nào của bộ chế hòa khí?</a:t>
            </a:r>
          </a:p>
        </p:txBody>
      </p:sp>
    </p:spTree>
    <p:extLst>
      <p:ext uri="{BB962C8B-B14F-4D97-AF65-F5344CB8AC3E}">
        <p14:creationId xmlns:p14="http://schemas.microsoft.com/office/powerpoint/2010/main" val="10732848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out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20674"/>
          </a:xfrm>
          <a:prstGeom prst="rect">
            <a:avLst/>
          </a:prstGeom>
          <a:noFill/>
        </p:spPr>
        <p:txBody>
          <a:bodyPr wrap="square" rtlCol="0">
            <a:spAutoFit/>
          </a:bodyPr>
          <a:lstStyle/>
          <a:p>
            <a:pPr algn="ctr">
              <a:lnSpc>
                <a:spcPct val="150000"/>
              </a:lnSpc>
            </a:pPr>
            <a:r>
              <a:rPr lang="en-US" sz="3600" b="1"/>
              <a:t>LUYỆN TẬP</a:t>
            </a:r>
            <a:endParaRPr lang="vi-VN" sz="3600" b="1"/>
          </a:p>
        </p:txBody>
      </p:sp>
      <p:sp>
        <p:nvSpPr>
          <p:cNvPr id="4" name="Rounded Rectangle 3">
            <a:extLst>
              <a:ext uri="{FF2B5EF4-FFF2-40B4-BE49-F238E27FC236}">
                <a16:creationId xmlns:a16="http://schemas.microsoft.com/office/drawing/2014/main" id="{F8F2F0A6-F1CF-0111-C5BD-F8733B7B5351}"/>
              </a:ext>
            </a:extLst>
          </p:cNvPr>
          <p:cNvSpPr/>
          <p:nvPr/>
        </p:nvSpPr>
        <p:spPr>
          <a:xfrm>
            <a:off x="357139" y="2080755"/>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Bộ chế hòa khí</a:t>
            </a:r>
            <a:r>
              <a:rPr lang="en-US" sz="2000">
                <a:solidFill>
                  <a:srgbClr val="000000"/>
                </a:solidFill>
              </a:rPr>
              <a:t>.</a:t>
            </a:r>
          </a:p>
        </p:txBody>
      </p:sp>
      <p:sp>
        <p:nvSpPr>
          <p:cNvPr id="5" name="Rounded Rectangle 4">
            <a:extLst>
              <a:ext uri="{FF2B5EF4-FFF2-40B4-BE49-F238E27FC236}">
                <a16:creationId xmlns:a16="http://schemas.microsoft.com/office/drawing/2014/main" id="{0EB8EB02-8EFF-91C0-A975-61E68A9234DE}"/>
              </a:ext>
            </a:extLst>
          </p:cNvPr>
          <p:cNvSpPr/>
          <p:nvPr/>
        </p:nvSpPr>
        <p:spPr>
          <a:xfrm>
            <a:off x="4770986" y="2085381"/>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Bộ điều khiển trung tâm</a:t>
            </a:r>
            <a:r>
              <a:rPr lang="en-US" sz="2000">
                <a:solidFill>
                  <a:srgbClr val="000000"/>
                </a:solidFill>
              </a:rPr>
              <a:t>.</a:t>
            </a:r>
          </a:p>
        </p:txBody>
      </p:sp>
      <p:sp>
        <p:nvSpPr>
          <p:cNvPr id="6" name="Rounded Rectangle 5">
            <a:extLst>
              <a:ext uri="{FF2B5EF4-FFF2-40B4-BE49-F238E27FC236}">
                <a16:creationId xmlns:a16="http://schemas.microsoft.com/office/drawing/2014/main" id="{D4F02CC3-CDDD-9E0B-5AF7-4E3A2AD06CA5}"/>
              </a:ext>
            </a:extLst>
          </p:cNvPr>
          <p:cNvSpPr/>
          <p:nvPr/>
        </p:nvSpPr>
        <p:spPr>
          <a:xfrm>
            <a:off x="357139" y="3563389"/>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Bộ ổn định áp suất</a:t>
            </a:r>
            <a:r>
              <a:rPr lang="en-US" sz="2000">
                <a:solidFill>
                  <a:srgbClr val="000000"/>
                </a:solidFill>
              </a:rPr>
              <a:t>.</a:t>
            </a:r>
          </a:p>
        </p:txBody>
      </p:sp>
      <p:sp>
        <p:nvSpPr>
          <p:cNvPr id="7" name="Rounded Rectangle 6">
            <a:extLst>
              <a:ext uri="{FF2B5EF4-FFF2-40B4-BE49-F238E27FC236}">
                <a16:creationId xmlns:a16="http://schemas.microsoft.com/office/drawing/2014/main" id="{15BF237F-1D39-26EB-8C52-BA1687F3CDFC}"/>
              </a:ext>
            </a:extLst>
          </p:cNvPr>
          <p:cNvSpPr/>
          <p:nvPr/>
        </p:nvSpPr>
        <p:spPr>
          <a:xfrm>
            <a:off x="4770986" y="3563389"/>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Các cảm biến</a:t>
            </a:r>
            <a:r>
              <a:rPr lang="en-US" sz="2000">
                <a:solidFill>
                  <a:srgbClr val="000000"/>
                </a:solidFill>
              </a:rPr>
              <a:t>.</a:t>
            </a:r>
          </a:p>
        </p:txBody>
      </p:sp>
      <p:sp>
        <p:nvSpPr>
          <p:cNvPr id="8" name="Rounded Rectangle 7">
            <a:extLst>
              <a:ext uri="{FF2B5EF4-FFF2-40B4-BE49-F238E27FC236}">
                <a16:creationId xmlns:a16="http://schemas.microsoft.com/office/drawing/2014/main" id="{D4F02CC3-CDDD-9E0B-5AF7-4E3A2AD06CA5}"/>
              </a:ext>
            </a:extLst>
          </p:cNvPr>
          <p:cNvSpPr/>
          <p:nvPr/>
        </p:nvSpPr>
        <p:spPr>
          <a:xfrm>
            <a:off x="357139" y="2080754"/>
            <a:ext cx="4053700" cy="1277257"/>
          </a:xfrm>
          <a:prstGeom prst="roundRect">
            <a:avLst/>
          </a:prstGeom>
          <a:solidFill>
            <a:schemeClr val="bg1">
              <a:lumMod val="50000"/>
            </a:schemeClr>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chemeClr val="accent4"/>
                </a:solidFill>
              </a:rPr>
              <a:t>A. Bộ chế hòa khí.</a:t>
            </a:r>
          </a:p>
        </p:txBody>
      </p:sp>
      <p:sp>
        <p:nvSpPr>
          <p:cNvPr id="9" name="TextBox 15">
            <a:extLst>
              <a:ext uri="{FF2B5EF4-FFF2-40B4-BE49-F238E27FC236}">
                <a16:creationId xmlns:a16="http://schemas.microsoft.com/office/drawing/2014/main" id="{3A06DEAF-8EBD-BB2C-86E3-F9D0B9856831}"/>
              </a:ext>
            </a:extLst>
          </p:cNvPr>
          <p:cNvSpPr txBox="1"/>
          <p:nvPr/>
        </p:nvSpPr>
        <p:spPr>
          <a:xfrm>
            <a:off x="0" y="1131316"/>
            <a:ext cx="9144000"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4: </a:t>
            </a:r>
            <a:r>
              <a:rPr lang="vi-VN" sz="2000">
                <a:latin typeface="+mn-lt"/>
              </a:rPr>
              <a:t>Sơ đồ khối hệ thống phun xăng </a:t>
            </a:r>
            <a:r>
              <a:rPr lang="vi-VN" sz="2000" b="1">
                <a:latin typeface="+mn-lt"/>
              </a:rPr>
              <a:t>không</a:t>
            </a:r>
            <a:r>
              <a:rPr lang="vi-VN" sz="2000">
                <a:latin typeface="+mn-lt"/>
              </a:rPr>
              <a:t> có khối nào sau đây?</a:t>
            </a:r>
          </a:p>
        </p:txBody>
      </p:sp>
    </p:spTree>
    <p:extLst>
      <p:ext uri="{BB962C8B-B14F-4D97-AF65-F5344CB8AC3E}">
        <p14:creationId xmlns:p14="http://schemas.microsoft.com/office/powerpoint/2010/main" val="39724324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out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20674"/>
          </a:xfrm>
          <a:prstGeom prst="rect">
            <a:avLst/>
          </a:prstGeom>
          <a:noFill/>
        </p:spPr>
        <p:txBody>
          <a:bodyPr wrap="square" rtlCol="0">
            <a:spAutoFit/>
          </a:bodyPr>
          <a:lstStyle/>
          <a:p>
            <a:pPr algn="ctr">
              <a:lnSpc>
                <a:spcPct val="150000"/>
              </a:lnSpc>
            </a:pPr>
            <a:r>
              <a:rPr lang="en-US" sz="3600" b="1"/>
              <a:t>LUYỆN TẬP</a:t>
            </a:r>
            <a:endParaRPr lang="vi-VN" sz="3600" b="1"/>
          </a:p>
        </p:txBody>
      </p:sp>
      <p:sp>
        <p:nvSpPr>
          <p:cNvPr id="4" name="Rounded Rectangle 3">
            <a:extLst>
              <a:ext uri="{FF2B5EF4-FFF2-40B4-BE49-F238E27FC236}">
                <a16:creationId xmlns:a16="http://schemas.microsoft.com/office/drawing/2014/main" id="{F8F2F0A6-F1CF-0111-C5BD-F8733B7B5351}"/>
              </a:ext>
            </a:extLst>
          </p:cNvPr>
          <p:cNvSpPr/>
          <p:nvPr/>
        </p:nvSpPr>
        <p:spPr>
          <a:xfrm>
            <a:off x="357139" y="2080755"/>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Bơm chuyển nhiên liệu</a:t>
            </a:r>
            <a:r>
              <a:rPr lang="en-US" sz="2000">
                <a:solidFill>
                  <a:srgbClr val="000000"/>
                </a:solidFill>
              </a:rPr>
              <a:t>.</a:t>
            </a:r>
          </a:p>
        </p:txBody>
      </p:sp>
      <p:sp>
        <p:nvSpPr>
          <p:cNvPr id="5" name="Rounded Rectangle 4">
            <a:extLst>
              <a:ext uri="{FF2B5EF4-FFF2-40B4-BE49-F238E27FC236}">
                <a16:creationId xmlns:a16="http://schemas.microsoft.com/office/drawing/2014/main" id="{0EB8EB02-8EFF-91C0-A975-61E68A9234DE}"/>
              </a:ext>
            </a:extLst>
          </p:cNvPr>
          <p:cNvSpPr/>
          <p:nvPr/>
        </p:nvSpPr>
        <p:spPr>
          <a:xfrm>
            <a:off x="4770986" y="2085381"/>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Bơm cao áp</a:t>
            </a:r>
            <a:r>
              <a:rPr lang="en-US" sz="2000">
                <a:solidFill>
                  <a:srgbClr val="000000"/>
                </a:solidFill>
              </a:rPr>
              <a:t>.</a:t>
            </a:r>
          </a:p>
        </p:txBody>
      </p:sp>
      <p:sp>
        <p:nvSpPr>
          <p:cNvPr id="6" name="Rounded Rectangle 5">
            <a:extLst>
              <a:ext uri="{FF2B5EF4-FFF2-40B4-BE49-F238E27FC236}">
                <a16:creationId xmlns:a16="http://schemas.microsoft.com/office/drawing/2014/main" id="{D4F02CC3-CDDD-9E0B-5AF7-4E3A2AD06CA5}"/>
              </a:ext>
            </a:extLst>
          </p:cNvPr>
          <p:cNvSpPr/>
          <p:nvPr/>
        </p:nvSpPr>
        <p:spPr>
          <a:xfrm>
            <a:off x="357139" y="3563389"/>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Bầu lọc tinh</a:t>
            </a:r>
            <a:r>
              <a:rPr lang="en-US" sz="2000">
                <a:solidFill>
                  <a:srgbClr val="000000"/>
                </a:solidFill>
              </a:rPr>
              <a:t>.</a:t>
            </a:r>
          </a:p>
        </p:txBody>
      </p:sp>
      <p:sp>
        <p:nvSpPr>
          <p:cNvPr id="7" name="Rounded Rectangle 6">
            <a:extLst>
              <a:ext uri="{FF2B5EF4-FFF2-40B4-BE49-F238E27FC236}">
                <a16:creationId xmlns:a16="http://schemas.microsoft.com/office/drawing/2014/main" id="{15BF237F-1D39-26EB-8C52-BA1687F3CDFC}"/>
              </a:ext>
            </a:extLst>
          </p:cNvPr>
          <p:cNvSpPr/>
          <p:nvPr/>
        </p:nvSpPr>
        <p:spPr>
          <a:xfrm>
            <a:off x="4770986" y="3563389"/>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Bình xăng</a:t>
            </a:r>
            <a:r>
              <a:rPr lang="en-US" sz="2000">
                <a:solidFill>
                  <a:srgbClr val="000000"/>
                </a:solidFill>
              </a:rPr>
              <a:t>.</a:t>
            </a:r>
          </a:p>
        </p:txBody>
      </p:sp>
      <p:sp>
        <p:nvSpPr>
          <p:cNvPr id="8" name="Rounded Rectangle 7">
            <a:extLst>
              <a:ext uri="{FF2B5EF4-FFF2-40B4-BE49-F238E27FC236}">
                <a16:creationId xmlns:a16="http://schemas.microsoft.com/office/drawing/2014/main" id="{D4F02CC3-CDDD-9E0B-5AF7-4E3A2AD06CA5}"/>
              </a:ext>
            </a:extLst>
          </p:cNvPr>
          <p:cNvSpPr/>
          <p:nvPr/>
        </p:nvSpPr>
        <p:spPr>
          <a:xfrm>
            <a:off x="4770986" y="3563388"/>
            <a:ext cx="4053700" cy="1277257"/>
          </a:xfrm>
          <a:prstGeom prst="roundRect">
            <a:avLst/>
          </a:prstGeom>
          <a:solidFill>
            <a:schemeClr val="bg1">
              <a:lumMod val="50000"/>
            </a:schemeClr>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chemeClr val="accent4"/>
                </a:solidFill>
              </a:rPr>
              <a:t>D. Bình xăng.</a:t>
            </a:r>
          </a:p>
        </p:txBody>
      </p:sp>
      <p:sp>
        <p:nvSpPr>
          <p:cNvPr id="9" name="TextBox 15">
            <a:extLst>
              <a:ext uri="{FF2B5EF4-FFF2-40B4-BE49-F238E27FC236}">
                <a16:creationId xmlns:a16="http://schemas.microsoft.com/office/drawing/2014/main" id="{3A06DEAF-8EBD-BB2C-86E3-F9D0B9856831}"/>
              </a:ext>
            </a:extLst>
          </p:cNvPr>
          <p:cNvSpPr txBox="1"/>
          <p:nvPr/>
        </p:nvSpPr>
        <p:spPr>
          <a:xfrm>
            <a:off x="0" y="893561"/>
            <a:ext cx="9144000"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5: </a:t>
            </a:r>
            <a:r>
              <a:rPr lang="vi-VN" sz="2000">
                <a:latin typeface="+mn-lt"/>
              </a:rPr>
              <a:t>Thành phần nào sau đây </a:t>
            </a:r>
            <a:r>
              <a:rPr lang="vi-VN" sz="2000" b="1">
                <a:latin typeface="+mn-lt"/>
              </a:rPr>
              <a:t>không</a:t>
            </a:r>
            <a:r>
              <a:rPr lang="vi-VN" sz="2000">
                <a:latin typeface="+mn-lt"/>
              </a:rPr>
              <a:t> thuộc sơ đồ khối </a:t>
            </a:r>
            <a:endParaRPr lang="en-US" sz="2000">
              <a:latin typeface="+mn-lt"/>
            </a:endParaRPr>
          </a:p>
          <a:p>
            <a:pPr algn="ctr">
              <a:lnSpc>
                <a:spcPct val="150000"/>
              </a:lnSpc>
            </a:pPr>
            <a:r>
              <a:rPr lang="vi-VN" sz="2000">
                <a:latin typeface="+mn-lt"/>
              </a:rPr>
              <a:t>hệ thống nhiên liệu ở động cơ Diesel tích áp?</a:t>
            </a:r>
          </a:p>
        </p:txBody>
      </p:sp>
    </p:spTree>
    <p:extLst>
      <p:ext uri="{BB962C8B-B14F-4D97-AF65-F5344CB8AC3E}">
        <p14:creationId xmlns:p14="http://schemas.microsoft.com/office/powerpoint/2010/main" val="1490412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out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20674"/>
          </a:xfrm>
          <a:prstGeom prst="rect">
            <a:avLst/>
          </a:prstGeom>
          <a:noFill/>
        </p:spPr>
        <p:txBody>
          <a:bodyPr wrap="square" rtlCol="0">
            <a:spAutoFit/>
          </a:bodyPr>
          <a:lstStyle/>
          <a:p>
            <a:pPr algn="ctr">
              <a:lnSpc>
                <a:spcPct val="150000"/>
              </a:lnSpc>
            </a:pPr>
            <a:r>
              <a:rPr lang="en-US" sz="3600" b="1"/>
              <a:t>LUYỆN TẬP</a:t>
            </a:r>
            <a:endParaRPr lang="vi-VN" sz="3600" b="1"/>
          </a:p>
        </p:txBody>
      </p:sp>
      <p:sp>
        <p:nvSpPr>
          <p:cNvPr id="4" name="Rounded Rectangle 3">
            <a:extLst>
              <a:ext uri="{FF2B5EF4-FFF2-40B4-BE49-F238E27FC236}">
                <a16:creationId xmlns:a16="http://schemas.microsoft.com/office/drawing/2014/main" id="{F8F2F0A6-F1CF-0111-C5BD-F8733B7B5351}"/>
              </a:ext>
            </a:extLst>
          </p:cNvPr>
          <p:cNvSpPr/>
          <p:nvPr/>
        </p:nvSpPr>
        <p:spPr>
          <a:xfrm>
            <a:off x="357139" y="2080755"/>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Cảm biến</a:t>
            </a:r>
            <a:r>
              <a:rPr lang="en-US" sz="2000">
                <a:solidFill>
                  <a:srgbClr val="000000"/>
                </a:solidFill>
              </a:rPr>
              <a:t>.</a:t>
            </a:r>
          </a:p>
        </p:txBody>
      </p:sp>
      <p:sp>
        <p:nvSpPr>
          <p:cNvPr id="5" name="Rounded Rectangle 4">
            <a:extLst>
              <a:ext uri="{FF2B5EF4-FFF2-40B4-BE49-F238E27FC236}">
                <a16:creationId xmlns:a16="http://schemas.microsoft.com/office/drawing/2014/main" id="{0EB8EB02-8EFF-91C0-A975-61E68A9234DE}"/>
              </a:ext>
            </a:extLst>
          </p:cNvPr>
          <p:cNvSpPr/>
          <p:nvPr/>
        </p:nvSpPr>
        <p:spPr>
          <a:xfrm>
            <a:off x="4770986" y="2085381"/>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Bộ điều khiển trung tâm</a:t>
            </a:r>
            <a:r>
              <a:rPr lang="en-US" sz="2000">
                <a:solidFill>
                  <a:srgbClr val="000000"/>
                </a:solidFill>
              </a:rPr>
              <a:t>.</a:t>
            </a:r>
          </a:p>
        </p:txBody>
      </p:sp>
      <p:sp>
        <p:nvSpPr>
          <p:cNvPr id="6" name="Rounded Rectangle 5">
            <a:extLst>
              <a:ext uri="{FF2B5EF4-FFF2-40B4-BE49-F238E27FC236}">
                <a16:creationId xmlns:a16="http://schemas.microsoft.com/office/drawing/2014/main" id="{D4F02CC3-CDDD-9E0B-5AF7-4E3A2AD06CA5}"/>
              </a:ext>
            </a:extLst>
          </p:cNvPr>
          <p:cNvSpPr/>
          <p:nvPr/>
        </p:nvSpPr>
        <p:spPr>
          <a:xfrm>
            <a:off x="357139" y="3563389"/>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Bộ ổn định áp suất</a:t>
            </a:r>
            <a:r>
              <a:rPr lang="en-US" sz="2000">
                <a:solidFill>
                  <a:srgbClr val="000000"/>
                </a:solidFill>
              </a:rPr>
              <a:t>.</a:t>
            </a:r>
          </a:p>
        </p:txBody>
      </p:sp>
      <p:sp>
        <p:nvSpPr>
          <p:cNvPr id="7" name="Rounded Rectangle 6">
            <a:extLst>
              <a:ext uri="{FF2B5EF4-FFF2-40B4-BE49-F238E27FC236}">
                <a16:creationId xmlns:a16="http://schemas.microsoft.com/office/drawing/2014/main" id="{15BF237F-1D39-26EB-8C52-BA1687F3CDFC}"/>
              </a:ext>
            </a:extLst>
          </p:cNvPr>
          <p:cNvSpPr/>
          <p:nvPr/>
        </p:nvSpPr>
        <p:spPr>
          <a:xfrm>
            <a:off x="4770986" y="3563389"/>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Vòi phun</a:t>
            </a:r>
            <a:r>
              <a:rPr lang="en-US" sz="2000">
                <a:solidFill>
                  <a:srgbClr val="000000"/>
                </a:solidFill>
              </a:rPr>
              <a:t>.</a:t>
            </a:r>
          </a:p>
        </p:txBody>
      </p:sp>
      <p:sp>
        <p:nvSpPr>
          <p:cNvPr id="8" name="Rounded Rectangle 7">
            <a:extLst>
              <a:ext uri="{FF2B5EF4-FFF2-40B4-BE49-F238E27FC236}">
                <a16:creationId xmlns:a16="http://schemas.microsoft.com/office/drawing/2014/main" id="{D4F02CC3-CDDD-9E0B-5AF7-4E3A2AD06CA5}"/>
              </a:ext>
            </a:extLst>
          </p:cNvPr>
          <p:cNvSpPr/>
          <p:nvPr/>
        </p:nvSpPr>
        <p:spPr>
          <a:xfrm>
            <a:off x="4770986" y="2080755"/>
            <a:ext cx="4053700" cy="1277257"/>
          </a:xfrm>
          <a:prstGeom prst="roundRect">
            <a:avLst/>
          </a:prstGeom>
          <a:solidFill>
            <a:schemeClr val="bg1">
              <a:lumMod val="50000"/>
            </a:schemeClr>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chemeClr val="accent4"/>
                </a:solidFill>
              </a:rPr>
              <a:t>B. Bộ điều khiển trung tâm.</a:t>
            </a:r>
          </a:p>
        </p:txBody>
      </p:sp>
      <p:sp>
        <p:nvSpPr>
          <p:cNvPr id="9" name="TextBox 15">
            <a:extLst>
              <a:ext uri="{FF2B5EF4-FFF2-40B4-BE49-F238E27FC236}">
                <a16:creationId xmlns:a16="http://schemas.microsoft.com/office/drawing/2014/main" id="{3A06DEAF-8EBD-BB2C-86E3-F9D0B9856831}"/>
              </a:ext>
            </a:extLst>
          </p:cNvPr>
          <p:cNvSpPr txBox="1"/>
          <p:nvPr/>
        </p:nvSpPr>
        <p:spPr>
          <a:xfrm>
            <a:off x="0" y="893561"/>
            <a:ext cx="9144000"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6: </a:t>
            </a:r>
            <a:r>
              <a:rPr lang="vi-VN" sz="2000">
                <a:latin typeface="+mn-lt"/>
              </a:rPr>
              <a:t>Bộ phận nào trong hệ thống phun xăng </a:t>
            </a:r>
            <a:endParaRPr lang="en-US" sz="2000">
              <a:latin typeface="+mn-lt"/>
            </a:endParaRPr>
          </a:p>
          <a:p>
            <a:pPr algn="ctr">
              <a:lnSpc>
                <a:spcPct val="150000"/>
              </a:lnSpc>
            </a:pPr>
            <a:r>
              <a:rPr lang="vi-VN" sz="2000">
                <a:latin typeface="+mn-lt"/>
              </a:rPr>
              <a:t>nhận tín hiệu từ cảm biến?</a:t>
            </a:r>
          </a:p>
        </p:txBody>
      </p:sp>
    </p:spTree>
    <p:extLst>
      <p:ext uri="{BB962C8B-B14F-4D97-AF65-F5344CB8AC3E}">
        <p14:creationId xmlns:p14="http://schemas.microsoft.com/office/powerpoint/2010/main" val="42709067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out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20674"/>
          </a:xfrm>
          <a:prstGeom prst="rect">
            <a:avLst/>
          </a:prstGeom>
          <a:noFill/>
        </p:spPr>
        <p:txBody>
          <a:bodyPr wrap="square" rtlCol="0">
            <a:spAutoFit/>
          </a:bodyPr>
          <a:lstStyle/>
          <a:p>
            <a:pPr algn="ctr">
              <a:lnSpc>
                <a:spcPct val="150000"/>
              </a:lnSpc>
            </a:pPr>
            <a:r>
              <a:rPr lang="en-US" sz="3600" b="1"/>
              <a:t>LUYỆN TẬP</a:t>
            </a:r>
            <a:endParaRPr lang="vi-VN" sz="3600" b="1"/>
          </a:p>
        </p:txBody>
      </p:sp>
      <p:sp>
        <p:nvSpPr>
          <p:cNvPr id="4" name="Rounded Rectangle 3">
            <a:extLst>
              <a:ext uri="{FF2B5EF4-FFF2-40B4-BE49-F238E27FC236}">
                <a16:creationId xmlns:a16="http://schemas.microsoft.com/office/drawing/2014/main" id="{F8F2F0A6-F1CF-0111-C5BD-F8733B7B5351}"/>
              </a:ext>
            </a:extLst>
          </p:cNvPr>
          <p:cNvSpPr/>
          <p:nvPr/>
        </p:nvSpPr>
        <p:spPr>
          <a:xfrm>
            <a:off x="357139" y="1637939"/>
            <a:ext cx="4053700" cy="1473332"/>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Thùng nhiên liệu chứa xăng</a:t>
            </a:r>
            <a:r>
              <a:rPr lang="en-US" sz="2000">
                <a:solidFill>
                  <a:srgbClr val="000000"/>
                </a:solidFill>
              </a:rPr>
              <a:t>.</a:t>
            </a:r>
          </a:p>
        </p:txBody>
      </p:sp>
      <p:sp>
        <p:nvSpPr>
          <p:cNvPr id="5" name="Rounded Rectangle 4">
            <a:extLst>
              <a:ext uri="{FF2B5EF4-FFF2-40B4-BE49-F238E27FC236}">
                <a16:creationId xmlns:a16="http://schemas.microsoft.com/office/drawing/2014/main" id="{0EB8EB02-8EFF-91C0-A975-61E68A9234DE}"/>
              </a:ext>
            </a:extLst>
          </p:cNvPr>
          <p:cNvSpPr/>
          <p:nvPr/>
        </p:nvSpPr>
        <p:spPr>
          <a:xfrm>
            <a:off x="4770986" y="1642565"/>
            <a:ext cx="4053700" cy="1473332"/>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Chỉ có một bầu lọc</a:t>
            </a:r>
            <a:r>
              <a:rPr lang="en-US" sz="2000">
                <a:solidFill>
                  <a:srgbClr val="000000"/>
                </a:solidFill>
              </a:rPr>
              <a:t>.</a:t>
            </a:r>
          </a:p>
        </p:txBody>
      </p:sp>
      <p:sp>
        <p:nvSpPr>
          <p:cNvPr id="6" name="Rounded Rectangle 5">
            <a:extLst>
              <a:ext uri="{FF2B5EF4-FFF2-40B4-BE49-F238E27FC236}">
                <a16:creationId xmlns:a16="http://schemas.microsoft.com/office/drawing/2014/main" id="{D4F02CC3-CDDD-9E0B-5AF7-4E3A2AD06CA5}"/>
              </a:ext>
            </a:extLst>
          </p:cNvPr>
          <p:cNvSpPr/>
          <p:nvPr/>
        </p:nvSpPr>
        <p:spPr>
          <a:xfrm>
            <a:off x="357139" y="3367315"/>
            <a:ext cx="4053700" cy="1473332"/>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Đường dầu hồi từ vòi phun về thùng nhiên liệu để giảm áp suất ở vòi phun</a:t>
            </a:r>
            <a:r>
              <a:rPr lang="en-US" sz="2000">
                <a:solidFill>
                  <a:srgbClr val="000000"/>
                </a:solidFill>
              </a:rPr>
              <a:t>.</a:t>
            </a:r>
          </a:p>
        </p:txBody>
      </p:sp>
      <p:sp>
        <p:nvSpPr>
          <p:cNvPr id="7" name="Rounded Rectangle 6">
            <a:extLst>
              <a:ext uri="{FF2B5EF4-FFF2-40B4-BE49-F238E27FC236}">
                <a16:creationId xmlns:a16="http://schemas.microsoft.com/office/drawing/2014/main" id="{15BF237F-1D39-26EB-8C52-BA1687F3CDFC}"/>
              </a:ext>
            </a:extLst>
          </p:cNvPr>
          <p:cNvSpPr/>
          <p:nvPr/>
        </p:nvSpPr>
        <p:spPr>
          <a:xfrm>
            <a:off x="4770986" y="3367315"/>
            <a:ext cx="4053700" cy="1473332"/>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Bơm chuyển đưa nhiên liệu áp suất cao đến ống tích áp</a:t>
            </a:r>
            <a:r>
              <a:rPr lang="en-US" sz="2000">
                <a:solidFill>
                  <a:srgbClr val="000000"/>
                </a:solidFill>
              </a:rPr>
              <a:t>.</a:t>
            </a:r>
          </a:p>
        </p:txBody>
      </p:sp>
      <p:sp>
        <p:nvSpPr>
          <p:cNvPr id="8" name="Rounded Rectangle 7">
            <a:extLst>
              <a:ext uri="{FF2B5EF4-FFF2-40B4-BE49-F238E27FC236}">
                <a16:creationId xmlns:a16="http://schemas.microsoft.com/office/drawing/2014/main" id="{D4F02CC3-CDDD-9E0B-5AF7-4E3A2AD06CA5}"/>
              </a:ext>
            </a:extLst>
          </p:cNvPr>
          <p:cNvSpPr/>
          <p:nvPr/>
        </p:nvSpPr>
        <p:spPr>
          <a:xfrm>
            <a:off x="4770986" y="1637939"/>
            <a:ext cx="4053700" cy="1473332"/>
          </a:xfrm>
          <a:prstGeom prst="roundRect">
            <a:avLst/>
          </a:prstGeom>
          <a:solidFill>
            <a:schemeClr val="bg1">
              <a:lumMod val="50000"/>
            </a:schemeClr>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chemeClr val="accent4"/>
                </a:solidFill>
              </a:rPr>
              <a:t>B. Chỉ có một bầu lọc.</a:t>
            </a:r>
          </a:p>
        </p:txBody>
      </p:sp>
      <p:sp>
        <p:nvSpPr>
          <p:cNvPr id="9" name="TextBox 15">
            <a:extLst>
              <a:ext uri="{FF2B5EF4-FFF2-40B4-BE49-F238E27FC236}">
                <a16:creationId xmlns:a16="http://schemas.microsoft.com/office/drawing/2014/main" id="{3A06DEAF-8EBD-BB2C-86E3-F9D0B9856831}"/>
              </a:ext>
            </a:extLst>
          </p:cNvPr>
          <p:cNvSpPr txBox="1"/>
          <p:nvPr/>
        </p:nvSpPr>
        <p:spPr>
          <a:xfrm>
            <a:off x="0" y="869345"/>
            <a:ext cx="9144000"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7: </a:t>
            </a:r>
            <a:r>
              <a:rPr lang="vi-VN" sz="2000">
                <a:latin typeface="+mn-lt"/>
              </a:rPr>
              <a:t>Ở hệ thống nhiên liệu của động cơ Diesel tích áp</a:t>
            </a:r>
          </a:p>
        </p:txBody>
      </p:sp>
    </p:spTree>
    <p:extLst>
      <p:ext uri="{BB962C8B-B14F-4D97-AF65-F5344CB8AC3E}">
        <p14:creationId xmlns:p14="http://schemas.microsoft.com/office/powerpoint/2010/main" val="11703132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out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20674"/>
          </a:xfrm>
          <a:prstGeom prst="rect">
            <a:avLst/>
          </a:prstGeom>
          <a:noFill/>
        </p:spPr>
        <p:txBody>
          <a:bodyPr wrap="square" rtlCol="0">
            <a:spAutoFit/>
          </a:bodyPr>
          <a:lstStyle/>
          <a:p>
            <a:pPr algn="ctr">
              <a:lnSpc>
                <a:spcPct val="150000"/>
              </a:lnSpc>
            </a:pPr>
            <a:r>
              <a:rPr lang="en-US" sz="3600" b="1"/>
              <a:t>LUYỆN TẬP</a:t>
            </a:r>
            <a:endParaRPr lang="vi-VN" sz="3600" b="1"/>
          </a:p>
        </p:txBody>
      </p:sp>
      <p:sp>
        <p:nvSpPr>
          <p:cNvPr id="4" name="Rounded Rectangle 3">
            <a:extLst>
              <a:ext uri="{FF2B5EF4-FFF2-40B4-BE49-F238E27FC236}">
                <a16:creationId xmlns:a16="http://schemas.microsoft.com/office/drawing/2014/main" id="{F8F2F0A6-F1CF-0111-C5BD-F8733B7B5351}"/>
              </a:ext>
            </a:extLst>
          </p:cNvPr>
          <p:cNvSpPr/>
          <p:nvPr/>
        </p:nvSpPr>
        <p:spPr>
          <a:xfrm>
            <a:off x="357139" y="2080755"/>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Bầu phao</a:t>
            </a:r>
            <a:r>
              <a:rPr lang="en-US" sz="2000">
                <a:solidFill>
                  <a:srgbClr val="000000"/>
                </a:solidFill>
              </a:rPr>
              <a:t>.</a:t>
            </a:r>
          </a:p>
        </p:txBody>
      </p:sp>
      <p:sp>
        <p:nvSpPr>
          <p:cNvPr id="5" name="Rounded Rectangle 4">
            <a:extLst>
              <a:ext uri="{FF2B5EF4-FFF2-40B4-BE49-F238E27FC236}">
                <a16:creationId xmlns:a16="http://schemas.microsoft.com/office/drawing/2014/main" id="{0EB8EB02-8EFF-91C0-A975-61E68A9234DE}"/>
              </a:ext>
            </a:extLst>
          </p:cNvPr>
          <p:cNvSpPr/>
          <p:nvPr/>
        </p:nvSpPr>
        <p:spPr>
          <a:xfrm>
            <a:off x="4770986" y="2085381"/>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Bình xăng</a:t>
            </a:r>
            <a:r>
              <a:rPr lang="en-US" sz="2000">
                <a:solidFill>
                  <a:srgbClr val="000000"/>
                </a:solidFill>
              </a:rPr>
              <a:t>.</a:t>
            </a:r>
          </a:p>
        </p:txBody>
      </p:sp>
      <p:sp>
        <p:nvSpPr>
          <p:cNvPr id="6" name="Rounded Rectangle 5">
            <a:extLst>
              <a:ext uri="{FF2B5EF4-FFF2-40B4-BE49-F238E27FC236}">
                <a16:creationId xmlns:a16="http://schemas.microsoft.com/office/drawing/2014/main" id="{D4F02CC3-CDDD-9E0B-5AF7-4E3A2AD06CA5}"/>
              </a:ext>
            </a:extLst>
          </p:cNvPr>
          <p:cNvSpPr/>
          <p:nvPr/>
        </p:nvSpPr>
        <p:spPr>
          <a:xfrm>
            <a:off x="357139" y="3563389"/>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Họng khuếch tán</a:t>
            </a:r>
            <a:r>
              <a:rPr lang="en-US" sz="2000">
                <a:solidFill>
                  <a:srgbClr val="000000"/>
                </a:solidFill>
              </a:rPr>
              <a:t>.</a:t>
            </a:r>
          </a:p>
        </p:txBody>
      </p:sp>
      <p:sp>
        <p:nvSpPr>
          <p:cNvPr id="7" name="Rounded Rectangle 6">
            <a:extLst>
              <a:ext uri="{FF2B5EF4-FFF2-40B4-BE49-F238E27FC236}">
                <a16:creationId xmlns:a16="http://schemas.microsoft.com/office/drawing/2014/main" id="{15BF237F-1D39-26EB-8C52-BA1687F3CDFC}"/>
              </a:ext>
            </a:extLst>
          </p:cNvPr>
          <p:cNvSpPr/>
          <p:nvPr/>
        </p:nvSpPr>
        <p:spPr>
          <a:xfrm>
            <a:off x="4770986" y="3563389"/>
            <a:ext cx="4053700" cy="1277257"/>
          </a:xfrm>
          <a:prstGeom prst="roundRect">
            <a:avLst/>
          </a:prstGeom>
          <a:solidFill>
            <a:srgbClr val="FFFFFF"/>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Đường ống nạp</a:t>
            </a:r>
            <a:r>
              <a:rPr lang="en-US" sz="2000">
                <a:solidFill>
                  <a:srgbClr val="000000"/>
                </a:solidFill>
              </a:rPr>
              <a:t>.</a:t>
            </a:r>
          </a:p>
        </p:txBody>
      </p:sp>
      <p:sp>
        <p:nvSpPr>
          <p:cNvPr id="8" name="Rounded Rectangle 7">
            <a:extLst>
              <a:ext uri="{FF2B5EF4-FFF2-40B4-BE49-F238E27FC236}">
                <a16:creationId xmlns:a16="http://schemas.microsoft.com/office/drawing/2014/main" id="{D4F02CC3-CDDD-9E0B-5AF7-4E3A2AD06CA5}"/>
              </a:ext>
            </a:extLst>
          </p:cNvPr>
          <p:cNvSpPr/>
          <p:nvPr/>
        </p:nvSpPr>
        <p:spPr>
          <a:xfrm>
            <a:off x="357139" y="3563388"/>
            <a:ext cx="4053700" cy="1277257"/>
          </a:xfrm>
          <a:prstGeom prst="roundRect">
            <a:avLst/>
          </a:prstGeom>
          <a:solidFill>
            <a:schemeClr val="bg1">
              <a:lumMod val="50000"/>
            </a:schemeClr>
          </a:solidFill>
          <a:ln w="285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chemeClr val="accent4"/>
                </a:solidFill>
              </a:rPr>
              <a:t>C. Họng khuếch tán.</a:t>
            </a:r>
          </a:p>
        </p:txBody>
      </p:sp>
      <p:sp>
        <p:nvSpPr>
          <p:cNvPr id="9" name="TextBox 15">
            <a:extLst>
              <a:ext uri="{FF2B5EF4-FFF2-40B4-BE49-F238E27FC236}">
                <a16:creationId xmlns:a16="http://schemas.microsoft.com/office/drawing/2014/main" id="{3A06DEAF-8EBD-BB2C-86E3-F9D0B9856831}"/>
              </a:ext>
            </a:extLst>
          </p:cNvPr>
          <p:cNvSpPr txBox="1"/>
          <p:nvPr/>
        </p:nvSpPr>
        <p:spPr>
          <a:xfrm>
            <a:off x="0" y="893561"/>
            <a:ext cx="9144000"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8: </a:t>
            </a:r>
            <a:r>
              <a:rPr lang="vi-VN" sz="2000">
                <a:latin typeface="+mn-lt"/>
              </a:rPr>
              <a:t>Ở hệ thống nhiên liệu dùng bộ chế hòa khí, xăng </a:t>
            </a:r>
            <a:endParaRPr lang="en-US" sz="2000">
              <a:latin typeface="+mn-lt"/>
            </a:endParaRPr>
          </a:p>
          <a:p>
            <a:pPr algn="ctr">
              <a:lnSpc>
                <a:spcPct val="150000"/>
              </a:lnSpc>
            </a:pPr>
            <a:r>
              <a:rPr lang="vi-VN" sz="2000">
                <a:latin typeface="+mn-lt"/>
              </a:rPr>
              <a:t>và không khí hòa trộn với nhau tại:</a:t>
            </a:r>
          </a:p>
        </p:txBody>
      </p:sp>
    </p:spTree>
    <p:extLst>
      <p:ext uri="{BB962C8B-B14F-4D97-AF65-F5344CB8AC3E}">
        <p14:creationId xmlns:p14="http://schemas.microsoft.com/office/powerpoint/2010/main" val="12606858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out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20674"/>
          </a:xfrm>
          <a:prstGeom prst="rect">
            <a:avLst/>
          </a:prstGeom>
          <a:noFill/>
        </p:spPr>
        <p:txBody>
          <a:bodyPr wrap="square" rtlCol="0">
            <a:spAutoFit/>
          </a:bodyPr>
          <a:lstStyle/>
          <a:p>
            <a:pPr algn="ctr">
              <a:lnSpc>
                <a:spcPct val="150000"/>
              </a:lnSpc>
            </a:pPr>
            <a:r>
              <a:rPr lang="en-US" sz="3600" b="1"/>
              <a:t>LUYỆN TẬP</a:t>
            </a:r>
            <a:endParaRPr lang="vi-VN" sz="3600" b="1"/>
          </a:p>
        </p:txBody>
      </p:sp>
      <p:grpSp>
        <p:nvGrpSpPr>
          <p:cNvPr id="10" name="Group 9"/>
          <p:cNvGrpSpPr/>
          <p:nvPr/>
        </p:nvGrpSpPr>
        <p:grpSpPr>
          <a:xfrm>
            <a:off x="1604447" y="1001577"/>
            <a:ext cx="5944915" cy="2176125"/>
            <a:chOff x="936172" y="1578922"/>
            <a:chExt cx="5944915" cy="2176125"/>
          </a:xfrm>
        </p:grpSpPr>
        <p:sp>
          <p:nvSpPr>
            <p:cNvPr id="11" name="Rounded Rectangle 10"/>
            <p:cNvSpPr/>
            <p:nvPr/>
          </p:nvSpPr>
          <p:spPr>
            <a:xfrm>
              <a:off x="936172" y="1955799"/>
              <a:ext cx="5944915" cy="1799248"/>
            </a:xfrm>
            <a:prstGeom prst="roundRect">
              <a:avLst/>
            </a:prstGeom>
            <a:solidFill>
              <a:schemeClr val="accent4"/>
            </a:solidFill>
            <a:ln w="28575">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Trả lời câu hỏi bài Luyện tập SGK tr.97: </a:t>
              </a:r>
            </a:p>
            <a:p>
              <a:pPr algn="just">
                <a:lnSpc>
                  <a:spcPct val="150000"/>
                </a:lnSpc>
              </a:pPr>
              <a:r>
                <a:rPr lang="vi-VN" sz="2000" i="1">
                  <a:solidFill>
                    <a:srgbClr val="000000"/>
                  </a:solidFill>
                </a:rPr>
                <a:t>Vì sao ở hệ thống nhiên liệu động cơ Diesel phải có bơm cao áp để đưa nhiên liệu đến vòi phun?</a:t>
              </a:r>
              <a:endParaRPr lang="en-US" sz="2000" i="1">
                <a:solidFill>
                  <a:srgbClr val="000000"/>
                </a:solidFill>
              </a:endParaRPr>
            </a:p>
          </p:txBody>
        </p:sp>
        <p:pic>
          <p:nvPicPr>
            <p:cNvPr id="12" name="Picture 11"/>
            <p:cNvPicPr>
              <a:picLocks noChangeAspect="1"/>
            </p:cNvPicPr>
            <p:nvPr/>
          </p:nvPicPr>
          <p:blipFill>
            <a:blip r:embed="rId2"/>
            <a:stretch>
              <a:fillRect/>
            </a:stretch>
          </p:blipFill>
          <p:spPr>
            <a:xfrm>
              <a:off x="3411558" y="1578922"/>
              <a:ext cx="994142" cy="539461"/>
            </a:xfrm>
            <a:prstGeom prst="rect">
              <a:avLst/>
            </a:prstGeom>
          </p:spPr>
        </p:pic>
      </p:grpSp>
      <p:grpSp>
        <p:nvGrpSpPr>
          <p:cNvPr id="13" name="Group 12"/>
          <p:cNvGrpSpPr/>
          <p:nvPr/>
        </p:nvGrpSpPr>
        <p:grpSpPr>
          <a:xfrm>
            <a:off x="1238379" y="3328343"/>
            <a:ext cx="6667242" cy="1577485"/>
            <a:chOff x="355160" y="5734341"/>
            <a:chExt cx="6421463" cy="1577485"/>
          </a:xfrm>
        </p:grpSpPr>
        <p:sp>
          <p:nvSpPr>
            <p:cNvPr id="14" name="Right Arrow 13"/>
            <p:cNvSpPr/>
            <p:nvPr/>
          </p:nvSpPr>
          <p:spPr>
            <a:xfrm>
              <a:off x="355160" y="6295590"/>
              <a:ext cx="453183" cy="45498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65344" y="5734341"/>
              <a:ext cx="5811279" cy="1577485"/>
            </a:xfrm>
            <a:prstGeom prst="roundRect">
              <a:avLst>
                <a:gd name="adj" fmla="val 13120"/>
              </a:avLst>
            </a:prstGeom>
            <a:solidFill>
              <a:srgbClr val="FFFF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V</a:t>
              </a:r>
              <a:r>
                <a:rPr lang="vi-VN" sz="2000">
                  <a:solidFill>
                    <a:srgbClr val="000000"/>
                  </a:solidFill>
                </a:rPr>
                <a:t>ì áp suất trong xilanh ở cuối kì nén khá cao nên áp suất nhiên liệu ở vòi phun phải cao mới có thể phun nhiên liệu vào buồng cháy được.</a:t>
              </a:r>
              <a:endParaRPr lang="en-US" sz="2000">
                <a:solidFill>
                  <a:srgbClr val="000000"/>
                </a:solidFill>
              </a:endParaRPr>
            </a:p>
          </p:txBody>
        </p:sp>
      </p:grpSp>
    </p:spTree>
    <p:extLst>
      <p:ext uri="{BB962C8B-B14F-4D97-AF65-F5344CB8AC3E}">
        <p14:creationId xmlns:p14="http://schemas.microsoft.com/office/powerpoint/2010/main" val="42277733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715"/>
            <a:ext cx="9144000" cy="820674"/>
          </a:xfrm>
          <a:prstGeom prst="rect">
            <a:avLst/>
          </a:prstGeom>
          <a:noFill/>
        </p:spPr>
        <p:txBody>
          <a:bodyPr wrap="square" rtlCol="0">
            <a:spAutoFit/>
          </a:bodyPr>
          <a:lstStyle/>
          <a:p>
            <a:pPr algn="ctr">
              <a:lnSpc>
                <a:spcPct val="150000"/>
              </a:lnSpc>
            </a:pPr>
            <a:r>
              <a:rPr lang="en-US" sz="3600" b="1"/>
              <a:t>VẬN DỤNG</a:t>
            </a:r>
            <a:endParaRPr lang="vi-VN" sz="3600" b="1"/>
          </a:p>
        </p:txBody>
      </p:sp>
      <p:sp>
        <p:nvSpPr>
          <p:cNvPr id="18" name="Rounded Rectangular Callout 17"/>
          <p:cNvSpPr/>
          <p:nvPr/>
        </p:nvSpPr>
        <p:spPr>
          <a:xfrm>
            <a:off x="1054886" y="1640113"/>
            <a:ext cx="3938028" cy="2394857"/>
          </a:xfrm>
          <a:prstGeom prst="wedgeRoundRectCallout">
            <a:avLst>
              <a:gd name="adj1" fmla="val -20464"/>
              <a:gd name="adj2" fmla="val 70750"/>
              <a:gd name="adj3" fmla="val 16667"/>
            </a:avLst>
          </a:prstGeom>
          <a:solidFill>
            <a:schemeClr val="accent4"/>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Tìm hiểu vì sao hệ thống nhiên liệu điều khiển điện tử lại góp phần tiết kiệm nhiên liệu và giảm ô nhiễm môi trường.</a:t>
            </a:r>
          </a:p>
        </p:txBody>
      </p:sp>
      <p:pic>
        <p:nvPicPr>
          <p:cNvPr id="2050" name="Picture 2" descr="https://storage.googleapis.com/vinfast-data-01/phun-xang-dien-t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460" y="1741713"/>
            <a:ext cx="2846401" cy="189570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5">
            <a:extLst>
              <a:ext uri="{FF2B5EF4-FFF2-40B4-BE49-F238E27FC236}">
                <a16:creationId xmlns:a16="http://schemas.microsoft.com/office/drawing/2014/main" id="{3A06DEAF-8EBD-BB2C-86E3-F9D0B9856831}"/>
              </a:ext>
            </a:extLst>
          </p:cNvPr>
          <p:cNvSpPr txBox="1"/>
          <p:nvPr/>
        </p:nvSpPr>
        <p:spPr>
          <a:xfrm>
            <a:off x="5979886" y="3637416"/>
            <a:ext cx="1465943"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i="1">
                <a:latin typeface="+mn-lt"/>
              </a:rPr>
              <a:t>Phun xăng điện tử</a:t>
            </a:r>
            <a:endParaRPr lang="vi-VN" sz="2000" i="1">
              <a:latin typeface="+mn-lt"/>
            </a:endParaRPr>
          </a:p>
        </p:txBody>
      </p:sp>
    </p:spTree>
    <p:extLst>
      <p:ext uri="{BB962C8B-B14F-4D97-AF65-F5344CB8AC3E}">
        <p14:creationId xmlns:p14="http://schemas.microsoft.com/office/powerpoint/2010/main" val="40415971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22515"/>
            <a:ext cx="9144000" cy="820674"/>
          </a:xfrm>
          <a:prstGeom prst="rect">
            <a:avLst/>
          </a:prstGeom>
          <a:noFill/>
        </p:spPr>
        <p:txBody>
          <a:bodyPr wrap="square" rtlCol="0">
            <a:spAutoFit/>
          </a:bodyPr>
          <a:lstStyle/>
          <a:p>
            <a:pPr algn="ctr">
              <a:lnSpc>
                <a:spcPct val="150000"/>
              </a:lnSpc>
            </a:pPr>
            <a:r>
              <a:rPr lang="en-US" sz="3600" b="1"/>
              <a:t>HƯỚNG DẪN VỀ NHÀ</a:t>
            </a:r>
            <a:endParaRPr lang="vi-VN" sz="3600" b="1"/>
          </a:p>
        </p:txBody>
      </p:sp>
      <p:grpSp>
        <p:nvGrpSpPr>
          <p:cNvPr id="13" name="Group 12"/>
          <p:cNvGrpSpPr/>
          <p:nvPr/>
        </p:nvGrpSpPr>
        <p:grpSpPr>
          <a:xfrm>
            <a:off x="561475" y="1546416"/>
            <a:ext cx="2182563" cy="2666357"/>
            <a:chOff x="561475" y="1546416"/>
            <a:chExt cx="2182563" cy="2666357"/>
          </a:xfrm>
        </p:grpSpPr>
        <p:sp>
          <p:nvSpPr>
            <p:cNvPr id="17" name="Rectangle 16"/>
            <p:cNvSpPr/>
            <p:nvPr/>
          </p:nvSpPr>
          <p:spPr>
            <a:xfrm>
              <a:off x="561475" y="1546416"/>
              <a:ext cx="2182563" cy="2666357"/>
            </a:xfrm>
            <a:prstGeom prst="rect">
              <a:avLst/>
            </a:prstGeom>
            <a:solidFill>
              <a:schemeClr val="accent4"/>
            </a:solidFill>
            <a:ln>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61475" y="1546417"/>
              <a:ext cx="2182563" cy="578757"/>
            </a:xfrm>
            <a:prstGeom prst="rect">
              <a:avLst/>
            </a:prstGeom>
            <a:solidFill>
              <a:schemeClr val="bg1">
                <a:lumMod val="50000"/>
              </a:schemeClr>
            </a:solidFill>
            <a:ln>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4"/>
                  </a:solidFill>
                </a:rPr>
                <a:t>01</a:t>
              </a:r>
            </a:p>
          </p:txBody>
        </p:sp>
        <p:sp>
          <p:nvSpPr>
            <p:cNvPr id="20" name="Google Shape;758;p44"/>
            <p:cNvSpPr txBox="1">
              <a:spLocks/>
            </p:cNvSpPr>
            <p:nvPr/>
          </p:nvSpPr>
          <p:spPr>
            <a:xfrm>
              <a:off x="561475" y="2355841"/>
              <a:ext cx="2182563" cy="104750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a:latin typeface="+mj-lt"/>
                </a:rPr>
                <a:t>Ôn lại kiến thức đã học.</a:t>
              </a:r>
            </a:p>
          </p:txBody>
        </p:sp>
      </p:grpSp>
      <p:grpSp>
        <p:nvGrpSpPr>
          <p:cNvPr id="14" name="Group 13"/>
          <p:cNvGrpSpPr/>
          <p:nvPr/>
        </p:nvGrpSpPr>
        <p:grpSpPr>
          <a:xfrm>
            <a:off x="3047045" y="1546416"/>
            <a:ext cx="2182564" cy="2666357"/>
            <a:chOff x="3047045" y="1546416"/>
            <a:chExt cx="2182564" cy="2666357"/>
          </a:xfrm>
        </p:grpSpPr>
        <p:sp>
          <p:nvSpPr>
            <p:cNvPr id="23" name="Rectangle 22"/>
            <p:cNvSpPr/>
            <p:nvPr/>
          </p:nvSpPr>
          <p:spPr>
            <a:xfrm>
              <a:off x="3047046" y="1546416"/>
              <a:ext cx="2182563" cy="2666357"/>
            </a:xfrm>
            <a:prstGeom prst="rect">
              <a:avLst/>
            </a:prstGeom>
            <a:solidFill>
              <a:schemeClr val="accent4"/>
            </a:solidFill>
            <a:ln>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047046" y="1546417"/>
              <a:ext cx="2182563" cy="578757"/>
            </a:xfrm>
            <a:prstGeom prst="rect">
              <a:avLst/>
            </a:prstGeom>
            <a:solidFill>
              <a:schemeClr val="bg1">
                <a:lumMod val="50000"/>
              </a:schemeClr>
            </a:solidFill>
            <a:ln>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4"/>
                  </a:solidFill>
                </a:rPr>
                <a:t>02</a:t>
              </a:r>
            </a:p>
          </p:txBody>
        </p:sp>
        <p:sp>
          <p:nvSpPr>
            <p:cNvPr id="25" name="Google Shape;759;p44"/>
            <p:cNvSpPr txBox="1">
              <a:spLocks/>
            </p:cNvSpPr>
            <p:nvPr/>
          </p:nvSpPr>
          <p:spPr>
            <a:xfrm>
              <a:off x="3047045" y="2391887"/>
              <a:ext cx="2182563" cy="97883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a:latin typeface="+mj-lt"/>
                </a:rPr>
                <a:t>Hoàn thành bài tập SBT.</a:t>
              </a:r>
            </a:p>
          </p:txBody>
        </p:sp>
      </p:grpSp>
      <p:grpSp>
        <p:nvGrpSpPr>
          <p:cNvPr id="15" name="Group 14"/>
          <p:cNvGrpSpPr/>
          <p:nvPr/>
        </p:nvGrpSpPr>
        <p:grpSpPr>
          <a:xfrm>
            <a:off x="5532617" y="1546605"/>
            <a:ext cx="2986316" cy="2666357"/>
            <a:chOff x="5532617" y="1546605"/>
            <a:chExt cx="2986316" cy="2666357"/>
          </a:xfrm>
        </p:grpSpPr>
        <p:sp>
          <p:nvSpPr>
            <p:cNvPr id="27" name="Rectangle 26"/>
            <p:cNvSpPr/>
            <p:nvPr/>
          </p:nvSpPr>
          <p:spPr>
            <a:xfrm>
              <a:off x="5532617" y="1546605"/>
              <a:ext cx="2986315" cy="2666357"/>
            </a:xfrm>
            <a:prstGeom prst="rect">
              <a:avLst/>
            </a:prstGeom>
            <a:solidFill>
              <a:schemeClr val="accent4"/>
            </a:solidFill>
            <a:ln>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532617" y="1546606"/>
              <a:ext cx="2986316" cy="578757"/>
            </a:xfrm>
            <a:prstGeom prst="rect">
              <a:avLst/>
            </a:prstGeom>
            <a:solidFill>
              <a:schemeClr val="bg1">
                <a:lumMod val="50000"/>
              </a:schemeClr>
            </a:solidFill>
            <a:ln>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4"/>
                  </a:solidFill>
                </a:rPr>
                <a:t>03</a:t>
              </a:r>
            </a:p>
          </p:txBody>
        </p:sp>
        <p:sp>
          <p:nvSpPr>
            <p:cNvPr id="29" name="Google Shape;760;p44"/>
            <p:cNvSpPr txBox="1">
              <a:spLocks/>
            </p:cNvSpPr>
            <p:nvPr/>
          </p:nvSpPr>
          <p:spPr>
            <a:xfrm>
              <a:off x="5532617" y="2709927"/>
              <a:ext cx="2986316" cy="139961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a:latin typeface="+mn-lt"/>
                </a:rPr>
                <a:t>Đọc và tìm hiểu trước </a:t>
              </a:r>
              <a:r>
                <a:rPr lang="vi-VN" sz="2000" b="1" i="1">
                  <a:latin typeface="+mn-lt"/>
                </a:rPr>
                <a:t>Bài 22. Hệ thống đánh lửa và hệ thống </a:t>
              </a:r>
              <a:endParaRPr lang="en-US" sz="2000" b="1" i="1">
                <a:latin typeface="+mn-lt"/>
              </a:endParaRPr>
            </a:p>
            <a:p>
              <a:pPr algn="ctr">
                <a:lnSpc>
                  <a:spcPct val="150000"/>
                </a:lnSpc>
              </a:pPr>
              <a:r>
                <a:rPr lang="vi-VN" sz="2000" b="1" i="1">
                  <a:latin typeface="+mn-lt"/>
                </a:rPr>
                <a:t>khởi động</a:t>
              </a:r>
              <a:r>
                <a:rPr lang="vi-VN" sz="2000">
                  <a:latin typeface="+mn-lt"/>
                </a:rPr>
                <a:t>.</a:t>
              </a:r>
              <a:endParaRPr lang="en-US" sz="2000" b="1" i="1">
                <a:solidFill>
                  <a:srgbClr val="C00000"/>
                </a:solidFill>
                <a:latin typeface="+mn-lt"/>
              </a:endParaRPr>
            </a:p>
          </p:txBody>
        </p:sp>
      </p:grpSp>
    </p:spTree>
    <p:extLst>
      <p:ext uri="{BB962C8B-B14F-4D97-AF65-F5344CB8AC3E}">
        <p14:creationId xmlns:p14="http://schemas.microsoft.com/office/powerpoint/2010/main" val="19255604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07"/>
        <p:cNvGrpSpPr/>
        <p:nvPr/>
      </p:nvGrpSpPr>
      <p:grpSpPr>
        <a:xfrm>
          <a:off x="0" y="0"/>
          <a:ext cx="0" cy="0"/>
          <a:chOff x="0" y="0"/>
          <a:chExt cx="0" cy="0"/>
        </a:xfrm>
      </p:grpSpPr>
      <p:grpSp>
        <p:nvGrpSpPr>
          <p:cNvPr id="2708" name="Google Shape;2708;p43"/>
          <p:cNvGrpSpPr/>
          <p:nvPr/>
        </p:nvGrpSpPr>
        <p:grpSpPr>
          <a:xfrm>
            <a:off x="713225" y="1337950"/>
            <a:ext cx="7717572" cy="2409228"/>
            <a:chOff x="713225" y="1322071"/>
            <a:chExt cx="7717572" cy="2409228"/>
          </a:xfrm>
        </p:grpSpPr>
        <p:sp>
          <p:nvSpPr>
            <p:cNvPr id="2709" name="Google Shape;2709;p43"/>
            <p:cNvSpPr/>
            <p:nvPr/>
          </p:nvSpPr>
          <p:spPr>
            <a:xfrm>
              <a:off x="820100" y="1322071"/>
              <a:ext cx="7610697" cy="2409228"/>
            </a:xfrm>
            <a:custGeom>
              <a:avLst/>
              <a:gdLst/>
              <a:ahLst/>
              <a:cxnLst/>
              <a:rect l="l" t="t" r="r" b="b"/>
              <a:pathLst>
                <a:path w="111647" h="51803" extrusionOk="0">
                  <a:moveTo>
                    <a:pt x="11339" y="1"/>
                  </a:moveTo>
                  <a:cubicBezTo>
                    <a:pt x="10170" y="1"/>
                    <a:pt x="10709" y="1495"/>
                    <a:pt x="9622" y="1495"/>
                  </a:cubicBezTo>
                  <a:cubicBezTo>
                    <a:pt x="9566" y="1495"/>
                    <a:pt x="9506" y="1491"/>
                    <a:pt x="9441" y="1482"/>
                  </a:cubicBezTo>
                  <a:cubicBezTo>
                    <a:pt x="9219" y="1460"/>
                    <a:pt x="9017" y="1449"/>
                    <a:pt x="8827" y="1449"/>
                  </a:cubicBezTo>
                  <a:cubicBezTo>
                    <a:pt x="7622" y="1449"/>
                    <a:pt x="6966" y="1870"/>
                    <a:pt x="5438" y="2216"/>
                  </a:cubicBezTo>
                  <a:cubicBezTo>
                    <a:pt x="4821" y="2365"/>
                    <a:pt x="4627" y="2412"/>
                    <a:pt x="4565" y="2412"/>
                  </a:cubicBezTo>
                  <a:cubicBezTo>
                    <a:pt x="4461" y="2412"/>
                    <a:pt x="4743" y="2276"/>
                    <a:pt x="3981" y="2276"/>
                  </a:cubicBezTo>
                  <a:cubicBezTo>
                    <a:pt x="3884" y="2276"/>
                    <a:pt x="3770" y="2278"/>
                    <a:pt x="3637" y="2283"/>
                  </a:cubicBezTo>
                  <a:cubicBezTo>
                    <a:pt x="3614" y="2283"/>
                    <a:pt x="3592" y="2284"/>
                    <a:pt x="3570" y="2284"/>
                  </a:cubicBezTo>
                  <a:cubicBezTo>
                    <a:pt x="1790" y="2284"/>
                    <a:pt x="1" y="982"/>
                    <a:pt x="1" y="982"/>
                  </a:cubicBezTo>
                  <a:lnTo>
                    <a:pt x="1" y="7120"/>
                  </a:lnTo>
                  <a:lnTo>
                    <a:pt x="1" y="16693"/>
                  </a:lnTo>
                  <a:lnTo>
                    <a:pt x="1" y="43512"/>
                  </a:lnTo>
                  <a:lnTo>
                    <a:pt x="1" y="47082"/>
                  </a:lnTo>
                  <a:lnTo>
                    <a:pt x="1" y="49917"/>
                  </a:lnTo>
                  <a:cubicBezTo>
                    <a:pt x="1" y="49917"/>
                    <a:pt x="2302" y="51351"/>
                    <a:pt x="4304" y="51552"/>
                  </a:cubicBezTo>
                  <a:cubicBezTo>
                    <a:pt x="4727" y="51587"/>
                    <a:pt x="5078" y="51600"/>
                    <a:pt x="5388" y="51600"/>
                  </a:cubicBezTo>
                  <a:cubicBezTo>
                    <a:pt x="6236" y="51600"/>
                    <a:pt x="6775" y="51503"/>
                    <a:pt x="7622" y="51503"/>
                  </a:cubicBezTo>
                  <a:cubicBezTo>
                    <a:pt x="7932" y="51503"/>
                    <a:pt x="8284" y="51516"/>
                    <a:pt x="8707" y="51552"/>
                  </a:cubicBezTo>
                  <a:cubicBezTo>
                    <a:pt x="9819" y="51644"/>
                    <a:pt x="10200" y="51716"/>
                    <a:pt x="10490" y="51716"/>
                  </a:cubicBezTo>
                  <a:cubicBezTo>
                    <a:pt x="10723" y="51716"/>
                    <a:pt x="10897" y="51670"/>
                    <a:pt x="11342" y="51552"/>
                  </a:cubicBezTo>
                  <a:cubicBezTo>
                    <a:pt x="11462" y="51524"/>
                    <a:pt x="11600" y="51512"/>
                    <a:pt x="11754" y="51512"/>
                  </a:cubicBezTo>
                  <a:cubicBezTo>
                    <a:pt x="12521" y="51512"/>
                    <a:pt x="13696" y="51803"/>
                    <a:pt x="15155" y="51803"/>
                  </a:cubicBezTo>
                  <a:cubicBezTo>
                    <a:pt x="15838" y="51803"/>
                    <a:pt x="16584" y="51739"/>
                    <a:pt x="17380" y="51552"/>
                  </a:cubicBezTo>
                  <a:cubicBezTo>
                    <a:pt x="20182" y="50884"/>
                    <a:pt x="21616" y="48516"/>
                    <a:pt x="24652" y="48249"/>
                  </a:cubicBezTo>
                  <a:cubicBezTo>
                    <a:pt x="24817" y="48236"/>
                    <a:pt x="24972" y="48230"/>
                    <a:pt x="25115" y="48230"/>
                  </a:cubicBezTo>
                  <a:cubicBezTo>
                    <a:pt x="27469" y="48230"/>
                    <a:pt x="27000" y="49860"/>
                    <a:pt x="28450" y="49860"/>
                  </a:cubicBezTo>
                  <a:cubicBezTo>
                    <a:pt x="28514" y="49860"/>
                    <a:pt x="28582" y="49857"/>
                    <a:pt x="28654" y="49850"/>
                  </a:cubicBezTo>
                  <a:cubicBezTo>
                    <a:pt x="29317" y="49789"/>
                    <a:pt x="30035" y="49768"/>
                    <a:pt x="30758" y="49768"/>
                  </a:cubicBezTo>
                  <a:cubicBezTo>
                    <a:pt x="32000" y="49768"/>
                    <a:pt x="33259" y="49829"/>
                    <a:pt x="34292" y="49850"/>
                  </a:cubicBezTo>
                  <a:cubicBezTo>
                    <a:pt x="35893" y="49884"/>
                    <a:pt x="38495" y="51051"/>
                    <a:pt x="39696" y="51485"/>
                  </a:cubicBezTo>
                  <a:cubicBezTo>
                    <a:pt x="39784" y="51514"/>
                    <a:pt x="39880" y="51528"/>
                    <a:pt x="39985" y="51528"/>
                  </a:cubicBezTo>
                  <a:cubicBezTo>
                    <a:pt x="41311" y="51528"/>
                    <a:pt x="43950" y="49332"/>
                    <a:pt x="47134" y="48683"/>
                  </a:cubicBezTo>
                  <a:cubicBezTo>
                    <a:pt x="47790" y="48554"/>
                    <a:pt x="48356" y="48506"/>
                    <a:pt x="48864" y="48506"/>
                  </a:cubicBezTo>
                  <a:cubicBezTo>
                    <a:pt x="50367" y="48506"/>
                    <a:pt x="51353" y="48927"/>
                    <a:pt x="52611" y="48927"/>
                  </a:cubicBezTo>
                  <a:cubicBezTo>
                    <a:pt x="53133" y="48927"/>
                    <a:pt x="53701" y="48855"/>
                    <a:pt x="54373" y="48649"/>
                  </a:cubicBezTo>
                  <a:cubicBezTo>
                    <a:pt x="57003" y="47867"/>
                    <a:pt x="56665" y="46496"/>
                    <a:pt x="58433" y="46496"/>
                  </a:cubicBezTo>
                  <a:cubicBezTo>
                    <a:pt x="58549" y="46496"/>
                    <a:pt x="58674" y="46502"/>
                    <a:pt x="58809" y="46515"/>
                  </a:cubicBezTo>
                  <a:cubicBezTo>
                    <a:pt x="60929" y="46707"/>
                    <a:pt x="65490" y="49898"/>
                    <a:pt x="67792" y="49898"/>
                  </a:cubicBezTo>
                  <a:cubicBezTo>
                    <a:pt x="67881" y="49898"/>
                    <a:pt x="67967" y="49894"/>
                    <a:pt x="68049" y="49884"/>
                  </a:cubicBezTo>
                  <a:cubicBezTo>
                    <a:pt x="69451" y="49737"/>
                    <a:pt x="70197" y="49368"/>
                    <a:pt x="71010" y="49368"/>
                  </a:cubicBezTo>
                  <a:cubicBezTo>
                    <a:pt x="71494" y="49368"/>
                    <a:pt x="72002" y="49498"/>
                    <a:pt x="72686" y="49884"/>
                  </a:cubicBezTo>
                  <a:cubicBezTo>
                    <a:pt x="74075" y="50681"/>
                    <a:pt x="74294" y="51241"/>
                    <a:pt x="75407" y="51241"/>
                  </a:cubicBezTo>
                  <a:cubicBezTo>
                    <a:pt x="75738" y="51241"/>
                    <a:pt x="76147" y="51191"/>
                    <a:pt x="76689" y="51085"/>
                  </a:cubicBezTo>
                  <a:cubicBezTo>
                    <a:pt x="77667" y="50910"/>
                    <a:pt x="78376" y="50849"/>
                    <a:pt x="78993" y="50849"/>
                  </a:cubicBezTo>
                  <a:cubicBezTo>
                    <a:pt x="79913" y="50849"/>
                    <a:pt x="80628" y="50985"/>
                    <a:pt x="81726" y="51085"/>
                  </a:cubicBezTo>
                  <a:cubicBezTo>
                    <a:pt x="82888" y="51192"/>
                    <a:pt x="83148" y="51300"/>
                    <a:pt x="83876" y="51300"/>
                  </a:cubicBezTo>
                  <a:cubicBezTo>
                    <a:pt x="84276" y="51300"/>
                    <a:pt x="84818" y="51267"/>
                    <a:pt x="85728" y="51185"/>
                  </a:cubicBezTo>
                  <a:cubicBezTo>
                    <a:pt x="86900" y="51066"/>
                    <a:pt x="87583" y="51020"/>
                    <a:pt x="88142" y="51020"/>
                  </a:cubicBezTo>
                  <a:cubicBezTo>
                    <a:pt x="88841" y="51020"/>
                    <a:pt x="89346" y="51092"/>
                    <a:pt x="90365" y="51185"/>
                  </a:cubicBezTo>
                  <a:cubicBezTo>
                    <a:pt x="90621" y="51208"/>
                    <a:pt x="90841" y="51218"/>
                    <a:pt x="91033" y="51218"/>
                  </a:cubicBezTo>
                  <a:cubicBezTo>
                    <a:pt x="91833" y="51218"/>
                    <a:pt x="92163" y="51053"/>
                    <a:pt x="92684" y="51053"/>
                  </a:cubicBezTo>
                  <a:cubicBezTo>
                    <a:pt x="92919" y="51053"/>
                    <a:pt x="93193" y="51087"/>
                    <a:pt x="93567" y="51185"/>
                  </a:cubicBezTo>
                  <a:cubicBezTo>
                    <a:pt x="93780" y="51239"/>
                    <a:pt x="94005" y="51260"/>
                    <a:pt x="94241" y="51260"/>
                  </a:cubicBezTo>
                  <a:cubicBezTo>
                    <a:pt x="95125" y="51260"/>
                    <a:pt x="96175" y="50961"/>
                    <a:pt x="97363" y="50961"/>
                  </a:cubicBezTo>
                  <a:cubicBezTo>
                    <a:pt x="98005" y="50961"/>
                    <a:pt x="98687" y="51049"/>
                    <a:pt x="99405" y="51318"/>
                  </a:cubicBezTo>
                  <a:cubicBezTo>
                    <a:pt x="99776" y="51445"/>
                    <a:pt x="100063" y="51499"/>
                    <a:pt x="100288" y="51499"/>
                  </a:cubicBezTo>
                  <a:cubicBezTo>
                    <a:pt x="101477" y="51499"/>
                    <a:pt x="100938" y="50005"/>
                    <a:pt x="102026" y="50005"/>
                  </a:cubicBezTo>
                  <a:cubicBezTo>
                    <a:pt x="102082" y="50005"/>
                    <a:pt x="102142" y="50009"/>
                    <a:pt x="102207" y="50017"/>
                  </a:cubicBezTo>
                  <a:cubicBezTo>
                    <a:pt x="103218" y="50120"/>
                    <a:pt x="103821" y="50275"/>
                    <a:pt x="104560" y="50275"/>
                  </a:cubicBezTo>
                  <a:cubicBezTo>
                    <a:pt x="105015" y="50275"/>
                    <a:pt x="105523" y="50216"/>
                    <a:pt x="106210" y="50050"/>
                  </a:cubicBezTo>
                  <a:cubicBezTo>
                    <a:pt x="106819" y="49915"/>
                    <a:pt x="107016" y="49871"/>
                    <a:pt x="107080" y="49871"/>
                  </a:cubicBezTo>
                  <a:cubicBezTo>
                    <a:pt x="107197" y="49871"/>
                    <a:pt x="106865" y="50019"/>
                    <a:pt x="107808" y="50019"/>
                  </a:cubicBezTo>
                  <a:cubicBezTo>
                    <a:pt x="107870" y="50019"/>
                    <a:pt x="107938" y="50018"/>
                    <a:pt x="108011" y="50017"/>
                  </a:cubicBezTo>
                  <a:cubicBezTo>
                    <a:pt x="108054" y="50016"/>
                    <a:pt x="108097" y="50015"/>
                    <a:pt x="108140" y="50015"/>
                  </a:cubicBezTo>
                  <a:cubicBezTo>
                    <a:pt x="109899" y="50015"/>
                    <a:pt x="111647" y="51318"/>
                    <a:pt x="111647" y="51318"/>
                  </a:cubicBezTo>
                  <a:lnTo>
                    <a:pt x="111647" y="47182"/>
                  </a:lnTo>
                  <a:lnTo>
                    <a:pt x="111647" y="35540"/>
                  </a:lnTo>
                  <a:lnTo>
                    <a:pt x="111647" y="8721"/>
                  </a:lnTo>
                  <a:lnTo>
                    <a:pt x="111647" y="7120"/>
                  </a:lnTo>
                  <a:lnTo>
                    <a:pt x="111647" y="2283"/>
                  </a:lnTo>
                  <a:cubicBezTo>
                    <a:pt x="111647" y="2283"/>
                    <a:pt x="110624" y="2357"/>
                    <a:pt x="109349" y="2357"/>
                  </a:cubicBezTo>
                  <a:cubicBezTo>
                    <a:pt x="108712" y="2357"/>
                    <a:pt x="108011" y="2339"/>
                    <a:pt x="107344" y="2283"/>
                  </a:cubicBezTo>
                  <a:cubicBezTo>
                    <a:pt x="106885" y="2245"/>
                    <a:pt x="106509" y="2231"/>
                    <a:pt x="106177" y="2231"/>
                  </a:cubicBezTo>
                  <a:cubicBezTo>
                    <a:pt x="105339" y="2231"/>
                    <a:pt x="104786" y="2318"/>
                    <a:pt x="103910" y="2318"/>
                  </a:cubicBezTo>
                  <a:cubicBezTo>
                    <a:pt x="103619" y="2318"/>
                    <a:pt x="103292" y="2309"/>
                    <a:pt x="102907" y="2283"/>
                  </a:cubicBezTo>
                  <a:cubicBezTo>
                    <a:pt x="101796" y="2190"/>
                    <a:pt x="101425" y="2118"/>
                    <a:pt x="101143" y="2118"/>
                  </a:cubicBezTo>
                  <a:cubicBezTo>
                    <a:pt x="100918" y="2118"/>
                    <a:pt x="100750" y="2164"/>
                    <a:pt x="100306" y="2283"/>
                  </a:cubicBezTo>
                  <a:cubicBezTo>
                    <a:pt x="100189" y="2310"/>
                    <a:pt x="100056" y="2321"/>
                    <a:pt x="99908" y="2321"/>
                  </a:cubicBezTo>
                  <a:cubicBezTo>
                    <a:pt x="99139" y="2321"/>
                    <a:pt x="97951" y="2017"/>
                    <a:pt x="96482" y="2017"/>
                  </a:cubicBezTo>
                  <a:cubicBezTo>
                    <a:pt x="95791" y="2017"/>
                    <a:pt x="95037" y="2085"/>
                    <a:pt x="94235" y="2283"/>
                  </a:cubicBezTo>
                  <a:cubicBezTo>
                    <a:pt x="93476" y="2466"/>
                    <a:pt x="92817" y="2528"/>
                    <a:pt x="92199" y="2528"/>
                  </a:cubicBezTo>
                  <a:cubicBezTo>
                    <a:pt x="90856" y="2528"/>
                    <a:pt x="89700" y="2234"/>
                    <a:pt x="88115" y="2234"/>
                  </a:cubicBezTo>
                  <a:cubicBezTo>
                    <a:pt x="87765" y="2234"/>
                    <a:pt x="87394" y="2248"/>
                    <a:pt x="86996" y="2283"/>
                  </a:cubicBezTo>
                  <a:cubicBezTo>
                    <a:pt x="86830" y="2296"/>
                    <a:pt x="86676" y="2302"/>
                    <a:pt x="86532" y="2302"/>
                  </a:cubicBezTo>
                  <a:cubicBezTo>
                    <a:pt x="84179" y="2302"/>
                    <a:pt x="84648" y="672"/>
                    <a:pt x="83198" y="672"/>
                  </a:cubicBezTo>
                  <a:cubicBezTo>
                    <a:pt x="83133" y="672"/>
                    <a:pt x="83065" y="675"/>
                    <a:pt x="82993" y="682"/>
                  </a:cubicBezTo>
                  <a:cubicBezTo>
                    <a:pt x="82330" y="743"/>
                    <a:pt x="81613" y="764"/>
                    <a:pt x="80889" y="764"/>
                  </a:cubicBezTo>
                  <a:cubicBezTo>
                    <a:pt x="79648" y="764"/>
                    <a:pt x="78389" y="703"/>
                    <a:pt x="77356" y="682"/>
                  </a:cubicBezTo>
                  <a:cubicBezTo>
                    <a:pt x="77302" y="681"/>
                    <a:pt x="77248" y="680"/>
                    <a:pt x="77193" y="680"/>
                  </a:cubicBezTo>
                  <a:cubicBezTo>
                    <a:pt x="76043" y="680"/>
                    <a:pt x="74498" y="905"/>
                    <a:pt x="73278" y="905"/>
                  </a:cubicBezTo>
                  <a:cubicBezTo>
                    <a:pt x="72759" y="905"/>
                    <a:pt x="72298" y="864"/>
                    <a:pt x="71952" y="749"/>
                  </a:cubicBezTo>
                  <a:cubicBezTo>
                    <a:pt x="71786" y="695"/>
                    <a:pt x="71592" y="670"/>
                    <a:pt x="71373" y="670"/>
                  </a:cubicBezTo>
                  <a:cubicBezTo>
                    <a:pt x="69961" y="670"/>
                    <a:pt x="67487" y="1677"/>
                    <a:pt x="64513" y="2283"/>
                  </a:cubicBezTo>
                  <a:cubicBezTo>
                    <a:pt x="61111" y="2950"/>
                    <a:pt x="60077" y="2650"/>
                    <a:pt x="57275" y="3517"/>
                  </a:cubicBezTo>
                  <a:cubicBezTo>
                    <a:pt x="55706" y="3984"/>
                    <a:pt x="55193" y="4127"/>
                    <a:pt x="54659" y="4127"/>
                  </a:cubicBezTo>
                  <a:cubicBezTo>
                    <a:pt x="54240" y="4127"/>
                    <a:pt x="53807" y="4039"/>
                    <a:pt x="52838" y="3951"/>
                  </a:cubicBezTo>
                  <a:cubicBezTo>
                    <a:pt x="50796" y="3734"/>
                    <a:pt x="46486" y="2255"/>
                    <a:pt x="44116" y="2255"/>
                  </a:cubicBezTo>
                  <a:cubicBezTo>
                    <a:pt x="43931" y="2255"/>
                    <a:pt x="43758" y="2264"/>
                    <a:pt x="43598" y="2283"/>
                  </a:cubicBezTo>
                  <a:cubicBezTo>
                    <a:pt x="42904" y="2356"/>
                    <a:pt x="42370" y="2402"/>
                    <a:pt x="41910" y="2402"/>
                  </a:cubicBezTo>
                  <a:cubicBezTo>
                    <a:pt x="40889" y="2402"/>
                    <a:pt x="40226" y="2172"/>
                    <a:pt x="38962" y="1482"/>
                  </a:cubicBezTo>
                  <a:cubicBezTo>
                    <a:pt x="38216" y="1054"/>
                    <a:pt x="37808" y="901"/>
                    <a:pt x="37417" y="901"/>
                  </a:cubicBezTo>
                  <a:cubicBezTo>
                    <a:pt x="36864" y="901"/>
                    <a:pt x="36347" y="1209"/>
                    <a:pt x="34959" y="1482"/>
                  </a:cubicBezTo>
                  <a:cubicBezTo>
                    <a:pt x="33993" y="1668"/>
                    <a:pt x="33284" y="1732"/>
                    <a:pt x="32666" y="1732"/>
                  </a:cubicBezTo>
                  <a:cubicBezTo>
                    <a:pt x="31726" y="1732"/>
                    <a:pt x="30995" y="1583"/>
                    <a:pt x="29889" y="1482"/>
                  </a:cubicBezTo>
                  <a:cubicBezTo>
                    <a:pt x="28906" y="1390"/>
                    <a:pt x="28583" y="1318"/>
                    <a:pt x="28044" y="1318"/>
                  </a:cubicBezTo>
                  <a:cubicBezTo>
                    <a:pt x="27612" y="1318"/>
                    <a:pt x="27042" y="1364"/>
                    <a:pt x="25886" y="1482"/>
                  </a:cubicBezTo>
                  <a:cubicBezTo>
                    <a:pt x="24691" y="1590"/>
                    <a:pt x="24010" y="1634"/>
                    <a:pt x="23445" y="1634"/>
                  </a:cubicBezTo>
                  <a:cubicBezTo>
                    <a:pt x="22779" y="1634"/>
                    <a:pt x="22275" y="1573"/>
                    <a:pt x="21282" y="1482"/>
                  </a:cubicBezTo>
                  <a:cubicBezTo>
                    <a:pt x="21026" y="1459"/>
                    <a:pt x="20807" y="1449"/>
                    <a:pt x="20614" y="1449"/>
                  </a:cubicBezTo>
                  <a:cubicBezTo>
                    <a:pt x="19814" y="1449"/>
                    <a:pt x="19482" y="1614"/>
                    <a:pt x="18951" y="1614"/>
                  </a:cubicBezTo>
                  <a:cubicBezTo>
                    <a:pt x="18711" y="1614"/>
                    <a:pt x="18430" y="1580"/>
                    <a:pt x="18047" y="1482"/>
                  </a:cubicBezTo>
                  <a:cubicBezTo>
                    <a:pt x="16646" y="1115"/>
                    <a:pt x="14644" y="1015"/>
                    <a:pt x="12209" y="181"/>
                  </a:cubicBezTo>
                  <a:cubicBezTo>
                    <a:pt x="11843" y="54"/>
                    <a:pt x="11561" y="1"/>
                    <a:pt x="11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3"/>
            <p:cNvSpPr/>
            <p:nvPr/>
          </p:nvSpPr>
          <p:spPr>
            <a:xfrm>
              <a:off x="713225" y="1353003"/>
              <a:ext cx="7608447" cy="2318148"/>
            </a:xfrm>
            <a:custGeom>
              <a:avLst/>
              <a:gdLst/>
              <a:ahLst/>
              <a:cxnLst/>
              <a:rect l="l" t="t" r="r" b="b"/>
              <a:pathLst>
                <a:path w="111614" h="48047" extrusionOk="0">
                  <a:moveTo>
                    <a:pt x="83138" y="1"/>
                  </a:moveTo>
                  <a:cubicBezTo>
                    <a:pt x="83081" y="1"/>
                    <a:pt x="83022" y="3"/>
                    <a:pt x="82960" y="7"/>
                  </a:cubicBezTo>
                  <a:cubicBezTo>
                    <a:pt x="82309" y="69"/>
                    <a:pt x="81595" y="90"/>
                    <a:pt x="80873" y="90"/>
                  </a:cubicBezTo>
                  <a:cubicBezTo>
                    <a:pt x="79633" y="90"/>
                    <a:pt x="78368" y="29"/>
                    <a:pt x="77356" y="7"/>
                  </a:cubicBezTo>
                  <a:cubicBezTo>
                    <a:pt x="77303" y="6"/>
                    <a:pt x="77248" y="6"/>
                    <a:pt x="77193" y="6"/>
                  </a:cubicBezTo>
                  <a:cubicBezTo>
                    <a:pt x="76042" y="6"/>
                    <a:pt x="74481" y="230"/>
                    <a:pt x="73251" y="230"/>
                  </a:cubicBezTo>
                  <a:cubicBezTo>
                    <a:pt x="72728" y="230"/>
                    <a:pt x="72265" y="190"/>
                    <a:pt x="71919" y="74"/>
                  </a:cubicBezTo>
                  <a:cubicBezTo>
                    <a:pt x="71761" y="26"/>
                    <a:pt x="71576" y="4"/>
                    <a:pt x="71366" y="4"/>
                  </a:cubicBezTo>
                  <a:cubicBezTo>
                    <a:pt x="69973" y="4"/>
                    <a:pt x="67470" y="958"/>
                    <a:pt x="64514" y="1509"/>
                  </a:cubicBezTo>
                  <a:cubicBezTo>
                    <a:pt x="61078" y="2142"/>
                    <a:pt x="60077" y="1875"/>
                    <a:pt x="57242" y="2676"/>
                  </a:cubicBezTo>
                  <a:cubicBezTo>
                    <a:pt x="55681" y="3103"/>
                    <a:pt x="55176" y="3231"/>
                    <a:pt x="54648" y="3231"/>
                  </a:cubicBezTo>
                  <a:cubicBezTo>
                    <a:pt x="54229" y="3231"/>
                    <a:pt x="53795" y="3150"/>
                    <a:pt x="52805" y="3076"/>
                  </a:cubicBezTo>
                  <a:cubicBezTo>
                    <a:pt x="50735" y="2888"/>
                    <a:pt x="46336" y="1491"/>
                    <a:pt x="43987" y="1491"/>
                  </a:cubicBezTo>
                  <a:cubicBezTo>
                    <a:pt x="43838" y="1491"/>
                    <a:pt x="43697" y="1497"/>
                    <a:pt x="43565" y="1509"/>
                  </a:cubicBezTo>
                  <a:cubicBezTo>
                    <a:pt x="42191" y="1654"/>
                    <a:pt x="41440" y="1995"/>
                    <a:pt x="40624" y="1995"/>
                  </a:cubicBezTo>
                  <a:cubicBezTo>
                    <a:pt x="40133" y="1995"/>
                    <a:pt x="39618" y="1872"/>
                    <a:pt x="38929" y="1509"/>
                  </a:cubicBezTo>
                  <a:cubicBezTo>
                    <a:pt x="38184" y="1109"/>
                    <a:pt x="37776" y="965"/>
                    <a:pt x="37386" y="965"/>
                  </a:cubicBezTo>
                  <a:cubicBezTo>
                    <a:pt x="36832" y="965"/>
                    <a:pt x="36315" y="1254"/>
                    <a:pt x="34926" y="1509"/>
                  </a:cubicBezTo>
                  <a:cubicBezTo>
                    <a:pt x="33947" y="1672"/>
                    <a:pt x="33234" y="1730"/>
                    <a:pt x="32609" y="1730"/>
                  </a:cubicBezTo>
                  <a:cubicBezTo>
                    <a:pt x="31700" y="1730"/>
                    <a:pt x="30976" y="1607"/>
                    <a:pt x="29889" y="1509"/>
                  </a:cubicBezTo>
                  <a:cubicBezTo>
                    <a:pt x="28888" y="1416"/>
                    <a:pt x="28557" y="1344"/>
                    <a:pt x="28019" y="1344"/>
                  </a:cubicBezTo>
                  <a:cubicBezTo>
                    <a:pt x="27589" y="1344"/>
                    <a:pt x="27028" y="1390"/>
                    <a:pt x="25886" y="1509"/>
                  </a:cubicBezTo>
                  <a:cubicBezTo>
                    <a:pt x="24676" y="1616"/>
                    <a:pt x="23986" y="1660"/>
                    <a:pt x="23417" y="1660"/>
                  </a:cubicBezTo>
                  <a:cubicBezTo>
                    <a:pt x="22746" y="1660"/>
                    <a:pt x="22242" y="1599"/>
                    <a:pt x="21249" y="1509"/>
                  </a:cubicBezTo>
                  <a:cubicBezTo>
                    <a:pt x="20993" y="1485"/>
                    <a:pt x="20774" y="1475"/>
                    <a:pt x="20581" y="1475"/>
                  </a:cubicBezTo>
                  <a:cubicBezTo>
                    <a:pt x="19781" y="1475"/>
                    <a:pt x="19451" y="1640"/>
                    <a:pt x="18931" y="1640"/>
                  </a:cubicBezTo>
                  <a:cubicBezTo>
                    <a:pt x="18696" y="1640"/>
                    <a:pt x="18421" y="1607"/>
                    <a:pt x="18047" y="1509"/>
                  </a:cubicBezTo>
                  <a:cubicBezTo>
                    <a:pt x="16613" y="1142"/>
                    <a:pt x="14611" y="1075"/>
                    <a:pt x="12210" y="241"/>
                  </a:cubicBezTo>
                  <a:cubicBezTo>
                    <a:pt x="11846" y="126"/>
                    <a:pt x="11564" y="78"/>
                    <a:pt x="11343" y="78"/>
                  </a:cubicBezTo>
                  <a:cubicBezTo>
                    <a:pt x="10134" y="78"/>
                    <a:pt x="10714" y="1518"/>
                    <a:pt x="9573" y="1518"/>
                  </a:cubicBezTo>
                  <a:cubicBezTo>
                    <a:pt x="9521" y="1518"/>
                    <a:pt x="9466" y="1515"/>
                    <a:pt x="9408" y="1509"/>
                  </a:cubicBezTo>
                  <a:cubicBezTo>
                    <a:pt x="8374" y="1403"/>
                    <a:pt x="7767" y="1258"/>
                    <a:pt x="7006" y="1258"/>
                  </a:cubicBezTo>
                  <a:cubicBezTo>
                    <a:pt x="6563" y="1258"/>
                    <a:pt x="6067" y="1307"/>
                    <a:pt x="5405" y="1442"/>
                  </a:cubicBezTo>
                  <a:cubicBezTo>
                    <a:pt x="4788" y="1590"/>
                    <a:pt x="4593" y="1637"/>
                    <a:pt x="4532" y="1637"/>
                  </a:cubicBezTo>
                  <a:cubicBezTo>
                    <a:pt x="4428" y="1637"/>
                    <a:pt x="4710" y="1501"/>
                    <a:pt x="3948" y="1501"/>
                  </a:cubicBezTo>
                  <a:cubicBezTo>
                    <a:pt x="3851" y="1501"/>
                    <a:pt x="3737" y="1504"/>
                    <a:pt x="3603" y="1509"/>
                  </a:cubicBezTo>
                  <a:cubicBezTo>
                    <a:pt x="3581" y="1509"/>
                    <a:pt x="3559" y="1509"/>
                    <a:pt x="3536" y="1509"/>
                  </a:cubicBezTo>
                  <a:cubicBezTo>
                    <a:pt x="1789" y="1509"/>
                    <a:pt x="1" y="241"/>
                    <a:pt x="1" y="241"/>
                  </a:cubicBezTo>
                  <a:lnTo>
                    <a:pt x="1" y="6078"/>
                  </a:lnTo>
                  <a:lnTo>
                    <a:pt x="1" y="15118"/>
                  </a:lnTo>
                  <a:lnTo>
                    <a:pt x="1" y="40503"/>
                  </a:lnTo>
                  <a:lnTo>
                    <a:pt x="1" y="43906"/>
                  </a:lnTo>
                  <a:lnTo>
                    <a:pt x="1" y="46574"/>
                  </a:lnTo>
                  <a:cubicBezTo>
                    <a:pt x="1" y="46574"/>
                    <a:pt x="1009" y="46500"/>
                    <a:pt x="2274" y="46500"/>
                  </a:cubicBezTo>
                  <a:cubicBezTo>
                    <a:pt x="2907" y="46500"/>
                    <a:pt x="3603" y="46519"/>
                    <a:pt x="4271" y="46574"/>
                  </a:cubicBezTo>
                  <a:cubicBezTo>
                    <a:pt x="4693" y="46609"/>
                    <a:pt x="5046" y="46622"/>
                    <a:pt x="5359" y="46622"/>
                  </a:cubicBezTo>
                  <a:cubicBezTo>
                    <a:pt x="6213" y="46622"/>
                    <a:pt x="6765" y="46526"/>
                    <a:pt x="7619" y="46526"/>
                  </a:cubicBezTo>
                  <a:cubicBezTo>
                    <a:pt x="7931" y="46526"/>
                    <a:pt x="8284" y="46539"/>
                    <a:pt x="8707" y="46574"/>
                  </a:cubicBezTo>
                  <a:cubicBezTo>
                    <a:pt x="9789" y="46664"/>
                    <a:pt x="10179" y="46725"/>
                    <a:pt x="10467" y="46725"/>
                  </a:cubicBezTo>
                  <a:cubicBezTo>
                    <a:pt x="10712" y="46725"/>
                    <a:pt x="10883" y="46681"/>
                    <a:pt x="11342" y="46574"/>
                  </a:cubicBezTo>
                  <a:cubicBezTo>
                    <a:pt x="11478" y="46538"/>
                    <a:pt x="11636" y="46523"/>
                    <a:pt x="11814" y="46523"/>
                  </a:cubicBezTo>
                  <a:cubicBezTo>
                    <a:pt x="12594" y="46523"/>
                    <a:pt x="13770" y="46805"/>
                    <a:pt x="15223" y="46805"/>
                  </a:cubicBezTo>
                  <a:cubicBezTo>
                    <a:pt x="15888" y="46805"/>
                    <a:pt x="16611" y="46746"/>
                    <a:pt x="17380" y="46574"/>
                  </a:cubicBezTo>
                  <a:cubicBezTo>
                    <a:pt x="20182" y="45940"/>
                    <a:pt x="21583" y="45206"/>
                    <a:pt x="24618" y="44940"/>
                  </a:cubicBezTo>
                  <a:cubicBezTo>
                    <a:pt x="24797" y="44926"/>
                    <a:pt x="24963" y="44919"/>
                    <a:pt x="25117" y="44919"/>
                  </a:cubicBezTo>
                  <a:cubicBezTo>
                    <a:pt x="27478" y="44919"/>
                    <a:pt x="26998" y="46448"/>
                    <a:pt x="28447" y="46448"/>
                  </a:cubicBezTo>
                  <a:cubicBezTo>
                    <a:pt x="28502" y="46448"/>
                    <a:pt x="28560" y="46445"/>
                    <a:pt x="28621" y="46441"/>
                  </a:cubicBezTo>
                  <a:cubicBezTo>
                    <a:pt x="29284" y="46379"/>
                    <a:pt x="30006" y="46359"/>
                    <a:pt x="30734" y="46359"/>
                  </a:cubicBezTo>
                  <a:cubicBezTo>
                    <a:pt x="31982" y="46359"/>
                    <a:pt x="33247" y="46420"/>
                    <a:pt x="34259" y="46441"/>
                  </a:cubicBezTo>
                  <a:cubicBezTo>
                    <a:pt x="35893" y="46507"/>
                    <a:pt x="38495" y="47608"/>
                    <a:pt x="39696" y="48008"/>
                  </a:cubicBezTo>
                  <a:cubicBezTo>
                    <a:pt x="39780" y="48034"/>
                    <a:pt x="39873" y="48046"/>
                    <a:pt x="39973" y="48046"/>
                  </a:cubicBezTo>
                  <a:cubicBezTo>
                    <a:pt x="41294" y="48046"/>
                    <a:pt x="43938" y="45931"/>
                    <a:pt x="47101" y="45373"/>
                  </a:cubicBezTo>
                  <a:cubicBezTo>
                    <a:pt x="50537" y="44739"/>
                    <a:pt x="51538" y="45006"/>
                    <a:pt x="54373" y="44206"/>
                  </a:cubicBezTo>
                  <a:cubicBezTo>
                    <a:pt x="56937" y="43464"/>
                    <a:pt x="56640" y="42179"/>
                    <a:pt x="58332" y="42179"/>
                  </a:cubicBezTo>
                  <a:cubicBezTo>
                    <a:pt x="58466" y="42179"/>
                    <a:pt x="58614" y="42187"/>
                    <a:pt x="58776" y="42204"/>
                  </a:cubicBezTo>
                  <a:cubicBezTo>
                    <a:pt x="60933" y="42397"/>
                    <a:pt x="65480" y="45385"/>
                    <a:pt x="67805" y="45385"/>
                  </a:cubicBezTo>
                  <a:cubicBezTo>
                    <a:pt x="67889" y="45385"/>
                    <a:pt x="67971" y="45381"/>
                    <a:pt x="68049" y="45373"/>
                  </a:cubicBezTo>
                  <a:cubicBezTo>
                    <a:pt x="69410" y="45208"/>
                    <a:pt x="70147" y="44878"/>
                    <a:pt x="70952" y="44878"/>
                  </a:cubicBezTo>
                  <a:cubicBezTo>
                    <a:pt x="71449" y="44878"/>
                    <a:pt x="71973" y="45004"/>
                    <a:pt x="72686" y="45373"/>
                  </a:cubicBezTo>
                  <a:cubicBezTo>
                    <a:pt x="73406" y="45767"/>
                    <a:pt x="73805" y="45907"/>
                    <a:pt x="74187" y="45907"/>
                  </a:cubicBezTo>
                  <a:cubicBezTo>
                    <a:pt x="74744" y="45907"/>
                    <a:pt x="75265" y="45611"/>
                    <a:pt x="76689" y="45373"/>
                  </a:cubicBezTo>
                  <a:cubicBezTo>
                    <a:pt x="77640" y="45199"/>
                    <a:pt x="78344" y="45138"/>
                    <a:pt x="78965" y="45138"/>
                  </a:cubicBezTo>
                  <a:cubicBezTo>
                    <a:pt x="79889" y="45138"/>
                    <a:pt x="80628" y="45273"/>
                    <a:pt x="81726" y="45373"/>
                  </a:cubicBezTo>
                  <a:cubicBezTo>
                    <a:pt x="83376" y="45526"/>
                    <a:pt x="83179" y="46603"/>
                    <a:pt x="85134" y="46603"/>
                  </a:cubicBezTo>
                  <a:cubicBezTo>
                    <a:pt x="85313" y="46603"/>
                    <a:pt x="85510" y="46594"/>
                    <a:pt x="85729" y="46574"/>
                  </a:cubicBezTo>
                  <a:cubicBezTo>
                    <a:pt x="86900" y="46456"/>
                    <a:pt x="87584" y="46409"/>
                    <a:pt x="88143" y="46409"/>
                  </a:cubicBezTo>
                  <a:cubicBezTo>
                    <a:pt x="88842" y="46409"/>
                    <a:pt x="89346" y="46481"/>
                    <a:pt x="90365" y="46574"/>
                  </a:cubicBezTo>
                  <a:cubicBezTo>
                    <a:pt x="90617" y="46598"/>
                    <a:pt x="90832" y="46607"/>
                    <a:pt x="91021" y="46607"/>
                  </a:cubicBezTo>
                  <a:cubicBezTo>
                    <a:pt x="91807" y="46607"/>
                    <a:pt x="92135" y="46442"/>
                    <a:pt x="92664" y="46442"/>
                  </a:cubicBezTo>
                  <a:cubicBezTo>
                    <a:pt x="92904" y="46442"/>
                    <a:pt x="93184" y="46476"/>
                    <a:pt x="93568" y="46574"/>
                  </a:cubicBezTo>
                  <a:cubicBezTo>
                    <a:pt x="94969" y="46941"/>
                    <a:pt x="96970" y="46974"/>
                    <a:pt x="99405" y="47808"/>
                  </a:cubicBezTo>
                  <a:cubicBezTo>
                    <a:pt x="99777" y="47932"/>
                    <a:pt x="100062" y="47984"/>
                    <a:pt x="100285" y="47984"/>
                  </a:cubicBezTo>
                  <a:cubicBezTo>
                    <a:pt x="101449" y="47984"/>
                    <a:pt x="100907" y="46565"/>
                    <a:pt x="102042" y="46565"/>
                  </a:cubicBezTo>
                  <a:cubicBezTo>
                    <a:pt x="102093" y="46565"/>
                    <a:pt x="102148" y="46568"/>
                    <a:pt x="102207" y="46574"/>
                  </a:cubicBezTo>
                  <a:cubicBezTo>
                    <a:pt x="103184" y="46676"/>
                    <a:pt x="103788" y="46802"/>
                    <a:pt x="104519" y="46802"/>
                  </a:cubicBezTo>
                  <a:cubicBezTo>
                    <a:pt x="104987" y="46802"/>
                    <a:pt x="105507" y="46751"/>
                    <a:pt x="106210" y="46607"/>
                  </a:cubicBezTo>
                  <a:cubicBezTo>
                    <a:pt x="106808" y="46472"/>
                    <a:pt x="107001" y="46428"/>
                    <a:pt x="107064" y="46428"/>
                  </a:cubicBezTo>
                  <a:cubicBezTo>
                    <a:pt x="107179" y="46428"/>
                    <a:pt x="106853" y="46576"/>
                    <a:pt x="107779" y="46576"/>
                  </a:cubicBezTo>
                  <a:cubicBezTo>
                    <a:pt x="107839" y="46576"/>
                    <a:pt x="107906" y="46575"/>
                    <a:pt x="107978" y="46574"/>
                  </a:cubicBezTo>
                  <a:cubicBezTo>
                    <a:pt x="108001" y="46574"/>
                    <a:pt x="108025" y="46573"/>
                    <a:pt x="108048" y="46573"/>
                  </a:cubicBezTo>
                  <a:cubicBezTo>
                    <a:pt x="109827" y="46573"/>
                    <a:pt x="111614" y="47808"/>
                    <a:pt x="111614" y="47808"/>
                  </a:cubicBezTo>
                  <a:lnTo>
                    <a:pt x="111614" y="43906"/>
                  </a:lnTo>
                  <a:lnTo>
                    <a:pt x="111614" y="32931"/>
                  </a:lnTo>
                  <a:lnTo>
                    <a:pt x="111614" y="7580"/>
                  </a:lnTo>
                  <a:lnTo>
                    <a:pt x="111614" y="6112"/>
                  </a:lnTo>
                  <a:lnTo>
                    <a:pt x="111614" y="1542"/>
                  </a:lnTo>
                  <a:cubicBezTo>
                    <a:pt x="111611" y="1539"/>
                    <a:pt x="111587" y="1537"/>
                    <a:pt x="111545" y="1537"/>
                  </a:cubicBezTo>
                  <a:cubicBezTo>
                    <a:pt x="111301" y="1537"/>
                    <a:pt x="110433" y="1584"/>
                    <a:pt x="109378" y="1584"/>
                  </a:cubicBezTo>
                  <a:cubicBezTo>
                    <a:pt x="108726" y="1584"/>
                    <a:pt x="108002" y="1566"/>
                    <a:pt x="107311" y="1509"/>
                  </a:cubicBezTo>
                  <a:cubicBezTo>
                    <a:pt x="106888" y="1473"/>
                    <a:pt x="106536" y="1460"/>
                    <a:pt x="106226" y="1460"/>
                  </a:cubicBezTo>
                  <a:cubicBezTo>
                    <a:pt x="105379" y="1460"/>
                    <a:pt x="104840" y="1557"/>
                    <a:pt x="103992" y="1557"/>
                  </a:cubicBezTo>
                  <a:cubicBezTo>
                    <a:pt x="103682" y="1557"/>
                    <a:pt x="103331" y="1544"/>
                    <a:pt x="102908" y="1509"/>
                  </a:cubicBezTo>
                  <a:cubicBezTo>
                    <a:pt x="101796" y="1416"/>
                    <a:pt x="101415" y="1344"/>
                    <a:pt x="101124" y="1344"/>
                  </a:cubicBezTo>
                  <a:cubicBezTo>
                    <a:pt x="100892" y="1344"/>
                    <a:pt x="100717" y="1390"/>
                    <a:pt x="100272" y="1509"/>
                  </a:cubicBezTo>
                  <a:cubicBezTo>
                    <a:pt x="100148" y="1538"/>
                    <a:pt x="100005" y="1550"/>
                    <a:pt x="99845" y="1550"/>
                  </a:cubicBezTo>
                  <a:cubicBezTo>
                    <a:pt x="99073" y="1550"/>
                    <a:pt x="97899" y="1272"/>
                    <a:pt x="96442" y="1272"/>
                  </a:cubicBezTo>
                  <a:cubicBezTo>
                    <a:pt x="95763" y="1272"/>
                    <a:pt x="95024" y="1332"/>
                    <a:pt x="94235" y="1509"/>
                  </a:cubicBezTo>
                  <a:cubicBezTo>
                    <a:pt x="93474" y="1681"/>
                    <a:pt x="92815" y="1740"/>
                    <a:pt x="92197" y="1740"/>
                  </a:cubicBezTo>
                  <a:cubicBezTo>
                    <a:pt x="90845" y="1740"/>
                    <a:pt x="89692" y="1458"/>
                    <a:pt x="88116" y="1458"/>
                  </a:cubicBezTo>
                  <a:cubicBezTo>
                    <a:pt x="87756" y="1458"/>
                    <a:pt x="87374" y="1472"/>
                    <a:pt x="86963" y="1509"/>
                  </a:cubicBezTo>
                  <a:cubicBezTo>
                    <a:pt x="86786" y="1522"/>
                    <a:pt x="86622" y="1529"/>
                    <a:pt x="86470" y="1529"/>
                  </a:cubicBezTo>
                  <a:cubicBezTo>
                    <a:pt x="84135" y="1529"/>
                    <a:pt x="84615" y="1"/>
                    <a:pt x="831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 name="Google Shape;2713;p43"/>
          <p:cNvSpPr/>
          <p:nvPr/>
        </p:nvSpPr>
        <p:spPr>
          <a:xfrm rot="-7961550">
            <a:off x="900082" y="1033212"/>
            <a:ext cx="308968" cy="1114864"/>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3"/>
          <p:cNvSpPr/>
          <p:nvPr/>
        </p:nvSpPr>
        <p:spPr>
          <a:xfrm rot="2699849">
            <a:off x="7992005" y="2983613"/>
            <a:ext cx="308962" cy="1114793"/>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p:cNvSpPr txBox="1"/>
          <p:nvPr/>
        </p:nvSpPr>
        <p:spPr>
          <a:xfrm>
            <a:off x="502710" y="1337950"/>
            <a:ext cx="8245475" cy="2041456"/>
          </a:xfrm>
          <a:prstGeom prst="rect">
            <a:avLst/>
          </a:prstGeom>
          <a:noFill/>
        </p:spPr>
        <p:txBody>
          <a:bodyPr wrap="square" rtlCol="0">
            <a:spAutoFit/>
          </a:bodyPr>
          <a:lstStyle/>
          <a:p>
            <a:pPr algn="ctr">
              <a:lnSpc>
                <a:spcPct val="150000"/>
              </a:lnSpc>
            </a:pPr>
            <a:r>
              <a:rPr lang="en-US" sz="4500" b="1"/>
              <a:t>BÀI 21: HỆ THỐNG </a:t>
            </a:r>
          </a:p>
          <a:p>
            <a:pPr algn="ctr">
              <a:lnSpc>
                <a:spcPct val="150000"/>
              </a:lnSpc>
            </a:pPr>
            <a:r>
              <a:rPr lang="en-US" sz="4500" b="1"/>
              <a:t>NHIÊN LIỆU</a:t>
            </a:r>
            <a:endParaRPr lang="vi-VN" sz="4500" b="1"/>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44"/>
        <p:cNvGrpSpPr/>
        <p:nvPr/>
      </p:nvGrpSpPr>
      <p:grpSpPr>
        <a:xfrm>
          <a:off x="0" y="0"/>
          <a:ext cx="0" cy="0"/>
          <a:chOff x="0" y="0"/>
          <a:chExt cx="0" cy="0"/>
        </a:xfrm>
      </p:grpSpPr>
      <p:grpSp>
        <p:nvGrpSpPr>
          <p:cNvPr id="2545" name="Google Shape;2545;p32"/>
          <p:cNvGrpSpPr/>
          <p:nvPr/>
        </p:nvGrpSpPr>
        <p:grpSpPr>
          <a:xfrm>
            <a:off x="244775" y="1061994"/>
            <a:ext cx="8757026" cy="2862761"/>
            <a:chOff x="244775" y="871496"/>
            <a:chExt cx="8757026" cy="2862761"/>
          </a:xfrm>
        </p:grpSpPr>
        <p:sp>
          <p:nvSpPr>
            <p:cNvPr id="2546" name="Google Shape;2546;p32"/>
            <p:cNvSpPr/>
            <p:nvPr/>
          </p:nvSpPr>
          <p:spPr>
            <a:xfrm>
              <a:off x="485204" y="1195736"/>
              <a:ext cx="8247012" cy="2538522"/>
            </a:xfrm>
            <a:custGeom>
              <a:avLst/>
              <a:gdLst/>
              <a:ahLst/>
              <a:cxnLst/>
              <a:rect l="l" t="t" r="r" b="b"/>
              <a:pathLst>
                <a:path w="177060" h="48710" extrusionOk="0">
                  <a:moveTo>
                    <a:pt x="0" y="0"/>
                  </a:moveTo>
                  <a:lnTo>
                    <a:pt x="0" y="1968"/>
                  </a:lnTo>
                  <a:lnTo>
                    <a:pt x="0" y="28120"/>
                  </a:lnTo>
                  <a:lnTo>
                    <a:pt x="0" y="30122"/>
                  </a:lnTo>
                  <a:lnTo>
                    <a:pt x="0" y="34125"/>
                  </a:lnTo>
                  <a:lnTo>
                    <a:pt x="0" y="36126"/>
                  </a:lnTo>
                  <a:lnTo>
                    <a:pt x="0" y="46700"/>
                  </a:lnTo>
                  <a:lnTo>
                    <a:pt x="0" y="48702"/>
                  </a:lnTo>
                  <a:cubicBezTo>
                    <a:pt x="0" y="48702"/>
                    <a:pt x="92" y="48710"/>
                    <a:pt x="242" y="48710"/>
                  </a:cubicBezTo>
                  <a:cubicBezTo>
                    <a:pt x="694" y="48710"/>
                    <a:pt x="1676" y="48635"/>
                    <a:pt x="2302" y="48035"/>
                  </a:cubicBezTo>
                  <a:cubicBezTo>
                    <a:pt x="3032" y="47334"/>
                    <a:pt x="3318" y="46579"/>
                    <a:pt x="3870" y="46579"/>
                  </a:cubicBezTo>
                  <a:cubicBezTo>
                    <a:pt x="3923" y="46579"/>
                    <a:pt x="3978" y="46586"/>
                    <a:pt x="4036" y="46600"/>
                  </a:cubicBezTo>
                  <a:cubicBezTo>
                    <a:pt x="4485" y="46668"/>
                    <a:pt x="4753" y="47052"/>
                    <a:pt x="5206" y="47052"/>
                  </a:cubicBezTo>
                  <a:cubicBezTo>
                    <a:pt x="5426" y="47052"/>
                    <a:pt x="5689" y="46962"/>
                    <a:pt x="6038" y="46700"/>
                  </a:cubicBezTo>
                  <a:cubicBezTo>
                    <a:pt x="7138" y="45933"/>
                    <a:pt x="6972" y="45499"/>
                    <a:pt x="7939" y="45499"/>
                  </a:cubicBezTo>
                  <a:cubicBezTo>
                    <a:pt x="8840" y="45499"/>
                    <a:pt x="9006" y="45366"/>
                    <a:pt x="10474" y="44966"/>
                  </a:cubicBezTo>
                  <a:cubicBezTo>
                    <a:pt x="11942" y="44532"/>
                    <a:pt x="13410" y="44432"/>
                    <a:pt x="14344" y="43765"/>
                  </a:cubicBezTo>
                  <a:cubicBezTo>
                    <a:pt x="14960" y="43339"/>
                    <a:pt x="15062" y="43131"/>
                    <a:pt x="15539" y="43131"/>
                  </a:cubicBezTo>
                  <a:cubicBezTo>
                    <a:pt x="15810" y="43131"/>
                    <a:pt x="16202" y="43198"/>
                    <a:pt x="16879" y="43331"/>
                  </a:cubicBezTo>
                  <a:cubicBezTo>
                    <a:pt x="17436" y="43460"/>
                    <a:pt x="17720" y="43501"/>
                    <a:pt x="17897" y="43501"/>
                  </a:cubicBezTo>
                  <a:cubicBezTo>
                    <a:pt x="18192" y="43501"/>
                    <a:pt x="18193" y="43390"/>
                    <a:pt x="18660" y="43390"/>
                  </a:cubicBezTo>
                  <a:cubicBezTo>
                    <a:pt x="18855" y="43390"/>
                    <a:pt x="19133" y="43409"/>
                    <a:pt x="19547" y="43465"/>
                  </a:cubicBezTo>
                  <a:cubicBezTo>
                    <a:pt x="21171" y="43654"/>
                    <a:pt x="21478" y="44239"/>
                    <a:pt x="22765" y="44239"/>
                  </a:cubicBezTo>
                  <a:cubicBezTo>
                    <a:pt x="23064" y="44239"/>
                    <a:pt x="23416" y="44207"/>
                    <a:pt x="23850" y="44132"/>
                  </a:cubicBezTo>
                  <a:cubicBezTo>
                    <a:pt x="24537" y="44002"/>
                    <a:pt x="24980" y="43962"/>
                    <a:pt x="25346" y="43962"/>
                  </a:cubicBezTo>
                  <a:cubicBezTo>
                    <a:pt x="25953" y="43962"/>
                    <a:pt x="26349" y="44073"/>
                    <a:pt x="27292" y="44073"/>
                  </a:cubicBezTo>
                  <a:cubicBezTo>
                    <a:pt x="27687" y="44073"/>
                    <a:pt x="28178" y="44054"/>
                    <a:pt x="28821" y="43998"/>
                  </a:cubicBezTo>
                  <a:cubicBezTo>
                    <a:pt x="30774" y="43850"/>
                    <a:pt x="31538" y="43728"/>
                    <a:pt x="32463" y="43728"/>
                  </a:cubicBezTo>
                  <a:cubicBezTo>
                    <a:pt x="32991" y="43728"/>
                    <a:pt x="33572" y="43768"/>
                    <a:pt x="34458" y="43865"/>
                  </a:cubicBezTo>
                  <a:cubicBezTo>
                    <a:pt x="35609" y="43993"/>
                    <a:pt x="36208" y="44128"/>
                    <a:pt x="36770" y="44128"/>
                  </a:cubicBezTo>
                  <a:cubicBezTo>
                    <a:pt x="37381" y="44128"/>
                    <a:pt x="37947" y="43968"/>
                    <a:pt x="39128" y="43465"/>
                  </a:cubicBezTo>
                  <a:cubicBezTo>
                    <a:pt x="40615" y="42852"/>
                    <a:pt x="41700" y="42570"/>
                    <a:pt x="42872" y="42570"/>
                  </a:cubicBezTo>
                  <a:cubicBezTo>
                    <a:pt x="43489" y="42570"/>
                    <a:pt x="44130" y="42648"/>
                    <a:pt x="44865" y="42797"/>
                  </a:cubicBezTo>
                  <a:cubicBezTo>
                    <a:pt x="46876" y="43174"/>
                    <a:pt x="47851" y="44143"/>
                    <a:pt x="50076" y="44143"/>
                  </a:cubicBezTo>
                  <a:cubicBezTo>
                    <a:pt x="50213" y="44143"/>
                    <a:pt x="50355" y="44139"/>
                    <a:pt x="50503" y="44132"/>
                  </a:cubicBezTo>
                  <a:cubicBezTo>
                    <a:pt x="52785" y="44012"/>
                    <a:pt x="54635" y="42053"/>
                    <a:pt x="55784" y="42053"/>
                  </a:cubicBezTo>
                  <a:cubicBezTo>
                    <a:pt x="55912" y="42053"/>
                    <a:pt x="56030" y="42077"/>
                    <a:pt x="56140" y="42130"/>
                  </a:cubicBezTo>
                  <a:cubicBezTo>
                    <a:pt x="56959" y="42540"/>
                    <a:pt x="56442" y="43107"/>
                    <a:pt x="56942" y="43107"/>
                  </a:cubicBezTo>
                  <a:cubicBezTo>
                    <a:pt x="57094" y="43107"/>
                    <a:pt x="57338" y="43055"/>
                    <a:pt x="57741" y="42931"/>
                  </a:cubicBezTo>
                  <a:cubicBezTo>
                    <a:pt x="59354" y="42413"/>
                    <a:pt x="60495" y="41813"/>
                    <a:pt x="60961" y="41813"/>
                  </a:cubicBezTo>
                  <a:cubicBezTo>
                    <a:pt x="61006" y="41813"/>
                    <a:pt x="61045" y="41818"/>
                    <a:pt x="61077" y="41830"/>
                  </a:cubicBezTo>
                  <a:cubicBezTo>
                    <a:pt x="61511" y="41963"/>
                    <a:pt x="60010" y="42097"/>
                    <a:pt x="62411" y="42631"/>
                  </a:cubicBezTo>
                  <a:cubicBezTo>
                    <a:pt x="64035" y="42986"/>
                    <a:pt x="64739" y="43046"/>
                    <a:pt x="65433" y="43046"/>
                  </a:cubicBezTo>
                  <a:cubicBezTo>
                    <a:pt x="65780" y="43046"/>
                    <a:pt x="66125" y="43031"/>
                    <a:pt x="66581" y="43031"/>
                  </a:cubicBezTo>
                  <a:cubicBezTo>
                    <a:pt x="67915" y="43031"/>
                    <a:pt x="68582" y="42497"/>
                    <a:pt x="69683" y="42364"/>
                  </a:cubicBezTo>
                  <a:cubicBezTo>
                    <a:pt x="69738" y="42357"/>
                    <a:pt x="69796" y="42354"/>
                    <a:pt x="69856" y="42354"/>
                  </a:cubicBezTo>
                  <a:cubicBezTo>
                    <a:pt x="70777" y="42354"/>
                    <a:pt x="72239" y="43124"/>
                    <a:pt x="74412" y="43124"/>
                  </a:cubicBezTo>
                  <a:cubicBezTo>
                    <a:pt x="74823" y="43124"/>
                    <a:pt x="75258" y="43096"/>
                    <a:pt x="75721" y="43031"/>
                  </a:cubicBezTo>
                  <a:cubicBezTo>
                    <a:pt x="78823" y="42631"/>
                    <a:pt x="77856" y="41697"/>
                    <a:pt x="81492" y="41697"/>
                  </a:cubicBezTo>
                  <a:lnTo>
                    <a:pt x="87229" y="41697"/>
                  </a:lnTo>
                  <a:cubicBezTo>
                    <a:pt x="89364" y="41697"/>
                    <a:pt x="88030" y="41563"/>
                    <a:pt x="90565" y="41563"/>
                  </a:cubicBezTo>
                  <a:cubicBezTo>
                    <a:pt x="92721" y="41563"/>
                    <a:pt x="92657" y="42939"/>
                    <a:pt x="93822" y="42939"/>
                  </a:cubicBezTo>
                  <a:cubicBezTo>
                    <a:pt x="94027" y="42939"/>
                    <a:pt x="94269" y="42897"/>
                    <a:pt x="94568" y="42797"/>
                  </a:cubicBezTo>
                  <a:cubicBezTo>
                    <a:pt x="96569" y="42130"/>
                    <a:pt x="96569" y="41997"/>
                    <a:pt x="98437" y="41697"/>
                  </a:cubicBezTo>
                  <a:cubicBezTo>
                    <a:pt x="98571" y="41680"/>
                    <a:pt x="98695" y="41673"/>
                    <a:pt x="98811" y="41673"/>
                  </a:cubicBezTo>
                  <a:cubicBezTo>
                    <a:pt x="100055" y="41673"/>
                    <a:pt x="100382" y="42530"/>
                    <a:pt x="101496" y="42530"/>
                  </a:cubicBezTo>
                  <a:cubicBezTo>
                    <a:pt x="101759" y="42530"/>
                    <a:pt x="102066" y="42482"/>
                    <a:pt x="102440" y="42364"/>
                  </a:cubicBezTo>
                  <a:cubicBezTo>
                    <a:pt x="104575" y="41697"/>
                    <a:pt x="104875" y="40362"/>
                    <a:pt x="107410" y="40362"/>
                  </a:cubicBezTo>
                  <a:cubicBezTo>
                    <a:pt x="109945" y="40362"/>
                    <a:pt x="111847" y="39695"/>
                    <a:pt x="113848" y="39362"/>
                  </a:cubicBezTo>
                  <a:cubicBezTo>
                    <a:pt x="115087" y="39155"/>
                    <a:pt x="115815" y="38731"/>
                    <a:pt x="116633" y="38731"/>
                  </a:cubicBezTo>
                  <a:cubicBezTo>
                    <a:pt x="117136" y="38731"/>
                    <a:pt x="117673" y="38892"/>
                    <a:pt x="118385" y="39362"/>
                  </a:cubicBezTo>
                  <a:cubicBezTo>
                    <a:pt x="120253" y="40629"/>
                    <a:pt x="119719" y="42664"/>
                    <a:pt x="122254" y="42897"/>
                  </a:cubicBezTo>
                  <a:cubicBezTo>
                    <a:pt x="124789" y="43164"/>
                    <a:pt x="127091" y="44532"/>
                    <a:pt x="128292" y="44532"/>
                  </a:cubicBezTo>
                  <a:cubicBezTo>
                    <a:pt x="129526" y="44532"/>
                    <a:pt x="129926" y="44399"/>
                    <a:pt x="132595" y="44399"/>
                  </a:cubicBezTo>
                  <a:cubicBezTo>
                    <a:pt x="135100" y="44399"/>
                    <a:pt x="138810" y="43722"/>
                    <a:pt x="140028" y="43722"/>
                  </a:cubicBezTo>
                  <a:cubicBezTo>
                    <a:pt x="140107" y="43722"/>
                    <a:pt x="140176" y="43725"/>
                    <a:pt x="140233" y="43731"/>
                  </a:cubicBezTo>
                  <a:cubicBezTo>
                    <a:pt x="141134" y="43865"/>
                    <a:pt x="143035" y="43865"/>
                    <a:pt x="144103" y="44165"/>
                  </a:cubicBezTo>
                  <a:cubicBezTo>
                    <a:pt x="145204" y="44399"/>
                    <a:pt x="147205" y="44966"/>
                    <a:pt x="149874" y="45232"/>
                  </a:cubicBezTo>
                  <a:cubicBezTo>
                    <a:pt x="149963" y="45241"/>
                    <a:pt x="150049" y="45246"/>
                    <a:pt x="150133" y="45246"/>
                  </a:cubicBezTo>
                  <a:cubicBezTo>
                    <a:pt x="152439" y="45246"/>
                    <a:pt x="152867" y="42001"/>
                    <a:pt x="155330" y="42001"/>
                  </a:cubicBezTo>
                  <a:cubicBezTo>
                    <a:pt x="155462" y="42001"/>
                    <a:pt x="155600" y="42010"/>
                    <a:pt x="155745" y="42030"/>
                  </a:cubicBezTo>
                  <a:cubicBezTo>
                    <a:pt x="158713" y="42464"/>
                    <a:pt x="159614" y="43131"/>
                    <a:pt x="162049" y="43498"/>
                  </a:cubicBezTo>
                  <a:cubicBezTo>
                    <a:pt x="164451" y="43898"/>
                    <a:pt x="165385" y="44399"/>
                    <a:pt x="168220" y="44565"/>
                  </a:cubicBezTo>
                  <a:cubicBezTo>
                    <a:pt x="170831" y="44691"/>
                    <a:pt x="171959" y="45677"/>
                    <a:pt x="173897" y="45677"/>
                  </a:cubicBezTo>
                  <a:cubicBezTo>
                    <a:pt x="174014" y="45677"/>
                    <a:pt x="174134" y="45674"/>
                    <a:pt x="174258" y="45666"/>
                  </a:cubicBezTo>
                  <a:cubicBezTo>
                    <a:pt x="174359" y="45660"/>
                    <a:pt x="174458" y="45657"/>
                    <a:pt x="174553" y="45657"/>
                  </a:cubicBezTo>
                  <a:cubicBezTo>
                    <a:pt x="176455" y="45657"/>
                    <a:pt x="177060" y="46867"/>
                    <a:pt x="177060" y="46867"/>
                  </a:cubicBezTo>
                  <a:lnTo>
                    <a:pt x="177060" y="44866"/>
                  </a:lnTo>
                  <a:lnTo>
                    <a:pt x="177060" y="36159"/>
                  </a:lnTo>
                  <a:lnTo>
                    <a:pt x="177060" y="34158"/>
                  </a:lnTo>
                  <a:lnTo>
                    <a:pt x="177060" y="2002"/>
                  </a:lnTo>
                  <a:lnTo>
                    <a:pt x="177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2"/>
            <p:cNvSpPr/>
            <p:nvPr/>
          </p:nvSpPr>
          <p:spPr>
            <a:xfrm>
              <a:off x="412175" y="1220073"/>
              <a:ext cx="8245475" cy="2434240"/>
            </a:xfrm>
            <a:custGeom>
              <a:avLst/>
              <a:gdLst/>
              <a:ahLst/>
              <a:cxnLst/>
              <a:rect l="l" t="t" r="r" b="b"/>
              <a:pathLst>
                <a:path w="177027" h="46709" extrusionOk="0">
                  <a:moveTo>
                    <a:pt x="0" y="0"/>
                  </a:moveTo>
                  <a:lnTo>
                    <a:pt x="0" y="28054"/>
                  </a:lnTo>
                  <a:lnTo>
                    <a:pt x="0" y="34125"/>
                  </a:lnTo>
                  <a:lnTo>
                    <a:pt x="0" y="46700"/>
                  </a:lnTo>
                  <a:cubicBezTo>
                    <a:pt x="0" y="46700"/>
                    <a:pt x="90" y="46709"/>
                    <a:pt x="237" y="46709"/>
                  </a:cubicBezTo>
                  <a:cubicBezTo>
                    <a:pt x="680" y="46709"/>
                    <a:pt x="1643" y="46634"/>
                    <a:pt x="2269" y="46033"/>
                  </a:cubicBezTo>
                  <a:cubicBezTo>
                    <a:pt x="2999" y="45302"/>
                    <a:pt x="3313" y="44544"/>
                    <a:pt x="3870" y="44544"/>
                  </a:cubicBezTo>
                  <a:cubicBezTo>
                    <a:pt x="3923" y="44544"/>
                    <a:pt x="3978" y="44551"/>
                    <a:pt x="4036" y="44565"/>
                  </a:cubicBezTo>
                  <a:cubicBezTo>
                    <a:pt x="4487" y="44655"/>
                    <a:pt x="4740" y="45050"/>
                    <a:pt x="5195" y="45050"/>
                  </a:cubicBezTo>
                  <a:cubicBezTo>
                    <a:pt x="5415" y="45050"/>
                    <a:pt x="5680" y="44959"/>
                    <a:pt x="6038" y="44699"/>
                  </a:cubicBezTo>
                  <a:cubicBezTo>
                    <a:pt x="7105" y="43898"/>
                    <a:pt x="6939" y="43498"/>
                    <a:pt x="7906" y="43498"/>
                  </a:cubicBezTo>
                  <a:cubicBezTo>
                    <a:pt x="8840" y="43498"/>
                    <a:pt x="9007" y="43364"/>
                    <a:pt x="10441" y="42964"/>
                  </a:cubicBezTo>
                  <a:cubicBezTo>
                    <a:pt x="11909" y="42531"/>
                    <a:pt x="13410" y="42397"/>
                    <a:pt x="14344" y="41730"/>
                  </a:cubicBezTo>
                  <a:cubicBezTo>
                    <a:pt x="14904" y="41315"/>
                    <a:pt x="15013" y="41119"/>
                    <a:pt x="15473" y="41119"/>
                  </a:cubicBezTo>
                  <a:cubicBezTo>
                    <a:pt x="15752" y="41119"/>
                    <a:pt x="16161" y="41191"/>
                    <a:pt x="16879" y="41330"/>
                  </a:cubicBezTo>
                  <a:cubicBezTo>
                    <a:pt x="17430" y="41448"/>
                    <a:pt x="17714" y="41485"/>
                    <a:pt x="17892" y="41485"/>
                  </a:cubicBezTo>
                  <a:cubicBezTo>
                    <a:pt x="18185" y="41485"/>
                    <a:pt x="18190" y="41385"/>
                    <a:pt x="18629" y="41385"/>
                  </a:cubicBezTo>
                  <a:cubicBezTo>
                    <a:pt x="18826" y="41385"/>
                    <a:pt x="19111" y="41405"/>
                    <a:pt x="19548" y="41463"/>
                  </a:cubicBezTo>
                  <a:cubicBezTo>
                    <a:pt x="21171" y="41653"/>
                    <a:pt x="21478" y="42237"/>
                    <a:pt x="22765" y="42237"/>
                  </a:cubicBezTo>
                  <a:cubicBezTo>
                    <a:pt x="23064" y="42237"/>
                    <a:pt x="23417" y="42206"/>
                    <a:pt x="23851" y="42130"/>
                  </a:cubicBezTo>
                  <a:cubicBezTo>
                    <a:pt x="24555" y="41996"/>
                    <a:pt x="25002" y="41954"/>
                    <a:pt x="25376" y="41954"/>
                  </a:cubicBezTo>
                  <a:cubicBezTo>
                    <a:pt x="25970" y="41954"/>
                    <a:pt x="26378" y="42059"/>
                    <a:pt x="27341" y="42059"/>
                  </a:cubicBezTo>
                  <a:cubicBezTo>
                    <a:pt x="27721" y="42059"/>
                    <a:pt x="28188" y="42042"/>
                    <a:pt x="28787" y="41997"/>
                  </a:cubicBezTo>
                  <a:cubicBezTo>
                    <a:pt x="30719" y="41831"/>
                    <a:pt x="31500" y="41703"/>
                    <a:pt x="32393" y="41703"/>
                  </a:cubicBezTo>
                  <a:cubicBezTo>
                    <a:pt x="32935" y="41703"/>
                    <a:pt x="33518" y="41750"/>
                    <a:pt x="34425" y="41863"/>
                  </a:cubicBezTo>
                  <a:cubicBezTo>
                    <a:pt x="35573" y="41989"/>
                    <a:pt x="36179" y="42115"/>
                    <a:pt x="36734" y="42115"/>
                  </a:cubicBezTo>
                  <a:cubicBezTo>
                    <a:pt x="37357" y="42115"/>
                    <a:pt x="37913" y="41957"/>
                    <a:pt x="39095" y="41463"/>
                  </a:cubicBezTo>
                  <a:cubicBezTo>
                    <a:pt x="40603" y="40851"/>
                    <a:pt x="41696" y="40568"/>
                    <a:pt x="42871" y="40568"/>
                  </a:cubicBezTo>
                  <a:cubicBezTo>
                    <a:pt x="43489" y="40568"/>
                    <a:pt x="44130" y="40647"/>
                    <a:pt x="44866" y="40796"/>
                  </a:cubicBezTo>
                  <a:cubicBezTo>
                    <a:pt x="46871" y="41178"/>
                    <a:pt x="47844" y="42137"/>
                    <a:pt x="50131" y="42137"/>
                  </a:cubicBezTo>
                  <a:cubicBezTo>
                    <a:pt x="50241" y="42137"/>
                    <a:pt x="50354" y="42135"/>
                    <a:pt x="50470" y="42130"/>
                  </a:cubicBezTo>
                  <a:cubicBezTo>
                    <a:pt x="52771" y="42011"/>
                    <a:pt x="54617" y="40043"/>
                    <a:pt x="55744" y="40043"/>
                  </a:cubicBezTo>
                  <a:cubicBezTo>
                    <a:pt x="55875" y="40043"/>
                    <a:pt x="55996" y="40070"/>
                    <a:pt x="56107" y="40129"/>
                  </a:cubicBezTo>
                  <a:cubicBezTo>
                    <a:pt x="56941" y="40533"/>
                    <a:pt x="56435" y="41091"/>
                    <a:pt x="56909" y="41091"/>
                  </a:cubicBezTo>
                  <a:cubicBezTo>
                    <a:pt x="57061" y="41091"/>
                    <a:pt x="57313" y="41034"/>
                    <a:pt x="57741" y="40896"/>
                  </a:cubicBezTo>
                  <a:cubicBezTo>
                    <a:pt x="59324" y="40409"/>
                    <a:pt x="60490" y="39811"/>
                    <a:pt x="60961" y="39811"/>
                  </a:cubicBezTo>
                  <a:cubicBezTo>
                    <a:pt x="61006" y="39811"/>
                    <a:pt x="61045" y="39817"/>
                    <a:pt x="61077" y="39829"/>
                  </a:cubicBezTo>
                  <a:cubicBezTo>
                    <a:pt x="61477" y="39929"/>
                    <a:pt x="59976" y="40062"/>
                    <a:pt x="62411" y="40596"/>
                  </a:cubicBezTo>
                  <a:cubicBezTo>
                    <a:pt x="64045" y="40981"/>
                    <a:pt x="64752" y="41043"/>
                    <a:pt x="65468" y="41043"/>
                  </a:cubicBezTo>
                  <a:cubicBezTo>
                    <a:pt x="65805" y="41043"/>
                    <a:pt x="66143" y="41029"/>
                    <a:pt x="66581" y="41029"/>
                  </a:cubicBezTo>
                  <a:cubicBezTo>
                    <a:pt x="67915" y="41029"/>
                    <a:pt x="68583" y="40496"/>
                    <a:pt x="69650" y="40362"/>
                  </a:cubicBezTo>
                  <a:cubicBezTo>
                    <a:pt x="69708" y="40355"/>
                    <a:pt x="69769" y="40352"/>
                    <a:pt x="69832" y="40352"/>
                  </a:cubicBezTo>
                  <a:cubicBezTo>
                    <a:pt x="70782" y="40352"/>
                    <a:pt x="72243" y="41112"/>
                    <a:pt x="74456" y="41112"/>
                  </a:cubicBezTo>
                  <a:cubicBezTo>
                    <a:pt x="74853" y="41112"/>
                    <a:pt x="75274" y="41087"/>
                    <a:pt x="75721" y="41029"/>
                  </a:cubicBezTo>
                  <a:cubicBezTo>
                    <a:pt x="78790" y="40596"/>
                    <a:pt x="77822" y="39695"/>
                    <a:pt x="81458" y="39695"/>
                  </a:cubicBezTo>
                  <a:lnTo>
                    <a:pt x="87229" y="39695"/>
                  </a:lnTo>
                  <a:cubicBezTo>
                    <a:pt x="89331" y="39695"/>
                    <a:pt x="87996" y="39562"/>
                    <a:pt x="90565" y="39562"/>
                  </a:cubicBezTo>
                  <a:cubicBezTo>
                    <a:pt x="92716" y="39562"/>
                    <a:pt x="92658" y="40907"/>
                    <a:pt x="93813" y="40907"/>
                  </a:cubicBezTo>
                  <a:cubicBezTo>
                    <a:pt x="94019" y="40907"/>
                    <a:pt x="94265" y="40864"/>
                    <a:pt x="94568" y="40763"/>
                  </a:cubicBezTo>
                  <a:cubicBezTo>
                    <a:pt x="96569" y="40095"/>
                    <a:pt x="96569" y="39995"/>
                    <a:pt x="98437" y="39695"/>
                  </a:cubicBezTo>
                  <a:cubicBezTo>
                    <a:pt x="98583" y="39674"/>
                    <a:pt x="98718" y="39665"/>
                    <a:pt x="98843" y="39665"/>
                  </a:cubicBezTo>
                  <a:cubicBezTo>
                    <a:pt x="100038" y="39665"/>
                    <a:pt x="100366" y="40526"/>
                    <a:pt x="101494" y="40526"/>
                  </a:cubicBezTo>
                  <a:cubicBezTo>
                    <a:pt x="101758" y="40526"/>
                    <a:pt x="102067" y="40479"/>
                    <a:pt x="102440" y="40362"/>
                  </a:cubicBezTo>
                  <a:cubicBezTo>
                    <a:pt x="104575" y="39695"/>
                    <a:pt x="104842" y="38361"/>
                    <a:pt x="107410" y="38361"/>
                  </a:cubicBezTo>
                  <a:cubicBezTo>
                    <a:pt x="109945" y="38361"/>
                    <a:pt x="111813" y="37694"/>
                    <a:pt x="113815" y="37360"/>
                  </a:cubicBezTo>
                  <a:cubicBezTo>
                    <a:pt x="115057" y="37153"/>
                    <a:pt x="115785" y="36715"/>
                    <a:pt x="116605" y="36715"/>
                  </a:cubicBezTo>
                  <a:cubicBezTo>
                    <a:pt x="117106" y="36715"/>
                    <a:pt x="117642" y="36879"/>
                    <a:pt x="118351" y="37360"/>
                  </a:cubicBezTo>
                  <a:cubicBezTo>
                    <a:pt x="120253" y="38594"/>
                    <a:pt x="119686" y="40663"/>
                    <a:pt x="122254" y="40896"/>
                  </a:cubicBezTo>
                  <a:cubicBezTo>
                    <a:pt x="124789" y="41163"/>
                    <a:pt x="127091" y="42531"/>
                    <a:pt x="128292" y="42531"/>
                  </a:cubicBezTo>
                  <a:cubicBezTo>
                    <a:pt x="129493" y="42531"/>
                    <a:pt x="129926" y="42397"/>
                    <a:pt x="132595" y="42397"/>
                  </a:cubicBezTo>
                  <a:cubicBezTo>
                    <a:pt x="135058" y="42397"/>
                    <a:pt x="138687" y="41715"/>
                    <a:pt x="139939" y="41715"/>
                  </a:cubicBezTo>
                  <a:cubicBezTo>
                    <a:pt x="140043" y="41715"/>
                    <a:pt x="140131" y="41720"/>
                    <a:pt x="140200" y="41730"/>
                  </a:cubicBezTo>
                  <a:cubicBezTo>
                    <a:pt x="141134" y="41863"/>
                    <a:pt x="143002" y="41863"/>
                    <a:pt x="144103" y="42164"/>
                  </a:cubicBezTo>
                  <a:cubicBezTo>
                    <a:pt x="145171" y="42397"/>
                    <a:pt x="147172" y="42931"/>
                    <a:pt x="149841" y="43231"/>
                  </a:cubicBezTo>
                  <a:cubicBezTo>
                    <a:pt x="149929" y="43240"/>
                    <a:pt x="150015" y="43244"/>
                    <a:pt x="150098" y="43244"/>
                  </a:cubicBezTo>
                  <a:cubicBezTo>
                    <a:pt x="152399" y="43244"/>
                    <a:pt x="152859" y="39995"/>
                    <a:pt x="155273" y="39995"/>
                  </a:cubicBezTo>
                  <a:cubicBezTo>
                    <a:pt x="155413" y="39995"/>
                    <a:pt x="155558" y="40006"/>
                    <a:pt x="155711" y="40029"/>
                  </a:cubicBezTo>
                  <a:cubicBezTo>
                    <a:pt x="158680" y="40429"/>
                    <a:pt x="159614" y="41096"/>
                    <a:pt x="162016" y="41496"/>
                  </a:cubicBezTo>
                  <a:cubicBezTo>
                    <a:pt x="164451" y="41897"/>
                    <a:pt x="165352" y="42430"/>
                    <a:pt x="168187" y="42564"/>
                  </a:cubicBezTo>
                  <a:cubicBezTo>
                    <a:pt x="170864" y="42691"/>
                    <a:pt x="171958" y="43671"/>
                    <a:pt x="173941" y="43671"/>
                  </a:cubicBezTo>
                  <a:cubicBezTo>
                    <a:pt x="174033" y="43671"/>
                    <a:pt x="174128" y="43669"/>
                    <a:pt x="174225" y="43665"/>
                  </a:cubicBezTo>
                  <a:cubicBezTo>
                    <a:pt x="174326" y="43658"/>
                    <a:pt x="174425" y="43655"/>
                    <a:pt x="174520" y="43655"/>
                  </a:cubicBezTo>
                  <a:cubicBezTo>
                    <a:pt x="176422" y="43655"/>
                    <a:pt x="177027" y="44866"/>
                    <a:pt x="177027" y="44866"/>
                  </a:cubicBezTo>
                  <a:lnTo>
                    <a:pt x="177027" y="34158"/>
                  </a:lnTo>
                  <a:lnTo>
                    <a:pt x="17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2"/>
            <p:cNvSpPr/>
            <p:nvPr/>
          </p:nvSpPr>
          <p:spPr>
            <a:xfrm>
              <a:off x="412175" y="1110529"/>
              <a:ext cx="8245475" cy="2439503"/>
            </a:xfrm>
            <a:custGeom>
              <a:avLst/>
              <a:gdLst/>
              <a:ahLst/>
              <a:cxnLst/>
              <a:rect l="l" t="t" r="r" b="b"/>
              <a:pathLst>
                <a:path w="177027" h="46810" extrusionOk="0">
                  <a:moveTo>
                    <a:pt x="0" y="1"/>
                  </a:moveTo>
                  <a:lnTo>
                    <a:pt x="0" y="34"/>
                  </a:lnTo>
                  <a:lnTo>
                    <a:pt x="0" y="28154"/>
                  </a:lnTo>
                  <a:lnTo>
                    <a:pt x="0" y="34225"/>
                  </a:lnTo>
                  <a:lnTo>
                    <a:pt x="0" y="46801"/>
                  </a:lnTo>
                  <a:cubicBezTo>
                    <a:pt x="0" y="46801"/>
                    <a:pt x="90" y="46809"/>
                    <a:pt x="237" y="46809"/>
                  </a:cubicBezTo>
                  <a:cubicBezTo>
                    <a:pt x="680" y="46809"/>
                    <a:pt x="1643" y="46734"/>
                    <a:pt x="2269" y="46134"/>
                  </a:cubicBezTo>
                  <a:cubicBezTo>
                    <a:pt x="2999" y="45403"/>
                    <a:pt x="3313" y="44644"/>
                    <a:pt x="3870" y="44644"/>
                  </a:cubicBezTo>
                  <a:cubicBezTo>
                    <a:pt x="3923" y="44644"/>
                    <a:pt x="3978" y="44651"/>
                    <a:pt x="4036" y="44666"/>
                  </a:cubicBezTo>
                  <a:cubicBezTo>
                    <a:pt x="4487" y="44756"/>
                    <a:pt x="4740" y="45150"/>
                    <a:pt x="5195" y="45150"/>
                  </a:cubicBezTo>
                  <a:cubicBezTo>
                    <a:pt x="5415" y="45150"/>
                    <a:pt x="5680" y="45059"/>
                    <a:pt x="6038" y="44799"/>
                  </a:cubicBezTo>
                  <a:cubicBezTo>
                    <a:pt x="7105" y="43999"/>
                    <a:pt x="6939" y="43598"/>
                    <a:pt x="7906" y="43598"/>
                  </a:cubicBezTo>
                  <a:cubicBezTo>
                    <a:pt x="8840" y="43598"/>
                    <a:pt x="9007" y="43465"/>
                    <a:pt x="10441" y="43065"/>
                  </a:cubicBezTo>
                  <a:cubicBezTo>
                    <a:pt x="11909" y="42631"/>
                    <a:pt x="13410" y="42498"/>
                    <a:pt x="14344" y="41831"/>
                  </a:cubicBezTo>
                  <a:cubicBezTo>
                    <a:pt x="14904" y="41415"/>
                    <a:pt x="15013" y="41220"/>
                    <a:pt x="15473" y="41220"/>
                  </a:cubicBezTo>
                  <a:cubicBezTo>
                    <a:pt x="15752" y="41220"/>
                    <a:pt x="16161" y="41292"/>
                    <a:pt x="16879" y="41430"/>
                  </a:cubicBezTo>
                  <a:cubicBezTo>
                    <a:pt x="17430" y="41548"/>
                    <a:pt x="17714" y="41585"/>
                    <a:pt x="17892" y="41585"/>
                  </a:cubicBezTo>
                  <a:cubicBezTo>
                    <a:pt x="18185" y="41585"/>
                    <a:pt x="18190" y="41485"/>
                    <a:pt x="18629" y="41485"/>
                  </a:cubicBezTo>
                  <a:cubicBezTo>
                    <a:pt x="18826" y="41485"/>
                    <a:pt x="19111" y="41505"/>
                    <a:pt x="19548" y="41564"/>
                  </a:cubicBezTo>
                  <a:cubicBezTo>
                    <a:pt x="21171" y="41753"/>
                    <a:pt x="21478" y="42338"/>
                    <a:pt x="22765" y="42338"/>
                  </a:cubicBezTo>
                  <a:cubicBezTo>
                    <a:pt x="23064" y="42338"/>
                    <a:pt x="23417" y="42306"/>
                    <a:pt x="23851" y="42231"/>
                  </a:cubicBezTo>
                  <a:cubicBezTo>
                    <a:pt x="26119" y="41797"/>
                    <a:pt x="25719" y="40763"/>
                    <a:pt x="28787" y="40463"/>
                  </a:cubicBezTo>
                  <a:cubicBezTo>
                    <a:pt x="30762" y="40314"/>
                    <a:pt x="31533" y="40193"/>
                    <a:pt x="32453" y="40193"/>
                  </a:cubicBezTo>
                  <a:cubicBezTo>
                    <a:pt x="32978" y="40193"/>
                    <a:pt x="33551" y="40232"/>
                    <a:pt x="34425" y="40329"/>
                  </a:cubicBezTo>
                  <a:cubicBezTo>
                    <a:pt x="35592" y="40457"/>
                    <a:pt x="36200" y="40593"/>
                    <a:pt x="36762" y="40593"/>
                  </a:cubicBezTo>
                  <a:cubicBezTo>
                    <a:pt x="37373" y="40593"/>
                    <a:pt x="37931" y="40433"/>
                    <a:pt x="39095" y="39929"/>
                  </a:cubicBezTo>
                  <a:cubicBezTo>
                    <a:pt x="40584" y="39303"/>
                    <a:pt x="41668" y="39027"/>
                    <a:pt x="42826" y="39027"/>
                  </a:cubicBezTo>
                  <a:cubicBezTo>
                    <a:pt x="43458" y="39027"/>
                    <a:pt x="44112" y="39109"/>
                    <a:pt x="44866" y="39262"/>
                  </a:cubicBezTo>
                  <a:cubicBezTo>
                    <a:pt x="46845" y="39639"/>
                    <a:pt x="47818" y="40608"/>
                    <a:pt x="50042" y="40608"/>
                  </a:cubicBezTo>
                  <a:cubicBezTo>
                    <a:pt x="50180" y="40608"/>
                    <a:pt x="50322" y="40604"/>
                    <a:pt x="50470" y="40596"/>
                  </a:cubicBezTo>
                  <a:cubicBezTo>
                    <a:pt x="52438" y="40494"/>
                    <a:pt x="54074" y="40000"/>
                    <a:pt x="55211" y="40000"/>
                  </a:cubicBezTo>
                  <a:cubicBezTo>
                    <a:pt x="55557" y="40000"/>
                    <a:pt x="55858" y="40046"/>
                    <a:pt x="56107" y="40163"/>
                  </a:cubicBezTo>
                  <a:cubicBezTo>
                    <a:pt x="56946" y="40595"/>
                    <a:pt x="56428" y="41144"/>
                    <a:pt x="56918" y="41144"/>
                  </a:cubicBezTo>
                  <a:cubicBezTo>
                    <a:pt x="57071" y="41144"/>
                    <a:pt x="57321" y="41090"/>
                    <a:pt x="57741" y="40963"/>
                  </a:cubicBezTo>
                  <a:cubicBezTo>
                    <a:pt x="59358" y="40466"/>
                    <a:pt x="60540" y="39852"/>
                    <a:pt x="60991" y="39852"/>
                  </a:cubicBezTo>
                  <a:cubicBezTo>
                    <a:pt x="61023" y="39852"/>
                    <a:pt x="61052" y="39856"/>
                    <a:pt x="61077" y="39862"/>
                  </a:cubicBezTo>
                  <a:cubicBezTo>
                    <a:pt x="61477" y="39996"/>
                    <a:pt x="59976" y="40129"/>
                    <a:pt x="62411" y="40663"/>
                  </a:cubicBezTo>
                  <a:cubicBezTo>
                    <a:pt x="64158" y="41051"/>
                    <a:pt x="64846" y="41104"/>
                    <a:pt x="65618" y="41104"/>
                  </a:cubicBezTo>
                  <a:cubicBezTo>
                    <a:pt x="65907" y="41104"/>
                    <a:pt x="66208" y="41097"/>
                    <a:pt x="66581" y="41097"/>
                  </a:cubicBezTo>
                  <a:cubicBezTo>
                    <a:pt x="67915" y="41097"/>
                    <a:pt x="68583" y="40530"/>
                    <a:pt x="69650" y="40430"/>
                  </a:cubicBezTo>
                  <a:cubicBezTo>
                    <a:pt x="70751" y="40296"/>
                    <a:pt x="72619" y="39862"/>
                    <a:pt x="75721" y="39462"/>
                  </a:cubicBezTo>
                  <a:cubicBezTo>
                    <a:pt x="78790" y="39029"/>
                    <a:pt x="77822" y="38128"/>
                    <a:pt x="81458" y="38128"/>
                  </a:cubicBezTo>
                  <a:cubicBezTo>
                    <a:pt x="85094" y="38128"/>
                    <a:pt x="85094" y="39762"/>
                    <a:pt x="87229" y="39762"/>
                  </a:cubicBezTo>
                  <a:cubicBezTo>
                    <a:pt x="89331" y="39762"/>
                    <a:pt x="87996" y="39629"/>
                    <a:pt x="90565" y="39629"/>
                  </a:cubicBezTo>
                  <a:cubicBezTo>
                    <a:pt x="92716" y="39629"/>
                    <a:pt x="92658" y="40974"/>
                    <a:pt x="93813" y="40974"/>
                  </a:cubicBezTo>
                  <a:cubicBezTo>
                    <a:pt x="94019" y="40974"/>
                    <a:pt x="94265" y="40931"/>
                    <a:pt x="94568" y="40830"/>
                  </a:cubicBezTo>
                  <a:cubicBezTo>
                    <a:pt x="96569" y="40163"/>
                    <a:pt x="96569" y="40029"/>
                    <a:pt x="98437" y="39762"/>
                  </a:cubicBezTo>
                  <a:cubicBezTo>
                    <a:pt x="98583" y="39742"/>
                    <a:pt x="98718" y="39732"/>
                    <a:pt x="98843" y="39732"/>
                  </a:cubicBezTo>
                  <a:cubicBezTo>
                    <a:pt x="100038" y="39732"/>
                    <a:pt x="100366" y="40594"/>
                    <a:pt x="101494" y="40594"/>
                  </a:cubicBezTo>
                  <a:cubicBezTo>
                    <a:pt x="101758" y="40594"/>
                    <a:pt x="102067" y="40546"/>
                    <a:pt x="102440" y="40430"/>
                  </a:cubicBezTo>
                  <a:cubicBezTo>
                    <a:pt x="104575" y="39762"/>
                    <a:pt x="104842" y="38428"/>
                    <a:pt x="107410" y="38428"/>
                  </a:cubicBezTo>
                  <a:cubicBezTo>
                    <a:pt x="109945" y="38428"/>
                    <a:pt x="111813" y="37761"/>
                    <a:pt x="113815" y="37427"/>
                  </a:cubicBezTo>
                  <a:cubicBezTo>
                    <a:pt x="115057" y="37220"/>
                    <a:pt x="115785" y="36782"/>
                    <a:pt x="116605" y="36782"/>
                  </a:cubicBezTo>
                  <a:cubicBezTo>
                    <a:pt x="117106" y="36782"/>
                    <a:pt x="117642" y="36946"/>
                    <a:pt x="118351" y="37427"/>
                  </a:cubicBezTo>
                  <a:cubicBezTo>
                    <a:pt x="120253" y="38662"/>
                    <a:pt x="119686" y="38662"/>
                    <a:pt x="122254" y="38962"/>
                  </a:cubicBezTo>
                  <a:cubicBezTo>
                    <a:pt x="124789" y="39195"/>
                    <a:pt x="127091" y="40596"/>
                    <a:pt x="128292" y="40596"/>
                  </a:cubicBezTo>
                  <a:cubicBezTo>
                    <a:pt x="129493" y="40596"/>
                    <a:pt x="129926" y="40463"/>
                    <a:pt x="132595" y="40463"/>
                  </a:cubicBezTo>
                  <a:cubicBezTo>
                    <a:pt x="135058" y="40463"/>
                    <a:pt x="138687" y="39781"/>
                    <a:pt x="139939" y="39781"/>
                  </a:cubicBezTo>
                  <a:cubicBezTo>
                    <a:pt x="140043" y="39781"/>
                    <a:pt x="140131" y="39786"/>
                    <a:pt x="140200" y="39796"/>
                  </a:cubicBezTo>
                  <a:cubicBezTo>
                    <a:pt x="141134" y="39929"/>
                    <a:pt x="143002" y="39929"/>
                    <a:pt x="144103" y="40196"/>
                  </a:cubicBezTo>
                  <a:cubicBezTo>
                    <a:pt x="145171" y="40463"/>
                    <a:pt x="147172" y="40997"/>
                    <a:pt x="149841" y="41297"/>
                  </a:cubicBezTo>
                  <a:cubicBezTo>
                    <a:pt x="150116" y="41321"/>
                    <a:pt x="150367" y="41332"/>
                    <a:pt x="150598" y="41332"/>
                  </a:cubicBezTo>
                  <a:cubicBezTo>
                    <a:pt x="152257" y="41332"/>
                    <a:pt x="152891" y="40784"/>
                    <a:pt x="154542" y="40784"/>
                  </a:cubicBezTo>
                  <a:cubicBezTo>
                    <a:pt x="154883" y="40784"/>
                    <a:pt x="155266" y="40807"/>
                    <a:pt x="155711" y="40863"/>
                  </a:cubicBezTo>
                  <a:cubicBezTo>
                    <a:pt x="158680" y="41297"/>
                    <a:pt x="159614" y="41964"/>
                    <a:pt x="162016" y="42331"/>
                  </a:cubicBezTo>
                  <a:cubicBezTo>
                    <a:pt x="163172" y="42537"/>
                    <a:pt x="163982" y="42577"/>
                    <a:pt x="164818" y="42577"/>
                  </a:cubicBezTo>
                  <a:cubicBezTo>
                    <a:pt x="165359" y="42577"/>
                    <a:pt x="165911" y="42560"/>
                    <a:pt x="166575" y="42560"/>
                  </a:cubicBezTo>
                  <a:cubicBezTo>
                    <a:pt x="167045" y="42560"/>
                    <a:pt x="167570" y="42569"/>
                    <a:pt x="168187" y="42598"/>
                  </a:cubicBezTo>
                  <a:cubicBezTo>
                    <a:pt x="170829" y="42692"/>
                    <a:pt x="171929" y="43676"/>
                    <a:pt x="173864" y="43676"/>
                  </a:cubicBezTo>
                  <a:cubicBezTo>
                    <a:pt x="173981" y="43676"/>
                    <a:pt x="174101" y="43673"/>
                    <a:pt x="174225" y="43665"/>
                  </a:cubicBezTo>
                  <a:cubicBezTo>
                    <a:pt x="174326" y="43659"/>
                    <a:pt x="174425" y="43656"/>
                    <a:pt x="174520" y="43656"/>
                  </a:cubicBezTo>
                  <a:cubicBezTo>
                    <a:pt x="176422" y="43656"/>
                    <a:pt x="177027" y="44866"/>
                    <a:pt x="177027" y="44866"/>
                  </a:cubicBezTo>
                  <a:lnTo>
                    <a:pt x="177027" y="34158"/>
                  </a:lnTo>
                  <a:lnTo>
                    <a:pt x="1770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2"/>
            <p:cNvSpPr/>
            <p:nvPr/>
          </p:nvSpPr>
          <p:spPr>
            <a:xfrm>
              <a:off x="244775" y="1459679"/>
              <a:ext cx="308994" cy="1114927"/>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2"/>
            <p:cNvSpPr/>
            <p:nvPr/>
          </p:nvSpPr>
          <p:spPr>
            <a:xfrm rot="-2905852">
              <a:off x="8327758" y="799512"/>
              <a:ext cx="308973" cy="1114881"/>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3" name="Google Shape;2553;p32"/>
          <p:cNvSpPr/>
          <p:nvPr/>
        </p:nvSpPr>
        <p:spPr>
          <a:xfrm>
            <a:off x="2672313" y="4247134"/>
            <a:ext cx="3901950" cy="72825"/>
          </a:xfrm>
          <a:custGeom>
            <a:avLst/>
            <a:gdLst/>
            <a:ahLst/>
            <a:cxnLst/>
            <a:rect l="l" t="t" r="r" b="b"/>
            <a:pathLst>
              <a:path w="156078" h="2913" extrusionOk="0">
                <a:moveTo>
                  <a:pt x="0" y="2913"/>
                </a:moveTo>
                <a:cubicBezTo>
                  <a:pt x="51757" y="-2394"/>
                  <a:pt x="104049" y="1337"/>
                  <a:pt x="156078" y="1337"/>
                </a:cubicBezTo>
              </a:path>
            </a:pathLst>
          </a:custGeom>
          <a:noFill/>
          <a:ln w="19050" cap="flat" cmpd="sng">
            <a:solidFill>
              <a:schemeClr val="dk1"/>
            </a:solidFill>
            <a:prstDash val="solid"/>
            <a:round/>
            <a:headEnd type="none" w="med" len="med"/>
            <a:tailEnd type="none" w="med" len="med"/>
          </a:ln>
        </p:spPr>
        <p:txBody>
          <a:bodyPr/>
          <a:lstStyle/>
          <a:p>
            <a:endParaRPr lang="vi-VN"/>
          </a:p>
        </p:txBody>
      </p:sp>
      <p:sp>
        <p:nvSpPr>
          <p:cNvPr id="2554" name="Google Shape;2554;p32"/>
          <p:cNvSpPr/>
          <p:nvPr/>
        </p:nvSpPr>
        <p:spPr>
          <a:xfrm>
            <a:off x="4419600" y="331475"/>
            <a:ext cx="5715000" cy="578275"/>
          </a:xfrm>
          <a:custGeom>
            <a:avLst/>
            <a:gdLst/>
            <a:ahLst/>
            <a:cxnLst/>
            <a:rect l="l" t="t" r="r" b="b"/>
            <a:pathLst>
              <a:path w="228600" h="23131" extrusionOk="0">
                <a:moveTo>
                  <a:pt x="0" y="17526"/>
                </a:moveTo>
                <a:cubicBezTo>
                  <a:pt x="10062" y="14843"/>
                  <a:pt x="20220" y="12452"/>
                  <a:pt x="30480" y="10668"/>
                </a:cubicBezTo>
                <a:cubicBezTo>
                  <a:pt x="36370" y="9644"/>
                  <a:pt x="42659" y="4184"/>
                  <a:pt x="48006" y="6858"/>
                </a:cubicBezTo>
                <a:cubicBezTo>
                  <a:pt x="52782" y="9246"/>
                  <a:pt x="43501" y="21982"/>
                  <a:pt x="48768" y="22860"/>
                </a:cubicBezTo>
                <a:cubicBezTo>
                  <a:pt x="55268" y="23943"/>
                  <a:pt x="61291" y="18004"/>
                  <a:pt x="66294" y="13716"/>
                </a:cubicBezTo>
                <a:cubicBezTo>
                  <a:pt x="67337" y="12822"/>
                  <a:pt x="66444" y="11430"/>
                  <a:pt x="67818" y="11430"/>
                </a:cubicBezTo>
                <a:cubicBezTo>
                  <a:pt x="70408" y="11430"/>
                  <a:pt x="66752" y="19050"/>
                  <a:pt x="69342" y="19050"/>
                </a:cubicBezTo>
                <a:cubicBezTo>
                  <a:pt x="75190" y="19050"/>
                  <a:pt x="78147" y="7726"/>
                  <a:pt x="83820" y="9144"/>
                </a:cubicBezTo>
                <a:cubicBezTo>
                  <a:pt x="87408" y="10041"/>
                  <a:pt x="83560" y="18158"/>
                  <a:pt x="86868" y="19812"/>
                </a:cubicBezTo>
                <a:cubicBezTo>
                  <a:pt x="91698" y="22227"/>
                  <a:pt x="93043" y="10615"/>
                  <a:pt x="97536" y="7620"/>
                </a:cubicBezTo>
                <a:cubicBezTo>
                  <a:pt x="101346" y="5080"/>
                  <a:pt x="104399" y="15566"/>
                  <a:pt x="108966" y="15240"/>
                </a:cubicBezTo>
                <a:cubicBezTo>
                  <a:pt x="117300" y="14645"/>
                  <a:pt x="124482" y="4832"/>
                  <a:pt x="132588" y="6858"/>
                </a:cubicBezTo>
                <a:cubicBezTo>
                  <a:pt x="136090" y="7734"/>
                  <a:pt x="137814" y="15469"/>
                  <a:pt x="140970" y="13716"/>
                </a:cubicBezTo>
                <a:cubicBezTo>
                  <a:pt x="147828" y="9906"/>
                  <a:pt x="154030" y="4540"/>
                  <a:pt x="161544" y="2286"/>
                </a:cubicBezTo>
                <a:cubicBezTo>
                  <a:pt x="167761" y="421"/>
                  <a:pt x="165048" y="20117"/>
                  <a:pt x="171450" y="19050"/>
                </a:cubicBezTo>
                <a:cubicBezTo>
                  <a:pt x="177983" y="17961"/>
                  <a:pt x="181930" y="10477"/>
                  <a:pt x="188214" y="8382"/>
                </a:cubicBezTo>
                <a:cubicBezTo>
                  <a:pt x="192792" y="6856"/>
                  <a:pt x="197871" y="8601"/>
                  <a:pt x="202692" y="8382"/>
                </a:cubicBezTo>
                <a:cubicBezTo>
                  <a:pt x="211759" y="7970"/>
                  <a:pt x="221048" y="5035"/>
                  <a:pt x="228600" y="0"/>
                </a:cubicBezTo>
              </a:path>
            </a:pathLst>
          </a:custGeom>
          <a:noFill/>
          <a:ln w="19050" cap="flat" cmpd="sng">
            <a:solidFill>
              <a:schemeClr val="dk1"/>
            </a:solidFill>
            <a:prstDash val="solid"/>
            <a:round/>
            <a:headEnd type="none" w="med" len="med"/>
            <a:tailEnd type="none" w="med" len="med"/>
          </a:ln>
        </p:spPr>
        <p:txBody>
          <a:bodyPr/>
          <a:lstStyle/>
          <a:p>
            <a:endParaRPr lang="vi-VN"/>
          </a:p>
        </p:txBody>
      </p:sp>
      <p:sp>
        <p:nvSpPr>
          <p:cNvPr id="14" name="TextBox 13"/>
          <p:cNvSpPr txBox="1"/>
          <p:nvPr/>
        </p:nvSpPr>
        <p:spPr>
          <a:xfrm>
            <a:off x="412175" y="1281634"/>
            <a:ext cx="8245475" cy="1824923"/>
          </a:xfrm>
          <a:prstGeom prst="rect">
            <a:avLst/>
          </a:prstGeom>
          <a:noFill/>
        </p:spPr>
        <p:txBody>
          <a:bodyPr wrap="square" rtlCol="0">
            <a:spAutoFit/>
          </a:bodyPr>
          <a:lstStyle/>
          <a:p>
            <a:pPr algn="ctr">
              <a:lnSpc>
                <a:spcPct val="150000"/>
              </a:lnSpc>
            </a:pPr>
            <a:r>
              <a:rPr lang="vi-VN" sz="4000" b="1"/>
              <a:t>CẢM ƠN CÁC EM ĐÃ </a:t>
            </a:r>
            <a:endParaRPr lang="en-US" sz="4000" b="1"/>
          </a:p>
          <a:p>
            <a:pPr algn="ctr">
              <a:lnSpc>
                <a:spcPct val="150000"/>
              </a:lnSpc>
            </a:pPr>
            <a:r>
              <a:rPr lang="vi-VN" sz="4000" b="1"/>
              <a:t>LẮNG NGHE, HẸN GẶP LẠI!</a:t>
            </a:r>
          </a:p>
        </p:txBody>
      </p:sp>
    </p:spTree>
    <p:extLst>
      <p:ext uri="{BB962C8B-B14F-4D97-AF65-F5344CB8AC3E}">
        <p14:creationId xmlns:p14="http://schemas.microsoft.com/office/powerpoint/2010/main" val="29289787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7"/>
        <p:cNvGrpSpPr/>
        <p:nvPr/>
      </p:nvGrpSpPr>
      <p:grpSpPr>
        <a:xfrm>
          <a:off x="0" y="0"/>
          <a:ext cx="0" cy="0"/>
          <a:chOff x="0" y="0"/>
          <a:chExt cx="0" cy="0"/>
        </a:xfrm>
      </p:grpSpPr>
      <p:sp>
        <p:nvSpPr>
          <p:cNvPr id="2571" name="Google Shape;2571;p34"/>
          <p:cNvSpPr/>
          <p:nvPr/>
        </p:nvSpPr>
        <p:spPr>
          <a:xfrm>
            <a:off x="4876800" y="1895978"/>
            <a:ext cx="3469056" cy="2306205"/>
          </a:xfrm>
          <a:prstGeom prst="rect">
            <a:avLst/>
          </a:prstGeom>
          <a:solidFill>
            <a:schemeClr val="accent4"/>
          </a:solidFill>
          <a:ln>
            <a:noFill/>
          </a:ln>
          <a:effectLst>
            <a:outerShdw dist="95250" dir="2280000" algn="bl" rotWithShape="0">
              <a:schemeClr val="accent6"/>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Roboto"/>
              <a:cs typeface="Arial" panose="020B0604020202020204" pitchFamily="34" charset="0"/>
              <a:sym typeface="Roboto"/>
            </a:endParaRPr>
          </a:p>
        </p:txBody>
      </p:sp>
      <p:sp>
        <p:nvSpPr>
          <p:cNvPr id="2573" name="Google Shape;2573;p34"/>
          <p:cNvSpPr/>
          <p:nvPr/>
        </p:nvSpPr>
        <p:spPr>
          <a:xfrm>
            <a:off x="856201" y="1895978"/>
            <a:ext cx="3469056" cy="2306205"/>
          </a:xfrm>
          <a:prstGeom prst="rect">
            <a:avLst/>
          </a:prstGeom>
          <a:solidFill>
            <a:schemeClr val="accent4"/>
          </a:solidFill>
          <a:ln>
            <a:noFill/>
          </a:ln>
          <a:effectLst>
            <a:outerShdw dist="95250" dir="2280000" algn="bl" rotWithShape="0">
              <a:schemeClr val="accent6"/>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Roboto"/>
              <a:cs typeface="Arial" panose="020B0604020202020204" pitchFamily="34" charset="0"/>
              <a:sym typeface="Roboto"/>
            </a:endParaRPr>
          </a:p>
        </p:txBody>
      </p:sp>
      <p:sp>
        <p:nvSpPr>
          <p:cNvPr id="2575" name="Google Shape;2575;p34"/>
          <p:cNvSpPr txBox="1">
            <a:spLocks noGrp="1"/>
          </p:cNvSpPr>
          <p:nvPr>
            <p:ph type="title" idx="2"/>
          </p:nvPr>
        </p:nvSpPr>
        <p:spPr>
          <a:xfrm rot="37248">
            <a:off x="856271" y="2058449"/>
            <a:ext cx="3469167" cy="5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a:t>
            </a:r>
            <a:endParaRPr/>
          </a:p>
        </p:txBody>
      </p:sp>
      <p:sp>
        <p:nvSpPr>
          <p:cNvPr id="2577" name="Google Shape;2577;p34"/>
          <p:cNvSpPr txBox="1">
            <a:spLocks noGrp="1"/>
          </p:cNvSpPr>
          <p:nvPr>
            <p:ph type="subTitle" idx="1"/>
          </p:nvPr>
        </p:nvSpPr>
        <p:spPr>
          <a:xfrm>
            <a:off x="970777" y="2169131"/>
            <a:ext cx="3239903" cy="1759897"/>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2600"/>
              <a:t>Hệ thống nhiên liệu động cơ xăng</a:t>
            </a:r>
            <a:endParaRPr sz="2600"/>
          </a:p>
        </p:txBody>
      </p:sp>
      <p:sp>
        <p:nvSpPr>
          <p:cNvPr id="2581" name="Google Shape;2581;p34"/>
          <p:cNvSpPr txBox="1">
            <a:spLocks noGrp="1"/>
          </p:cNvSpPr>
          <p:nvPr>
            <p:ph type="title" idx="6"/>
          </p:nvPr>
        </p:nvSpPr>
        <p:spPr>
          <a:xfrm rot="37248">
            <a:off x="4876868" y="2058626"/>
            <a:ext cx="3468852" cy="5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II.</a:t>
            </a:r>
            <a:endParaRPr/>
          </a:p>
        </p:txBody>
      </p:sp>
      <p:sp>
        <p:nvSpPr>
          <p:cNvPr id="2584" name="Google Shape;2584;p34"/>
          <p:cNvSpPr txBox="1">
            <a:spLocks noGrp="1"/>
          </p:cNvSpPr>
          <p:nvPr>
            <p:ph type="subTitle" idx="9"/>
          </p:nvPr>
        </p:nvSpPr>
        <p:spPr>
          <a:xfrm>
            <a:off x="4991342" y="2169132"/>
            <a:ext cx="3239904" cy="1759896"/>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2600"/>
              <a:t>Hệ thống nhiên liệu động cơ Diesel</a:t>
            </a:r>
            <a:endParaRPr sz="2600"/>
          </a:p>
        </p:txBody>
      </p:sp>
      <p:sp>
        <p:nvSpPr>
          <p:cNvPr id="2587" name="Google Shape;2587;p34"/>
          <p:cNvSpPr/>
          <p:nvPr/>
        </p:nvSpPr>
        <p:spPr>
          <a:xfrm rot="8236768">
            <a:off x="7930619" y="1527552"/>
            <a:ext cx="365876" cy="1283156"/>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EBEB8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4"/>
          <p:cNvSpPr/>
          <p:nvPr/>
        </p:nvSpPr>
        <p:spPr>
          <a:xfrm rot="2324955">
            <a:off x="893804" y="1546949"/>
            <a:ext cx="308995" cy="1114905"/>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F1C4E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TextBox 32"/>
          <p:cNvSpPr txBox="1"/>
          <p:nvPr/>
        </p:nvSpPr>
        <p:spPr>
          <a:xfrm>
            <a:off x="0" y="470190"/>
            <a:ext cx="9144000" cy="820674"/>
          </a:xfrm>
          <a:prstGeom prst="rect">
            <a:avLst/>
          </a:prstGeom>
          <a:noFill/>
        </p:spPr>
        <p:txBody>
          <a:bodyPr wrap="square" rtlCol="0">
            <a:spAutoFit/>
          </a:bodyPr>
          <a:lstStyle/>
          <a:p>
            <a:pPr algn="ctr">
              <a:lnSpc>
                <a:spcPct val="150000"/>
              </a:lnSpc>
            </a:pPr>
            <a:r>
              <a:rPr lang="en-US" sz="3600" b="1"/>
              <a:t>NỘI DUNG BÀI HỌC</a:t>
            </a:r>
            <a:endParaRPr lang="vi-VN" sz="3600" b="1"/>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73"/>
                                        </p:tgtEl>
                                        <p:attrNameLst>
                                          <p:attrName>style.visibility</p:attrName>
                                        </p:attrNameLst>
                                      </p:cBhvr>
                                      <p:to>
                                        <p:strVal val="visible"/>
                                      </p:to>
                                    </p:set>
                                    <p:animEffect transition="in" filter="randombar(horizontal)">
                                      <p:cBhvr>
                                        <p:cTn id="7" dur="500"/>
                                        <p:tgtEl>
                                          <p:spTgt spid="257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75"/>
                                        </p:tgtEl>
                                        <p:attrNameLst>
                                          <p:attrName>style.visibility</p:attrName>
                                        </p:attrNameLst>
                                      </p:cBhvr>
                                      <p:to>
                                        <p:strVal val="visible"/>
                                      </p:to>
                                    </p:set>
                                    <p:animEffect transition="in" filter="randombar(horizontal)">
                                      <p:cBhvr>
                                        <p:cTn id="10" dur="500"/>
                                        <p:tgtEl>
                                          <p:spTgt spid="257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77">
                                            <p:txEl>
                                              <p:pRg st="0" end="0"/>
                                            </p:txEl>
                                          </p:spTgt>
                                        </p:tgtEl>
                                        <p:attrNameLst>
                                          <p:attrName>style.visibility</p:attrName>
                                        </p:attrNameLst>
                                      </p:cBhvr>
                                      <p:to>
                                        <p:strVal val="visible"/>
                                      </p:to>
                                    </p:set>
                                    <p:animEffect transition="in" filter="randombar(horizontal)">
                                      <p:cBhvr>
                                        <p:cTn id="13" dur="500"/>
                                        <p:tgtEl>
                                          <p:spTgt spid="2577">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89"/>
                                        </p:tgtEl>
                                        <p:attrNameLst>
                                          <p:attrName>style.visibility</p:attrName>
                                        </p:attrNameLst>
                                      </p:cBhvr>
                                      <p:to>
                                        <p:strVal val="visible"/>
                                      </p:to>
                                    </p:set>
                                    <p:animEffect transition="in" filter="randombar(horizontal)">
                                      <p:cBhvr>
                                        <p:cTn id="16" dur="500"/>
                                        <p:tgtEl>
                                          <p:spTgt spid="258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71"/>
                                        </p:tgtEl>
                                        <p:attrNameLst>
                                          <p:attrName>style.visibility</p:attrName>
                                        </p:attrNameLst>
                                      </p:cBhvr>
                                      <p:to>
                                        <p:strVal val="visible"/>
                                      </p:to>
                                    </p:set>
                                    <p:animEffect transition="in" filter="randombar(horizontal)">
                                      <p:cBhvr>
                                        <p:cTn id="21" dur="500"/>
                                        <p:tgtEl>
                                          <p:spTgt spid="257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581"/>
                                        </p:tgtEl>
                                        <p:attrNameLst>
                                          <p:attrName>style.visibility</p:attrName>
                                        </p:attrNameLst>
                                      </p:cBhvr>
                                      <p:to>
                                        <p:strVal val="visible"/>
                                      </p:to>
                                    </p:set>
                                    <p:animEffect transition="in" filter="randombar(horizontal)">
                                      <p:cBhvr>
                                        <p:cTn id="24" dur="500"/>
                                        <p:tgtEl>
                                          <p:spTgt spid="258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584">
                                            <p:txEl>
                                              <p:pRg st="0" end="0"/>
                                            </p:txEl>
                                          </p:spTgt>
                                        </p:tgtEl>
                                        <p:attrNameLst>
                                          <p:attrName>style.visibility</p:attrName>
                                        </p:attrNameLst>
                                      </p:cBhvr>
                                      <p:to>
                                        <p:strVal val="visible"/>
                                      </p:to>
                                    </p:set>
                                    <p:animEffect transition="in" filter="randombar(horizontal)">
                                      <p:cBhvr>
                                        <p:cTn id="27" dur="500"/>
                                        <p:tgtEl>
                                          <p:spTgt spid="2584">
                                            <p:txEl>
                                              <p:pRg st="0" end="0"/>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587"/>
                                        </p:tgtEl>
                                        <p:attrNameLst>
                                          <p:attrName>style.visibility</p:attrName>
                                        </p:attrNameLst>
                                      </p:cBhvr>
                                      <p:to>
                                        <p:strVal val="visible"/>
                                      </p:to>
                                    </p:set>
                                    <p:animEffect transition="in" filter="randombar(horizontal)">
                                      <p:cBhvr>
                                        <p:cTn id="30" dur="500"/>
                                        <p:tgtEl>
                                          <p:spTgt spid="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1" grpId="0" animBg="1"/>
      <p:bldP spid="2573" grpId="0" animBg="1"/>
      <p:bldP spid="2575" grpId="0"/>
      <p:bldP spid="2577" grpId="0" build="p"/>
      <p:bldP spid="2581" grpId="0"/>
      <p:bldP spid="2584" grpId="0" build="p"/>
      <p:bldP spid="2587" grpId="0" animBg="1"/>
      <p:bldP spid="25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7"/>
        <p:cNvGrpSpPr/>
        <p:nvPr/>
      </p:nvGrpSpPr>
      <p:grpSpPr>
        <a:xfrm>
          <a:off x="0" y="0"/>
          <a:ext cx="0" cy="0"/>
          <a:chOff x="0" y="0"/>
          <a:chExt cx="0" cy="0"/>
        </a:xfrm>
      </p:grpSpPr>
      <p:grpSp>
        <p:nvGrpSpPr>
          <p:cNvPr id="2688" name="Google Shape;2688;p42"/>
          <p:cNvGrpSpPr/>
          <p:nvPr/>
        </p:nvGrpSpPr>
        <p:grpSpPr>
          <a:xfrm>
            <a:off x="2566656" y="463300"/>
            <a:ext cx="4148391" cy="4531763"/>
            <a:chOff x="4345775" y="614225"/>
            <a:chExt cx="1675373" cy="1547310"/>
          </a:xfrm>
        </p:grpSpPr>
        <p:sp>
          <p:nvSpPr>
            <p:cNvPr id="2689" name="Google Shape;2689;p42"/>
            <p:cNvSpPr/>
            <p:nvPr/>
          </p:nvSpPr>
          <p:spPr>
            <a:xfrm>
              <a:off x="4386623" y="654250"/>
              <a:ext cx="1634525" cy="1507286"/>
            </a:xfrm>
            <a:custGeom>
              <a:avLst/>
              <a:gdLst/>
              <a:ahLst/>
              <a:cxnLst/>
              <a:rect l="l" t="t" r="r" b="b"/>
              <a:pathLst>
                <a:path w="65381" h="61278" extrusionOk="0">
                  <a:moveTo>
                    <a:pt x="1" y="0"/>
                  </a:moveTo>
                  <a:lnTo>
                    <a:pt x="1" y="1635"/>
                  </a:lnTo>
                  <a:lnTo>
                    <a:pt x="1" y="46934"/>
                  </a:lnTo>
                  <a:lnTo>
                    <a:pt x="1" y="48568"/>
                  </a:lnTo>
                  <a:lnTo>
                    <a:pt x="1" y="49002"/>
                  </a:lnTo>
                  <a:lnTo>
                    <a:pt x="1" y="50603"/>
                  </a:lnTo>
                  <a:lnTo>
                    <a:pt x="1" y="59676"/>
                  </a:lnTo>
                  <a:lnTo>
                    <a:pt x="1" y="61277"/>
                  </a:lnTo>
                  <a:cubicBezTo>
                    <a:pt x="1" y="61277"/>
                    <a:pt x="480" y="60416"/>
                    <a:pt x="2045" y="60416"/>
                  </a:cubicBezTo>
                  <a:cubicBezTo>
                    <a:pt x="2328" y="60416"/>
                    <a:pt x="2646" y="60444"/>
                    <a:pt x="3003" y="60510"/>
                  </a:cubicBezTo>
                  <a:cubicBezTo>
                    <a:pt x="3871" y="60659"/>
                    <a:pt x="4306" y="60725"/>
                    <a:pt x="4544" y="60725"/>
                  </a:cubicBezTo>
                  <a:cubicBezTo>
                    <a:pt x="4946" y="60725"/>
                    <a:pt x="4786" y="60537"/>
                    <a:pt x="5205" y="60243"/>
                  </a:cubicBezTo>
                  <a:cubicBezTo>
                    <a:pt x="5872" y="59776"/>
                    <a:pt x="5338" y="59843"/>
                    <a:pt x="6739" y="59343"/>
                  </a:cubicBezTo>
                  <a:cubicBezTo>
                    <a:pt x="7847" y="58905"/>
                    <a:pt x="9294" y="58685"/>
                    <a:pt x="10234" y="58685"/>
                  </a:cubicBezTo>
                  <a:cubicBezTo>
                    <a:pt x="10510" y="58685"/>
                    <a:pt x="10742" y="58704"/>
                    <a:pt x="10909" y="58742"/>
                  </a:cubicBezTo>
                  <a:cubicBezTo>
                    <a:pt x="11292" y="58809"/>
                    <a:pt x="11951" y="58859"/>
                    <a:pt x="12597" y="58859"/>
                  </a:cubicBezTo>
                  <a:cubicBezTo>
                    <a:pt x="13244" y="58859"/>
                    <a:pt x="13878" y="58809"/>
                    <a:pt x="14211" y="58676"/>
                  </a:cubicBezTo>
                  <a:cubicBezTo>
                    <a:pt x="14878" y="58409"/>
                    <a:pt x="16179" y="58008"/>
                    <a:pt x="17280" y="58008"/>
                  </a:cubicBezTo>
                  <a:cubicBezTo>
                    <a:pt x="18177" y="58008"/>
                    <a:pt x="18031" y="57654"/>
                    <a:pt x="18854" y="57654"/>
                  </a:cubicBezTo>
                  <a:cubicBezTo>
                    <a:pt x="19072" y="57654"/>
                    <a:pt x="19357" y="57679"/>
                    <a:pt x="19748" y="57742"/>
                  </a:cubicBezTo>
                  <a:cubicBezTo>
                    <a:pt x="20190" y="57805"/>
                    <a:pt x="20700" y="57830"/>
                    <a:pt x="21238" y="57830"/>
                  </a:cubicBezTo>
                  <a:cubicBezTo>
                    <a:pt x="22976" y="57830"/>
                    <a:pt x="25002" y="57561"/>
                    <a:pt x="25919" y="57408"/>
                  </a:cubicBezTo>
                  <a:cubicBezTo>
                    <a:pt x="26032" y="57389"/>
                    <a:pt x="26148" y="57381"/>
                    <a:pt x="26267" y="57381"/>
                  </a:cubicBezTo>
                  <a:cubicBezTo>
                    <a:pt x="27417" y="57381"/>
                    <a:pt x="28834" y="58175"/>
                    <a:pt x="29922" y="58175"/>
                  </a:cubicBezTo>
                  <a:cubicBezTo>
                    <a:pt x="30587" y="58175"/>
                    <a:pt x="30914" y="58308"/>
                    <a:pt x="31435" y="58308"/>
                  </a:cubicBezTo>
                  <a:cubicBezTo>
                    <a:pt x="31857" y="58308"/>
                    <a:pt x="32404" y="58221"/>
                    <a:pt x="33358" y="57908"/>
                  </a:cubicBezTo>
                  <a:cubicBezTo>
                    <a:pt x="35248" y="57248"/>
                    <a:pt x="35169" y="55886"/>
                    <a:pt x="36420" y="55886"/>
                  </a:cubicBezTo>
                  <a:cubicBezTo>
                    <a:pt x="36560" y="55886"/>
                    <a:pt x="36716" y="55903"/>
                    <a:pt x="36894" y="55940"/>
                  </a:cubicBezTo>
                  <a:cubicBezTo>
                    <a:pt x="38100" y="56242"/>
                    <a:pt x="39178" y="56656"/>
                    <a:pt x="40272" y="56656"/>
                  </a:cubicBezTo>
                  <a:cubicBezTo>
                    <a:pt x="40751" y="56656"/>
                    <a:pt x="41233" y="56577"/>
                    <a:pt x="41731" y="56374"/>
                  </a:cubicBezTo>
                  <a:cubicBezTo>
                    <a:pt x="43365" y="55707"/>
                    <a:pt x="46067" y="55707"/>
                    <a:pt x="47702" y="55273"/>
                  </a:cubicBezTo>
                  <a:cubicBezTo>
                    <a:pt x="49303" y="54873"/>
                    <a:pt x="52872" y="54706"/>
                    <a:pt x="53906" y="54506"/>
                  </a:cubicBezTo>
                  <a:cubicBezTo>
                    <a:pt x="54938" y="54280"/>
                    <a:pt x="56219" y="52029"/>
                    <a:pt x="57629" y="52029"/>
                  </a:cubicBezTo>
                  <a:cubicBezTo>
                    <a:pt x="57677" y="52029"/>
                    <a:pt x="57726" y="52032"/>
                    <a:pt x="57776" y="52038"/>
                  </a:cubicBezTo>
                  <a:cubicBezTo>
                    <a:pt x="58649" y="52117"/>
                    <a:pt x="59937" y="52220"/>
                    <a:pt x="61062" y="52220"/>
                  </a:cubicBezTo>
                  <a:cubicBezTo>
                    <a:pt x="61826" y="52220"/>
                    <a:pt x="62514" y="52172"/>
                    <a:pt x="62946" y="52038"/>
                  </a:cubicBezTo>
                  <a:cubicBezTo>
                    <a:pt x="64047" y="51704"/>
                    <a:pt x="65381" y="51103"/>
                    <a:pt x="65381" y="51103"/>
                  </a:cubicBezTo>
                  <a:lnTo>
                    <a:pt x="65381" y="50770"/>
                  </a:lnTo>
                  <a:lnTo>
                    <a:pt x="65381" y="50003"/>
                  </a:lnTo>
                  <a:lnTo>
                    <a:pt x="65381" y="49536"/>
                  </a:lnTo>
                  <a:lnTo>
                    <a:pt x="65381" y="49202"/>
                  </a:lnTo>
                  <a:lnTo>
                    <a:pt x="65381" y="48402"/>
                  </a:lnTo>
                  <a:lnTo>
                    <a:pt x="65381" y="1635"/>
                  </a:lnTo>
                  <a:lnTo>
                    <a:pt x="653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2"/>
            <p:cNvSpPr/>
            <p:nvPr/>
          </p:nvSpPr>
          <p:spPr>
            <a:xfrm>
              <a:off x="4345775" y="654250"/>
              <a:ext cx="1634525" cy="1489425"/>
            </a:xfrm>
            <a:custGeom>
              <a:avLst/>
              <a:gdLst/>
              <a:ahLst/>
              <a:cxnLst/>
              <a:rect l="l" t="t" r="r" b="b"/>
              <a:pathLst>
                <a:path w="65381" h="59577" extrusionOk="0">
                  <a:moveTo>
                    <a:pt x="0" y="0"/>
                  </a:moveTo>
                  <a:lnTo>
                    <a:pt x="0" y="46934"/>
                  </a:lnTo>
                  <a:lnTo>
                    <a:pt x="0" y="48935"/>
                  </a:lnTo>
                  <a:lnTo>
                    <a:pt x="0" y="59576"/>
                  </a:lnTo>
                  <a:cubicBezTo>
                    <a:pt x="0" y="59576"/>
                    <a:pt x="491" y="58694"/>
                    <a:pt x="2101" y="58694"/>
                  </a:cubicBezTo>
                  <a:cubicBezTo>
                    <a:pt x="2370" y="58694"/>
                    <a:pt x="2669" y="58718"/>
                    <a:pt x="3003" y="58776"/>
                  </a:cubicBezTo>
                  <a:cubicBezTo>
                    <a:pt x="3902" y="58943"/>
                    <a:pt x="4336" y="59016"/>
                    <a:pt x="4568" y="59016"/>
                  </a:cubicBezTo>
                  <a:cubicBezTo>
                    <a:pt x="4939" y="59016"/>
                    <a:pt x="4794" y="58829"/>
                    <a:pt x="5204" y="58542"/>
                  </a:cubicBezTo>
                  <a:cubicBezTo>
                    <a:pt x="5871" y="58075"/>
                    <a:pt x="5338" y="58109"/>
                    <a:pt x="6739" y="57608"/>
                  </a:cubicBezTo>
                  <a:cubicBezTo>
                    <a:pt x="7844" y="57197"/>
                    <a:pt x="9285" y="56984"/>
                    <a:pt x="10224" y="56984"/>
                  </a:cubicBezTo>
                  <a:cubicBezTo>
                    <a:pt x="10504" y="56984"/>
                    <a:pt x="10740" y="57003"/>
                    <a:pt x="10908" y="57041"/>
                  </a:cubicBezTo>
                  <a:cubicBezTo>
                    <a:pt x="11277" y="57105"/>
                    <a:pt x="11900" y="57154"/>
                    <a:pt x="12521" y="57154"/>
                  </a:cubicBezTo>
                  <a:cubicBezTo>
                    <a:pt x="13193" y="57154"/>
                    <a:pt x="13864" y="57097"/>
                    <a:pt x="14211" y="56941"/>
                  </a:cubicBezTo>
                  <a:cubicBezTo>
                    <a:pt x="14878" y="56708"/>
                    <a:pt x="16179" y="56274"/>
                    <a:pt x="17279" y="56274"/>
                  </a:cubicBezTo>
                  <a:cubicBezTo>
                    <a:pt x="18165" y="56274"/>
                    <a:pt x="18034" y="55949"/>
                    <a:pt x="18822" y="55949"/>
                  </a:cubicBezTo>
                  <a:cubicBezTo>
                    <a:pt x="19044" y="55949"/>
                    <a:pt x="19338" y="55974"/>
                    <a:pt x="19748" y="56040"/>
                  </a:cubicBezTo>
                  <a:cubicBezTo>
                    <a:pt x="20173" y="56093"/>
                    <a:pt x="20662" y="56116"/>
                    <a:pt x="21178" y="56116"/>
                  </a:cubicBezTo>
                  <a:cubicBezTo>
                    <a:pt x="22929" y="56116"/>
                    <a:pt x="24991" y="55861"/>
                    <a:pt x="25919" y="55707"/>
                  </a:cubicBezTo>
                  <a:cubicBezTo>
                    <a:pt x="26035" y="55687"/>
                    <a:pt x="26155" y="55679"/>
                    <a:pt x="26278" y="55679"/>
                  </a:cubicBezTo>
                  <a:cubicBezTo>
                    <a:pt x="27426" y="55679"/>
                    <a:pt x="28837" y="56441"/>
                    <a:pt x="29922" y="56441"/>
                  </a:cubicBezTo>
                  <a:cubicBezTo>
                    <a:pt x="30608" y="56441"/>
                    <a:pt x="30935" y="56593"/>
                    <a:pt x="31487" y="56593"/>
                  </a:cubicBezTo>
                  <a:cubicBezTo>
                    <a:pt x="31901" y="56593"/>
                    <a:pt x="32443" y="56507"/>
                    <a:pt x="33358" y="56207"/>
                  </a:cubicBezTo>
                  <a:cubicBezTo>
                    <a:pt x="35244" y="55518"/>
                    <a:pt x="35168" y="54184"/>
                    <a:pt x="36412" y="54184"/>
                  </a:cubicBezTo>
                  <a:cubicBezTo>
                    <a:pt x="36554" y="54184"/>
                    <a:pt x="36713" y="54202"/>
                    <a:pt x="36893" y="54239"/>
                  </a:cubicBezTo>
                  <a:cubicBezTo>
                    <a:pt x="38100" y="54541"/>
                    <a:pt x="39177" y="54955"/>
                    <a:pt x="40272" y="54955"/>
                  </a:cubicBezTo>
                  <a:cubicBezTo>
                    <a:pt x="40750" y="54955"/>
                    <a:pt x="41233" y="54876"/>
                    <a:pt x="41730" y="54673"/>
                  </a:cubicBezTo>
                  <a:cubicBezTo>
                    <a:pt x="43365" y="54006"/>
                    <a:pt x="46067" y="54006"/>
                    <a:pt x="47701" y="53572"/>
                  </a:cubicBezTo>
                  <a:cubicBezTo>
                    <a:pt x="49302" y="53172"/>
                    <a:pt x="52872" y="53005"/>
                    <a:pt x="53906" y="52771"/>
                  </a:cubicBezTo>
                  <a:cubicBezTo>
                    <a:pt x="54970" y="52578"/>
                    <a:pt x="56220" y="50328"/>
                    <a:pt x="57628" y="50328"/>
                  </a:cubicBezTo>
                  <a:cubicBezTo>
                    <a:pt x="57677" y="50328"/>
                    <a:pt x="57726" y="50331"/>
                    <a:pt x="57775" y="50336"/>
                  </a:cubicBezTo>
                  <a:cubicBezTo>
                    <a:pt x="58676" y="50398"/>
                    <a:pt x="60016" y="50509"/>
                    <a:pt x="61164" y="50509"/>
                  </a:cubicBezTo>
                  <a:cubicBezTo>
                    <a:pt x="61887" y="50509"/>
                    <a:pt x="62533" y="50465"/>
                    <a:pt x="62945" y="50336"/>
                  </a:cubicBezTo>
                  <a:cubicBezTo>
                    <a:pt x="64046" y="50003"/>
                    <a:pt x="65381" y="49402"/>
                    <a:pt x="65381" y="49402"/>
                  </a:cubicBezTo>
                  <a:lnTo>
                    <a:pt x="65381" y="49069"/>
                  </a:lnTo>
                  <a:lnTo>
                    <a:pt x="65381" y="48268"/>
                  </a:lnTo>
                  <a:lnTo>
                    <a:pt x="653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2"/>
            <p:cNvSpPr/>
            <p:nvPr/>
          </p:nvSpPr>
          <p:spPr>
            <a:xfrm>
              <a:off x="4345775" y="614225"/>
              <a:ext cx="1634525" cy="1490250"/>
            </a:xfrm>
            <a:custGeom>
              <a:avLst/>
              <a:gdLst/>
              <a:ahLst/>
              <a:cxnLst/>
              <a:rect l="l" t="t" r="r" b="b"/>
              <a:pathLst>
                <a:path w="65381" h="59610" extrusionOk="0">
                  <a:moveTo>
                    <a:pt x="0" y="0"/>
                  </a:moveTo>
                  <a:lnTo>
                    <a:pt x="0" y="46967"/>
                  </a:lnTo>
                  <a:lnTo>
                    <a:pt x="0" y="48968"/>
                  </a:lnTo>
                  <a:lnTo>
                    <a:pt x="0" y="59609"/>
                  </a:lnTo>
                  <a:cubicBezTo>
                    <a:pt x="0" y="59609"/>
                    <a:pt x="483" y="58717"/>
                    <a:pt x="2064" y="58717"/>
                  </a:cubicBezTo>
                  <a:cubicBezTo>
                    <a:pt x="2342" y="58717"/>
                    <a:pt x="2654" y="58744"/>
                    <a:pt x="3003" y="58809"/>
                  </a:cubicBezTo>
                  <a:cubicBezTo>
                    <a:pt x="3871" y="58958"/>
                    <a:pt x="4305" y="59023"/>
                    <a:pt x="4543" y="59023"/>
                  </a:cubicBezTo>
                  <a:cubicBezTo>
                    <a:pt x="4945" y="59023"/>
                    <a:pt x="4785" y="58835"/>
                    <a:pt x="5204" y="58542"/>
                  </a:cubicBezTo>
                  <a:cubicBezTo>
                    <a:pt x="5871" y="58108"/>
                    <a:pt x="5338" y="58142"/>
                    <a:pt x="6739" y="57641"/>
                  </a:cubicBezTo>
                  <a:cubicBezTo>
                    <a:pt x="7866" y="57222"/>
                    <a:pt x="9344" y="56988"/>
                    <a:pt x="10281" y="56988"/>
                  </a:cubicBezTo>
                  <a:cubicBezTo>
                    <a:pt x="10536" y="56988"/>
                    <a:pt x="10751" y="57005"/>
                    <a:pt x="10908" y="57041"/>
                  </a:cubicBezTo>
                  <a:cubicBezTo>
                    <a:pt x="10974" y="57052"/>
                    <a:pt x="11047" y="57058"/>
                    <a:pt x="11127" y="57058"/>
                  </a:cubicBezTo>
                  <a:cubicBezTo>
                    <a:pt x="11986" y="57058"/>
                    <a:pt x="13600" y="56448"/>
                    <a:pt x="14211" y="56174"/>
                  </a:cubicBezTo>
                  <a:cubicBezTo>
                    <a:pt x="14878" y="55940"/>
                    <a:pt x="16179" y="55507"/>
                    <a:pt x="17279" y="55507"/>
                  </a:cubicBezTo>
                  <a:cubicBezTo>
                    <a:pt x="18165" y="55507"/>
                    <a:pt x="18034" y="55181"/>
                    <a:pt x="18822" y="55181"/>
                  </a:cubicBezTo>
                  <a:cubicBezTo>
                    <a:pt x="19044" y="55181"/>
                    <a:pt x="19338" y="55207"/>
                    <a:pt x="19748" y="55273"/>
                  </a:cubicBezTo>
                  <a:cubicBezTo>
                    <a:pt x="20173" y="55326"/>
                    <a:pt x="20662" y="55348"/>
                    <a:pt x="21178" y="55348"/>
                  </a:cubicBezTo>
                  <a:cubicBezTo>
                    <a:pt x="22929" y="55348"/>
                    <a:pt x="24991" y="55094"/>
                    <a:pt x="25919" y="54939"/>
                  </a:cubicBezTo>
                  <a:cubicBezTo>
                    <a:pt x="27120" y="54706"/>
                    <a:pt x="28721" y="54039"/>
                    <a:pt x="29922" y="54039"/>
                  </a:cubicBezTo>
                  <a:cubicBezTo>
                    <a:pt x="30608" y="54039"/>
                    <a:pt x="30935" y="54191"/>
                    <a:pt x="31487" y="54191"/>
                  </a:cubicBezTo>
                  <a:cubicBezTo>
                    <a:pt x="31901" y="54191"/>
                    <a:pt x="32443" y="54106"/>
                    <a:pt x="33358" y="53805"/>
                  </a:cubicBezTo>
                  <a:cubicBezTo>
                    <a:pt x="35061" y="53183"/>
                    <a:pt x="35165" y="52561"/>
                    <a:pt x="36084" y="52561"/>
                  </a:cubicBezTo>
                  <a:cubicBezTo>
                    <a:pt x="36299" y="52561"/>
                    <a:pt x="36559" y="52595"/>
                    <a:pt x="36893" y="52671"/>
                  </a:cubicBezTo>
                  <a:cubicBezTo>
                    <a:pt x="38100" y="52973"/>
                    <a:pt x="39177" y="53387"/>
                    <a:pt x="40272" y="53387"/>
                  </a:cubicBezTo>
                  <a:cubicBezTo>
                    <a:pt x="40750" y="53387"/>
                    <a:pt x="41233" y="53308"/>
                    <a:pt x="41730" y="53105"/>
                  </a:cubicBezTo>
                  <a:cubicBezTo>
                    <a:pt x="43365" y="52438"/>
                    <a:pt x="46067" y="52438"/>
                    <a:pt x="47701" y="52004"/>
                  </a:cubicBezTo>
                  <a:cubicBezTo>
                    <a:pt x="49302" y="51604"/>
                    <a:pt x="52872" y="51437"/>
                    <a:pt x="53906" y="51203"/>
                  </a:cubicBezTo>
                  <a:cubicBezTo>
                    <a:pt x="54923" y="51019"/>
                    <a:pt x="56110" y="50321"/>
                    <a:pt x="57442" y="50321"/>
                  </a:cubicBezTo>
                  <a:cubicBezTo>
                    <a:pt x="57552" y="50321"/>
                    <a:pt x="57663" y="50326"/>
                    <a:pt x="57775" y="50336"/>
                  </a:cubicBezTo>
                  <a:cubicBezTo>
                    <a:pt x="58649" y="50416"/>
                    <a:pt x="59937" y="50519"/>
                    <a:pt x="61061" y="50519"/>
                  </a:cubicBezTo>
                  <a:cubicBezTo>
                    <a:pt x="61825" y="50519"/>
                    <a:pt x="62514" y="50471"/>
                    <a:pt x="62945" y="50336"/>
                  </a:cubicBezTo>
                  <a:cubicBezTo>
                    <a:pt x="64046" y="50003"/>
                    <a:pt x="65381" y="49435"/>
                    <a:pt x="65381" y="49435"/>
                  </a:cubicBezTo>
                  <a:lnTo>
                    <a:pt x="65381" y="49102"/>
                  </a:lnTo>
                  <a:lnTo>
                    <a:pt x="65381" y="48301"/>
                  </a:lnTo>
                  <a:lnTo>
                    <a:pt x="653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8" name="Google Shape;2698;p42"/>
          <p:cNvSpPr/>
          <p:nvPr/>
        </p:nvSpPr>
        <p:spPr>
          <a:xfrm rot="1959599">
            <a:off x="2593544" y="217882"/>
            <a:ext cx="309006" cy="1114961"/>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EBEB8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2"/>
          <p:cNvSpPr/>
          <p:nvPr/>
        </p:nvSpPr>
        <p:spPr>
          <a:xfrm rot="213">
            <a:off x="6517844" y="1328086"/>
            <a:ext cx="309013" cy="1114996"/>
          </a:xfrm>
          <a:custGeom>
            <a:avLst/>
            <a:gdLst/>
            <a:ahLst/>
            <a:cxnLst/>
            <a:rect l="l" t="t" r="r" b="b"/>
            <a:pathLst>
              <a:path w="7674" h="27688" extrusionOk="0">
                <a:moveTo>
                  <a:pt x="1302" y="1"/>
                </a:moveTo>
                <a:lnTo>
                  <a:pt x="1" y="27420"/>
                </a:lnTo>
                <a:lnTo>
                  <a:pt x="6372" y="27687"/>
                </a:lnTo>
                <a:lnTo>
                  <a:pt x="7673" y="301"/>
                </a:lnTo>
                <a:lnTo>
                  <a:pt x="1302" y="1"/>
                </a:lnTo>
                <a:close/>
              </a:path>
            </a:pathLst>
          </a:custGeom>
          <a:solidFill>
            <a:srgbClr val="EBEB8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2"/>
          <p:cNvSpPr/>
          <p:nvPr/>
        </p:nvSpPr>
        <p:spPr>
          <a:xfrm>
            <a:off x="1361675" y="2526143"/>
            <a:ext cx="431400" cy="1149675"/>
          </a:xfrm>
          <a:custGeom>
            <a:avLst/>
            <a:gdLst/>
            <a:ahLst/>
            <a:cxnLst/>
            <a:rect l="l" t="t" r="r" b="b"/>
            <a:pathLst>
              <a:path w="17256" h="45987" extrusionOk="0">
                <a:moveTo>
                  <a:pt x="0" y="17609"/>
                </a:moveTo>
                <a:cubicBezTo>
                  <a:pt x="3650" y="11768"/>
                  <a:pt x="6093" y="-3159"/>
                  <a:pt x="11824" y="662"/>
                </a:cubicBezTo>
                <a:cubicBezTo>
                  <a:pt x="13464" y="1755"/>
                  <a:pt x="11964" y="4608"/>
                  <a:pt x="11824" y="6574"/>
                </a:cubicBezTo>
                <a:cubicBezTo>
                  <a:pt x="11433" y="12048"/>
                  <a:pt x="10002" y="17409"/>
                  <a:pt x="8671" y="22733"/>
                </a:cubicBezTo>
                <a:cubicBezTo>
                  <a:pt x="8126" y="24915"/>
                  <a:pt x="6293" y="31024"/>
                  <a:pt x="7883" y="29434"/>
                </a:cubicBezTo>
                <a:cubicBezTo>
                  <a:pt x="10975" y="26342"/>
                  <a:pt x="10604" y="18398"/>
                  <a:pt x="14977" y="18398"/>
                </a:cubicBezTo>
                <a:cubicBezTo>
                  <a:pt x="16348" y="18398"/>
                  <a:pt x="14304" y="21066"/>
                  <a:pt x="13795" y="22339"/>
                </a:cubicBezTo>
                <a:cubicBezTo>
                  <a:pt x="12032" y="26747"/>
                  <a:pt x="11029" y="31451"/>
                  <a:pt x="10247" y="36134"/>
                </a:cubicBezTo>
                <a:cubicBezTo>
                  <a:pt x="10074" y="37171"/>
                  <a:pt x="12931" y="35194"/>
                  <a:pt x="13401" y="36134"/>
                </a:cubicBezTo>
                <a:cubicBezTo>
                  <a:pt x="14283" y="37896"/>
                  <a:pt x="12008" y="40653"/>
                  <a:pt x="13401" y="42046"/>
                </a:cubicBezTo>
                <a:cubicBezTo>
                  <a:pt x="14167" y="42812"/>
                  <a:pt x="15687" y="40608"/>
                  <a:pt x="16554" y="41258"/>
                </a:cubicBezTo>
                <a:cubicBezTo>
                  <a:pt x="17820" y="42207"/>
                  <a:pt x="16948" y="44405"/>
                  <a:pt x="16948" y="45987"/>
                </a:cubicBezTo>
              </a:path>
            </a:pathLst>
          </a:custGeom>
          <a:noFill/>
          <a:ln w="19050" cap="flat" cmpd="sng">
            <a:solidFill>
              <a:schemeClr val="dk1"/>
            </a:solidFill>
            <a:prstDash val="solid"/>
            <a:round/>
            <a:headEnd type="none" w="med" len="med"/>
            <a:tailEnd type="none" w="med" len="med"/>
          </a:ln>
        </p:spPr>
        <p:txBody>
          <a:bodyPr/>
          <a:lstStyle/>
          <a:p>
            <a:endParaRPr lang="vi-VN"/>
          </a:p>
        </p:txBody>
      </p:sp>
      <p:sp>
        <p:nvSpPr>
          <p:cNvPr id="2701" name="Google Shape;2701;p42"/>
          <p:cNvSpPr/>
          <p:nvPr/>
        </p:nvSpPr>
        <p:spPr>
          <a:xfrm rot="609054">
            <a:off x="7623275" y="1726543"/>
            <a:ext cx="7869" cy="220418"/>
          </a:xfrm>
          <a:custGeom>
            <a:avLst/>
            <a:gdLst/>
            <a:ahLst/>
            <a:cxnLst/>
            <a:rect l="l" t="t" r="r" b="b"/>
            <a:pathLst>
              <a:path w="394" h="11036" extrusionOk="0">
                <a:moveTo>
                  <a:pt x="394" y="0"/>
                </a:moveTo>
                <a:cubicBezTo>
                  <a:pt x="394" y="3681"/>
                  <a:pt x="0" y="7355"/>
                  <a:pt x="0" y="11036"/>
                </a:cubicBezTo>
              </a:path>
            </a:pathLst>
          </a:custGeom>
          <a:noFill/>
          <a:ln w="19050" cap="flat" cmpd="sng">
            <a:solidFill>
              <a:schemeClr val="dk1"/>
            </a:solidFill>
            <a:prstDash val="solid"/>
            <a:round/>
            <a:headEnd type="none" w="med" len="med"/>
            <a:tailEnd type="none" w="med" len="med"/>
          </a:ln>
        </p:spPr>
        <p:txBody>
          <a:bodyPr/>
          <a:lstStyle/>
          <a:p>
            <a:endParaRPr lang="vi-VN"/>
          </a:p>
        </p:txBody>
      </p:sp>
      <p:sp>
        <p:nvSpPr>
          <p:cNvPr id="2702" name="Google Shape;2702;p42"/>
          <p:cNvSpPr/>
          <p:nvPr/>
        </p:nvSpPr>
        <p:spPr>
          <a:xfrm rot="609054">
            <a:off x="7714881" y="1758809"/>
            <a:ext cx="7869" cy="204680"/>
          </a:xfrm>
          <a:custGeom>
            <a:avLst/>
            <a:gdLst/>
            <a:ahLst/>
            <a:cxnLst/>
            <a:rect l="l" t="t" r="r" b="b"/>
            <a:pathLst>
              <a:path w="394" h="10248" extrusionOk="0">
                <a:moveTo>
                  <a:pt x="0" y="0"/>
                </a:moveTo>
                <a:cubicBezTo>
                  <a:pt x="377" y="3398"/>
                  <a:pt x="394" y="6829"/>
                  <a:pt x="394" y="10248"/>
                </a:cubicBezTo>
              </a:path>
            </a:pathLst>
          </a:custGeom>
          <a:noFill/>
          <a:ln w="19050" cap="flat" cmpd="sng">
            <a:solidFill>
              <a:schemeClr val="dk1"/>
            </a:solidFill>
            <a:prstDash val="solid"/>
            <a:round/>
            <a:headEnd type="none" w="med" len="med"/>
            <a:tailEnd type="none" w="med" len="med"/>
          </a:ln>
        </p:spPr>
        <p:txBody>
          <a:bodyPr/>
          <a:lstStyle/>
          <a:p>
            <a:endParaRPr lang="vi-VN"/>
          </a:p>
        </p:txBody>
      </p:sp>
      <p:sp>
        <p:nvSpPr>
          <p:cNvPr id="2703" name="Google Shape;2703;p42"/>
          <p:cNvSpPr/>
          <p:nvPr/>
        </p:nvSpPr>
        <p:spPr>
          <a:xfrm rot="609054">
            <a:off x="7423506" y="1950195"/>
            <a:ext cx="401470" cy="252854"/>
          </a:xfrm>
          <a:custGeom>
            <a:avLst/>
            <a:gdLst/>
            <a:ahLst/>
            <a:cxnLst/>
            <a:rect l="l" t="t" r="r" b="b"/>
            <a:pathLst>
              <a:path w="20101" h="12660" extrusionOk="0">
                <a:moveTo>
                  <a:pt x="0" y="0"/>
                </a:moveTo>
                <a:cubicBezTo>
                  <a:pt x="360" y="3597"/>
                  <a:pt x="1233" y="7471"/>
                  <a:pt x="3547" y="10248"/>
                </a:cubicBezTo>
                <a:cubicBezTo>
                  <a:pt x="6021" y="13219"/>
                  <a:pt x="11130" y="12603"/>
                  <a:pt x="14977" y="12218"/>
                </a:cubicBezTo>
                <a:cubicBezTo>
                  <a:pt x="19132" y="11803"/>
                  <a:pt x="20101" y="4963"/>
                  <a:pt x="20101" y="788"/>
                </a:cubicBezTo>
              </a:path>
            </a:pathLst>
          </a:custGeom>
          <a:noFill/>
          <a:ln w="19050" cap="flat" cmpd="sng">
            <a:solidFill>
              <a:schemeClr val="dk1"/>
            </a:solidFill>
            <a:prstDash val="solid"/>
            <a:round/>
            <a:headEnd type="none" w="med" len="med"/>
            <a:tailEnd type="none" w="med" len="med"/>
          </a:ln>
        </p:spPr>
        <p:txBody>
          <a:bodyPr/>
          <a:lstStyle/>
          <a:p>
            <a:endParaRPr lang="vi-VN"/>
          </a:p>
        </p:txBody>
      </p:sp>
      <p:sp>
        <p:nvSpPr>
          <p:cNvPr id="24" name="Google Shape;2577;p34"/>
          <p:cNvSpPr txBox="1">
            <a:spLocks noGrp="1"/>
          </p:cNvSpPr>
          <p:nvPr>
            <p:ph type="subTitle" idx="1"/>
          </p:nvPr>
        </p:nvSpPr>
        <p:spPr>
          <a:xfrm>
            <a:off x="2967788" y="2372615"/>
            <a:ext cx="3250034" cy="1759897"/>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3400" b="1"/>
              <a:t>Hệ thống nhiên liệu động cơ xăng</a:t>
            </a:r>
            <a:endParaRPr sz="3400" b="1"/>
          </a:p>
        </p:txBody>
      </p:sp>
      <p:sp>
        <p:nvSpPr>
          <p:cNvPr id="8" name="Rectangle 7"/>
          <p:cNvSpPr/>
          <p:nvPr/>
        </p:nvSpPr>
        <p:spPr>
          <a:xfrm>
            <a:off x="4110751" y="710379"/>
            <a:ext cx="964463" cy="760847"/>
          </a:xfrm>
          <a:prstGeom prst="rect">
            <a:avLst/>
          </a:prstGeom>
          <a:solidFill>
            <a:schemeClr val="bg1">
              <a:lumMod val="50000"/>
            </a:schemeClr>
          </a:solidFill>
          <a:ln>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2575;p34"/>
          <p:cNvSpPr txBox="1">
            <a:spLocks noGrp="1"/>
          </p:cNvSpPr>
          <p:nvPr>
            <p:ph type="title" idx="2"/>
          </p:nvPr>
        </p:nvSpPr>
        <p:spPr>
          <a:xfrm rot="37248">
            <a:off x="4110365" y="710086"/>
            <a:ext cx="964879" cy="7612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a:solidFill>
                  <a:schemeClr val="accent4"/>
                </a:solidFill>
              </a:rPr>
              <a:t>I</a:t>
            </a:r>
            <a:endParaRPr sz="3400">
              <a:solidFill>
                <a:schemeClr val="accent4"/>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8"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6596" y="-503721"/>
            <a:ext cx="7670801"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1B5006-4CA2-FB03-33F4-DF3C8F5CAF72}"/>
              </a:ext>
            </a:extLst>
          </p:cNvPr>
          <p:cNvSpPr txBox="1"/>
          <p:nvPr/>
        </p:nvSpPr>
        <p:spPr>
          <a:xfrm>
            <a:off x="736597" y="0"/>
            <a:ext cx="7670801" cy="523220"/>
          </a:xfrm>
          <a:prstGeom prst="rect">
            <a:avLst/>
          </a:prstGeom>
          <a:noFill/>
        </p:spPr>
        <p:txBody>
          <a:bodyPr wrap="square" rtlCol="0">
            <a:spAutoFit/>
          </a:bodyPr>
          <a:lstStyle/>
          <a:p>
            <a:pPr algn="ctr"/>
            <a:r>
              <a:rPr lang="vi-VN" sz="2800" b="1">
                <a:solidFill>
                  <a:schemeClr val="bg1">
                    <a:lumMod val="50000"/>
                  </a:schemeClr>
                </a:solidFill>
              </a:rPr>
              <a:t>I. HỆ THỐNG NHIÊN LIỆU ĐỘNG CƠ XĂNG</a:t>
            </a:r>
            <a:endParaRPr lang="en-US" sz="2800" b="1">
              <a:solidFill>
                <a:schemeClr val="bg1">
                  <a:lumMod val="50000"/>
                </a:schemeClr>
              </a:solidFill>
            </a:endParaRPr>
          </a:p>
        </p:txBody>
      </p:sp>
      <p:sp>
        <p:nvSpPr>
          <p:cNvPr id="4" name="Rounded Rectangle 3"/>
          <p:cNvSpPr/>
          <p:nvPr/>
        </p:nvSpPr>
        <p:spPr>
          <a:xfrm>
            <a:off x="-239152" y="800638"/>
            <a:ext cx="2169552"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1930400" cy="461665"/>
          </a:xfrm>
          <a:prstGeom prst="rect">
            <a:avLst/>
          </a:prstGeom>
          <a:noFill/>
        </p:spPr>
        <p:txBody>
          <a:bodyPr wrap="square" rtlCol="0">
            <a:spAutoFit/>
          </a:bodyPr>
          <a:lstStyle/>
          <a:p>
            <a:r>
              <a:rPr lang="en-US" sz="2400" b="1">
                <a:solidFill>
                  <a:schemeClr val="accent4"/>
                </a:solidFill>
              </a:rPr>
              <a:t>1. Nhiệm vụ</a:t>
            </a:r>
          </a:p>
        </p:txBody>
      </p:sp>
      <p:grpSp>
        <p:nvGrpSpPr>
          <p:cNvPr id="6" name="Group 5"/>
          <p:cNvGrpSpPr/>
          <p:nvPr/>
        </p:nvGrpSpPr>
        <p:grpSpPr>
          <a:xfrm>
            <a:off x="717142" y="1170788"/>
            <a:ext cx="7709712" cy="1736220"/>
            <a:chOff x="936172" y="1602064"/>
            <a:chExt cx="7709712" cy="1736220"/>
          </a:xfrm>
        </p:grpSpPr>
        <p:sp>
          <p:nvSpPr>
            <p:cNvPr id="7" name="Rounded Rectangle 6"/>
            <p:cNvSpPr/>
            <p:nvPr/>
          </p:nvSpPr>
          <p:spPr>
            <a:xfrm>
              <a:off x="936172" y="1955799"/>
              <a:ext cx="7709712" cy="1382485"/>
            </a:xfrm>
            <a:prstGeom prst="roundRect">
              <a:avLst/>
            </a:prstGeom>
            <a:solidFill>
              <a:schemeClr val="accent4"/>
            </a:solidFill>
            <a:ln w="28575">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Thảo luận theo nhóm đôi, đọc nội dung mục I.1 và trả lời câu hỏi:</a:t>
              </a:r>
            </a:p>
            <a:p>
              <a:pPr algn="ctr">
                <a:lnSpc>
                  <a:spcPct val="150000"/>
                </a:lnSpc>
              </a:pPr>
              <a:r>
                <a:rPr lang="vi-VN" sz="2000" i="1">
                  <a:solidFill>
                    <a:srgbClr val="000000"/>
                  </a:solidFill>
                </a:rPr>
                <a:t>Nêu nhiệm vụ của hệ thống nhiên liệu động cơ xăng.</a:t>
              </a:r>
              <a:endParaRPr lang="en-US" sz="2000" i="1">
                <a:solidFill>
                  <a:srgbClr val="000000"/>
                </a:solidFill>
              </a:endParaRPr>
            </a:p>
          </p:txBody>
        </p:sp>
        <p:pic>
          <p:nvPicPr>
            <p:cNvPr id="8" name="Picture 7"/>
            <p:cNvPicPr>
              <a:picLocks noChangeAspect="1"/>
            </p:cNvPicPr>
            <p:nvPr/>
          </p:nvPicPr>
          <p:blipFill>
            <a:blip r:embed="rId2"/>
            <a:stretch>
              <a:fillRect/>
            </a:stretch>
          </p:blipFill>
          <p:spPr>
            <a:xfrm>
              <a:off x="4293957" y="1602064"/>
              <a:ext cx="994142" cy="539461"/>
            </a:xfrm>
            <a:prstGeom prst="rect">
              <a:avLst/>
            </a:prstGeom>
          </p:spPr>
        </p:pic>
      </p:grpSp>
      <p:grpSp>
        <p:nvGrpSpPr>
          <p:cNvPr id="9" name="Group 8"/>
          <p:cNvGrpSpPr/>
          <p:nvPr/>
        </p:nvGrpSpPr>
        <p:grpSpPr>
          <a:xfrm>
            <a:off x="2160811" y="3169759"/>
            <a:ext cx="6649360" cy="1705703"/>
            <a:chOff x="369873" y="5362615"/>
            <a:chExt cx="6740544" cy="1705703"/>
          </a:xfrm>
        </p:grpSpPr>
        <p:sp>
          <p:nvSpPr>
            <p:cNvPr id="10" name="Right Arrow 9"/>
            <p:cNvSpPr/>
            <p:nvPr/>
          </p:nvSpPr>
          <p:spPr>
            <a:xfrm>
              <a:off x="369873" y="5987973"/>
              <a:ext cx="453183" cy="45498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65344" y="5362615"/>
              <a:ext cx="6145073" cy="1705703"/>
            </a:xfrm>
            <a:prstGeom prst="roundRect">
              <a:avLst>
                <a:gd name="adj" fmla="val 13120"/>
              </a:avLst>
            </a:prstGeom>
            <a:solidFill>
              <a:srgbClr val="FCEA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000000"/>
                  </a:solidFill>
                </a:rPr>
                <a:t>N</a:t>
              </a:r>
              <a:r>
                <a:rPr lang="vi-VN" sz="2000" b="1" i="1">
                  <a:solidFill>
                    <a:srgbClr val="000000"/>
                  </a:solidFill>
                </a:rPr>
                <a:t>hiệm vụ</a:t>
              </a:r>
              <a:r>
                <a:rPr lang="en-US" sz="2000" b="1" i="1">
                  <a:solidFill>
                    <a:srgbClr val="000000"/>
                  </a:solidFill>
                </a:rPr>
                <a:t>:</a:t>
              </a:r>
              <a:r>
                <a:rPr lang="vi-VN" sz="2000" b="1" i="1">
                  <a:solidFill>
                    <a:srgbClr val="000000"/>
                  </a:solidFill>
                </a:rPr>
                <a:t> </a:t>
              </a:r>
              <a:r>
                <a:rPr lang="vi-VN" sz="2000">
                  <a:solidFill>
                    <a:srgbClr val="000000"/>
                  </a:solidFill>
                </a:rPr>
                <a:t>cung cấp nhiên liệu và không khí để tạo thành hỗn hợp không khí – nhiên liệu phù hợp với chế độ làm việc của động cơ.</a:t>
              </a:r>
              <a:endParaRPr lang="en-US" sz="2000">
                <a:solidFill>
                  <a:srgbClr val="000000"/>
                </a:solidFill>
              </a:endParaRPr>
            </a:p>
          </p:txBody>
        </p:sp>
      </p:grpSp>
    </p:spTree>
    <p:extLst>
      <p:ext uri="{BB962C8B-B14F-4D97-AF65-F5344CB8AC3E}">
        <p14:creationId xmlns:p14="http://schemas.microsoft.com/office/powerpoint/2010/main" val="14836625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out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out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6596" y="-503721"/>
            <a:ext cx="7670801"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1B5006-4CA2-FB03-33F4-DF3C8F5CAF72}"/>
              </a:ext>
            </a:extLst>
          </p:cNvPr>
          <p:cNvSpPr txBox="1"/>
          <p:nvPr/>
        </p:nvSpPr>
        <p:spPr>
          <a:xfrm>
            <a:off x="736597" y="0"/>
            <a:ext cx="7670801" cy="523220"/>
          </a:xfrm>
          <a:prstGeom prst="rect">
            <a:avLst/>
          </a:prstGeom>
          <a:noFill/>
        </p:spPr>
        <p:txBody>
          <a:bodyPr wrap="square" rtlCol="0">
            <a:spAutoFit/>
          </a:bodyPr>
          <a:lstStyle/>
          <a:p>
            <a:pPr algn="ctr"/>
            <a:r>
              <a:rPr lang="vi-VN" sz="2800" b="1">
                <a:solidFill>
                  <a:schemeClr val="bg1">
                    <a:lumMod val="50000"/>
                  </a:schemeClr>
                </a:solidFill>
              </a:rPr>
              <a:t>I. HỆ THỐNG NHIÊN LIỆU ĐỘNG CƠ XĂNG</a:t>
            </a:r>
            <a:endParaRPr lang="en-US" sz="2800" b="1">
              <a:solidFill>
                <a:schemeClr val="bg1">
                  <a:lumMod val="50000"/>
                </a:schemeClr>
              </a:solidFill>
            </a:endParaRPr>
          </a:p>
        </p:txBody>
      </p:sp>
      <p:sp>
        <p:nvSpPr>
          <p:cNvPr id="4" name="Rounded Rectangle 3"/>
          <p:cNvSpPr/>
          <p:nvPr/>
        </p:nvSpPr>
        <p:spPr>
          <a:xfrm>
            <a:off x="-239152" y="800638"/>
            <a:ext cx="2169552"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1930400" cy="461665"/>
          </a:xfrm>
          <a:prstGeom prst="rect">
            <a:avLst/>
          </a:prstGeom>
          <a:noFill/>
        </p:spPr>
        <p:txBody>
          <a:bodyPr wrap="square" rtlCol="0">
            <a:spAutoFit/>
          </a:bodyPr>
          <a:lstStyle/>
          <a:p>
            <a:r>
              <a:rPr lang="en-US" sz="2400" b="1">
                <a:solidFill>
                  <a:schemeClr val="accent4"/>
                </a:solidFill>
              </a:rPr>
              <a:t>2. Phân loại</a:t>
            </a:r>
          </a:p>
        </p:txBody>
      </p:sp>
      <p:grpSp>
        <p:nvGrpSpPr>
          <p:cNvPr id="6" name="Group 5"/>
          <p:cNvGrpSpPr/>
          <p:nvPr/>
        </p:nvGrpSpPr>
        <p:grpSpPr>
          <a:xfrm>
            <a:off x="717142" y="1170788"/>
            <a:ext cx="7709712" cy="1736220"/>
            <a:chOff x="936172" y="1602064"/>
            <a:chExt cx="7709712" cy="1736220"/>
          </a:xfrm>
        </p:grpSpPr>
        <p:sp>
          <p:nvSpPr>
            <p:cNvPr id="7" name="Rounded Rectangle 6"/>
            <p:cNvSpPr/>
            <p:nvPr/>
          </p:nvSpPr>
          <p:spPr>
            <a:xfrm>
              <a:off x="936172" y="1955799"/>
              <a:ext cx="7709712" cy="1382485"/>
            </a:xfrm>
            <a:prstGeom prst="roundRect">
              <a:avLst/>
            </a:prstGeom>
            <a:solidFill>
              <a:schemeClr val="accent4"/>
            </a:solidFill>
            <a:ln w="28575">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Thảo luận theo nhóm đôi, đọc nội dung mục I.2 và trả lời câu hỏi:</a:t>
              </a:r>
            </a:p>
            <a:p>
              <a:pPr algn="ctr">
                <a:lnSpc>
                  <a:spcPct val="150000"/>
                </a:lnSpc>
              </a:pPr>
              <a:r>
                <a:rPr lang="vi-VN" sz="2000" i="1">
                  <a:solidFill>
                    <a:srgbClr val="000000"/>
                  </a:solidFill>
                </a:rPr>
                <a:t>Hệ thống nhiên liệu động cơ xăng được phân loại như thế nào?</a:t>
              </a:r>
              <a:endParaRPr lang="en-US" sz="2000" i="1">
                <a:solidFill>
                  <a:srgbClr val="000000"/>
                </a:solidFill>
              </a:endParaRPr>
            </a:p>
          </p:txBody>
        </p:sp>
        <p:pic>
          <p:nvPicPr>
            <p:cNvPr id="8" name="Picture 7"/>
            <p:cNvPicPr>
              <a:picLocks noChangeAspect="1"/>
            </p:cNvPicPr>
            <p:nvPr/>
          </p:nvPicPr>
          <p:blipFill>
            <a:blip r:embed="rId2"/>
            <a:stretch>
              <a:fillRect/>
            </a:stretch>
          </p:blipFill>
          <p:spPr>
            <a:xfrm>
              <a:off x="4293957" y="1602064"/>
              <a:ext cx="994142" cy="539461"/>
            </a:xfrm>
            <a:prstGeom prst="rect">
              <a:avLst/>
            </a:prstGeom>
          </p:spPr>
        </p:pic>
      </p:grpSp>
      <p:grpSp>
        <p:nvGrpSpPr>
          <p:cNvPr id="9" name="Group 8"/>
          <p:cNvGrpSpPr/>
          <p:nvPr/>
        </p:nvGrpSpPr>
        <p:grpSpPr>
          <a:xfrm>
            <a:off x="2160811" y="3169759"/>
            <a:ext cx="6649360" cy="1705703"/>
            <a:chOff x="369873" y="5362615"/>
            <a:chExt cx="6740544" cy="1705703"/>
          </a:xfrm>
        </p:grpSpPr>
        <p:sp>
          <p:nvSpPr>
            <p:cNvPr id="10" name="Right Arrow 9"/>
            <p:cNvSpPr/>
            <p:nvPr/>
          </p:nvSpPr>
          <p:spPr>
            <a:xfrm>
              <a:off x="369873" y="5987973"/>
              <a:ext cx="453183" cy="45498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65344" y="5362615"/>
              <a:ext cx="6145073" cy="1705703"/>
            </a:xfrm>
            <a:prstGeom prst="roundRect">
              <a:avLst>
                <a:gd name="adj" fmla="val 13120"/>
              </a:avLst>
            </a:prstGeom>
            <a:solidFill>
              <a:srgbClr val="FCEA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000000"/>
                  </a:solidFill>
                </a:rPr>
                <a:t>Đ</a:t>
              </a:r>
              <a:r>
                <a:rPr lang="vi-VN" sz="2000" b="1" i="1">
                  <a:solidFill>
                    <a:srgbClr val="000000"/>
                  </a:solidFill>
                </a:rPr>
                <a:t>ược phân thành hai loại chính:</a:t>
              </a:r>
            </a:p>
            <a:p>
              <a:pPr marL="342900" indent="-342900" algn="just">
                <a:lnSpc>
                  <a:spcPct val="150000"/>
                </a:lnSpc>
                <a:buFont typeface="Arial" panose="020B0604020202020204" pitchFamily="34" charset="0"/>
                <a:buChar char="•"/>
              </a:pPr>
              <a:r>
                <a:rPr lang="vi-VN" sz="2000">
                  <a:solidFill>
                    <a:srgbClr val="000000"/>
                  </a:solidFill>
                </a:rPr>
                <a:t>Hệ thống nhiên liệu sử dụng bộ chế hòa khí.</a:t>
              </a:r>
            </a:p>
            <a:p>
              <a:pPr marL="342900" indent="-342900" algn="just">
                <a:lnSpc>
                  <a:spcPct val="150000"/>
                </a:lnSpc>
                <a:buFont typeface="Arial" panose="020B0604020202020204" pitchFamily="34" charset="0"/>
                <a:buChar char="•"/>
              </a:pPr>
              <a:r>
                <a:rPr lang="vi-VN" sz="2000">
                  <a:solidFill>
                    <a:srgbClr val="000000"/>
                  </a:solidFill>
                </a:rPr>
                <a:t>Hệ thống nhiên liệu phun xăng.</a:t>
              </a:r>
            </a:p>
          </p:txBody>
        </p:sp>
      </p:grpSp>
    </p:spTree>
    <p:extLst>
      <p:ext uri="{BB962C8B-B14F-4D97-AF65-F5344CB8AC3E}">
        <p14:creationId xmlns:p14="http://schemas.microsoft.com/office/powerpoint/2010/main" val="26053056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out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6596" y="-503721"/>
            <a:ext cx="7670801" cy="1026941"/>
          </a:xfrm>
          <a:prstGeom prst="roundRect">
            <a:avLst/>
          </a:prstGeom>
          <a:solidFill>
            <a:schemeClr val="accent4"/>
          </a:solidFill>
          <a:ln w="19050">
            <a:solidFill>
              <a:srgbClr val="4E7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1B5006-4CA2-FB03-33F4-DF3C8F5CAF72}"/>
              </a:ext>
            </a:extLst>
          </p:cNvPr>
          <p:cNvSpPr txBox="1"/>
          <p:nvPr/>
        </p:nvSpPr>
        <p:spPr>
          <a:xfrm>
            <a:off x="736597" y="0"/>
            <a:ext cx="7670801" cy="523220"/>
          </a:xfrm>
          <a:prstGeom prst="rect">
            <a:avLst/>
          </a:prstGeom>
          <a:noFill/>
        </p:spPr>
        <p:txBody>
          <a:bodyPr wrap="square" rtlCol="0">
            <a:spAutoFit/>
          </a:bodyPr>
          <a:lstStyle/>
          <a:p>
            <a:pPr algn="ctr"/>
            <a:r>
              <a:rPr lang="vi-VN" sz="2800" b="1">
                <a:solidFill>
                  <a:schemeClr val="bg1">
                    <a:lumMod val="50000"/>
                  </a:schemeClr>
                </a:solidFill>
              </a:rPr>
              <a:t>I. HỆ THỐNG NHIÊN LIỆU ĐỘNG CƠ XĂNG</a:t>
            </a:r>
            <a:endParaRPr lang="en-US" sz="2800" b="1">
              <a:solidFill>
                <a:schemeClr val="bg1">
                  <a:lumMod val="50000"/>
                </a:schemeClr>
              </a:solidFill>
            </a:endParaRPr>
          </a:p>
        </p:txBody>
      </p:sp>
      <p:sp>
        <p:nvSpPr>
          <p:cNvPr id="4" name="Rounded Rectangle 3"/>
          <p:cNvSpPr/>
          <p:nvPr/>
        </p:nvSpPr>
        <p:spPr>
          <a:xfrm>
            <a:off x="-239153" y="800638"/>
            <a:ext cx="7133439" cy="510864"/>
          </a:xfrm>
          <a:prstGeom prst="roundRect">
            <a:avLst>
              <a:gd name="adj" fmla="val 244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1B5006-4CA2-FB03-33F4-DF3C8F5CAF72}"/>
              </a:ext>
            </a:extLst>
          </p:cNvPr>
          <p:cNvSpPr txBox="1"/>
          <p:nvPr/>
        </p:nvSpPr>
        <p:spPr>
          <a:xfrm>
            <a:off x="0" y="825237"/>
            <a:ext cx="6894286" cy="461665"/>
          </a:xfrm>
          <a:prstGeom prst="rect">
            <a:avLst/>
          </a:prstGeom>
          <a:noFill/>
        </p:spPr>
        <p:txBody>
          <a:bodyPr wrap="square" rtlCol="0">
            <a:spAutoFit/>
          </a:bodyPr>
          <a:lstStyle/>
          <a:p>
            <a:r>
              <a:rPr lang="en-US" sz="2400" b="1">
                <a:solidFill>
                  <a:schemeClr val="accent4"/>
                </a:solidFill>
              </a:rPr>
              <a:t>3. Hệ thống nhiên liệu sử dụng bộ chế hòa khí</a:t>
            </a:r>
          </a:p>
        </p:txBody>
      </p:sp>
      <p:grpSp>
        <p:nvGrpSpPr>
          <p:cNvPr id="17" name="Group 16"/>
          <p:cNvGrpSpPr/>
          <p:nvPr/>
        </p:nvGrpSpPr>
        <p:grpSpPr>
          <a:xfrm>
            <a:off x="517858" y="1715305"/>
            <a:ext cx="4054138" cy="2671698"/>
            <a:chOff x="4246583" y="1758848"/>
            <a:chExt cx="4054138" cy="2671698"/>
          </a:xfrm>
        </p:grpSpPr>
        <p:sp>
          <p:nvSpPr>
            <p:cNvPr id="14" name="Rounded Rectangular Callout 13"/>
            <p:cNvSpPr/>
            <p:nvPr/>
          </p:nvSpPr>
          <p:spPr>
            <a:xfrm>
              <a:off x="4246583" y="1758848"/>
              <a:ext cx="4054138" cy="2145057"/>
            </a:xfrm>
            <a:prstGeom prst="wedgeRoundRectCallout">
              <a:avLst/>
            </a:prstGeom>
            <a:solidFill>
              <a:schemeClr val="accent4"/>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i="1">
                  <a:solidFill>
                    <a:srgbClr val="000000"/>
                  </a:solidFill>
                </a:rPr>
                <a:t>Quan sát hình 20.2, chỉ ra các bộ phận chính và nguyên lí làm việc của hệ thống làm mát tuần hoàn cưỡng bức.</a:t>
              </a:r>
            </a:p>
          </p:txBody>
        </p:sp>
        <p:pic>
          <p:nvPicPr>
            <p:cNvPr id="16" name="Picture 2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76397" y="3377264"/>
              <a:ext cx="1363472" cy="1053282"/>
            </a:xfrm>
            <a:prstGeom prst="rect">
              <a:avLst/>
            </a:prstGeom>
          </p:spPr>
        </p:pic>
      </p:grpSp>
      <p:pic>
        <p:nvPicPr>
          <p:cNvPr id="18" name="Picture 1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561" t="54545" r="19534" b="699"/>
          <a:stretch/>
        </p:blipFill>
        <p:spPr>
          <a:xfrm>
            <a:off x="5187202" y="1715305"/>
            <a:ext cx="3414167" cy="2540776"/>
          </a:xfrm>
          <a:prstGeom prst="rect">
            <a:avLst/>
          </a:prstGeom>
        </p:spPr>
      </p:pic>
    </p:spTree>
    <p:extLst>
      <p:ext uri="{BB962C8B-B14F-4D97-AF65-F5344CB8AC3E}">
        <p14:creationId xmlns:p14="http://schemas.microsoft.com/office/powerpoint/2010/main" val="10988171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500"/>
                            </p:stCondLst>
                            <p:childTnLst>
                              <p:par>
                                <p:cTn id="21" presetID="17" presetClass="entr" presetSubtype="1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Work Environment Survey Meeting by Slidesgo">
  <a:themeElements>
    <a:clrScheme name="Simple Light">
      <a:dk1>
        <a:srgbClr val="434343"/>
      </a:dk1>
      <a:lt1>
        <a:srgbClr val="E3EBF1"/>
      </a:lt1>
      <a:dk2>
        <a:srgbClr val="B9A3BA"/>
      </a:dk2>
      <a:lt2>
        <a:srgbClr val="EBEB80"/>
      </a:lt2>
      <a:accent1>
        <a:srgbClr val="F1C4EF"/>
      </a:accent1>
      <a:accent2>
        <a:srgbClr val="FADADD"/>
      </a:accent2>
      <a:accent3>
        <a:srgbClr val="BABABA"/>
      </a:accent3>
      <a:accent4>
        <a:srgbClr val="FFFFFF"/>
      </a:accent4>
      <a:accent5>
        <a:srgbClr val="F3F3F3"/>
      </a:accent5>
      <a:accent6>
        <a:srgbClr val="C1D6E4"/>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2093</Words>
  <Application>Microsoft Office PowerPoint</Application>
  <PresentationFormat>Trình chiếu Trên màn hình (16:9)</PresentationFormat>
  <Paragraphs>194</Paragraphs>
  <Slides>40</Slides>
  <Notes>6</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40</vt:i4>
      </vt:variant>
    </vt:vector>
  </HeadingPairs>
  <TitlesOfParts>
    <vt:vector size="45" baseType="lpstr">
      <vt:lpstr>Onest</vt:lpstr>
      <vt:lpstr>Roboto</vt:lpstr>
      <vt:lpstr>Arial</vt:lpstr>
      <vt:lpstr>PT Sans</vt:lpstr>
      <vt:lpstr>Work Environment Survey Meeting by Slidesgo</vt:lpstr>
      <vt:lpstr>Bản trình bày PowerPoint</vt:lpstr>
      <vt:lpstr>Bản trình bày PowerPoint</vt:lpstr>
      <vt:lpstr>Bản trình bày PowerPoint</vt:lpstr>
      <vt:lpstr>Bản trình bày PowerPoint</vt:lpstr>
      <vt:lpstr>I.</vt:lpstr>
      <vt:lpstr>I</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II</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Umfrage zum Arbeitsklima - Meeting</dc:title>
  <dc:creator>Windows 10</dc:creator>
  <cp:lastModifiedBy>Windows 10</cp:lastModifiedBy>
  <cp:revision>19</cp:revision>
  <dcterms:modified xsi:type="dcterms:W3CDTF">2026-02-24T04:05:58Z</dcterms:modified>
</cp:coreProperties>
</file>