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41"/>
  </p:notesMasterIdLst>
  <p:sldIdLst>
    <p:sldId id="256" r:id="rId2"/>
    <p:sldId id="258" r:id="rId3"/>
    <p:sldId id="295" r:id="rId4"/>
    <p:sldId id="259" r:id="rId5"/>
    <p:sldId id="262" r:id="rId6"/>
    <p:sldId id="260" r:id="rId7"/>
    <p:sldId id="296" r:id="rId8"/>
    <p:sldId id="307" r:id="rId9"/>
    <p:sldId id="308" r:id="rId10"/>
    <p:sldId id="309" r:id="rId11"/>
    <p:sldId id="310" r:id="rId12"/>
    <p:sldId id="311" r:id="rId13"/>
    <p:sldId id="313" r:id="rId14"/>
    <p:sldId id="314" r:id="rId15"/>
    <p:sldId id="327" r:id="rId16"/>
    <p:sldId id="315" r:id="rId17"/>
    <p:sldId id="317" r:id="rId18"/>
    <p:sldId id="318" r:id="rId19"/>
    <p:sldId id="319" r:id="rId20"/>
    <p:sldId id="320" r:id="rId21"/>
    <p:sldId id="321" r:id="rId22"/>
    <p:sldId id="322" r:id="rId23"/>
    <p:sldId id="323" r:id="rId24"/>
    <p:sldId id="324" r:id="rId25"/>
    <p:sldId id="325" r:id="rId26"/>
    <p:sldId id="326" r:id="rId27"/>
    <p:sldId id="297" r:id="rId28"/>
    <p:sldId id="328" r:id="rId29"/>
    <p:sldId id="298" r:id="rId30"/>
    <p:sldId id="299" r:id="rId31"/>
    <p:sldId id="300" r:id="rId32"/>
    <p:sldId id="301" r:id="rId33"/>
    <p:sldId id="302" r:id="rId34"/>
    <p:sldId id="303" r:id="rId35"/>
    <p:sldId id="304" r:id="rId36"/>
    <p:sldId id="305" r:id="rId37"/>
    <p:sldId id="268" r:id="rId38"/>
    <p:sldId id="269" r:id="rId39"/>
    <p:sldId id="273" r:id="rId40"/>
  </p:sldIdLst>
  <p:sldSz cx="9144000" cy="5143500" type="screen16x9"/>
  <p:notesSz cx="6858000" cy="9144000"/>
  <p:embeddedFontLst>
    <p:embeddedFont>
      <p:font typeface="Arimo" panose="020B060402020202020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Bai Jamjuree" panose="020B0604020202020204" charset="-34"/>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DB4"/>
    <a:srgbClr val="000000"/>
    <a:srgbClr val="D7EDEA"/>
    <a:srgbClr val="FD624C"/>
    <a:srgbClr val="FFFFC1"/>
    <a:srgbClr val="9CD1CA"/>
    <a:srgbClr val="E3F5F2"/>
    <a:srgbClr val="C9EBE6"/>
    <a:srgbClr val="4C56FE"/>
    <a:srgbClr val="47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DCEBB8-FCC5-4163-806F-1FBE78A91058}">
  <a:tblStyle styleId="{82DCEBB8-FCC5-4163-806F-1FBE78A910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2" autoAdjust="0"/>
    <p:restoredTop sz="94660"/>
  </p:normalViewPr>
  <p:slideViewPr>
    <p:cSldViewPr snapToGrid="0">
      <p:cViewPr>
        <p:scale>
          <a:sx n="50" d="100"/>
          <a:sy n="50" d="100"/>
        </p:scale>
        <p:origin x="64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C2D1D7-377D-4787-BC2B-ADEF7622749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4B6BF88-ECA5-48F3-901E-C837C073255F}">
      <dgm:prSet phldrT="[Text]" custT="1"/>
      <dgm:spPr>
        <a:solidFill>
          <a:schemeClr val="tx2">
            <a:lumMod val="50000"/>
          </a:schemeClr>
        </a:solidFill>
      </dgm:spPr>
      <dgm:t>
        <a:bodyPr/>
        <a:lstStyle/>
        <a:p>
          <a:pPr>
            <a:lnSpc>
              <a:spcPct val="150000"/>
            </a:lnSpc>
          </a:pPr>
          <a:r>
            <a:rPr lang="en-US" sz="2000" b="1" smtClean="0">
              <a:solidFill>
                <a:schemeClr val="accent6"/>
              </a:solidFill>
            </a:rPr>
            <a:t>Hệ thống làm mát</a:t>
          </a:r>
          <a:endParaRPr lang="en-US" sz="2000" b="1">
            <a:solidFill>
              <a:schemeClr val="accent6"/>
            </a:solidFill>
          </a:endParaRPr>
        </a:p>
      </dgm:t>
    </dgm:pt>
    <dgm:pt modelId="{3FBF5A05-F3F7-4855-B137-D40593533FFF}" type="parTrans" cxnId="{C1281EB7-A776-40FF-9BF9-A5E98B17C174}">
      <dgm:prSet/>
      <dgm:spPr/>
      <dgm:t>
        <a:bodyPr/>
        <a:lstStyle/>
        <a:p>
          <a:pPr>
            <a:lnSpc>
              <a:spcPct val="150000"/>
            </a:lnSpc>
          </a:pPr>
          <a:endParaRPr lang="en-US" sz="2000">
            <a:solidFill>
              <a:srgbClr val="000000"/>
            </a:solidFill>
          </a:endParaRPr>
        </a:p>
      </dgm:t>
    </dgm:pt>
    <dgm:pt modelId="{0E6ACD37-7AE4-4ECA-B31C-5D5736B4D4A7}" type="sibTrans" cxnId="{C1281EB7-A776-40FF-9BF9-A5E98B17C174}">
      <dgm:prSet/>
      <dgm:spPr/>
      <dgm:t>
        <a:bodyPr/>
        <a:lstStyle/>
        <a:p>
          <a:pPr>
            <a:lnSpc>
              <a:spcPct val="150000"/>
            </a:lnSpc>
          </a:pPr>
          <a:endParaRPr lang="en-US" sz="2000">
            <a:solidFill>
              <a:srgbClr val="000000"/>
            </a:solidFill>
          </a:endParaRPr>
        </a:p>
      </dgm:t>
    </dgm:pt>
    <dgm:pt modelId="{B4DF9F54-2AF6-4872-9B04-210B4BB94D3F}">
      <dgm:prSet phldrT="[Text]" custT="1"/>
      <dgm:spPr>
        <a:solidFill>
          <a:srgbClr val="D7EDEA"/>
        </a:solidFill>
      </dgm:spPr>
      <dgm:t>
        <a:bodyPr/>
        <a:lstStyle/>
        <a:p>
          <a:pPr>
            <a:lnSpc>
              <a:spcPct val="150000"/>
            </a:lnSpc>
          </a:pPr>
          <a:r>
            <a:rPr lang="en-US" sz="2000" b="1" smtClean="0">
              <a:solidFill>
                <a:srgbClr val="000000"/>
              </a:solidFill>
            </a:rPr>
            <a:t>Làm mát bằng không khí</a:t>
          </a:r>
          <a:endParaRPr lang="en-US" sz="2000" b="1">
            <a:solidFill>
              <a:srgbClr val="000000"/>
            </a:solidFill>
          </a:endParaRPr>
        </a:p>
      </dgm:t>
    </dgm:pt>
    <dgm:pt modelId="{44ECEB39-B4FB-4988-BC10-F4D0121EAFE8}" type="parTrans" cxnId="{E169540A-22B5-4812-BD30-3E41E5E93017}">
      <dgm:prSet custT="1"/>
      <dgm:spPr>
        <a:ln>
          <a:solidFill>
            <a:schemeClr val="tx2">
              <a:lumMod val="75000"/>
            </a:schemeClr>
          </a:solidFill>
        </a:ln>
      </dgm:spPr>
      <dgm:t>
        <a:bodyPr/>
        <a:lstStyle/>
        <a:p>
          <a:pPr>
            <a:lnSpc>
              <a:spcPct val="150000"/>
            </a:lnSpc>
          </a:pPr>
          <a:endParaRPr lang="en-US" sz="2000">
            <a:solidFill>
              <a:srgbClr val="000000"/>
            </a:solidFill>
          </a:endParaRPr>
        </a:p>
      </dgm:t>
    </dgm:pt>
    <dgm:pt modelId="{3C8A5A97-59F9-4659-A367-FF4A9459E072}" type="sibTrans" cxnId="{E169540A-22B5-4812-BD30-3E41E5E93017}">
      <dgm:prSet/>
      <dgm:spPr/>
      <dgm:t>
        <a:bodyPr/>
        <a:lstStyle/>
        <a:p>
          <a:pPr>
            <a:lnSpc>
              <a:spcPct val="150000"/>
            </a:lnSpc>
          </a:pPr>
          <a:endParaRPr lang="en-US" sz="2000">
            <a:solidFill>
              <a:srgbClr val="000000"/>
            </a:solidFill>
          </a:endParaRPr>
        </a:p>
      </dgm:t>
    </dgm:pt>
    <dgm:pt modelId="{4F2AE7F2-650D-49A8-89FA-FC890CCF328A}">
      <dgm:prSet phldrT="[Text]" custT="1"/>
      <dgm:spPr>
        <a:solidFill>
          <a:srgbClr val="D7EDEA"/>
        </a:solidFill>
      </dgm:spPr>
      <dgm:t>
        <a:bodyPr/>
        <a:lstStyle/>
        <a:p>
          <a:pPr>
            <a:lnSpc>
              <a:spcPct val="150000"/>
            </a:lnSpc>
          </a:pPr>
          <a:r>
            <a:rPr lang="en-US" sz="2000" b="1" smtClean="0">
              <a:solidFill>
                <a:srgbClr val="000000"/>
              </a:solidFill>
            </a:rPr>
            <a:t>Làm mát bằng chất lỏng</a:t>
          </a:r>
          <a:endParaRPr lang="en-US" sz="2000" b="1">
            <a:solidFill>
              <a:srgbClr val="000000"/>
            </a:solidFill>
          </a:endParaRPr>
        </a:p>
      </dgm:t>
    </dgm:pt>
    <dgm:pt modelId="{3E9A7239-5FA2-40E1-A157-600664A3DE6A}" type="parTrans" cxnId="{EFFD1A91-874B-45C1-9C74-DD7AE88CF90E}">
      <dgm:prSet custT="1"/>
      <dgm:spPr>
        <a:ln>
          <a:solidFill>
            <a:schemeClr val="tx2">
              <a:lumMod val="75000"/>
            </a:schemeClr>
          </a:solidFill>
        </a:ln>
      </dgm:spPr>
      <dgm:t>
        <a:bodyPr/>
        <a:lstStyle/>
        <a:p>
          <a:pPr>
            <a:lnSpc>
              <a:spcPct val="150000"/>
            </a:lnSpc>
          </a:pPr>
          <a:endParaRPr lang="en-US" sz="2000">
            <a:solidFill>
              <a:srgbClr val="000000"/>
            </a:solidFill>
          </a:endParaRPr>
        </a:p>
      </dgm:t>
    </dgm:pt>
    <dgm:pt modelId="{C3B45C8D-75F7-4D78-9255-B19D530E8AC3}" type="sibTrans" cxnId="{EFFD1A91-874B-45C1-9C74-DD7AE88CF90E}">
      <dgm:prSet/>
      <dgm:spPr/>
      <dgm:t>
        <a:bodyPr/>
        <a:lstStyle/>
        <a:p>
          <a:pPr>
            <a:lnSpc>
              <a:spcPct val="150000"/>
            </a:lnSpc>
          </a:pPr>
          <a:endParaRPr lang="en-US" sz="2000">
            <a:solidFill>
              <a:srgbClr val="000000"/>
            </a:solidFill>
          </a:endParaRPr>
        </a:p>
      </dgm:t>
    </dgm:pt>
    <dgm:pt modelId="{D1EAE897-B37B-439B-BD26-5FEF55B1C0AA}">
      <dgm:prSet phldrT="[Text]" custT="1"/>
      <dgm:spPr>
        <a:solidFill>
          <a:schemeClr val="accent1">
            <a:lumMod val="20000"/>
            <a:lumOff val="80000"/>
          </a:schemeClr>
        </a:solidFill>
      </dgm:spPr>
      <dgm:t>
        <a:bodyPr/>
        <a:lstStyle/>
        <a:p>
          <a:pPr>
            <a:lnSpc>
              <a:spcPct val="150000"/>
            </a:lnSpc>
          </a:pPr>
          <a:r>
            <a:rPr lang="en-US" sz="2000" smtClean="0">
              <a:solidFill>
                <a:srgbClr val="000000"/>
              </a:solidFill>
            </a:rPr>
            <a:t>Làm mát kiểu bốc hơi</a:t>
          </a:r>
          <a:endParaRPr lang="en-US" sz="2000">
            <a:solidFill>
              <a:srgbClr val="000000"/>
            </a:solidFill>
          </a:endParaRPr>
        </a:p>
      </dgm:t>
    </dgm:pt>
    <dgm:pt modelId="{6CD827C9-B064-4C91-A393-83B2783E22C8}" type="parTrans" cxnId="{DB8CD351-8769-42FB-BEA7-A33AC2702F5B}">
      <dgm:prSet custT="1"/>
      <dgm:spPr>
        <a:ln>
          <a:solidFill>
            <a:schemeClr val="tx2">
              <a:lumMod val="75000"/>
            </a:schemeClr>
          </a:solidFill>
        </a:ln>
      </dgm:spPr>
      <dgm:t>
        <a:bodyPr/>
        <a:lstStyle/>
        <a:p>
          <a:pPr>
            <a:lnSpc>
              <a:spcPct val="150000"/>
            </a:lnSpc>
          </a:pPr>
          <a:endParaRPr lang="en-US" sz="2000">
            <a:solidFill>
              <a:srgbClr val="000000"/>
            </a:solidFill>
          </a:endParaRPr>
        </a:p>
      </dgm:t>
    </dgm:pt>
    <dgm:pt modelId="{68856488-455A-455F-A101-B0635B862842}" type="sibTrans" cxnId="{DB8CD351-8769-42FB-BEA7-A33AC2702F5B}">
      <dgm:prSet/>
      <dgm:spPr/>
      <dgm:t>
        <a:bodyPr/>
        <a:lstStyle/>
        <a:p>
          <a:pPr>
            <a:lnSpc>
              <a:spcPct val="150000"/>
            </a:lnSpc>
          </a:pPr>
          <a:endParaRPr lang="en-US" sz="2000">
            <a:solidFill>
              <a:srgbClr val="000000"/>
            </a:solidFill>
          </a:endParaRPr>
        </a:p>
      </dgm:t>
    </dgm:pt>
    <dgm:pt modelId="{C3850CE6-8EA2-43FE-A3DA-247470EB0A2A}">
      <dgm:prSet phldrT="[Text]" custT="1"/>
      <dgm:spPr>
        <a:solidFill>
          <a:schemeClr val="accent1">
            <a:lumMod val="20000"/>
            <a:lumOff val="80000"/>
          </a:schemeClr>
        </a:solidFill>
      </dgm:spPr>
      <dgm:t>
        <a:bodyPr/>
        <a:lstStyle/>
        <a:p>
          <a:pPr>
            <a:lnSpc>
              <a:spcPct val="150000"/>
            </a:lnSpc>
          </a:pPr>
          <a:r>
            <a:rPr lang="en-US" sz="2000" smtClean="0">
              <a:solidFill>
                <a:srgbClr val="000000"/>
              </a:solidFill>
            </a:rPr>
            <a:t>Làm mát kiểu đối lưu tự nhiên</a:t>
          </a:r>
          <a:endParaRPr lang="en-US" sz="2000">
            <a:solidFill>
              <a:srgbClr val="000000"/>
            </a:solidFill>
          </a:endParaRPr>
        </a:p>
      </dgm:t>
    </dgm:pt>
    <dgm:pt modelId="{17110E3F-A6B3-460E-8E16-28FB693C77A3}" type="parTrans" cxnId="{937BDE06-7FC5-4E1E-B236-B83990A5AD4F}">
      <dgm:prSet custT="1"/>
      <dgm:spPr>
        <a:ln>
          <a:solidFill>
            <a:schemeClr val="tx2">
              <a:lumMod val="75000"/>
            </a:schemeClr>
          </a:solidFill>
        </a:ln>
      </dgm:spPr>
      <dgm:t>
        <a:bodyPr/>
        <a:lstStyle/>
        <a:p>
          <a:pPr>
            <a:lnSpc>
              <a:spcPct val="150000"/>
            </a:lnSpc>
          </a:pPr>
          <a:endParaRPr lang="en-US" sz="2000">
            <a:solidFill>
              <a:srgbClr val="000000"/>
            </a:solidFill>
          </a:endParaRPr>
        </a:p>
      </dgm:t>
    </dgm:pt>
    <dgm:pt modelId="{0A4EEC6D-3F45-44CE-9DD0-8AC1504BD6B4}" type="sibTrans" cxnId="{937BDE06-7FC5-4E1E-B236-B83990A5AD4F}">
      <dgm:prSet/>
      <dgm:spPr/>
      <dgm:t>
        <a:bodyPr/>
        <a:lstStyle/>
        <a:p>
          <a:pPr>
            <a:lnSpc>
              <a:spcPct val="150000"/>
            </a:lnSpc>
          </a:pPr>
          <a:endParaRPr lang="en-US" sz="2000">
            <a:solidFill>
              <a:srgbClr val="000000"/>
            </a:solidFill>
          </a:endParaRPr>
        </a:p>
      </dgm:t>
    </dgm:pt>
    <dgm:pt modelId="{10F9E63A-F19F-48F3-9232-5683AA5A212F}">
      <dgm:prSet phldrT="[Text]" custT="1"/>
      <dgm:spPr>
        <a:solidFill>
          <a:schemeClr val="accent1">
            <a:lumMod val="20000"/>
            <a:lumOff val="80000"/>
          </a:schemeClr>
        </a:solidFill>
      </dgm:spPr>
      <dgm:t>
        <a:bodyPr/>
        <a:lstStyle/>
        <a:p>
          <a:pPr>
            <a:lnSpc>
              <a:spcPct val="150000"/>
            </a:lnSpc>
          </a:pPr>
          <a:r>
            <a:rPr lang="en-US" sz="2000" smtClean="0">
              <a:solidFill>
                <a:srgbClr val="000000"/>
              </a:solidFill>
            </a:rPr>
            <a:t>Làm mát kiểu tuần hoàn cưỡng bức</a:t>
          </a:r>
          <a:endParaRPr lang="en-US" sz="2000">
            <a:solidFill>
              <a:srgbClr val="000000"/>
            </a:solidFill>
          </a:endParaRPr>
        </a:p>
      </dgm:t>
    </dgm:pt>
    <dgm:pt modelId="{F2861BFC-1911-439F-B731-94B132B081E3}" type="parTrans" cxnId="{02D64776-9A1F-42EF-9FEC-2853452BE407}">
      <dgm:prSet custT="1"/>
      <dgm:spPr>
        <a:ln>
          <a:solidFill>
            <a:schemeClr val="tx2">
              <a:lumMod val="75000"/>
            </a:schemeClr>
          </a:solidFill>
        </a:ln>
      </dgm:spPr>
      <dgm:t>
        <a:bodyPr/>
        <a:lstStyle/>
        <a:p>
          <a:pPr>
            <a:lnSpc>
              <a:spcPct val="150000"/>
            </a:lnSpc>
          </a:pPr>
          <a:endParaRPr lang="en-US" sz="2000">
            <a:solidFill>
              <a:srgbClr val="000000"/>
            </a:solidFill>
          </a:endParaRPr>
        </a:p>
      </dgm:t>
    </dgm:pt>
    <dgm:pt modelId="{321D6B28-6272-45E5-8366-10921DF78E33}" type="sibTrans" cxnId="{02D64776-9A1F-42EF-9FEC-2853452BE407}">
      <dgm:prSet/>
      <dgm:spPr/>
      <dgm:t>
        <a:bodyPr/>
        <a:lstStyle/>
        <a:p>
          <a:pPr>
            <a:lnSpc>
              <a:spcPct val="150000"/>
            </a:lnSpc>
          </a:pPr>
          <a:endParaRPr lang="en-US" sz="2000">
            <a:solidFill>
              <a:srgbClr val="000000"/>
            </a:solidFill>
          </a:endParaRPr>
        </a:p>
      </dgm:t>
    </dgm:pt>
    <dgm:pt modelId="{E719CA76-4059-41F4-B19F-48670EE64CF3}" type="pres">
      <dgm:prSet presAssocID="{59C2D1D7-377D-4787-BC2B-ADEF7622749E}" presName="diagram" presStyleCnt="0">
        <dgm:presLayoutVars>
          <dgm:chPref val="1"/>
          <dgm:dir/>
          <dgm:animOne val="branch"/>
          <dgm:animLvl val="lvl"/>
          <dgm:resizeHandles val="exact"/>
        </dgm:presLayoutVars>
      </dgm:prSet>
      <dgm:spPr/>
      <dgm:t>
        <a:bodyPr/>
        <a:lstStyle/>
        <a:p>
          <a:endParaRPr lang="en-US"/>
        </a:p>
      </dgm:t>
    </dgm:pt>
    <dgm:pt modelId="{6319DF76-1845-4F18-A7D0-A5310DAB24CF}" type="pres">
      <dgm:prSet presAssocID="{A4B6BF88-ECA5-48F3-901E-C837C073255F}" presName="root1" presStyleCnt="0"/>
      <dgm:spPr/>
    </dgm:pt>
    <dgm:pt modelId="{3B4331EF-A3EE-484C-8C2A-BC9D30DFC075}" type="pres">
      <dgm:prSet presAssocID="{A4B6BF88-ECA5-48F3-901E-C837C073255F}" presName="LevelOneTextNode" presStyleLbl="node0" presStyleIdx="0" presStyleCnt="1" custScaleX="176062" custScaleY="436934">
        <dgm:presLayoutVars>
          <dgm:chPref val="3"/>
        </dgm:presLayoutVars>
      </dgm:prSet>
      <dgm:spPr/>
      <dgm:t>
        <a:bodyPr/>
        <a:lstStyle/>
        <a:p>
          <a:endParaRPr lang="en-US"/>
        </a:p>
      </dgm:t>
    </dgm:pt>
    <dgm:pt modelId="{A5BAA280-F635-4178-A95F-01F9F607E04C}" type="pres">
      <dgm:prSet presAssocID="{A4B6BF88-ECA5-48F3-901E-C837C073255F}" presName="level2hierChild" presStyleCnt="0"/>
      <dgm:spPr/>
    </dgm:pt>
    <dgm:pt modelId="{FC71F111-B80D-4D5A-9E93-8CE657A13752}" type="pres">
      <dgm:prSet presAssocID="{44ECEB39-B4FB-4988-BC10-F4D0121EAFE8}" presName="conn2-1" presStyleLbl="parChTrans1D2" presStyleIdx="0" presStyleCnt="2"/>
      <dgm:spPr/>
      <dgm:t>
        <a:bodyPr/>
        <a:lstStyle/>
        <a:p>
          <a:endParaRPr lang="en-US"/>
        </a:p>
      </dgm:t>
    </dgm:pt>
    <dgm:pt modelId="{1E24D273-DC83-49D2-BC48-B9FCAB57B501}" type="pres">
      <dgm:prSet presAssocID="{44ECEB39-B4FB-4988-BC10-F4D0121EAFE8}" presName="connTx" presStyleLbl="parChTrans1D2" presStyleIdx="0" presStyleCnt="2"/>
      <dgm:spPr/>
      <dgm:t>
        <a:bodyPr/>
        <a:lstStyle/>
        <a:p>
          <a:endParaRPr lang="en-US"/>
        </a:p>
      </dgm:t>
    </dgm:pt>
    <dgm:pt modelId="{EC744B23-E54B-4D9B-A6D7-062D1C376975}" type="pres">
      <dgm:prSet presAssocID="{B4DF9F54-2AF6-4872-9B04-210B4BB94D3F}" presName="root2" presStyleCnt="0"/>
      <dgm:spPr/>
    </dgm:pt>
    <dgm:pt modelId="{4FB49486-DDC1-4F3B-8034-F4BB319D5460}" type="pres">
      <dgm:prSet presAssocID="{B4DF9F54-2AF6-4872-9B04-210B4BB94D3F}" presName="LevelTwoTextNode" presStyleLbl="node2" presStyleIdx="0" presStyleCnt="2" custScaleX="277416" custScaleY="327206" custLinFactNeighborX="-5712" custLinFactNeighborY="-14780">
        <dgm:presLayoutVars>
          <dgm:chPref val="3"/>
        </dgm:presLayoutVars>
      </dgm:prSet>
      <dgm:spPr/>
      <dgm:t>
        <a:bodyPr/>
        <a:lstStyle/>
        <a:p>
          <a:endParaRPr lang="en-US"/>
        </a:p>
      </dgm:t>
    </dgm:pt>
    <dgm:pt modelId="{D573F5A0-493F-4EB9-9C9E-B4A3AC6E64F8}" type="pres">
      <dgm:prSet presAssocID="{B4DF9F54-2AF6-4872-9B04-210B4BB94D3F}" presName="level3hierChild" presStyleCnt="0"/>
      <dgm:spPr/>
    </dgm:pt>
    <dgm:pt modelId="{C6AA7DB4-028E-49B7-961F-A24FCBC4E3AE}" type="pres">
      <dgm:prSet presAssocID="{3E9A7239-5FA2-40E1-A157-600664A3DE6A}" presName="conn2-1" presStyleLbl="parChTrans1D2" presStyleIdx="1" presStyleCnt="2"/>
      <dgm:spPr/>
      <dgm:t>
        <a:bodyPr/>
        <a:lstStyle/>
        <a:p>
          <a:endParaRPr lang="en-US"/>
        </a:p>
      </dgm:t>
    </dgm:pt>
    <dgm:pt modelId="{E4404EE1-56E7-41A2-9BB1-25F6F94A2BE6}" type="pres">
      <dgm:prSet presAssocID="{3E9A7239-5FA2-40E1-A157-600664A3DE6A}" presName="connTx" presStyleLbl="parChTrans1D2" presStyleIdx="1" presStyleCnt="2"/>
      <dgm:spPr/>
      <dgm:t>
        <a:bodyPr/>
        <a:lstStyle/>
        <a:p>
          <a:endParaRPr lang="en-US"/>
        </a:p>
      </dgm:t>
    </dgm:pt>
    <dgm:pt modelId="{F3F7E9B5-E68E-4C3D-A7F8-CD583A2A3DA3}" type="pres">
      <dgm:prSet presAssocID="{4F2AE7F2-650D-49A8-89FA-FC890CCF328A}" presName="root2" presStyleCnt="0"/>
      <dgm:spPr/>
    </dgm:pt>
    <dgm:pt modelId="{4290E252-947F-4206-936D-7B3AB479F71C}" type="pres">
      <dgm:prSet presAssocID="{4F2AE7F2-650D-49A8-89FA-FC890CCF328A}" presName="LevelTwoTextNode" presStyleLbl="node2" presStyleIdx="1" presStyleCnt="2" custScaleX="277416" custScaleY="327206" custLinFactY="17725" custLinFactNeighborX="-2019" custLinFactNeighborY="100000">
        <dgm:presLayoutVars>
          <dgm:chPref val="3"/>
        </dgm:presLayoutVars>
      </dgm:prSet>
      <dgm:spPr/>
      <dgm:t>
        <a:bodyPr/>
        <a:lstStyle/>
        <a:p>
          <a:endParaRPr lang="en-US"/>
        </a:p>
      </dgm:t>
    </dgm:pt>
    <dgm:pt modelId="{A169288B-7EED-4733-86E9-A2D20E0D06A7}" type="pres">
      <dgm:prSet presAssocID="{4F2AE7F2-650D-49A8-89FA-FC890CCF328A}" presName="level3hierChild" presStyleCnt="0"/>
      <dgm:spPr/>
    </dgm:pt>
    <dgm:pt modelId="{CB7532BA-1C29-478B-8215-E56E0BC02CB1}" type="pres">
      <dgm:prSet presAssocID="{6CD827C9-B064-4C91-A393-83B2783E22C8}" presName="conn2-1" presStyleLbl="parChTrans1D3" presStyleIdx="0" presStyleCnt="3"/>
      <dgm:spPr/>
      <dgm:t>
        <a:bodyPr/>
        <a:lstStyle/>
        <a:p>
          <a:endParaRPr lang="en-US"/>
        </a:p>
      </dgm:t>
    </dgm:pt>
    <dgm:pt modelId="{E99A2E23-6585-4572-B0BC-C22129A7F2E3}" type="pres">
      <dgm:prSet presAssocID="{6CD827C9-B064-4C91-A393-83B2783E22C8}" presName="connTx" presStyleLbl="parChTrans1D3" presStyleIdx="0" presStyleCnt="3"/>
      <dgm:spPr/>
      <dgm:t>
        <a:bodyPr/>
        <a:lstStyle/>
        <a:p>
          <a:endParaRPr lang="en-US"/>
        </a:p>
      </dgm:t>
    </dgm:pt>
    <dgm:pt modelId="{F6650734-F151-463A-9965-23EAD463B966}" type="pres">
      <dgm:prSet presAssocID="{D1EAE897-B37B-439B-BD26-5FEF55B1C0AA}" presName="root2" presStyleCnt="0"/>
      <dgm:spPr/>
    </dgm:pt>
    <dgm:pt modelId="{F5B0C998-57D6-4A23-9E76-60798EBBA4C9}" type="pres">
      <dgm:prSet presAssocID="{D1EAE897-B37B-439B-BD26-5FEF55B1C0AA}" presName="LevelTwoTextNode" presStyleLbl="node3" presStyleIdx="0" presStyleCnt="3" custScaleX="587931" custScaleY="183959" custLinFactY="-56471" custLinFactNeighborX="38950" custLinFactNeighborY="-100000">
        <dgm:presLayoutVars>
          <dgm:chPref val="3"/>
        </dgm:presLayoutVars>
      </dgm:prSet>
      <dgm:spPr/>
      <dgm:t>
        <a:bodyPr/>
        <a:lstStyle/>
        <a:p>
          <a:endParaRPr lang="en-US"/>
        </a:p>
      </dgm:t>
    </dgm:pt>
    <dgm:pt modelId="{28E2E4E6-4BC7-4F1A-9E54-66A4A13E0FC5}" type="pres">
      <dgm:prSet presAssocID="{D1EAE897-B37B-439B-BD26-5FEF55B1C0AA}" presName="level3hierChild" presStyleCnt="0"/>
      <dgm:spPr/>
    </dgm:pt>
    <dgm:pt modelId="{1423295A-85BF-4472-BE00-4617BCE5FEFC}" type="pres">
      <dgm:prSet presAssocID="{17110E3F-A6B3-460E-8E16-28FB693C77A3}" presName="conn2-1" presStyleLbl="parChTrans1D3" presStyleIdx="1" presStyleCnt="3"/>
      <dgm:spPr/>
      <dgm:t>
        <a:bodyPr/>
        <a:lstStyle/>
        <a:p>
          <a:endParaRPr lang="en-US"/>
        </a:p>
      </dgm:t>
    </dgm:pt>
    <dgm:pt modelId="{8BBEBC62-3174-4A4A-BF46-FC4D74E57B33}" type="pres">
      <dgm:prSet presAssocID="{17110E3F-A6B3-460E-8E16-28FB693C77A3}" presName="connTx" presStyleLbl="parChTrans1D3" presStyleIdx="1" presStyleCnt="3"/>
      <dgm:spPr/>
      <dgm:t>
        <a:bodyPr/>
        <a:lstStyle/>
        <a:p>
          <a:endParaRPr lang="en-US"/>
        </a:p>
      </dgm:t>
    </dgm:pt>
    <dgm:pt modelId="{1983CADD-F259-4D4B-9750-2C8629340F19}" type="pres">
      <dgm:prSet presAssocID="{C3850CE6-8EA2-43FE-A3DA-247470EB0A2A}" presName="root2" presStyleCnt="0"/>
      <dgm:spPr/>
    </dgm:pt>
    <dgm:pt modelId="{B80DC44D-9B84-4FFF-B86A-DB47F78D50D3}" type="pres">
      <dgm:prSet presAssocID="{C3850CE6-8EA2-43FE-A3DA-247470EB0A2A}" presName="LevelTwoTextNode" presStyleLbl="node3" presStyleIdx="1" presStyleCnt="3" custScaleX="587931" custScaleY="183959" custLinFactNeighborX="-6540" custLinFactNeighborY="-34881">
        <dgm:presLayoutVars>
          <dgm:chPref val="3"/>
        </dgm:presLayoutVars>
      </dgm:prSet>
      <dgm:spPr/>
      <dgm:t>
        <a:bodyPr/>
        <a:lstStyle/>
        <a:p>
          <a:endParaRPr lang="en-US"/>
        </a:p>
      </dgm:t>
    </dgm:pt>
    <dgm:pt modelId="{0A9D3037-9B4B-46A4-8C65-1DF9AE99255F}" type="pres">
      <dgm:prSet presAssocID="{C3850CE6-8EA2-43FE-A3DA-247470EB0A2A}" presName="level3hierChild" presStyleCnt="0"/>
      <dgm:spPr/>
    </dgm:pt>
    <dgm:pt modelId="{106A7228-F6F5-4EDB-B77F-663A296A9141}" type="pres">
      <dgm:prSet presAssocID="{F2861BFC-1911-439F-B731-94B132B081E3}" presName="conn2-1" presStyleLbl="parChTrans1D3" presStyleIdx="2" presStyleCnt="3"/>
      <dgm:spPr/>
      <dgm:t>
        <a:bodyPr/>
        <a:lstStyle/>
        <a:p>
          <a:endParaRPr lang="en-US"/>
        </a:p>
      </dgm:t>
    </dgm:pt>
    <dgm:pt modelId="{9DE13D06-C11C-4E35-BE69-4F9DA3F36E13}" type="pres">
      <dgm:prSet presAssocID="{F2861BFC-1911-439F-B731-94B132B081E3}" presName="connTx" presStyleLbl="parChTrans1D3" presStyleIdx="2" presStyleCnt="3"/>
      <dgm:spPr/>
      <dgm:t>
        <a:bodyPr/>
        <a:lstStyle/>
        <a:p>
          <a:endParaRPr lang="en-US"/>
        </a:p>
      </dgm:t>
    </dgm:pt>
    <dgm:pt modelId="{64988E35-818E-460E-95EE-5D75D63FA78D}" type="pres">
      <dgm:prSet presAssocID="{10F9E63A-F19F-48F3-9232-5683AA5A212F}" presName="root2" presStyleCnt="0"/>
      <dgm:spPr/>
    </dgm:pt>
    <dgm:pt modelId="{CE618FF2-CA3A-4DEB-8CC0-EFA254803ADC}" type="pres">
      <dgm:prSet presAssocID="{10F9E63A-F19F-48F3-9232-5683AA5A212F}" presName="LevelTwoTextNode" presStyleLbl="node3" presStyleIdx="2" presStyleCnt="3" custScaleX="587931" custScaleY="183959" custLinFactNeighborY="82844">
        <dgm:presLayoutVars>
          <dgm:chPref val="3"/>
        </dgm:presLayoutVars>
      </dgm:prSet>
      <dgm:spPr/>
      <dgm:t>
        <a:bodyPr/>
        <a:lstStyle/>
        <a:p>
          <a:endParaRPr lang="en-US"/>
        </a:p>
      </dgm:t>
    </dgm:pt>
    <dgm:pt modelId="{F1BB7990-3185-4D0B-82FF-0645E9785483}" type="pres">
      <dgm:prSet presAssocID="{10F9E63A-F19F-48F3-9232-5683AA5A212F}" presName="level3hierChild" presStyleCnt="0"/>
      <dgm:spPr/>
    </dgm:pt>
  </dgm:ptLst>
  <dgm:cxnLst>
    <dgm:cxn modelId="{C1281EB7-A776-40FF-9BF9-A5E98B17C174}" srcId="{59C2D1D7-377D-4787-BC2B-ADEF7622749E}" destId="{A4B6BF88-ECA5-48F3-901E-C837C073255F}" srcOrd="0" destOrd="0" parTransId="{3FBF5A05-F3F7-4855-B137-D40593533FFF}" sibTransId="{0E6ACD37-7AE4-4ECA-B31C-5D5736B4D4A7}"/>
    <dgm:cxn modelId="{F125387E-2060-4EF8-8057-23DD5C0A3F9A}" type="presOf" srcId="{D1EAE897-B37B-439B-BD26-5FEF55B1C0AA}" destId="{F5B0C998-57D6-4A23-9E76-60798EBBA4C9}" srcOrd="0" destOrd="0" presId="urn:microsoft.com/office/officeart/2005/8/layout/hierarchy2"/>
    <dgm:cxn modelId="{12210C83-0EC2-49B7-8C18-6F795DFB7D55}" type="presOf" srcId="{F2861BFC-1911-439F-B731-94B132B081E3}" destId="{9DE13D06-C11C-4E35-BE69-4F9DA3F36E13}" srcOrd="1" destOrd="0" presId="urn:microsoft.com/office/officeart/2005/8/layout/hierarchy2"/>
    <dgm:cxn modelId="{E169540A-22B5-4812-BD30-3E41E5E93017}" srcId="{A4B6BF88-ECA5-48F3-901E-C837C073255F}" destId="{B4DF9F54-2AF6-4872-9B04-210B4BB94D3F}" srcOrd="0" destOrd="0" parTransId="{44ECEB39-B4FB-4988-BC10-F4D0121EAFE8}" sibTransId="{3C8A5A97-59F9-4659-A367-FF4A9459E072}"/>
    <dgm:cxn modelId="{7C323463-0CEA-4BEB-B3DE-6A380A6466DA}" type="presOf" srcId="{4F2AE7F2-650D-49A8-89FA-FC890CCF328A}" destId="{4290E252-947F-4206-936D-7B3AB479F71C}" srcOrd="0" destOrd="0" presId="urn:microsoft.com/office/officeart/2005/8/layout/hierarchy2"/>
    <dgm:cxn modelId="{2B4E0A3C-93CF-46C2-822F-1A06D8644875}" type="presOf" srcId="{C3850CE6-8EA2-43FE-A3DA-247470EB0A2A}" destId="{B80DC44D-9B84-4FFF-B86A-DB47F78D50D3}" srcOrd="0" destOrd="0" presId="urn:microsoft.com/office/officeart/2005/8/layout/hierarchy2"/>
    <dgm:cxn modelId="{308701C8-1F07-44E4-A964-D6356B360784}" type="presOf" srcId="{10F9E63A-F19F-48F3-9232-5683AA5A212F}" destId="{CE618FF2-CA3A-4DEB-8CC0-EFA254803ADC}" srcOrd="0" destOrd="0" presId="urn:microsoft.com/office/officeart/2005/8/layout/hierarchy2"/>
    <dgm:cxn modelId="{02D64776-9A1F-42EF-9FEC-2853452BE407}" srcId="{4F2AE7F2-650D-49A8-89FA-FC890CCF328A}" destId="{10F9E63A-F19F-48F3-9232-5683AA5A212F}" srcOrd="2" destOrd="0" parTransId="{F2861BFC-1911-439F-B731-94B132B081E3}" sibTransId="{321D6B28-6272-45E5-8366-10921DF78E33}"/>
    <dgm:cxn modelId="{E7A65D16-717C-4B38-9E80-58A468B10F48}" type="presOf" srcId="{17110E3F-A6B3-460E-8E16-28FB693C77A3}" destId="{1423295A-85BF-4472-BE00-4617BCE5FEFC}" srcOrd="0" destOrd="0" presId="urn:microsoft.com/office/officeart/2005/8/layout/hierarchy2"/>
    <dgm:cxn modelId="{CD149D8B-F22B-4FFA-8D5F-BB9F0F75E499}" type="presOf" srcId="{3E9A7239-5FA2-40E1-A157-600664A3DE6A}" destId="{C6AA7DB4-028E-49B7-961F-A24FCBC4E3AE}" srcOrd="0" destOrd="0" presId="urn:microsoft.com/office/officeart/2005/8/layout/hierarchy2"/>
    <dgm:cxn modelId="{5D31ECAA-5538-4FEA-8C42-9F8D74B48285}" type="presOf" srcId="{A4B6BF88-ECA5-48F3-901E-C837C073255F}" destId="{3B4331EF-A3EE-484C-8C2A-BC9D30DFC075}" srcOrd="0" destOrd="0" presId="urn:microsoft.com/office/officeart/2005/8/layout/hierarchy2"/>
    <dgm:cxn modelId="{DC101018-A511-4028-BD62-9BC5579A8EF2}" type="presOf" srcId="{B4DF9F54-2AF6-4872-9B04-210B4BB94D3F}" destId="{4FB49486-DDC1-4F3B-8034-F4BB319D5460}" srcOrd="0" destOrd="0" presId="urn:microsoft.com/office/officeart/2005/8/layout/hierarchy2"/>
    <dgm:cxn modelId="{E41B92BB-1273-4AD0-BB99-217557D9C3E3}" type="presOf" srcId="{F2861BFC-1911-439F-B731-94B132B081E3}" destId="{106A7228-F6F5-4EDB-B77F-663A296A9141}" srcOrd="0" destOrd="0" presId="urn:microsoft.com/office/officeart/2005/8/layout/hierarchy2"/>
    <dgm:cxn modelId="{1FFE6E7E-597D-49D8-888A-F23119D0D2CA}" type="presOf" srcId="{59C2D1D7-377D-4787-BC2B-ADEF7622749E}" destId="{E719CA76-4059-41F4-B19F-48670EE64CF3}" srcOrd="0" destOrd="0" presId="urn:microsoft.com/office/officeart/2005/8/layout/hierarchy2"/>
    <dgm:cxn modelId="{0C3BB7B5-F3DF-4F35-B6A0-82CD34FADE77}" type="presOf" srcId="{44ECEB39-B4FB-4988-BC10-F4D0121EAFE8}" destId="{FC71F111-B80D-4D5A-9E93-8CE657A13752}" srcOrd="0" destOrd="0" presId="urn:microsoft.com/office/officeart/2005/8/layout/hierarchy2"/>
    <dgm:cxn modelId="{EFFD1A91-874B-45C1-9C74-DD7AE88CF90E}" srcId="{A4B6BF88-ECA5-48F3-901E-C837C073255F}" destId="{4F2AE7F2-650D-49A8-89FA-FC890CCF328A}" srcOrd="1" destOrd="0" parTransId="{3E9A7239-5FA2-40E1-A157-600664A3DE6A}" sibTransId="{C3B45C8D-75F7-4D78-9255-B19D530E8AC3}"/>
    <dgm:cxn modelId="{AB0AE616-259D-46B2-ACFE-66BF90C04B58}" type="presOf" srcId="{44ECEB39-B4FB-4988-BC10-F4D0121EAFE8}" destId="{1E24D273-DC83-49D2-BC48-B9FCAB57B501}" srcOrd="1" destOrd="0" presId="urn:microsoft.com/office/officeart/2005/8/layout/hierarchy2"/>
    <dgm:cxn modelId="{8745EF7F-E005-4567-A885-3664A8244EF0}" type="presOf" srcId="{6CD827C9-B064-4C91-A393-83B2783E22C8}" destId="{CB7532BA-1C29-478B-8215-E56E0BC02CB1}" srcOrd="0" destOrd="0" presId="urn:microsoft.com/office/officeart/2005/8/layout/hierarchy2"/>
    <dgm:cxn modelId="{DB8CD351-8769-42FB-BEA7-A33AC2702F5B}" srcId="{4F2AE7F2-650D-49A8-89FA-FC890CCF328A}" destId="{D1EAE897-B37B-439B-BD26-5FEF55B1C0AA}" srcOrd="0" destOrd="0" parTransId="{6CD827C9-B064-4C91-A393-83B2783E22C8}" sibTransId="{68856488-455A-455F-A101-B0635B862842}"/>
    <dgm:cxn modelId="{56F7EFEE-D5B0-4226-8943-7BBDC5F2C4AA}" type="presOf" srcId="{6CD827C9-B064-4C91-A393-83B2783E22C8}" destId="{E99A2E23-6585-4572-B0BC-C22129A7F2E3}" srcOrd="1" destOrd="0" presId="urn:microsoft.com/office/officeart/2005/8/layout/hierarchy2"/>
    <dgm:cxn modelId="{42063D31-2CBF-48C2-A5EB-75F27FA2E3E1}" type="presOf" srcId="{3E9A7239-5FA2-40E1-A157-600664A3DE6A}" destId="{E4404EE1-56E7-41A2-9BB1-25F6F94A2BE6}" srcOrd="1" destOrd="0" presId="urn:microsoft.com/office/officeart/2005/8/layout/hierarchy2"/>
    <dgm:cxn modelId="{937BDE06-7FC5-4E1E-B236-B83990A5AD4F}" srcId="{4F2AE7F2-650D-49A8-89FA-FC890CCF328A}" destId="{C3850CE6-8EA2-43FE-A3DA-247470EB0A2A}" srcOrd="1" destOrd="0" parTransId="{17110E3F-A6B3-460E-8E16-28FB693C77A3}" sibTransId="{0A4EEC6D-3F45-44CE-9DD0-8AC1504BD6B4}"/>
    <dgm:cxn modelId="{14258C0B-66B0-4820-95D3-F6917C3B0B0F}" type="presOf" srcId="{17110E3F-A6B3-460E-8E16-28FB693C77A3}" destId="{8BBEBC62-3174-4A4A-BF46-FC4D74E57B33}" srcOrd="1" destOrd="0" presId="urn:microsoft.com/office/officeart/2005/8/layout/hierarchy2"/>
    <dgm:cxn modelId="{8509C5AD-1C37-4524-8EC0-FB557151C49A}" type="presParOf" srcId="{E719CA76-4059-41F4-B19F-48670EE64CF3}" destId="{6319DF76-1845-4F18-A7D0-A5310DAB24CF}" srcOrd="0" destOrd="0" presId="urn:microsoft.com/office/officeart/2005/8/layout/hierarchy2"/>
    <dgm:cxn modelId="{E77DCB5A-A414-481A-93AD-21994691EB6B}" type="presParOf" srcId="{6319DF76-1845-4F18-A7D0-A5310DAB24CF}" destId="{3B4331EF-A3EE-484C-8C2A-BC9D30DFC075}" srcOrd="0" destOrd="0" presId="urn:microsoft.com/office/officeart/2005/8/layout/hierarchy2"/>
    <dgm:cxn modelId="{3CFA042E-0D3D-4E27-B664-FE6F5D603AE8}" type="presParOf" srcId="{6319DF76-1845-4F18-A7D0-A5310DAB24CF}" destId="{A5BAA280-F635-4178-A95F-01F9F607E04C}" srcOrd="1" destOrd="0" presId="urn:microsoft.com/office/officeart/2005/8/layout/hierarchy2"/>
    <dgm:cxn modelId="{7319818A-6719-4AB0-82EA-E28886463B72}" type="presParOf" srcId="{A5BAA280-F635-4178-A95F-01F9F607E04C}" destId="{FC71F111-B80D-4D5A-9E93-8CE657A13752}" srcOrd="0" destOrd="0" presId="urn:microsoft.com/office/officeart/2005/8/layout/hierarchy2"/>
    <dgm:cxn modelId="{64CE910F-3A32-408C-A650-3ED466D9529A}" type="presParOf" srcId="{FC71F111-B80D-4D5A-9E93-8CE657A13752}" destId="{1E24D273-DC83-49D2-BC48-B9FCAB57B501}" srcOrd="0" destOrd="0" presId="urn:microsoft.com/office/officeart/2005/8/layout/hierarchy2"/>
    <dgm:cxn modelId="{86495CB7-EF73-4471-9DB1-41E6BED8D14B}" type="presParOf" srcId="{A5BAA280-F635-4178-A95F-01F9F607E04C}" destId="{EC744B23-E54B-4D9B-A6D7-062D1C376975}" srcOrd="1" destOrd="0" presId="urn:microsoft.com/office/officeart/2005/8/layout/hierarchy2"/>
    <dgm:cxn modelId="{D451D3CB-EF84-403E-8E0D-9A0ABB1EFE6D}" type="presParOf" srcId="{EC744B23-E54B-4D9B-A6D7-062D1C376975}" destId="{4FB49486-DDC1-4F3B-8034-F4BB319D5460}" srcOrd="0" destOrd="0" presId="urn:microsoft.com/office/officeart/2005/8/layout/hierarchy2"/>
    <dgm:cxn modelId="{56C80FC8-BC69-43B8-BFCD-EC2F73694D94}" type="presParOf" srcId="{EC744B23-E54B-4D9B-A6D7-062D1C376975}" destId="{D573F5A0-493F-4EB9-9C9E-B4A3AC6E64F8}" srcOrd="1" destOrd="0" presId="urn:microsoft.com/office/officeart/2005/8/layout/hierarchy2"/>
    <dgm:cxn modelId="{186168E5-A710-40AA-AA92-883533C63A32}" type="presParOf" srcId="{A5BAA280-F635-4178-A95F-01F9F607E04C}" destId="{C6AA7DB4-028E-49B7-961F-A24FCBC4E3AE}" srcOrd="2" destOrd="0" presId="urn:microsoft.com/office/officeart/2005/8/layout/hierarchy2"/>
    <dgm:cxn modelId="{433E3F50-C8A2-4E89-A9A1-AF71E01031DD}" type="presParOf" srcId="{C6AA7DB4-028E-49B7-961F-A24FCBC4E3AE}" destId="{E4404EE1-56E7-41A2-9BB1-25F6F94A2BE6}" srcOrd="0" destOrd="0" presId="urn:microsoft.com/office/officeart/2005/8/layout/hierarchy2"/>
    <dgm:cxn modelId="{1CAA5829-36E3-4533-A2E0-3E40987DD4D8}" type="presParOf" srcId="{A5BAA280-F635-4178-A95F-01F9F607E04C}" destId="{F3F7E9B5-E68E-4C3D-A7F8-CD583A2A3DA3}" srcOrd="3" destOrd="0" presId="urn:microsoft.com/office/officeart/2005/8/layout/hierarchy2"/>
    <dgm:cxn modelId="{31E59E55-0929-46BD-841F-4FC9661EF624}" type="presParOf" srcId="{F3F7E9B5-E68E-4C3D-A7F8-CD583A2A3DA3}" destId="{4290E252-947F-4206-936D-7B3AB479F71C}" srcOrd="0" destOrd="0" presId="urn:microsoft.com/office/officeart/2005/8/layout/hierarchy2"/>
    <dgm:cxn modelId="{6ACA32E3-B3BE-499C-8EA7-C9A22FF3E735}" type="presParOf" srcId="{F3F7E9B5-E68E-4C3D-A7F8-CD583A2A3DA3}" destId="{A169288B-7EED-4733-86E9-A2D20E0D06A7}" srcOrd="1" destOrd="0" presId="urn:microsoft.com/office/officeart/2005/8/layout/hierarchy2"/>
    <dgm:cxn modelId="{CAF1D6A4-58C5-4598-9702-0E02DE2D9B3C}" type="presParOf" srcId="{A169288B-7EED-4733-86E9-A2D20E0D06A7}" destId="{CB7532BA-1C29-478B-8215-E56E0BC02CB1}" srcOrd="0" destOrd="0" presId="urn:microsoft.com/office/officeart/2005/8/layout/hierarchy2"/>
    <dgm:cxn modelId="{3E4BB22E-503A-4FAA-8410-4364B5EC87E1}" type="presParOf" srcId="{CB7532BA-1C29-478B-8215-E56E0BC02CB1}" destId="{E99A2E23-6585-4572-B0BC-C22129A7F2E3}" srcOrd="0" destOrd="0" presId="urn:microsoft.com/office/officeart/2005/8/layout/hierarchy2"/>
    <dgm:cxn modelId="{356806EA-33CE-4674-979F-680A7E4983C6}" type="presParOf" srcId="{A169288B-7EED-4733-86E9-A2D20E0D06A7}" destId="{F6650734-F151-463A-9965-23EAD463B966}" srcOrd="1" destOrd="0" presId="urn:microsoft.com/office/officeart/2005/8/layout/hierarchy2"/>
    <dgm:cxn modelId="{690A244A-5245-412E-B002-77CF89B7F28F}" type="presParOf" srcId="{F6650734-F151-463A-9965-23EAD463B966}" destId="{F5B0C998-57D6-4A23-9E76-60798EBBA4C9}" srcOrd="0" destOrd="0" presId="urn:microsoft.com/office/officeart/2005/8/layout/hierarchy2"/>
    <dgm:cxn modelId="{4E5A0352-D9EE-4296-9DFA-06F27629A6D5}" type="presParOf" srcId="{F6650734-F151-463A-9965-23EAD463B966}" destId="{28E2E4E6-4BC7-4F1A-9E54-66A4A13E0FC5}" srcOrd="1" destOrd="0" presId="urn:microsoft.com/office/officeart/2005/8/layout/hierarchy2"/>
    <dgm:cxn modelId="{CF2987BF-2BF8-471E-9468-B807474487B6}" type="presParOf" srcId="{A169288B-7EED-4733-86E9-A2D20E0D06A7}" destId="{1423295A-85BF-4472-BE00-4617BCE5FEFC}" srcOrd="2" destOrd="0" presId="urn:microsoft.com/office/officeart/2005/8/layout/hierarchy2"/>
    <dgm:cxn modelId="{757282ED-5ACA-4539-84FB-67A6C5354FCA}" type="presParOf" srcId="{1423295A-85BF-4472-BE00-4617BCE5FEFC}" destId="{8BBEBC62-3174-4A4A-BF46-FC4D74E57B33}" srcOrd="0" destOrd="0" presId="urn:microsoft.com/office/officeart/2005/8/layout/hierarchy2"/>
    <dgm:cxn modelId="{3A518D00-8F53-40E2-93B6-9D72D4C2A4A3}" type="presParOf" srcId="{A169288B-7EED-4733-86E9-A2D20E0D06A7}" destId="{1983CADD-F259-4D4B-9750-2C8629340F19}" srcOrd="3" destOrd="0" presId="urn:microsoft.com/office/officeart/2005/8/layout/hierarchy2"/>
    <dgm:cxn modelId="{3302600B-DA97-4229-93C4-156BC93C398B}" type="presParOf" srcId="{1983CADD-F259-4D4B-9750-2C8629340F19}" destId="{B80DC44D-9B84-4FFF-B86A-DB47F78D50D3}" srcOrd="0" destOrd="0" presId="urn:microsoft.com/office/officeart/2005/8/layout/hierarchy2"/>
    <dgm:cxn modelId="{B0CD1A5F-2155-40E6-AB63-C88D86A83A4A}" type="presParOf" srcId="{1983CADD-F259-4D4B-9750-2C8629340F19}" destId="{0A9D3037-9B4B-46A4-8C65-1DF9AE99255F}" srcOrd="1" destOrd="0" presId="urn:microsoft.com/office/officeart/2005/8/layout/hierarchy2"/>
    <dgm:cxn modelId="{313BB71D-8855-4DEC-8770-A9FDAE45DC56}" type="presParOf" srcId="{A169288B-7EED-4733-86E9-A2D20E0D06A7}" destId="{106A7228-F6F5-4EDB-B77F-663A296A9141}" srcOrd="4" destOrd="0" presId="urn:microsoft.com/office/officeart/2005/8/layout/hierarchy2"/>
    <dgm:cxn modelId="{AA203CF1-AFD5-413E-8EEE-F450041544FF}" type="presParOf" srcId="{106A7228-F6F5-4EDB-B77F-663A296A9141}" destId="{9DE13D06-C11C-4E35-BE69-4F9DA3F36E13}" srcOrd="0" destOrd="0" presId="urn:microsoft.com/office/officeart/2005/8/layout/hierarchy2"/>
    <dgm:cxn modelId="{BED4750E-D498-4E89-80E6-33897534C0DE}" type="presParOf" srcId="{A169288B-7EED-4733-86E9-A2D20E0D06A7}" destId="{64988E35-818E-460E-95EE-5D75D63FA78D}" srcOrd="5" destOrd="0" presId="urn:microsoft.com/office/officeart/2005/8/layout/hierarchy2"/>
    <dgm:cxn modelId="{B2CFFF2F-2E98-4E5F-B701-6F73BC968FD8}" type="presParOf" srcId="{64988E35-818E-460E-95EE-5D75D63FA78D}" destId="{CE618FF2-CA3A-4DEB-8CC0-EFA254803ADC}" srcOrd="0" destOrd="0" presId="urn:microsoft.com/office/officeart/2005/8/layout/hierarchy2"/>
    <dgm:cxn modelId="{56EED87F-7609-4731-8FC6-28FCFECC087C}" type="presParOf" srcId="{64988E35-818E-460E-95EE-5D75D63FA78D}" destId="{F1BB7990-3185-4D0B-82FF-0645E978548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331EF-A3EE-484C-8C2A-BC9D30DFC075}">
      <dsp:nvSpPr>
        <dsp:cNvPr id="0" name=""/>
        <dsp:cNvSpPr/>
      </dsp:nvSpPr>
      <dsp:spPr>
        <a:xfrm>
          <a:off x="4745" y="718157"/>
          <a:ext cx="1383991" cy="1717329"/>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50000"/>
            </a:lnSpc>
            <a:spcBef>
              <a:spcPct val="0"/>
            </a:spcBef>
            <a:spcAft>
              <a:spcPct val="35000"/>
            </a:spcAft>
          </a:pPr>
          <a:r>
            <a:rPr lang="en-US" sz="2000" b="1" kern="1200" smtClean="0">
              <a:solidFill>
                <a:schemeClr val="accent6"/>
              </a:solidFill>
            </a:rPr>
            <a:t>Hệ thống làm mát</a:t>
          </a:r>
          <a:endParaRPr lang="en-US" sz="2000" b="1" kern="1200">
            <a:solidFill>
              <a:schemeClr val="accent6"/>
            </a:solidFill>
          </a:endParaRPr>
        </a:p>
      </dsp:txBody>
      <dsp:txXfrm>
        <a:off x="45281" y="758693"/>
        <a:ext cx="1302919" cy="1636257"/>
      </dsp:txXfrm>
    </dsp:sp>
    <dsp:sp modelId="{FC71F111-B80D-4D5A-9E93-8CE657A13752}">
      <dsp:nvSpPr>
        <dsp:cNvPr id="0" name=""/>
        <dsp:cNvSpPr/>
      </dsp:nvSpPr>
      <dsp:spPr>
        <a:xfrm rot="17415002">
          <a:off x="1134138" y="1201843"/>
          <a:ext cx="778728" cy="19360"/>
        </a:xfrm>
        <a:custGeom>
          <a:avLst/>
          <a:gdLst/>
          <a:ahLst/>
          <a:cxnLst/>
          <a:rect l="0" t="0" r="0" b="0"/>
          <a:pathLst>
            <a:path>
              <a:moveTo>
                <a:pt x="0" y="9680"/>
              </a:moveTo>
              <a:lnTo>
                <a:pt x="778728" y="9680"/>
              </a:lnTo>
            </a:path>
          </a:pathLst>
        </a:custGeom>
        <a:noFill/>
        <a:ln w="25400" cap="flat" cmpd="sng" algn="ctr">
          <a:solidFill>
            <a:schemeClr val="tx2">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150000"/>
            </a:lnSpc>
            <a:spcBef>
              <a:spcPct val="0"/>
            </a:spcBef>
            <a:spcAft>
              <a:spcPct val="35000"/>
            </a:spcAft>
          </a:pPr>
          <a:endParaRPr lang="en-US" sz="2000" kern="1200">
            <a:solidFill>
              <a:srgbClr val="000000"/>
            </a:solidFill>
          </a:endParaRPr>
        </a:p>
      </dsp:txBody>
      <dsp:txXfrm>
        <a:off x="1504034" y="1192056"/>
        <a:ext cx="38936" cy="38936"/>
      </dsp:txXfrm>
    </dsp:sp>
    <dsp:sp modelId="{4FB49486-DDC1-4F3B-8034-F4BB319D5460}">
      <dsp:nvSpPr>
        <dsp:cNvPr id="0" name=""/>
        <dsp:cNvSpPr/>
      </dsp:nvSpPr>
      <dsp:spPr>
        <a:xfrm>
          <a:off x="1658268" y="203199"/>
          <a:ext cx="2180717" cy="1286053"/>
        </a:xfrm>
        <a:prstGeom prst="roundRect">
          <a:avLst>
            <a:gd name="adj" fmla="val 10000"/>
          </a:avLst>
        </a:prstGeom>
        <a:solidFill>
          <a:srgbClr val="D7ED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50000"/>
            </a:lnSpc>
            <a:spcBef>
              <a:spcPct val="0"/>
            </a:spcBef>
            <a:spcAft>
              <a:spcPct val="35000"/>
            </a:spcAft>
          </a:pPr>
          <a:r>
            <a:rPr lang="en-US" sz="2000" b="1" kern="1200" smtClean="0">
              <a:solidFill>
                <a:srgbClr val="000000"/>
              </a:solidFill>
            </a:rPr>
            <a:t>Làm mát bằng không khí</a:t>
          </a:r>
          <a:endParaRPr lang="en-US" sz="2000" b="1" kern="1200">
            <a:solidFill>
              <a:srgbClr val="000000"/>
            </a:solidFill>
          </a:endParaRPr>
        </a:p>
      </dsp:txBody>
      <dsp:txXfrm>
        <a:off x="1695935" y="240866"/>
        <a:ext cx="2105383" cy="1210719"/>
      </dsp:txXfrm>
    </dsp:sp>
    <dsp:sp modelId="{C6AA7DB4-028E-49B7-961F-A24FCBC4E3AE}">
      <dsp:nvSpPr>
        <dsp:cNvPr id="0" name=""/>
        <dsp:cNvSpPr/>
      </dsp:nvSpPr>
      <dsp:spPr>
        <a:xfrm rot="4515891">
          <a:off x="951109" y="2134748"/>
          <a:ext cx="1173817" cy="19360"/>
        </a:xfrm>
        <a:custGeom>
          <a:avLst/>
          <a:gdLst/>
          <a:ahLst/>
          <a:cxnLst/>
          <a:rect l="0" t="0" r="0" b="0"/>
          <a:pathLst>
            <a:path>
              <a:moveTo>
                <a:pt x="0" y="9680"/>
              </a:moveTo>
              <a:lnTo>
                <a:pt x="1173817" y="9680"/>
              </a:lnTo>
            </a:path>
          </a:pathLst>
        </a:custGeom>
        <a:noFill/>
        <a:ln w="25400" cap="flat" cmpd="sng" algn="ctr">
          <a:solidFill>
            <a:schemeClr val="tx2">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150000"/>
            </a:lnSpc>
            <a:spcBef>
              <a:spcPct val="0"/>
            </a:spcBef>
            <a:spcAft>
              <a:spcPct val="35000"/>
            </a:spcAft>
          </a:pPr>
          <a:endParaRPr lang="en-US" sz="2000" kern="1200">
            <a:solidFill>
              <a:srgbClr val="000000"/>
            </a:solidFill>
          </a:endParaRPr>
        </a:p>
      </dsp:txBody>
      <dsp:txXfrm>
        <a:off x="1508672" y="2115083"/>
        <a:ext cx="58690" cy="58690"/>
      </dsp:txXfrm>
    </dsp:sp>
    <dsp:sp modelId="{4290E252-947F-4206-936D-7B3AB479F71C}">
      <dsp:nvSpPr>
        <dsp:cNvPr id="0" name=""/>
        <dsp:cNvSpPr/>
      </dsp:nvSpPr>
      <dsp:spPr>
        <a:xfrm>
          <a:off x="1687298" y="2069008"/>
          <a:ext cx="2180717" cy="1286053"/>
        </a:xfrm>
        <a:prstGeom prst="roundRect">
          <a:avLst>
            <a:gd name="adj" fmla="val 10000"/>
          </a:avLst>
        </a:prstGeom>
        <a:solidFill>
          <a:srgbClr val="D7ED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50000"/>
            </a:lnSpc>
            <a:spcBef>
              <a:spcPct val="0"/>
            </a:spcBef>
            <a:spcAft>
              <a:spcPct val="35000"/>
            </a:spcAft>
          </a:pPr>
          <a:r>
            <a:rPr lang="en-US" sz="2000" b="1" kern="1200" smtClean="0">
              <a:solidFill>
                <a:srgbClr val="000000"/>
              </a:solidFill>
            </a:rPr>
            <a:t>Làm mát bằng chất lỏng</a:t>
          </a:r>
          <a:endParaRPr lang="en-US" sz="2000" b="1" kern="1200">
            <a:solidFill>
              <a:srgbClr val="000000"/>
            </a:solidFill>
          </a:endParaRPr>
        </a:p>
      </dsp:txBody>
      <dsp:txXfrm>
        <a:off x="1724965" y="2106675"/>
        <a:ext cx="2105383" cy="1210719"/>
      </dsp:txXfrm>
    </dsp:sp>
    <dsp:sp modelId="{CB7532BA-1C29-478B-8215-E56E0BC02CB1}">
      <dsp:nvSpPr>
        <dsp:cNvPr id="0" name=""/>
        <dsp:cNvSpPr/>
      </dsp:nvSpPr>
      <dsp:spPr>
        <a:xfrm rot="16812784">
          <a:off x="3090723" y="1772508"/>
          <a:ext cx="1889633" cy="19360"/>
        </a:xfrm>
        <a:custGeom>
          <a:avLst/>
          <a:gdLst/>
          <a:ahLst/>
          <a:cxnLst/>
          <a:rect l="0" t="0" r="0" b="0"/>
          <a:pathLst>
            <a:path>
              <a:moveTo>
                <a:pt x="0" y="9680"/>
              </a:moveTo>
              <a:lnTo>
                <a:pt x="1889633" y="9680"/>
              </a:lnTo>
            </a:path>
          </a:pathLst>
        </a:custGeom>
        <a:noFill/>
        <a:ln w="25400" cap="flat" cmpd="sng" algn="ctr">
          <a:solidFill>
            <a:schemeClr val="tx2">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150000"/>
            </a:lnSpc>
            <a:spcBef>
              <a:spcPct val="0"/>
            </a:spcBef>
            <a:spcAft>
              <a:spcPct val="35000"/>
            </a:spcAft>
          </a:pPr>
          <a:endParaRPr lang="en-US" sz="2000" kern="1200">
            <a:solidFill>
              <a:srgbClr val="000000"/>
            </a:solidFill>
          </a:endParaRPr>
        </a:p>
      </dsp:txBody>
      <dsp:txXfrm>
        <a:off x="3988299" y="1734947"/>
        <a:ext cx="94481" cy="94481"/>
      </dsp:txXfrm>
    </dsp:sp>
    <dsp:sp modelId="{F5B0C998-57D6-4A23-9E76-60798EBBA4C9}">
      <dsp:nvSpPr>
        <dsp:cNvPr id="0" name=""/>
        <dsp:cNvSpPr/>
      </dsp:nvSpPr>
      <dsp:spPr>
        <a:xfrm>
          <a:off x="4203065" y="490824"/>
          <a:ext cx="4621619" cy="723034"/>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50000"/>
            </a:lnSpc>
            <a:spcBef>
              <a:spcPct val="0"/>
            </a:spcBef>
            <a:spcAft>
              <a:spcPct val="35000"/>
            </a:spcAft>
          </a:pPr>
          <a:r>
            <a:rPr lang="en-US" sz="2000" kern="1200" smtClean="0">
              <a:solidFill>
                <a:srgbClr val="000000"/>
              </a:solidFill>
            </a:rPr>
            <a:t>Làm mát kiểu bốc hơi</a:t>
          </a:r>
          <a:endParaRPr lang="en-US" sz="2000" kern="1200">
            <a:solidFill>
              <a:srgbClr val="000000"/>
            </a:solidFill>
          </a:endParaRPr>
        </a:p>
      </dsp:txBody>
      <dsp:txXfrm>
        <a:off x="4224242" y="512001"/>
        <a:ext cx="4579265" cy="680680"/>
      </dsp:txXfrm>
    </dsp:sp>
    <dsp:sp modelId="{1423295A-85BF-4472-BE00-4617BCE5FEFC}">
      <dsp:nvSpPr>
        <dsp:cNvPr id="0" name=""/>
        <dsp:cNvSpPr/>
      </dsp:nvSpPr>
      <dsp:spPr>
        <a:xfrm rot="17696235">
          <a:off x="3676726" y="2402452"/>
          <a:ext cx="661473" cy="19360"/>
        </a:xfrm>
        <a:custGeom>
          <a:avLst/>
          <a:gdLst/>
          <a:ahLst/>
          <a:cxnLst/>
          <a:rect l="0" t="0" r="0" b="0"/>
          <a:pathLst>
            <a:path>
              <a:moveTo>
                <a:pt x="0" y="9680"/>
              </a:moveTo>
              <a:lnTo>
                <a:pt x="661473" y="9680"/>
              </a:lnTo>
            </a:path>
          </a:pathLst>
        </a:custGeom>
        <a:noFill/>
        <a:ln w="25400" cap="flat" cmpd="sng" algn="ctr">
          <a:solidFill>
            <a:schemeClr val="tx2">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150000"/>
            </a:lnSpc>
            <a:spcBef>
              <a:spcPct val="0"/>
            </a:spcBef>
            <a:spcAft>
              <a:spcPct val="35000"/>
            </a:spcAft>
          </a:pPr>
          <a:endParaRPr lang="en-US" sz="2000" kern="1200">
            <a:solidFill>
              <a:srgbClr val="000000"/>
            </a:solidFill>
          </a:endParaRPr>
        </a:p>
      </dsp:txBody>
      <dsp:txXfrm>
        <a:off x="3990926" y="2395596"/>
        <a:ext cx="33073" cy="33073"/>
      </dsp:txXfrm>
    </dsp:sp>
    <dsp:sp modelId="{B80DC44D-9B84-4FFF-B86A-DB47F78D50D3}">
      <dsp:nvSpPr>
        <dsp:cNvPr id="0" name=""/>
        <dsp:cNvSpPr/>
      </dsp:nvSpPr>
      <dsp:spPr>
        <a:xfrm>
          <a:off x="4146910" y="1750713"/>
          <a:ext cx="4621619" cy="723034"/>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50000"/>
            </a:lnSpc>
            <a:spcBef>
              <a:spcPct val="0"/>
            </a:spcBef>
            <a:spcAft>
              <a:spcPct val="35000"/>
            </a:spcAft>
          </a:pPr>
          <a:r>
            <a:rPr lang="en-US" sz="2000" kern="1200" smtClean="0">
              <a:solidFill>
                <a:srgbClr val="000000"/>
              </a:solidFill>
            </a:rPr>
            <a:t>Làm mát kiểu đối lưu tự nhiên</a:t>
          </a:r>
          <a:endParaRPr lang="en-US" sz="2000" kern="1200">
            <a:solidFill>
              <a:srgbClr val="000000"/>
            </a:solidFill>
          </a:endParaRPr>
        </a:p>
      </dsp:txBody>
      <dsp:txXfrm>
        <a:off x="4168087" y="1771890"/>
        <a:ext cx="4579265" cy="680680"/>
      </dsp:txXfrm>
    </dsp:sp>
    <dsp:sp modelId="{106A7228-F6F5-4EDB-B77F-663A296A9141}">
      <dsp:nvSpPr>
        <dsp:cNvPr id="0" name=""/>
        <dsp:cNvSpPr/>
      </dsp:nvSpPr>
      <dsp:spPr>
        <a:xfrm rot="3621799">
          <a:off x="3699189" y="2992641"/>
          <a:ext cx="667956" cy="19360"/>
        </a:xfrm>
        <a:custGeom>
          <a:avLst/>
          <a:gdLst/>
          <a:ahLst/>
          <a:cxnLst/>
          <a:rect l="0" t="0" r="0" b="0"/>
          <a:pathLst>
            <a:path>
              <a:moveTo>
                <a:pt x="0" y="9680"/>
              </a:moveTo>
              <a:lnTo>
                <a:pt x="667956" y="9680"/>
              </a:lnTo>
            </a:path>
          </a:pathLst>
        </a:custGeom>
        <a:noFill/>
        <a:ln w="25400" cap="flat" cmpd="sng" algn="ctr">
          <a:solidFill>
            <a:schemeClr val="tx2">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150000"/>
            </a:lnSpc>
            <a:spcBef>
              <a:spcPct val="0"/>
            </a:spcBef>
            <a:spcAft>
              <a:spcPct val="35000"/>
            </a:spcAft>
          </a:pPr>
          <a:endParaRPr lang="en-US" sz="2000" kern="1200">
            <a:solidFill>
              <a:srgbClr val="000000"/>
            </a:solidFill>
          </a:endParaRPr>
        </a:p>
      </dsp:txBody>
      <dsp:txXfrm>
        <a:off x="4016469" y="2985623"/>
        <a:ext cx="33397" cy="33397"/>
      </dsp:txXfrm>
    </dsp:sp>
    <dsp:sp modelId="{CE618FF2-CA3A-4DEB-8CC0-EFA254803ADC}">
      <dsp:nvSpPr>
        <dsp:cNvPr id="0" name=""/>
        <dsp:cNvSpPr/>
      </dsp:nvSpPr>
      <dsp:spPr>
        <a:xfrm>
          <a:off x="4198319" y="2931091"/>
          <a:ext cx="4621619" cy="723034"/>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50000"/>
            </a:lnSpc>
            <a:spcBef>
              <a:spcPct val="0"/>
            </a:spcBef>
            <a:spcAft>
              <a:spcPct val="35000"/>
            </a:spcAft>
          </a:pPr>
          <a:r>
            <a:rPr lang="en-US" sz="2000" kern="1200" smtClean="0">
              <a:solidFill>
                <a:srgbClr val="000000"/>
              </a:solidFill>
            </a:rPr>
            <a:t>Làm mát kiểu tuần hoàn cưỡng bức</a:t>
          </a:r>
          <a:endParaRPr lang="en-US" sz="2000" kern="1200">
            <a:solidFill>
              <a:srgbClr val="000000"/>
            </a:solidFill>
          </a:endParaRPr>
        </a:p>
      </dsp:txBody>
      <dsp:txXfrm>
        <a:off x="4219496" y="2952268"/>
        <a:ext cx="4579265" cy="6806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e7bee4d601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e7bee4d60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847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e7bee4d601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e7bee4d60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1059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e7bee4d601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e7bee4d60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2969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e7bee4d601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e7bee4d60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0266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e7bee4d601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e7bee4d60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4861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e7bee4d601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e7bee4d60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4090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e7bee4d601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e7bee4d60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745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e7bee4d601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e7bee4d60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2820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e7bee4d60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e7bee4d60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1e7bee4d601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1e7bee4d60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e7bee4d6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e7bee4d6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e7bee4d601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1e7bee4d601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e7bee4d6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e7bee4d6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52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e7bee4d60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1e7bee4d60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e7bee4d60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1e7bee4d60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e7bee4d60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e7bee4d60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e7bee4d60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e7bee4d60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5500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e7bee4d601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e7bee4d60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152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e7bee4d601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e7bee4d60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2507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546">
            <a:off x="2657805" y="3735501"/>
            <a:ext cx="37767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1162050" y="1399125"/>
            <a:ext cx="6819900" cy="19941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5200"/>
              <a:buNone/>
              <a:defRPr sz="4600">
                <a:latin typeface="Arial" panose="020B0604020202020204" pitchFamily="34" charset="0"/>
                <a:cs typeface="Arial" panose="020B0604020202020204" pitchFamily="34" charset="0"/>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p:nvPr/>
        </p:nvSpPr>
        <p:spPr>
          <a:xfrm>
            <a:off x="-453425" y="3608575"/>
            <a:ext cx="1164600" cy="1540500"/>
          </a:xfrm>
          <a:prstGeom prst="round2SameRect">
            <a:avLst>
              <a:gd name="adj1" fmla="val 5000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2" y="8028"/>
            <a:ext cx="853994" cy="822872"/>
          </a:xfrm>
          <a:custGeom>
            <a:avLst/>
            <a:gdLst/>
            <a:ahLst/>
            <a:cxnLst/>
            <a:rect l="l" t="t" r="r" b="b"/>
            <a:pathLst>
              <a:path w="7642" h="7364" extrusionOk="0">
                <a:moveTo>
                  <a:pt x="3821" y="1"/>
                </a:moveTo>
                <a:cubicBezTo>
                  <a:pt x="1711" y="1"/>
                  <a:pt x="1" y="1650"/>
                  <a:pt x="1" y="3683"/>
                </a:cubicBezTo>
                <a:cubicBezTo>
                  <a:pt x="1" y="5716"/>
                  <a:pt x="1711" y="7364"/>
                  <a:pt x="3821" y="7364"/>
                </a:cubicBezTo>
                <a:cubicBezTo>
                  <a:pt x="5932" y="7364"/>
                  <a:pt x="7642" y="5716"/>
                  <a:pt x="7642" y="3683"/>
                </a:cubicBezTo>
                <a:cubicBezTo>
                  <a:pt x="7642" y="1650"/>
                  <a:pt x="5932" y="1"/>
                  <a:pt x="3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 name="Google Shape;13;p2"/>
          <p:cNvCxnSpPr/>
          <p:nvPr/>
        </p:nvCxnSpPr>
        <p:spPr>
          <a:xfrm>
            <a:off x="412450" y="-48525"/>
            <a:ext cx="0" cy="2025900"/>
          </a:xfrm>
          <a:prstGeom prst="straightConnector1">
            <a:avLst/>
          </a:prstGeom>
          <a:noFill/>
          <a:ln w="19050" cap="flat" cmpd="sng">
            <a:solidFill>
              <a:schemeClr val="dk1"/>
            </a:solidFill>
            <a:prstDash val="solid"/>
            <a:round/>
            <a:headEnd type="none" w="med" len="med"/>
            <a:tailEnd type="none" w="med" len="med"/>
          </a:ln>
        </p:spPr>
      </p:cxnSp>
      <p:grpSp>
        <p:nvGrpSpPr>
          <p:cNvPr id="14" name="Google Shape;14;p2"/>
          <p:cNvGrpSpPr/>
          <p:nvPr/>
        </p:nvGrpSpPr>
        <p:grpSpPr>
          <a:xfrm>
            <a:off x="53540" y="4504096"/>
            <a:ext cx="1609195" cy="1412713"/>
            <a:chOff x="1689625" y="3620533"/>
            <a:chExt cx="766539" cy="672945"/>
          </a:xfrm>
        </p:grpSpPr>
        <p:sp>
          <p:nvSpPr>
            <p:cNvPr id="15" name="Google Shape;15;p2"/>
            <p:cNvSpPr/>
            <p:nvPr/>
          </p:nvSpPr>
          <p:spPr>
            <a:xfrm>
              <a:off x="2000221" y="3620533"/>
              <a:ext cx="402234" cy="402170"/>
            </a:xfrm>
            <a:custGeom>
              <a:avLst/>
              <a:gdLst/>
              <a:ahLst/>
              <a:cxnLst/>
              <a:rect l="l" t="t" r="r" b="b"/>
              <a:pathLst>
                <a:path w="11402" h="11401" extrusionOk="0">
                  <a:moveTo>
                    <a:pt x="0" y="1"/>
                  </a:moveTo>
                  <a:lnTo>
                    <a:pt x="0" y="149"/>
                  </a:lnTo>
                  <a:cubicBezTo>
                    <a:pt x="6205" y="149"/>
                    <a:pt x="11252" y="5197"/>
                    <a:pt x="11252" y="11401"/>
                  </a:cubicBezTo>
                  <a:lnTo>
                    <a:pt x="11401" y="11401"/>
                  </a:lnTo>
                  <a:cubicBezTo>
                    <a:pt x="11401" y="5115"/>
                    <a:pt x="6287"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393017" y="3659336"/>
              <a:ext cx="63147" cy="63107"/>
            </a:xfrm>
            <a:custGeom>
              <a:avLst/>
              <a:gdLst/>
              <a:ahLst/>
              <a:cxnLst/>
              <a:rect l="l" t="t" r="r" b="b"/>
              <a:pathLst>
                <a:path w="1790" h="1789" extrusionOk="0">
                  <a:moveTo>
                    <a:pt x="895" y="1"/>
                  </a:moveTo>
                  <a:cubicBezTo>
                    <a:pt x="401" y="1"/>
                    <a:pt x="0" y="401"/>
                    <a:pt x="0" y="895"/>
                  </a:cubicBezTo>
                  <a:cubicBezTo>
                    <a:pt x="0" y="1389"/>
                    <a:pt x="401" y="1789"/>
                    <a:pt x="895" y="1789"/>
                  </a:cubicBezTo>
                  <a:cubicBezTo>
                    <a:pt x="1389" y="1789"/>
                    <a:pt x="1790" y="1389"/>
                    <a:pt x="1790" y="895"/>
                  </a:cubicBezTo>
                  <a:cubicBezTo>
                    <a:pt x="1790" y="401"/>
                    <a:pt x="1389" y="1"/>
                    <a:pt x="8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723739" y="3747809"/>
              <a:ext cx="545708" cy="545669"/>
            </a:xfrm>
            <a:custGeom>
              <a:avLst/>
              <a:gdLst/>
              <a:ahLst/>
              <a:cxnLst/>
              <a:rect l="l" t="t" r="r" b="b"/>
              <a:pathLst>
                <a:path w="15469" h="15469" extrusionOk="0">
                  <a:moveTo>
                    <a:pt x="7735" y="1"/>
                  </a:moveTo>
                  <a:cubicBezTo>
                    <a:pt x="5684" y="1"/>
                    <a:pt x="3716" y="816"/>
                    <a:pt x="2266" y="2265"/>
                  </a:cubicBezTo>
                  <a:cubicBezTo>
                    <a:pt x="815" y="3716"/>
                    <a:pt x="1" y="5684"/>
                    <a:pt x="1" y="7735"/>
                  </a:cubicBezTo>
                  <a:cubicBezTo>
                    <a:pt x="1" y="9786"/>
                    <a:pt x="815" y="11753"/>
                    <a:pt x="2266" y="13204"/>
                  </a:cubicBezTo>
                  <a:cubicBezTo>
                    <a:pt x="3716" y="14654"/>
                    <a:pt x="5684" y="15468"/>
                    <a:pt x="7735" y="15468"/>
                  </a:cubicBezTo>
                  <a:cubicBezTo>
                    <a:pt x="9786" y="15468"/>
                    <a:pt x="11754" y="14654"/>
                    <a:pt x="13203" y="13204"/>
                  </a:cubicBezTo>
                  <a:cubicBezTo>
                    <a:pt x="14654" y="11753"/>
                    <a:pt x="15469" y="9786"/>
                    <a:pt x="15469" y="7735"/>
                  </a:cubicBezTo>
                  <a:cubicBezTo>
                    <a:pt x="15469" y="5684"/>
                    <a:pt x="14654" y="3716"/>
                    <a:pt x="13203" y="2265"/>
                  </a:cubicBezTo>
                  <a:cubicBezTo>
                    <a:pt x="11754" y="816"/>
                    <a:pt x="9786" y="1"/>
                    <a:pt x="7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89625" y="3688157"/>
              <a:ext cx="148836" cy="148825"/>
            </a:xfrm>
            <a:custGeom>
              <a:avLst/>
              <a:gdLst/>
              <a:ahLst/>
              <a:cxnLst/>
              <a:rect l="l" t="t" r="r" b="b"/>
              <a:pathLst>
                <a:path w="4219" h="4219" extrusionOk="0">
                  <a:moveTo>
                    <a:pt x="2109" y="0"/>
                  </a:moveTo>
                  <a:cubicBezTo>
                    <a:pt x="945" y="0"/>
                    <a:pt x="0" y="945"/>
                    <a:pt x="0" y="2109"/>
                  </a:cubicBezTo>
                  <a:cubicBezTo>
                    <a:pt x="0" y="3275"/>
                    <a:pt x="945" y="4219"/>
                    <a:pt x="2109" y="4219"/>
                  </a:cubicBezTo>
                  <a:cubicBezTo>
                    <a:pt x="3275" y="4219"/>
                    <a:pt x="4218" y="3275"/>
                    <a:pt x="4218" y="2109"/>
                  </a:cubicBezTo>
                  <a:cubicBezTo>
                    <a:pt x="4218" y="945"/>
                    <a:pt x="3275" y="0"/>
                    <a:pt x="2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flipH="1">
            <a:off x="7900163" y="-38675"/>
            <a:ext cx="1235586" cy="1248002"/>
          </a:xfrm>
          <a:custGeom>
            <a:avLst/>
            <a:gdLst/>
            <a:ahLst/>
            <a:cxnLst/>
            <a:rect l="l" t="t" r="r" b="b"/>
            <a:pathLst>
              <a:path w="12738" h="12867" extrusionOk="0">
                <a:moveTo>
                  <a:pt x="0" y="1"/>
                </a:moveTo>
                <a:lnTo>
                  <a:pt x="0" y="12866"/>
                </a:lnTo>
                <a:cubicBezTo>
                  <a:pt x="3501" y="12832"/>
                  <a:pt x="6668" y="11399"/>
                  <a:pt x="8969" y="9099"/>
                </a:cubicBezTo>
                <a:cubicBezTo>
                  <a:pt x="11296" y="6772"/>
                  <a:pt x="12736" y="3558"/>
                  <a:pt x="12737" y="8"/>
                </a:cubicBezTo>
                <a:lnTo>
                  <a:pt x="12731" y="8"/>
                </a:lnTo>
                <a:lnTo>
                  <a:pt x="127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590245" y="745573"/>
            <a:ext cx="355536" cy="1994102"/>
          </a:xfrm>
          <a:custGeom>
            <a:avLst/>
            <a:gdLst/>
            <a:ahLst/>
            <a:cxnLst/>
            <a:rect l="l" t="t" r="r" b="b"/>
            <a:pathLst>
              <a:path w="3564" h="19990" extrusionOk="0">
                <a:moveTo>
                  <a:pt x="1782" y="150"/>
                </a:moveTo>
                <a:cubicBezTo>
                  <a:pt x="2682" y="150"/>
                  <a:pt x="3414" y="881"/>
                  <a:pt x="3414" y="1782"/>
                </a:cubicBezTo>
                <a:lnTo>
                  <a:pt x="3414" y="18208"/>
                </a:lnTo>
                <a:cubicBezTo>
                  <a:pt x="3414" y="19108"/>
                  <a:pt x="2682" y="19840"/>
                  <a:pt x="1782" y="19840"/>
                </a:cubicBezTo>
                <a:cubicBezTo>
                  <a:pt x="881" y="19840"/>
                  <a:pt x="150" y="19108"/>
                  <a:pt x="150" y="18208"/>
                </a:cubicBezTo>
                <a:lnTo>
                  <a:pt x="150" y="1782"/>
                </a:lnTo>
                <a:cubicBezTo>
                  <a:pt x="150" y="881"/>
                  <a:pt x="881" y="150"/>
                  <a:pt x="1782" y="150"/>
                </a:cubicBezTo>
                <a:close/>
                <a:moveTo>
                  <a:pt x="1782" y="0"/>
                </a:moveTo>
                <a:cubicBezTo>
                  <a:pt x="800" y="0"/>
                  <a:pt x="0" y="799"/>
                  <a:pt x="0" y="1782"/>
                </a:cubicBezTo>
                <a:lnTo>
                  <a:pt x="0" y="18208"/>
                </a:lnTo>
                <a:cubicBezTo>
                  <a:pt x="0" y="19190"/>
                  <a:pt x="800" y="19989"/>
                  <a:pt x="1782" y="19989"/>
                </a:cubicBezTo>
                <a:cubicBezTo>
                  <a:pt x="2764" y="19989"/>
                  <a:pt x="3563" y="19190"/>
                  <a:pt x="3563" y="18208"/>
                </a:cubicBezTo>
                <a:lnTo>
                  <a:pt x="3563" y="1782"/>
                </a:lnTo>
                <a:cubicBezTo>
                  <a:pt x="3563" y="799"/>
                  <a:pt x="2764" y="0"/>
                  <a:pt x="1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8687865" y="3047689"/>
            <a:ext cx="160291" cy="426892"/>
            <a:chOff x="3957109" y="2788972"/>
            <a:chExt cx="69285" cy="184562"/>
          </a:xfrm>
        </p:grpSpPr>
        <p:sp>
          <p:nvSpPr>
            <p:cNvPr id="22" name="Google Shape;22;p2"/>
            <p:cNvSpPr/>
            <p:nvPr/>
          </p:nvSpPr>
          <p:spPr>
            <a:xfrm>
              <a:off x="3963248" y="2910392"/>
              <a:ext cx="63147" cy="63142"/>
            </a:xfrm>
            <a:custGeom>
              <a:avLst/>
              <a:gdLst/>
              <a:ahLst/>
              <a:cxnLst/>
              <a:rect l="l" t="t" r="r" b="b"/>
              <a:pathLst>
                <a:path w="1790" h="1790" extrusionOk="0">
                  <a:moveTo>
                    <a:pt x="895" y="0"/>
                  </a:moveTo>
                  <a:cubicBezTo>
                    <a:pt x="401" y="0"/>
                    <a:pt x="0" y="401"/>
                    <a:pt x="0" y="895"/>
                  </a:cubicBezTo>
                  <a:cubicBezTo>
                    <a:pt x="0" y="1389"/>
                    <a:pt x="401" y="1790"/>
                    <a:pt x="895" y="1790"/>
                  </a:cubicBezTo>
                  <a:cubicBezTo>
                    <a:pt x="1389" y="1790"/>
                    <a:pt x="1789" y="1389"/>
                    <a:pt x="1789" y="895"/>
                  </a:cubicBezTo>
                  <a:cubicBezTo>
                    <a:pt x="1789" y="401"/>
                    <a:pt x="1389" y="0"/>
                    <a:pt x="895" y="0"/>
                  </a:cubicBezTo>
                  <a:close/>
                </a:path>
              </a:pathLst>
            </a:custGeom>
            <a:solidFill>
              <a:srgbClr val="FD6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957109" y="2788972"/>
              <a:ext cx="68403" cy="68363"/>
            </a:xfrm>
            <a:custGeom>
              <a:avLst/>
              <a:gdLst/>
              <a:ahLst/>
              <a:cxnLst/>
              <a:rect l="l" t="t" r="r" b="b"/>
              <a:pathLst>
                <a:path w="1939" h="1938" extrusionOk="0">
                  <a:moveTo>
                    <a:pt x="970" y="148"/>
                  </a:moveTo>
                  <a:cubicBezTo>
                    <a:pt x="1422" y="148"/>
                    <a:pt x="1790" y="517"/>
                    <a:pt x="1790" y="968"/>
                  </a:cubicBezTo>
                  <a:cubicBezTo>
                    <a:pt x="1790" y="1421"/>
                    <a:pt x="1422" y="1788"/>
                    <a:pt x="970" y="1788"/>
                  </a:cubicBezTo>
                  <a:cubicBezTo>
                    <a:pt x="518" y="1788"/>
                    <a:pt x="150" y="1421"/>
                    <a:pt x="150" y="968"/>
                  </a:cubicBezTo>
                  <a:cubicBezTo>
                    <a:pt x="150" y="516"/>
                    <a:pt x="518" y="148"/>
                    <a:pt x="970" y="148"/>
                  </a:cubicBezTo>
                  <a:close/>
                  <a:moveTo>
                    <a:pt x="970" y="0"/>
                  </a:moveTo>
                  <a:cubicBezTo>
                    <a:pt x="436" y="0"/>
                    <a:pt x="1" y="434"/>
                    <a:pt x="1" y="968"/>
                  </a:cubicBezTo>
                  <a:cubicBezTo>
                    <a:pt x="1" y="1503"/>
                    <a:pt x="436" y="1938"/>
                    <a:pt x="970" y="1938"/>
                  </a:cubicBezTo>
                  <a:cubicBezTo>
                    <a:pt x="1504" y="1938"/>
                    <a:pt x="1938" y="1503"/>
                    <a:pt x="1938" y="968"/>
                  </a:cubicBezTo>
                  <a:cubicBezTo>
                    <a:pt x="1938" y="434"/>
                    <a:pt x="1504" y="0"/>
                    <a:pt x="970" y="0"/>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8403329" y="4110969"/>
            <a:ext cx="776255" cy="748005"/>
          </a:xfrm>
          <a:custGeom>
            <a:avLst/>
            <a:gdLst/>
            <a:ahLst/>
            <a:cxnLst/>
            <a:rect l="l" t="t" r="r" b="b"/>
            <a:pathLst>
              <a:path w="10543" h="10160" extrusionOk="0">
                <a:moveTo>
                  <a:pt x="5271" y="0"/>
                </a:moveTo>
                <a:cubicBezTo>
                  <a:pt x="2360" y="0"/>
                  <a:pt x="0" y="2275"/>
                  <a:pt x="0" y="5080"/>
                </a:cubicBezTo>
                <a:cubicBezTo>
                  <a:pt x="0" y="6427"/>
                  <a:pt x="555" y="7719"/>
                  <a:pt x="1544" y="8671"/>
                </a:cubicBezTo>
                <a:cubicBezTo>
                  <a:pt x="2532" y="9624"/>
                  <a:pt x="3873" y="10159"/>
                  <a:pt x="5271" y="10159"/>
                </a:cubicBezTo>
                <a:cubicBezTo>
                  <a:pt x="6669" y="10159"/>
                  <a:pt x="8010" y="9624"/>
                  <a:pt x="8999" y="8671"/>
                </a:cubicBezTo>
                <a:cubicBezTo>
                  <a:pt x="9987" y="7719"/>
                  <a:pt x="10543" y="6427"/>
                  <a:pt x="10543" y="5080"/>
                </a:cubicBezTo>
                <a:cubicBezTo>
                  <a:pt x="10543" y="3733"/>
                  <a:pt x="9987" y="2441"/>
                  <a:pt x="8999" y="1488"/>
                </a:cubicBezTo>
                <a:cubicBezTo>
                  <a:pt x="8010" y="536"/>
                  <a:pt x="6669" y="0"/>
                  <a:pt x="5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577909" y="3883390"/>
            <a:ext cx="430942" cy="223739"/>
          </a:xfrm>
          <a:custGeom>
            <a:avLst/>
            <a:gdLst/>
            <a:ahLst/>
            <a:cxnLst/>
            <a:rect l="l" t="t" r="r" b="b"/>
            <a:pathLst>
              <a:path w="5853" h="3039" extrusionOk="0">
                <a:moveTo>
                  <a:pt x="0" y="1"/>
                </a:moveTo>
                <a:lnTo>
                  <a:pt x="0" y="2"/>
                </a:lnTo>
                <a:cubicBezTo>
                  <a:pt x="0" y="1679"/>
                  <a:pt x="1311" y="3038"/>
                  <a:pt x="2927" y="3038"/>
                </a:cubicBezTo>
                <a:cubicBezTo>
                  <a:pt x="4543" y="3038"/>
                  <a:pt x="5852" y="1679"/>
                  <a:pt x="5852" y="2"/>
                </a:cubicBezTo>
                <a:lnTo>
                  <a:pt x="5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258434" y="-488329"/>
            <a:ext cx="1116830" cy="1085341"/>
          </a:xfrm>
          <a:custGeom>
            <a:avLst/>
            <a:gdLst/>
            <a:ahLst/>
            <a:cxnLst/>
            <a:rect l="l" t="t" r="r" b="b"/>
            <a:pathLst>
              <a:path w="12936" h="12572" extrusionOk="0">
                <a:moveTo>
                  <a:pt x="6467" y="1488"/>
                </a:moveTo>
                <a:cubicBezTo>
                  <a:pt x="9217" y="1488"/>
                  <a:pt x="11448" y="3636"/>
                  <a:pt x="11448" y="6287"/>
                </a:cubicBezTo>
                <a:cubicBezTo>
                  <a:pt x="11448" y="8935"/>
                  <a:pt x="9217" y="11084"/>
                  <a:pt x="6467" y="11084"/>
                </a:cubicBezTo>
                <a:cubicBezTo>
                  <a:pt x="3718" y="11084"/>
                  <a:pt x="1489" y="8935"/>
                  <a:pt x="1489" y="6287"/>
                </a:cubicBezTo>
                <a:cubicBezTo>
                  <a:pt x="1489" y="3636"/>
                  <a:pt x="3718" y="1488"/>
                  <a:pt x="6467" y="1488"/>
                </a:cubicBezTo>
                <a:close/>
                <a:moveTo>
                  <a:pt x="6467" y="0"/>
                </a:moveTo>
                <a:cubicBezTo>
                  <a:pt x="2901" y="0"/>
                  <a:pt x="1" y="2820"/>
                  <a:pt x="1" y="6287"/>
                </a:cubicBezTo>
                <a:cubicBezTo>
                  <a:pt x="1" y="9752"/>
                  <a:pt x="2901" y="12572"/>
                  <a:pt x="6467" y="12572"/>
                </a:cubicBezTo>
                <a:cubicBezTo>
                  <a:pt x="10034" y="12572"/>
                  <a:pt x="12936" y="9752"/>
                  <a:pt x="12936" y="6287"/>
                </a:cubicBezTo>
                <a:cubicBezTo>
                  <a:pt x="12936" y="2820"/>
                  <a:pt x="10034" y="0"/>
                  <a:pt x="6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259279" y="241922"/>
            <a:ext cx="368564" cy="355075"/>
          </a:xfrm>
          <a:custGeom>
            <a:avLst/>
            <a:gdLst/>
            <a:ahLst/>
            <a:cxnLst/>
            <a:rect l="l" t="t" r="r" b="b"/>
            <a:pathLst>
              <a:path w="4269" h="4113" extrusionOk="0">
                <a:moveTo>
                  <a:pt x="2134" y="1"/>
                </a:moveTo>
                <a:cubicBezTo>
                  <a:pt x="957" y="1"/>
                  <a:pt x="1" y="921"/>
                  <a:pt x="1" y="2057"/>
                </a:cubicBezTo>
                <a:cubicBezTo>
                  <a:pt x="1" y="3192"/>
                  <a:pt x="957" y="4112"/>
                  <a:pt x="2134" y="4112"/>
                </a:cubicBezTo>
                <a:cubicBezTo>
                  <a:pt x="3312" y="4112"/>
                  <a:pt x="4268" y="3192"/>
                  <a:pt x="4268" y="2057"/>
                </a:cubicBezTo>
                <a:cubicBezTo>
                  <a:pt x="4268" y="921"/>
                  <a:pt x="3312" y="1"/>
                  <a:pt x="2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077123" y="429989"/>
            <a:ext cx="154453" cy="154531"/>
          </a:xfrm>
          <a:custGeom>
            <a:avLst/>
            <a:gdLst/>
            <a:ahLst/>
            <a:cxnLst/>
            <a:rect l="l" t="t" r="r" b="b"/>
            <a:pathLst>
              <a:path w="1789" h="1790" extrusionOk="0">
                <a:moveTo>
                  <a:pt x="894" y="0"/>
                </a:moveTo>
                <a:cubicBezTo>
                  <a:pt x="400" y="0"/>
                  <a:pt x="0" y="401"/>
                  <a:pt x="0" y="895"/>
                </a:cubicBezTo>
                <a:cubicBezTo>
                  <a:pt x="0" y="1389"/>
                  <a:pt x="400" y="1790"/>
                  <a:pt x="894" y="1790"/>
                </a:cubicBezTo>
                <a:cubicBezTo>
                  <a:pt x="1388" y="1790"/>
                  <a:pt x="1788" y="1389"/>
                  <a:pt x="1788" y="895"/>
                </a:cubicBezTo>
                <a:cubicBezTo>
                  <a:pt x="1788" y="401"/>
                  <a:pt x="1388" y="0"/>
                  <a:pt x="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30"/>
        <p:cNvGrpSpPr/>
        <p:nvPr/>
      </p:nvGrpSpPr>
      <p:grpSpPr>
        <a:xfrm>
          <a:off x="0" y="0"/>
          <a:ext cx="0" cy="0"/>
          <a:chOff x="0" y="0"/>
          <a:chExt cx="0" cy="0"/>
        </a:xfrm>
      </p:grpSpPr>
      <p:cxnSp>
        <p:nvCxnSpPr>
          <p:cNvPr id="431" name="Google Shape;431;p40"/>
          <p:cNvCxnSpPr/>
          <p:nvPr/>
        </p:nvCxnSpPr>
        <p:spPr>
          <a:xfrm>
            <a:off x="4957206" y="4891050"/>
            <a:ext cx="2905200" cy="0"/>
          </a:xfrm>
          <a:prstGeom prst="straightConnector1">
            <a:avLst/>
          </a:prstGeom>
          <a:noFill/>
          <a:ln w="19050" cap="flat" cmpd="sng">
            <a:solidFill>
              <a:schemeClr val="dk1"/>
            </a:solidFill>
            <a:prstDash val="solid"/>
            <a:round/>
            <a:headEnd type="none" w="med" len="med"/>
            <a:tailEnd type="none" w="med" len="med"/>
          </a:ln>
        </p:spPr>
      </p:cxnSp>
      <p:grpSp>
        <p:nvGrpSpPr>
          <p:cNvPr id="432" name="Google Shape;432;p40"/>
          <p:cNvGrpSpPr/>
          <p:nvPr/>
        </p:nvGrpSpPr>
        <p:grpSpPr>
          <a:xfrm flipH="1">
            <a:off x="7306699" y="3824412"/>
            <a:ext cx="2027801" cy="1780208"/>
            <a:chOff x="1689625" y="3620533"/>
            <a:chExt cx="766539" cy="672945"/>
          </a:xfrm>
        </p:grpSpPr>
        <p:sp>
          <p:nvSpPr>
            <p:cNvPr id="433" name="Google Shape;433;p40"/>
            <p:cNvSpPr/>
            <p:nvPr/>
          </p:nvSpPr>
          <p:spPr>
            <a:xfrm>
              <a:off x="2000221" y="3620533"/>
              <a:ext cx="402234" cy="402170"/>
            </a:xfrm>
            <a:custGeom>
              <a:avLst/>
              <a:gdLst/>
              <a:ahLst/>
              <a:cxnLst/>
              <a:rect l="l" t="t" r="r" b="b"/>
              <a:pathLst>
                <a:path w="11402" h="11401" extrusionOk="0">
                  <a:moveTo>
                    <a:pt x="0" y="1"/>
                  </a:moveTo>
                  <a:lnTo>
                    <a:pt x="0" y="149"/>
                  </a:lnTo>
                  <a:cubicBezTo>
                    <a:pt x="6205" y="149"/>
                    <a:pt x="11252" y="5197"/>
                    <a:pt x="11252" y="11401"/>
                  </a:cubicBezTo>
                  <a:lnTo>
                    <a:pt x="11401" y="11401"/>
                  </a:lnTo>
                  <a:cubicBezTo>
                    <a:pt x="11401" y="5115"/>
                    <a:pt x="6287"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a:off x="2393017" y="3659336"/>
              <a:ext cx="63147" cy="63107"/>
            </a:xfrm>
            <a:custGeom>
              <a:avLst/>
              <a:gdLst/>
              <a:ahLst/>
              <a:cxnLst/>
              <a:rect l="l" t="t" r="r" b="b"/>
              <a:pathLst>
                <a:path w="1790" h="1789" extrusionOk="0">
                  <a:moveTo>
                    <a:pt x="895" y="1"/>
                  </a:moveTo>
                  <a:cubicBezTo>
                    <a:pt x="401" y="1"/>
                    <a:pt x="0" y="401"/>
                    <a:pt x="0" y="895"/>
                  </a:cubicBezTo>
                  <a:cubicBezTo>
                    <a:pt x="0" y="1389"/>
                    <a:pt x="401" y="1789"/>
                    <a:pt x="895" y="1789"/>
                  </a:cubicBezTo>
                  <a:cubicBezTo>
                    <a:pt x="1389" y="1789"/>
                    <a:pt x="1790" y="1389"/>
                    <a:pt x="1790" y="895"/>
                  </a:cubicBezTo>
                  <a:cubicBezTo>
                    <a:pt x="1790" y="401"/>
                    <a:pt x="1389" y="1"/>
                    <a:pt x="8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p:nvPr/>
          </p:nvSpPr>
          <p:spPr>
            <a:xfrm>
              <a:off x="1723739" y="3747809"/>
              <a:ext cx="545708" cy="545669"/>
            </a:xfrm>
            <a:custGeom>
              <a:avLst/>
              <a:gdLst/>
              <a:ahLst/>
              <a:cxnLst/>
              <a:rect l="l" t="t" r="r" b="b"/>
              <a:pathLst>
                <a:path w="15469" h="15469" extrusionOk="0">
                  <a:moveTo>
                    <a:pt x="7735" y="1"/>
                  </a:moveTo>
                  <a:cubicBezTo>
                    <a:pt x="5684" y="1"/>
                    <a:pt x="3716" y="816"/>
                    <a:pt x="2266" y="2265"/>
                  </a:cubicBezTo>
                  <a:cubicBezTo>
                    <a:pt x="815" y="3716"/>
                    <a:pt x="1" y="5684"/>
                    <a:pt x="1" y="7735"/>
                  </a:cubicBezTo>
                  <a:cubicBezTo>
                    <a:pt x="1" y="9786"/>
                    <a:pt x="815" y="11753"/>
                    <a:pt x="2266" y="13204"/>
                  </a:cubicBezTo>
                  <a:cubicBezTo>
                    <a:pt x="3716" y="14654"/>
                    <a:pt x="5684" y="15468"/>
                    <a:pt x="7735" y="15468"/>
                  </a:cubicBezTo>
                  <a:cubicBezTo>
                    <a:pt x="9786" y="15468"/>
                    <a:pt x="11754" y="14654"/>
                    <a:pt x="13203" y="13204"/>
                  </a:cubicBezTo>
                  <a:cubicBezTo>
                    <a:pt x="14654" y="11753"/>
                    <a:pt x="15469" y="9786"/>
                    <a:pt x="15469" y="7735"/>
                  </a:cubicBezTo>
                  <a:cubicBezTo>
                    <a:pt x="15469" y="5684"/>
                    <a:pt x="14654" y="3716"/>
                    <a:pt x="13203" y="2265"/>
                  </a:cubicBezTo>
                  <a:cubicBezTo>
                    <a:pt x="11754" y="816"/>
                    <a:pt x="9786" y="1"/>
                    <a:pt x="7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p:nvPr/>
          </p:nvSpPr>
          <p:spPr>
            <a:xfrm>
              <a:off x="1689625" y="3688157"/>
              <a:ext cx="148836" cy="148825"/>
            </a:xfrm>
            <a:custGeom>
              <a:avLst/>
              <a:gdLst/>
              <a:ahLst/>
              <a:cxnLst/>
              <a:rect l="l" t="t" r="r" b="b"/>
              <a:pathLst>
                <a:path w="4219" h="4219" extrusionOk="0">
                  <a:moveTo>
                    <a:pt x="2109" y="0"/>
                  </a:moveTo>
                  <a:cubicBezTo>
                    <a:pt x="945" y="0"/>
                    <a:pt x="0" y="945"/>
                    <a:pt x="0" y="2109"/>
                  </a:cubicBezTo>
                  <a:cubicBezTo>
                    <a:pt x="0" y="3275"/>
                    <a:pt x="945" y="4219"/>
                    <a:pt x="2109" y="4219"/>
                  </a:cubicBezTo>
                  <a:cubicBezTo>
                    <a:pt x="3275" y="4219"/>
                    <a:pt x="4218" y="3275"/>
                    <a:pt x="4218" y="2109"/>
                  </a:cubicBezTo>
                  <a:cubicBezTo>
                    <a:pt x="4218" y="945"/>
                    <a:pt x="3275" y="0"/>
                    <a:pt x="2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37"/>
        <p:cNvGrpSpPr/>
        <p:nvPr/>
      </p:nvGrpSpPr>
      <p:grpSpPr>
        <a:xfrm>
          <a:off x="0" y="0"/>
          <a:ext cx="0" cy="0"/>
          <a:chOff x="0" y="0"/>
          <a:chExt cx="0" cy="0"/>
        </a:xfrm>
      </p:grpSpPr>
      <p:sp>
        <p:nvSpPr>
          <p:cNvPr id="438" name="Google Shape;438;p41"/>
          <p:cNvSpPr/>
          <p:nvPr/>
        </p:nvSpPr>
        <p:spPr>
          <a:xfrm flipH="1">
            <a:off x="-384512" y="4168119"/>
            <a:ext cx="776255" cy="748005"/>
          </a:xfrm>
          <a:custGeom>
            <a:avLst/>
            <a:gdLst/>
            <a:ahLst/>
            <a:cxnLst/>
            <a:rect l="l" t="t" r="r" b="b"/>
            <a:pathLst>
              <a:path w="10543" h="10160" extrusionOk="0">
                <a:moveTo>
                  <a:pt x="5271" y="0"/>
                </a:moveTo>
                <a:cubicBezTo>
                  <a:pt x="2360" y="0"/>
                  <a:pt x="0" y="2275"/>
                  <a:pt x="0" y="5080"/>
                </a:cubicBezTo>
                <a:cubicBezTo>
                  <a:pt x="0" y="6427"/>
                  <a:pt x="555" y="7719"/>
                  <a:pt x="1544" y="8671"/>
                </a:cubicBezTo>
                <a:cubicBezTo>
                  <a:pt x="2532" y="9624"/>
                  <a:pt x="3873" y="10159"/>
                  <a:pt x="5271" y="10159"/>
                </a:cubicBezTo>
                <a:cubicBezTo>
                  <a:pt x="6669" y="10159"/>
                  <a:pt x="8010" y="9624"/>
                  <a:pt x="8999" y="8671"/>
                </a:cubicBezTo>
                <a:cubicBezTo>
                  <a:pt x="9987" y="7719"/>
                  <a:pt x="10543" y="6427"/>
                  <a:pt x="10543" y="5080"/>
                </a:cubicBezTo>
                <a:cubicBezTo>
                  <a:pt x="10543" y="3733"/>
                  <a:pt x="9987" y="2441"/>
                  <a:pt x="8999" y="1488"/>
                </a:cubicBezTo>
                <a:cubicBezTo>
                  <a:pt x="8010" y="536"/>
                  <a:pt x="6669" y="0"/>
                  <a:pt x="5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1"/>
          <p:cNvSpPr/>
          <p:nvPr/>
        </p:nvSpPr>
        <p:spPr>
          <a:xfrm flipH="1">
            <a:off x="-213778" y="3940540"/>
            <a:ext cx="430942" cy="223739"/>
          </a:xfrm>
          <a:custGeom>
            <a:avLst/>
            <a:gdLst/>
            <a:ahLst/>
            <a:cxnLst/>
            <a:rect l="l" t="t" r="r" b="b"/>
            <a:pathLst>
              <a:path w="5853" h="3039" extrusionOk="0">
                <a:moveTo>
                  <a:pt x="0" y="1"/>
                </a:moveTo>
                <a:lnTo>
                  <a:pt x="0" y="2"/>
                </a:lnTo>
                <a:cubicBezTo>
                  <a:pt x="0" y="1679"/>
                  <a:pt x="1311" y="3038"/>
                  <a:pt x="2927" y="3038"/>
                </a:cubicBezTo>
                <a:cubicBezTo>
                  <a:pt x="4543" y="3038"/>
                  <a:pt x="5852" y="1679"/>
                  <a:pt x="5852" y="2"/>
                </a:cubicBezTo>
                <a:lnTo>
                  <a:pt x="5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1"/>
          <p:cNvSpPr/>
          <p:nvPr/>
        </p:nvSpPr>
        <p:spPr>
          <a:xfrm flipH="1">
            <a:off x="510584" y="4487861"/>
            <a:ext cx="661175" cy="661204"/>
          </a:xfrm>
          <a:custGeom>
            <a:avLst/>
            <a:gdLst/>
            <a:ahLst/>
            <a:cxnLst/>
            <a:rect l="l" t="t" r="r" b="b"/>
            <a:pathLst>
              <a:path w="8980" h="8981" extrusionOk="0">
                <a:moveTo>
                  <a:pt x="8979" y="1"/>
                </a:moveTo>
                <a:cubicBezTo>
                  <a:pt x="4019" y="1"/>
                  <a:pt x="0" y="4021"/>
                  <a:pt x="0" y="8981"/>
                </a:cubicBezTo>
                <a:lnTo>
                  <a:pt x="8979" y="8981"/>
                </a:lnTo>
                <a:lnTo>
                  <a:pt x="89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1" name="Google Shape;441;p41"/>
          <p:cNvCxnSpPr/>
          <p:nvPr/>
        </p:nvCxnSpPr>
        <p:spPr>
          <a:xfrm>
            <a:off x="510572" y="3990975"/>
            <a:ext cx="0" cy="1152600"/>
          </a:xfrm>
          <a:prstGeom prst="straightConnector1">
            <a:avLst/>
          </a:prstGeom>
          <a:noFill/>
          <a:ln w="19050" cap="flat" cmpd="sng">
            <a:solidFill>
              <a:schemeClr val="dk1"/>
            </a:solidFill>
            <a:prstDash val="solid"/>
            <a:round/>
            <a:headEnd type="none" w="med" len="med"/>
            <a:tailEnd type="none" w="med" len="med"/>
          </a:ln>
        </p:spPr>
      </p:cxnSp>
      <p:grpSp>
        <p:nvGrpSpPr>
          <p:cNvPr id="442" name="Google Shape;442;p41"/>
          <p:cNvGrpSpPr/>
          <p:nvPr/>
        </p:nvGrpSpPr>
        <p:grpSpPr>
          <a:xfrm>
            <a:off x="8648733" y="265352"/>
            <a:ext cx="171538" cy="1290862"/>
            <a:chOff x="9929777" y="3422444"/>
            <a:chExt cx="132390" cy="996266"/>
          </a:xfrm>
        </p:grpSpPr>
        <p:sp>
          <p:nvSpPr>
            <p:cNvPr id="443" name="Google Shape;443;p41"/>
            <p:cNvSpPr/>
            <p:nvPr/>
          </p:nvSpPr>
          <p:spPr>
            <a:xfrm>
              <a:off x="9929777" y="3422444"/>
              <a:ext cx="130704" cy="130626"/>
            </a:xfrm>
            <a:custGeom>
              <a:avLst/>
              <a:gdLst/>
              <a:ahLst/>
              <a:cxnLst/>
              <a:rect l="l" t="t" r="r" b="b"/>
              <a:pathLst>
                <a:path w="1938" h="1937" extrusionOk="0">
                  <a:moveTo>
                    <a:pt x="969" y="149"/>
                  </a:moveTo>
                  <a:cubicBezTo>
                    <a:pt x="1421" y="149"/>
                    <a:pt x="1789" y="516"/>
                    <a:pt x="1789" y="968"/>
                  </a:cubicBezTo>
                  <a:cubicBezTo>
                    <a:pt x="1789" y="1421"/>
                    <a:pt x="1421" y="1788"/>
                    <a:pt x="969" y="1788"/>
                  </a:cubicBezTo>
                  <a:cubicBezTo>
                    <a:pt x="517" y="1788"/>
                    <a:pt x="149" y="1420"/>
                    <a:pt x="149" y="968"/>
                  </a:cubicBezTo>
                  <a:cubicBezTo>
                    <a:pt x="149" y="516"/>
                    <a:pt x="517" y="149"/>
                    <a:pt x="969" y="149"/>
                  </a:cubicBezTo>
                  <a:close/>
                  <a:moveTo>
                    <a:pt x="969" y="0"/>
                  </a:moveTo>
                  <a:cubicBezTo>
                    <a:pt x="435" y="0"/>
                    <a:pt x="0" y="434"/>
                    <a:pt x="0" y="968"/>
                  </a:cubicBezTo>
                  <a:cubicBezTo>
                    <a:pt x="0" y="1503"/>
                    <a:pt x="435" y="1937"/>
                    <a:pt x="969" y="1937"/>
                  </a:cubicBezTo>
                  <a:cubicBezTo>
                    <a:pt x="1503" y="1937"/>
                    <a:pt x="1938" y="1503"/>
                    <a:pt x="1938" y="968"/>
                  </a:cubicBezTo>
                  <a:cubicBezTo>
                    <a:pt x="1938" y="434"/>
                    <a:pt x="1503" y="0"/>
                    <a:pt x="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1"/>
            <p:cNvSpPr/>
            <p:nvPr/>
          </p:nvSpPr>
          <p:spPr>
            <a:xfrm>
              <a:off x="9934836" y="3678381"/>
              <a:ext cx="127331" cy="740329"/>
            </a:xfrm>
            <a:custGeom>
              <a:avLst/>
              <a:gdLst/>
              <a:ahLst/>
              <a:cxnLst/>
              <a:rect l="l" t="t" r="r" b="b"/>
              <a:pathLst>
                <a:path w="1888" h="10978" extrusionOk="0">
                  <a:moveTo>
                    <a:pt x="943" y="0"/>
                  </a:moveTo>
                  <a:cubicBezTo>
                    <a:pt x="423" y="0"/>
                    <a:pt x="0" y="423"/>
                    <a:pt x="0" y="945"/>
                  </a:cubicBezTo>
                  <a:lnTo>
                    <a:pt x="0" y="10033"/>
                  </a:lnTo>
                  <a:cubicBezTo>
                    <a:pt x="0" y="10554"/>
                    <a:pt x="423" y="10977"/>
                    <a:pt x="943" y="10977"/>
                  </a:cubicBezTo>
                  <a:cubicBezTo>
                    <a:pt x="1465" y="10977"/>
                    <a:pt x="1888" y="10554"/>
                    <a:pt x="1888" y="10033"/>
                  </a:cubicBezTo>
                  <a:lnTo>
                    <a:pt x="1888" y="945"/>
                  </a:lnTo>
                  <a:cubicBezTo>
                    <a:pt x="1888" y="423"/>
                    <a:pt x="1465" y="0"/>
                    <a:pt x="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41"/>
          <p:cNvSpPr/>
          <p:nvPr/>
        </p:nvSpPr>
        <p:spPr>
          <a:xfrm>
            <a:off x="8720710" y="1938858"/>
            <a:ext cx="423279" cy="815467"/>
          </a:xfrm>
          <a:custGeom>
            <a:avLst/>
            <a:gdLst/>
            <a:ahLst/>
            <a:cxnLst/>
            <a:rect l="l" t="t" r="r" b="b"/>
            <a:pathLst>
              <a:path w="3274" h="6308" extrusionOk="0">
                <a:moveTo>
                  <a:pt x="3273" y="1"/>
                </a:moveTo>
                <a:cubicBezTo>
                  <a:pt x="1465" y="1"/>
                  <a:pt x="1" y="1413"/>
                  <a:pt x="1" y="3155"/>
                </a:cubicBezTo>
                <a:cubicBezTo>
                  <a:pt x="1" y="4895"/>
                  <a:pt x="1465" y="6307"/>
                  <a:pt x="3273" y="6307"/>
                </a:cubicBezTo>
                <a:lnTo>
                  <a:pt x="3274" y="6307"/>
                </a:lnTo>
                <a:lnTo>
                  <a:pt x="32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87"/>
        <p:cNvGrpSpPr/>
        <p:nvPr/>
      </p:nvGrpSpPr>
      <p:grpSpPr>
        <a:xfrm>
          <a:off x="0" y="0"/>
          <a:ext cx="0" cy="0"/>
          <a:chOff x="0" y="0"/>
          <a:chExt cx="0" cy="0"/>
        </a:xfrm>
      </p:grpSpPr>
      <p:sp>
        <p:nvSpPr>
          <p:cNvPr id="388" name="Google Shape;388;p3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atin typeface="Arial" panose="020B0604020202020204" pitchFamily="34" charset="0"/>
                <a:cs typeface="Arial" panose="020B0604020202020204" pitchFamily="34" charset="0"/>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89" name="Google Shape;389;p38"/>
          <p:cNvSpPr txBox="1">
            <a:spLocks noGrp="1"/>
          </p:cNvSpPr>
          <p:nvPr>
            <p:ph type="title" idx="2"/>
          </p:nvPr>
        </p:nvSpPr>
        <p:spPr>
          <a:xfrm>
            <a:off x="1459204" y="2575600"/>
            <a:ext cx="2390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90" name="Google Shape;390;p38"/>
          <p:cNvSpPr txBox="1">
            <a:spLocks noGrp="1"/>
          </p:cNvSpPr>
          <p:nvPr>
            <p:ph type="subTitle" idx="1"/>
          </p:nvPr>
        </p:nvSpPr>
        <p:spPr>
          <a:xfrm>
            <a:off x="1459075" y="3602701"/>
            <a:ext cx="2390400" cy="10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algn="r" rtl="0">
              <a:lnSpc>
                <a:spcPct val="100000"/>
              </a:lnSpc>
              <a:spcBef>
                <a:spcPts val="0"/>
              </a:spcBef>
              <a:spcAft>
                <a:spcPts val="0"/>
              </a:spcAft>
              <a:buSzPts val="1400"/>
              <a:buChar char="○"/>
              <a:defRPr/>
            </a:lvl2pPr>
            <a:lvl3pPr lvl="2" algn="r" rtl="0">
              <a:lnSpc>
                <a:spcPct val="100000"/>
              </a:lnSpc>
              <a:spcBef>
                <a:spcPts val="1600"/>
              </a:spcBef>
              <a:spcAft>
                <a:spcPts val="0"/>
              </a:spcAft>
              <a:buSzPts val="1400"/>
              <a:buChar char="■"/>
              <a:defRPr/>
            </a:lvl3pPr>
            <a:lvl4pPr lvl="3" algn="r" rtl="0">
              <a:lnSpc>
                <a:spcPct val="100000"/>
              </a:lnSpc>
              <a:spcBef>
                <a:spcPts val="1600"/>
              </a:spcBef>
              <a:spcAft>
                <a:spcPts val="0"/>
              </a:spcAft>
              <a:buSzPts val="1400"/>
              <a:buChar char="●"/>
              <a:defRPr/>
            </a:lvl4pPr>
            <a:lvl5pPr lvl="4" algn="r" rtl="0">
              <a:lnSpc>
                <a:spcPct val="100000"/>
              </a:lnSpc>
              <a:spcBef>
                <a:spcPts val="1600"/>
              </a:spcBef>
              <a:spcAft>
                <a:spcPts val="0"/>
              </a:spcAft>
              <a:buSzPts val="1400"/>
              <a:buChar char="○"/>
              <a:defRPr/>
            </a:lvl5pPr>
            <a:lvl6pPr lvl="5" algn="r" rtl="0">
              <a:lnSpc>
                <a:spcPct val="100000"/>
              </a:lnSpc>
              <a:spcBef>
                <a:spcPts val="1600"/>
              </a:spcBef>
              <a:spcAft>
                <a:spcPts val="0"/>
              </a:spcAft>
              <a:buSzPts val="1400"/>
              <a:buChar char="■"/>
              <a:defRPr/>
            </a:lvl6pPr>
            <a:lvl7pPr lvl="6" algn="r" rtl="0">
              <a:lnSpc>
                <a:spcPct val="100000"/>
              </a:lnSpc>
              <a:spcBef>
                <a:spcPts val="1600"/>
              </a:spcBef>
              <a:spcAft>
                <a:spcPts val="0"/>
              </a:spcAft>
              <a:buSzPts val="1400"/>
              <a:buChar char="●"/>
              <a:defRPr/>
            </a:lvl7pPr>
            <a:lvl8pPr lvl="7" algn="r" rtl="0">
              <a:lnSpc>
                <a:spcPct val="100000"/>
              </a:lnSpc>
              <a:spcBef>
                <a:spcPts val="1600"/>
              </a:spcBef>
              <a:spcAft>
                <a:spcPts val="0"/>
              </a:spcAft>
              <a:buSzPts val="1400"/>
              <a:buChar char="○"/>
              <a:defRPr/>
            </a:lvl8pPr>
            <a:lvl9pPr lvl="8" algn="r" rtl="0">
              <a:lnSpc>
                <a:spcPct val="100000"/>
              </a:lnSpc>
              <a:spcBef>
                <a:spcPts val="1600"/>
              </a:spcBef>
              <a:spcAft>
                <a:spcPts val="1600"/>
              </a:spcAft>
              <a:buSzPts val="1400"/>
              <a:buChar char="■"/>
              <a:defRPr/>
            </a:lvl9pPr>
          </a:lstStyle>
          <a:p>
            <a:endParaRPr/>
          </a:p>
        </p:txBody>
      </p:sp>
      <p:sp>
        <p:nvSpPr>
          <p:cNvPr id="391" name="Google Shape;391;p38"/>
          <p:cNvSpPr txBox="1">
            <a:spLocks noGrp="1"/>
          </p:cNvSpPr>
          <p:nvPr>
            <p:ph type="title" idx="3"/>
          </p:nvPr>
        </p:nvSpPr>
        <p:spPr>
          <a:xfrm>
            <a:off x="5294387" y="2574937"/>
            <a:ext cx="2390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92" name="Google Shape;392;p38"/>
          <p:cNvSpPr txBox="1">
            <a:spLocks noGrp="1"/>
          </p:cNvSpPr>
          <p:nvPr>
            <p:ph type="subTitle" idx="4"/>
          </p:nvPr>
        </p:nvSpPr>
        <p:spPr>
          <a:xfrm>
            <a:off x="5294252" y="3601025"/>
            <a:ext cx="2390400" cy="10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1600"/>
              </a:spcBef>
              <a:spcAft>
                <a:spcPts val="0"/>
              </a:spcAft>
              <a:buSzPts val="1400"/>
              <a:buChar char="■"/>
              <a:defRPr/>
            </a:lvl3pPr>
            <a:lvl4pPr lvl="3" rtl="0">
              <a:lnSpc>
                <a:spcPct val="100000"/>
              </a:lnSpc>
              <a:spcBef>
                <a:spcPts val="1600"/>
              </a:spcBef>
              <a:spcAft>
                <a:spcPts val="0"/>
              </a:spcAft>
              <a:buSzPts val="1400"/>
              <a:buChar char="●"/>
              <a:defRPr/>
            </a:lvl4pPr>
            <a:lvl5pPr lvl="4" rtl="0">
              <a:lnSpc>
                <a:spcPct val="100000"/>
              </a:lnSpc>
              <a:spcBef>
                <a:spcPts val="1600"/>
              </a:spcBef>
              <a:spcAft>
                <a:spcPts val="0"/>
              </a:spcAft>
              <a:buSzPts val="1400"/>
              <a:buChar char="○"/>
              <a:defRPr/>
            </a:lvl5pPr>
            <a:lvl6pPr lvl="5" rtl="0">
              <a:lnSpc>
                <a:spcPct val="100000"/>
              </a:lnSpc>
              <a:spcBef>
                <a:spcPts val="1600"/>
              </a:spcBef>
              <a:spcAft>
                <a:spcPts val="0"/>
              </a:spcAft>
              <a:buSzPts val="1400"/>
              <a:buChar char="■"/>
              <a:defRPr/>
            </a:lvl6pPr>
            <a:lvl7pPr lvl="6" rtl="0">
              <a:lnSpc>
                <a:spcPct val="100000"/>
              </a:lnSpc>
              <a:spcBef>
                <a:spcPts val="1600"/>
              </a:spcBef>
              <a:spcAft>
                <a:spcPts val="0"/>
              </a:spcAft>
              <a:buSzPts val="1400"/>
              <a:buChar char="●"/>
              <a:defRPr/>
            </a:lvl7pPr>
            <a:lvl8pPr lvl="7" rtl="0">
              <a:lnSpc>
                <a:spcPct val="100000"/>
              </a:lnSpc>
              <a:spcBef>
                <a:spcPts val="1600"/>
              </a:spcBef>
              <a:spcAft>
                <a:spcPts val="0"/>
              </a:spcAft>
              <a:buSzPts val="1400"/>
              <a:buChar char="○"/>
              <a:defRPr/>
            </a:lvl8pPr>
            <a:lvl9pPr lvl="8" rtl="0">
              <a:lnSpc>
                <a:spcPct val="100000"/>
              </a:lnSpc>
              <a:spcBef>
                <a:spcPts val="1600"/>
              </a:spcBef>
              <a:spcAft>
                <a:spcPts val="1600"/>
              </a:spcAft>
              <a:buSzPts val="1400"/>
              <a:buChar char="■"/>
              <a:defRPr/>
            </a:lvl9pPr>
          </a:lstStyle>
          <a:p>
            <a:endParaRPr/>
          </a:p>
        </p:txBody>
      </p:sp>
      <p:sp>
        <p:nvSpPr>
          <p:cNvPr id="393" name="Google Shape;393;p38"/>
          <p:cNvSpPr txBox="1">
            <a:spLocks noGrp="1"/>
          </p:cNvSpPr>
          <p:nvPr>
            <p:ph type="title" idx="5" hasCustomPrompt="1"/>
          </p:nvPr>
        </p:nvSpPr>
        <p:spPr>
          <a:xfrm rot="1973">
            <a:off x="5966987" y="3102951"/>
            <a:ext cx="1045200" cy="527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94" name="Google Shape;394;p38"/>
          <p:cNvSpPr txBox="1">
            <a:spLocks noGrp="1"/>
          </p:cNvSpPr>
          <p:nvPr>
            <p:ph type="title" idx="6" hasCustomPrompt="1"/>
          </p:nvPr>
        </p:nvSpPr>
        <p:spPr>
          <a:xfrm rot="987">
            <a:off x="2131954" y="3102816"/>
            <a:ext cx="1044900" cy="52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95" name="Google Shape;395;p38"/>
          <p:cNvSpPr/>
          <p:nvPr/>
        </p:nvSpPr>
        <p:spPr>
          <a:xfrm rot="10800000" flipH="1">
            <a:off x="8403329" y="245057"/>
            <a:ext cx="776255" cy="748005"/>
          </a:xfrm>
          <a:custGeom>
            <a:avLst/>
            <a:gdLst/>
            <a:ahLst/>
            <a:cxnLst/>
            <a:rect l="l" t="t" r="r" b="b"/>
            <a:pathLst>
              <a:path w="10543" h="10160" extrusionOk="0">
                <a:moveTo>
                  <a:pt x="5271" y="0"/>
                </a:moveTo>
                <a:cubicBezTo>
                  <a:pt x="2360" y="0"/>
                  <a:pt x="0" y="2275"/>
                  <a:pt x="0" y="5080"/>
                </a:cubicBezTo>
                <a:cubicBezTo>
                  <a:pt x="0" y="6427"/>
                  <a:pt x="555" y="7719"/>
                  <a:pt x="1544" y="8671"/>
                </a:cubicBezTo>
                <a:cubicBezTo>
                  <a:pt x="2532" y="9624"/>
                  <a:pt x="3873" y="10159"/>
                  <a:pt x="5271" y="10159"/>
                </a:cubicBezTo>
                <a:cubicBezTo>
                  <a:pt x="6669" y="10159"/>
                  <a:pt x="8010" y="9624"/>
                  <a:pt x="8999" y="8671"/>
                </a:cubicBezTo>
                <a:cubicBezTo>
                  <a:pt x="9987" y="7719"/>
                  <a:pt x="10543" y="6427"/>
                  <a:pt x="10543" y="5080"/>
                </a:cubicBezTo>
                <a:cubicBezTo>
                  <a:pt x="10543" y="3733"/>
                  <a:pt x="9987" y="2441"/>
                  <a:pt x="8999" y="1488"/>
                </a:cubicBezTo>
                <a:cubicBezTo>
                  <a:pt x="8010" y="536"/>
                  <a:pt x="6669" y="0"/>
                  <a:pt x="5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8"/>
          <p:cNvSpPr/>
          <p:nvPr/>
        </p:nvSpPr>
        <p:spPr>
          <a:xfrm rot="10800000" flipH="1">
            <a:off x="8577909" y="996901"/>
            <a:ext cx="430942" cy="223739"/>
          </a:xfrm>
          <a:custGeom>
            <a:avLst/>
            <a:gdLst/>
            <a:ahLst/>
            <a:cxnLst/>
            <a:rect l="l" t="t" r="r" b="b"/>
            <a:pathLst>
              <a:path w="5853" h="3039" extrusionOk="0">
                <a:moveTo>
                  <a:pt x="0" y="1"/>
                </a:moveTo>
                <a:lnTo>
                  <a:pt x="0" y="2"/>
                </a:lnTo>
                <a:cubicBezTo>
                  <a:pt x="0" y="1679"/>
                  <a:pt x="1311" y="3038"/>
                  <a:pt x="2927" y="3038"/>
                </a:cubicBezTo>
                <a:cubicBezTo>
                  <a:pt x="4543" y="3038"/>
                  <a:pt x="5852" y="1679"/>
                  <a:pt x="5852" y="2"/>
                </a:cubicBezTo>
                <a:lnTo>
                  <a:pt x="5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8"/>
          <p:cNvSpPr/>
          <p:nvPr/>
        </p:nvSpPr>
        <p:spPr>
          <a:xfrm rot="10800000" flipH="1">
            <a:off x="7570413" y="-45035"/>
            <a:ext cx="661175" cy="661204"/>
          </a:xfrm>
          <a:custGeom>
            <a:avLst/>
            <a:gdLst/>
            <a:ahLst/>
            <a:cxnLst/>
            <a:rect l="l" t="t" r="r" b="b"/>
            <a:pathLst>
              <a:path w="8980" h="8981" extrusionOk="0">
                <a:moveTo>
                  <a:pt x="8979" y="1"/>
                </a:moveTo>
                <a:cubicBezTo>
                  <a:pt x="4019" y="1"/>
                  <a:pt x="0" y="4021"/>
                  <a:pt x="0" y="8981"/>
                </a:cubicBezTo>
                <a:lnTo>
                  <a:pt x="8979" y="8981"/>
                </a:lnTo>
                <a:lnTo>
                  <a:pt x="89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8"/>
          <p:cNvSpPr/>
          <p:nvPr/>
        </p:nvSpPr>
        <p:spPr>
          <a:xfrm rot="10800000" flipH="1">
            <a:off x="-1" y="4239151"/>
            <a:ext cx="895354" cy="904357"/>
          </a:xfrm>
          <a:custGeom>
            <a:avLst/>
            <a:gdLst/>
            <a:ahLst/>
            <a:cxnLst/>
            <a:rect l="l" t="t" r="r" b="b"/>
            <a:pathLst>
              <a:path w="12738" h="12867" extrusionOk="0">
                <a:moveTo>
                  <a:pt x="0" y="1"/>
                </a:moveTo>
                <a:lnTo>
                  <a:pt x="0" y="12866"/>
                </a:lnTo>
                <a:cubicBezTo>
                  <a:pt x="3501" y="12832"/>
                  <a:pt x="6668" y="11399"/>
                  <a:pt x="8969" y="9099"/>
                </a:cubicBezTo>
                <a:cubicBezTo>
                  <a:pt x="11296" y="6772"/>
                  <a:pt x="12736" y="3558"/>
                  <a:pt x="12737" y="8"/>
                </a:cubicBezTo>
                <a:lnTo>
                  <a:pt x="12731" y="8"/>
                </a:lnTo>
                <a:lnTo>
                  <a:pt x="127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8"/>
          <p:cNvSpPr/>
          <p:nvPr/>
        </p:nvSpPr>
        <p:spPr>
          <a:xfrm rot="10800000" flipH="1">
            <a:off x="338317" y="4247437"/>
            <a:ext cx="537156" cy="517579"/>
          </a:xfrm>
          <a:custGeom>
            <a:avLst/>
            <a:gdLst/>
            <a:ahLst/>
            <a:cxnLst/>
            <a:rect l="l" t="t" r="r" b="b"/>
            <a:pathLst>
              <a:path w="7642" h="7364" extrusionOk="0">
                <a:moveTo>
                  <a:pt x="3821" y="1"/>
                </a:moveTo>
                <a:cubicBezTo>
                  <a:pt x="1711" y="1"/>
                  <a:pt x="1" y="1650"/>
                  <a:pt x="1" y="3683"/>
                </a:cubicBezTo>
                <a:cubicBezTo>
                  <a:pt x="1" y="5716"/>
                  <a:pt x="1711" y="7364"/>
                  <a:pt x="3821" y="7364"/>
                </a:cubicBezTo>
                <a:cubicBezTo>
                  <a:pt x="5932" y="7364"/>
                  <a:pt x="7642" y="5716"/>
                  <a:pt x="7642" y="3683"/>
                </a:cubicBezTo>
                <a:cubicBezTo>
                  <a:pt x="7642" y="1650"/>
                  <a:pt x="5932" y="1"/>
                  <a:pt x="3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 name="Google Shape;400;p38"/>
          <p:cNvGrpSpPr/>
          <p:nvPr/>
        </p:nvGrpSpPr>
        <p:grpSpPr>
          <a:xfrm>
            <a:off x="257393" y="3130139"/>
            <a:ext cx="160278" cy="836285"/>
            <a:chOff x="4353857" y="3738884"/>
            <a:chExt cx="68686" cy="358367"/>
          </a:xfrm>
        </p:grpSpPr>
        <p:sp>
          <p:nvSpPr>
            <p:cNvPr id="401" name="Google Shape;401;p38"/>
            <p:cNvSpPr/>
            <p:nvPr/>
          </p:nvSpPr>
          <p:spPr>
            <a:xfrm>
              <a:off x="4353857" y="3884856"/>
              <a:ext cx="68368" cy="68363"/>
            </a:xfrm>
            <a:custGeom>
              <a:avLst/>
              <a:gdLst/>
              <a:ahLst/>
              <a:cxnLst/>
              <a:rect l="l" t="t" r="r" b="b"/>
              <a:pathLst>
                <a:path w="1938" h="1938" extrusionOk="0">
                  <a:moveTo>
                    <a:pt x="970" y="149"/>
                  </a:moveTo>
                  <a:cubicBezTo>
                    <a:pt x="1421" y="149"/>
                    <a:pt x="1789" y="517"/>
                    <a:pt x="1789" y="969"/>
                  </a:cubicBezTo>
                  <a:cubicBezTo>
                    <a:pt x="1789" y="1421"/>
                    <a:pt x="1421" y="1788"/>
                    <a:pt x="970" y="1788"/>
                  </a:cubicBezTo>
                  <a:cubicBezTo>
                    <a:pt x="517" y="1788"/>
                    <a:pt x="150" y="1421"/>
                    <a:pt x="150" y="969"/>
                  </a:cubicBezTo>
                  <a:cubicBezTo>
                    <a:pt x="150" y="517"/>
                    <a:pt x="517" y="149"/>
                    <a:pt x="970" y="149"/>
                  </a:cubicBezTo>
                  <a:close/>
                  <a:moveTo>
                    <a:pt x="970" y="0"/>
                  </a:moveTo>
                  <a:cubicBezTo>
                    <a:pt x="435" y="0"/>
                    <a:pt x="0" y="435"/>
                    <a:pt x="0" y="969"/>
                  </a:cubicBezTo>
                  <a:cubicBezTo>
                    <a:pt x="0" y="1503"/>
                    <a:pt x="435" y="1938"/>
                    <a:pt x="970" y="1938"/>
                  </a:cubicBezTo>
                  <a:cubicBezTo>
                    <a:pt x="1503" y="1938"/>
                    <a:pt x="1938" y="1503"/>
                    <a:pt x="1938" y="969"/>
                  </a:cubicBezTo>
                  <a:cubicBezTo>
                    <a:pt x="1938" y="435"/>
                    <a:pt x="1503"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a:off x="4359431" y="4034108"/>
              <a:ext cx="63111" cy="63142"/>
            </a:xfrm>
            <a:custGeom>
              <a:avLst/>
              <a:gdLst/>
              <a:ahLst/>
              <a:cxnLst/>
              <a:rect l="l" t="t" r="r" b="b"/>
              <a:pathLst>
                <a:path w="1789" h="1790" extrusionOk="0">
                  <a:moveTo>
                    <a:pt x="895" y="0"/>
                  </a:moveTo>
                  <a:cubicBezTo>
                    <a:pt x="401" y="0"/>
                    <a:pt x="0" y="401"/>
                    <a:pt x="0" y="895"/>
                  </a:cubicBezTo>
                  <a:cubicBezTo>
                    <a:pt x="0" y="1389"/>
                    <a:pt x="401" y="1790"/>
                    <a:pt x="895" y="1790"/>
                  </a:cubicBezTo>
                  <a:cubicBezTo>
                    <a:pt x="1389" y="1790"/>
                    <a:pt x="1788" y="1389"/>
                    <a:pt x="1788" y="895"/>
                  </a:cubicBezTo>
                  <a:cubicBezTo>
                    <a:pt x="1788" y="401"/>
                    <a:pt x="1389" y="0"/>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a:off x="4356503" y="3738884"/>
              <a:ext cx="63111" cy="63107"/>
            </a:xfrm>
            <a:custGeom>
              <a:avLst/>
              <a:gdLst/>
              <a:ahLst/>
              <a:cxnLst/>
              <a:rect l="l" t="t" r="r" b="b"/>
              <a:pathLst>
                <a:path w="1789" h="1789" extrusionOk="0">
                  <a:moveTo>
                    <a:pt x="895" y="1"/>
                  </a:moveTo>
                  <a:cubicBezTo>
                    <a:pt x="401" y="1"/>
                    <a:pt x="0" y="401"/>
                    <a:pt x="0" y="894"/>
                  </a:cubicBezTo>
                  <a:cubicBezTo>
                    <a:pt x="0" y="1388"/>
                    <a:pt x="401" y="1789"/>
                    <a:pt x="895" y="1789"/>
                  </a:cubicBezTo>
                  <a:cubicBezTo>
                    <a:pt x="1389" y="1789"/>
                    <a:pt x="1788" y="1388"/>
                    <a:pt x="1788" y="894"/>
                  </a:cubicBezTo>
                  <a:cubicBezTo>
                    <a:pt x="1788"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38"/>
          <p:cNvGrpSpPr/>
          <p:nvPr/>
        </p:nvGrpSpPr>
        <p:grpSpPr>
          <a:xfrm>
            <a:off x="8687865" y="1428514"/>
            <a:ext cx="160291" cy="426892"/>
            <a:chOff x="3957109" y="2788972"/>
            <a:chExt cx="69285" cy="184562"/>
          </a:xfrm>
        </p:grpSpPr>
        <p:sp>
          <p:nvSpPr>
            <p:cNvPr id="405" name="Google Shape;405;p38"/>
            <p:cNvSpPr/>
            <p:nvPr/>
          </p:nvSpPr>
          <p:spPr>
            <a:xfrm>
              <a:off x="3963248" y="2910392"/>
              <a:ext cx="63147" cy="63142"/>
            </a:xfrm>
            <a:custGeom>
              <a:avLst/>
              <a:gdLst/>
              <a:ahLst/>
              <a:cxnLst/>
              <a:rect l="l" t="t" r="r" b="b"/>
              <a:pathLst>
                <a:path w="1790" h="1790" extrusionOk="0">
                  <a:moveTo>
                    <a:pt x="895" y="0"/>
                  </a:moveTo>
                  <a:cubicBezTo>
                    <a:pt x="401" y="0"/>
                    <a:pt x="0" y="401"/>
                    <a:pt x="0" y="895"/>
                  </a:cubicBezTo>
                  <a:cubicBezTo>
                    <a:pt x="0" y="1389"/>
                    <a:pt x="401" y="1790"/>
                    <a:pt x="895" y="1790"/>
                  </a:cubicBezTo>
                  <a:cubicBezTo>
                    <a:pt x="1389" y="1790"/>
                    <a:pt x="1789" y="1389"/>
                    <a:pt x="1789" y="895"/>
                  </a:cubicBezTo>
                  <a:cubicBezTo>
                    <a:pt x="1789" y="401"/>
                    <a:pt x="1389" y="0"/>
                    <a:pt x="895" y="0"/>
                  </a:cubicBezTo>
                  <a:close/>
                </a:path>
              </a:pathLst>
            </a:custGeom>
            <a:solidFill>
              <a:srgbClr val="FD6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8"/>
            <p:cNvSpPr/>
            <p:nvPr/>
          </p:nvSpPr>
          <p:spPr>
            <a:xfrm>
              <a:off x="3957109" y="2788972"/>
              <a:ext cx="68403" cy="68363"/>
            </a:xfrm>
            <a:custGeom>
              <a:avLst/>
              <a:gdLst/>
              <a:ahLst/>
              <a:cxnLst/>
              <a:rect l="l" t="t" r="r" b="b"/>
              <a:pathLst>
                <a:path w="1939" h="1938" extrusionOk="0">
                  <a:moveTo>
                    <a:pt x="970" y="148"/>
                  </a:moveTo>
                  <a:cubicBezTo>
                    <a:pt x="1422" y="148"/>
                    <a:pt x="1790" y="517"/>
                    <a:pt x="1790" y="968"/>
                  </a:cubicBezTo>
                  <a:cubicBezTo>
                    <a:pt x="1790" y="1421"/>
                    <a:pt x="1422" y="1788"/>
                    <a:pt x="970" y="1788"/>
                  </a:cubicBezTo>
                  <a:cubicBezTo>
                    <a:pt x="518" y="1788"/>
                    <a:pt x="150" y="1421"/>
                    <a:pt x="150" y="968"/>
                  </a:cubicBezTo>
                  <a:cubicBezTo>
                    <a:pt x="150" y="516"/>
                    <a:pt x="518" y="148"/>
                    <a:pt x="970" y="148"/>
                  </a:cubicBezTo>
                  <a:close/>
                  <a:moveTo>
                    <a:pt x="970" y="0"/>
                  </a:moveTo>
                  <a:cubicBezTo>
                    <a:pt x="436" y="0"/>
                    <a:pt x="1" y="434"/>
                    <a:pt x="1" y="968"/>
                  </a:cubicBezTo>
                  <a:cubicBezTo>
                    <a:pt x="1" y="1503"/>
                    <a:pt x="436" y="1938"/>
                    <a:pt x="970" y="1938"/>
                  </a:cubicBezTo>
                  <a:cubicBezTo>
                    <a:pt x="1504" y="1938"/>
                    <a:pt x="1938" y="1503"/>
                    <a:pt x="1938" y="968"/>
                  </a:cubicBezTo>
                  <a:cubicBezTo>
                    <a:pt x="1938" y="434"/>
                    <a:pt x="1504" y="0"/>
                    <a:pt x="970" y="0"/>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0815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3411825" y="1881375"/>
            <a:ext cx="30978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300">
                <a:latin typeface="Arial" panose="020B0604020202020204" pitchFamily="34" charset="0"/>
                <a:cs typeface="Arial" panose="020B060402020202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1" name="Google Shape;31;p3"/>
          <p:cNvSpPr txBox="1">
            <a:spLocks noGrp="1"/>
          </p:cNvSpPr>
          <p:nvPr>
            <p:ph type="title" idx="2" hasCustomPrompt="1"/>
          </p:nvPr>
        </p:nvSpPr>
        <p:spPr>
          <a:xfrm>
            <a:off x="2634450" y="1881375"/>
            <a:ext cx="618900" cy="8418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000"/>
              <a:buNone/>
              <a:defRPr sz="6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 name="Google Shape;32;p3"/>
          <p:cNvSpPr txBox="1">
            <a:spLocks noGrp="1"/>
          </p:cNvSpPr>
          <p:nvPr>
            <p:ph type="subTitle" idx="1"/>
          </p:nvPr>
        </p:nvSpPr>
        <p:spPr>
          <a:xfrm rot="532">
            <a:off x="2634450" y="2835875"/>
            <a:ext cx="3875100" cy="375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 name="Google Shape;33;p3"/>
          <p:cNvSpPr/>
          <p:nvPr/>
        </p:nvSpPr>
        <p:spPr>
          <a:xfrm>
            <a:off x="-17" y="-1442300"/>
            <a:ext cx="952492" cy="5783932"/>
          </a:xfrm>
          <a:custGeom>
            <a:avLst/>
            <a:gdLst/>
            <a:ahLst/>
            <a:cxnLst/>
            <a:rect l="l" t="t" r="r" b="b"/>
            <a:pathLst>
              <a:path w="10668" h="64786" extrusionOk="0">
                <a:moveTo>
                  <a:pt x="0" y="0"/>
                </a:moveTo>
                <a:lnTo>
                  <a:pt x="0" y="54225"/>
                </a:lnTo>
                <a:lnTo>
                  <a:pt x="0" y="64779"/>
                </a:lnTo>
                <a:lnTo>
                  <a:pt x="5" y="64779"/>
                </a:lnTo>
                <a:lnTo>
                  <a:pt x="5" y="64786"/>
                </a:lnTo>
                <a:cubicBezTo>
                  <a:pt x="2949" y="64785"/>
                  <a:pt x="5614" y="63590"/>
                  <a:pt x="7543" y="61661"/>
                </a:cubicBezTo>
                <a:cubicBezTo>
                  <a:pt x="9450" y="59753"/>
                  <a:pt x="10639" y="57128"/>
                  <a:pt x="10667" y="54225"/>
                </a:cubicBezTo>
                <a:cubicBezTo>
                  <a:pt x="10668" y="54189"/>
                  <a:pt x="10668" y="54154"/>
                  <a:pt x="10668" y="54117"/>
                </a:cubicBezTo>
                <a:lnTo>
                  <a:pt x="106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0800000">
            <a:off x="8191533" y="786550"/>
            <a:ext cx="952492" cy="5783932"/>
          </a:xfrm>
          <a:custGeom>
            <a:avLst/>
            <a:gdLst/>
            <a:ahLst/>
            <a:cxnLst/>
            <a:rect l="l" t="t" r="r" b="b"/>
            <a:pathLst>
              <a:path w="10668" h="64786" extrusionOk="0">
                <a:moveTo>
                  <a:pt x="0" y="0"/>
                </a:moveTo>
                <a:lnTo>
                  <a:pt x="0" y="54225"/>
                </a:lnTo>
                <a:lnTo>
                  <a:pt x="0" y="64779"/>
                </a:lnTo>
                <a:lnTo>
                  <a:pt x="5" y="64779"/>
                </a:lnTo>
                <a:lnTo>
                  <a:pt x="5" y="64786"/>
                </a:lnTo>
                <a:cubicBezTo>
                  <a:pt x="2949" y="64785"/>
                  <a:pt x="5614" y="63590"/>
                  <a:pt x="7543" y="61661"/>
                </a:cubicBezTo>
                <a:cubicBezTo>
                  <a:pt x="9450" y="59753"/>
                  <a:pt x="10639" y="57128"/>
                  <a:pt x="10667" y="54225"/>
                </a:cubicBezTo>
                <a:cubicBezTo>
                  <a:pt x="10668" y="54189"/>
                  <a:pt x="10668" y="54154"/>
                  <a:pt x="10668" y="54117"/>
                </a:cubicBezTo>
                <a:lnTo>
                  <a:pt x="106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flipH="1">
            <a:off x="6591268" y="-2"/>
            <a:ext cx="888414" cy="888445"/>
          </a:xfrm>
          <a:custGeom>
            <a:avLst/>
            <a:gdLst/>
            <a:ahLst/>
            <a:cxnLst/>
            <a:rect l="l" t="t" r="r" b="b"/>
            <a:pathLst>
              <a:path w="8980" h="8981" extrusionOk="0">
                <a:moveTo>
                  <a:pt x="8979" y="1"/>
                </a:moveTo>
                <a:cubicBezTo>
                  <a:pt x="4019" y="1"/>
                  <a:pt x="0" y="4021"/>
                  <a:pt x="0" y="8981"/>
                </a:cubicBezTo>
                <a:lnTo>
                  <a:pt x="8979" y="8981"/>
                </a:lnTo>
                <a:lnTo>
                  <a:pt x="8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flipH="1">
            <a:off x="1654763" y="4255051"/>
            <a:ext cx="888414" cy="888445"/>
          </a:xfrm>
          <a:custGeom>
            <a:avLst/>
            <a:gdLst/>
            <a:ahLst/>
            <a:cxnLst/>
            <a:rect l="l" t="t" r="r" b="b"/>
            <a:pathLst>
              <a:path w="8980" h="8981" extrusionOk="0">
                <a:moveTo>
                  <a:pt x="8979" y="1"/>
                </a:moveTo>
                <a:cubicBezTo>
                  <a:pt x="4019" y="1"/>
                  <a:pt x="0" y="4021"/>
                  <a:pt x="0" y="8981"/>
                </a:cubicBezTo>
                <a:lnTo>
                  <a:pt x="8979" y="8981"/>
                </a:lnTo>
                <a:lnTo>
                  <a:pt x="8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2"/>
        <p:cNvGrpSpPr/>
        <p:nvPr/>
      </p:nvGrpSpPr>
      <p:grpSpPr>
        <a:xfrm>
          <a:off x="0" y="0"/>
          <a:ext cx="0" cy="0"/>
          <a:chOff x="0" y="0"/>
          <a:chExt cx="0" cy="0"/>
        </a:xfrm>
      </p:grpSpPr>
      <p:sp>
        <p:nvSpPr>
          <p:cNvPr id="83" name="Google Shape;83;p8"/>
          <p:cNvSpPr txBox="1">
            <a:spLocks noGrp="1"/>
          </p:cNvSpPr>
          <p:nvPr>
            <p:ph type="title"/>
          </p:nvPr>
        </p:nvSpPr>
        <p:spPr>
          <a:xfrm>
            <a:off x="1914525" y="1354950"/>
            <a:ext cx="5315100" cy="243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atin typeface="Arial" panose="020B0604020202020204" pitchFamily="34" charset="0"/>
                <a:cs typeface="Arial" panose="020B0604020202020204" pitchFamily="34" charset="0"/>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84" name="Google Shape;84;p8"/>
          <p:cNvSpPr/>
          <p:nvPr/>
        </p:nvSpPr>
        <p:spPr>
          <a:xfrm rot="10800000" flipH="1">
            <a:off x="0" y="4444022"/>
            <a:ext cx="4247952" cy="699474"/>
          </a:xfrm>
          <a:custGeom>
            <a:avLst/>
            <a:gdLst/>
            <a:ahLst/>
            <a:cxnLst/>
            <a:rect l="l" t="t" r="r" b="b"/>
            <a:pathLst>
              <a:path w="64785" h="10668" extrusionOk="0">
                <a:moveTo>
                  <a:pt x="1" y="1"/>
                </a:moveTo>
                <a:lnTo>
                  <a:pt x="1" y="10668"/>
                </a:lnTo>
                <a:lnTo>
                  <a:pt x="54116" y="10668"/>
                </a:lnTo>
                <a:cubicBezTo>
                  <a:pt x="57061" y="10668"/>
                  <a:pt x="59729" y="9475"/>
                  <a:pt x="61660" y="7543"/>
                </a:cubicBezTo>
                <a:cubicBezTo>
                  <a:pt x="63589" y="5616"/>
                  <a:pt x="64783" y="2949"/>
                  <a:pt x="64784" y="6"/>
                </a:cubicBezTo>
                <a:lnTo>
                  <a:pt x="647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rot="10800000">
            <a:off x="4896050" y="4444022"/>
            <a:ext cx="4247952" cy="699474"/>
          </a:xfrm>
          <a:custGeom>
            <a:avLst/>
            <a:gdLst/>
            <a:ahLst/>
            <a:cxnLst/>
            <a:rect l="l" t="t" r="r" b="b"/>
            <a:pathLst>
              <a:path w="64785" h="10668" extrusionOk="0">
                <a:moveTo>
                  <a:pt x="1" y="1"/>
                </a:moveTo>
                <a:lnTo>
                  <a:pt x="1" y="10668"/>
                </a:lnTo>
                <a:lnTo>
                  <a:pt x="54116" y="10668"/>
                </a:lnTo>
                <a:cubicBezTo>
                  <a:pt x="57061" y="10668"/>
                  <a:pt x="59729" y="9475"/>
                  <a:pt x="61660" y="7543"/>
                </a:cubicBezTo>
                <a:cubicBezTo>
                  <a:pt x="63589" y="5616"/>
                  <a:pt x="64783" y="2949"/>
                  <a:pt x="64784" y="6"/>
                </a:cubicBezTo>
                <a:lnTo>
                  <a:pt x="647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 name="Google Shape;86;p8"/>
          <p:cNvCxnSpPr/>
          <p:nvPr/>
        </p:nvCxnSpPr>
        <p:spPr>
          <a:xfrm>
            <a:off x="4572075" y="-219075"/>
            <a:ext cx="0" cy="12477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8"/>
        <p:cNvGrpSpPr/>
        <p:nvPr/>
      </p:nvGrpSpPr>
      <p:grpSpPr>
        <a:xfrm>
          <a:off x="0" y="0"/>
          <a:ext cx="0" cy="0"/>
          <a:chOff x="0" y="0"/>
          <a:chExt cx="0" cy="0"/>
        </a:xfrm>
      </p:grpSpPr>
      <p:sp>
        <p:nvSpPr>
          <p:cNvPr id="99" name="Google Shape;99;p11"/>
          <p:cNvSpPr txBox="1">
            <a:spLocks noGrp="1"/>
          </p:cNvSpPr>
          <p:nvPr>
            <p:ph type="title" hasCustomPrompt="1"/>
          </p:nvPr>
        </p:nvSpPr>
        <p:spPr>
          <a:xfrm rot="417">
            <a:off x="2097274" y="1446875"/>
            <a:ext cx="4949400" cy="15111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9600"/>
              <a:buNone/>
              <a:defRPr sz="8000">
                <a:latin typeface="Arial" panose="020B0604020202020204" pitchFamily="34" charset="0"/>
                <a:cs typeface="Arial" panose="020B0604020202020204" pitchFamily="34"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0" name="Google Shape;100;p11"/>
          <p:cNvSpPr txBox="1">
            <a:spLocks noGrp="1"/>
          </p:cNvSpPr>
          <p:nvPr>
            <p:ph type="subTitle" idx="1"/>
          </p:nvPr>
        </p:nvSpPr>
        <p:spPr>
          <a:xfrm>
            <a:off x="2458275" y="3042763"/>
            <a:ext cx="4227300" cy="440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1" name="Google Shape;101;p11"/>
          <p:cNvSpPr/>
          <p:nvPr/>
        </p:nvSpPr>
        <p:spPr>
          <a:xfrm flipH="1">
            <a:off x="8191533" y="-1442300"/>
            <a:ext cx="952492" cy="5783932"/>
          </a:xfrm>
          <a:custGeom>
            <a:avLst/>
            <a:gdLst/>
            <a:ahLst/>
            <a:cxnLst/>
            <a:rect l="l" t="t" r="r" b="b"/>
            <a:pathLst>
              <a:path w="10668" h="64786" extrusionOk="0">
                <a:moveTo>
                  <a:pt x="0" y="0"/>
                </a:moveTo>
                <a:lnTo>
                  <a:pt x="0" y="54225"/>
                </a:lnTo>
                <a:lnTo>
                  <a:pt x="0" y="64779"/>
                </a:lnTo>
                <a:lnTo>
                  <a:pt x="5" y="64779"/>
                </a:lnTo>
                <a:lnTo>
                  <a:pt x="5" y="64786"/>
                </a:lnTo>
                <a:cubicBezTo>
                  <a:pt x="2949" y="64785"/>
                  <a:pt x="5614" y="63590"/>
                  <a:pt x="7543" y="61661"/>
                </a:cubicBezTo>
                <a:cubicBezTo>
                  <a:pt x="9450" y="59753"/>
                  <a:pt x="10639" y="57128"/>
                  <a:pt x="10667" y="54225"/>
                </a:cubicBezTo>
                <a:cubicBezTo>
                  <a:pt x="10668" y="54189"/>
                  <a:pt x="10668" y="54154"/>
                  <a:pt x="10668" y="54117"/>
                </a:cubicBezTo>
                <a:lnTo>
                  <a:pt x="106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10800000" flipH="1">
            <a:off x="-17" y="786550"/>
            <a:ext cx="952492" cy="5783932"/>
          </a:xfrm>
          <a:custGeom>
            <a:avLst/>
            <a:gdLst/>
            <a:ahLst/>
            <a:cxnLst/>
            <a:rect l="l" t="t" r="r" b="b"/>
            <a:pathLst>
              <a:path w="10668" h="64786" extrusionOk="0">
                <a:moveTo>
                  <a:pt x="0" y="0"/>
                </a:moveTo>
                <a:lnTo>
                  <a:pt x="0" y="54225"/>
                </a:lnTo>
                <a:lnTo>
                  <a:pt x="0" y="64779"/>
                </a:lnTo>
                <a:lnTo>
                  <a:pt x="5" y="64779"/>
                </a:lnTo>
                <a:lnTo>
                  <a:pt x="5" y="64786"/>
                </a:lnTo>
                <a:cubicBezTo>
                  <a:pt x="2949" y="64785"/>
                  <a:pt x="5614" y="63590"/>
                  <a:pt x="7543" y="61661"/>
                </a:cubicBezTo>
                <a:cubicBezTo>
                  <a:pt x="9450" y="59753"/>
                  <a:pt x="10639" y="57128"/>
                  <a:pt x="10667" y="54225"/>
                </a:cubicBezTo>
                <a:cubicBezTo>
                  <a:pt x="10668" y="54189"/>
                  <a:pt x="10668" y="54154"/>
                  <a:pt x="10668" y="54117"/>
                </a:cubicBezTo>
                <a:lnTo>
                  <a:pt x="106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p:nvPr/>
        </p:nvSpPr>
        <p:spPr>
          <a:xfrm rot="10800000">
            <a:off x="1664327" y="-2"/>
            <a:ext cx="888414" cy="888445"/>
          </a:xfrm>
          <a:custGeom>
            <a:avLst/>
            <a:gdLst/>
            <a:ahLst/>
            <a:cxnLst/>
            <a:rect l="l" t="t" r="r" b="b"/>
            <a:pathLst>
              <a:path w="8980" h="8981" extrusionOk="0">
                <a:moveTo>
                  <a:pt x="8979" y="1"/>
                </a:moveTo>
                <a:cubicBezTo>
                  <a:pt x="4019" y="1"/>
                  <a:pt x="0" y="4021"/>
                  <a:pt x="0" y="8981"/>
                </a:cubicBezTo>
                <a:lnTo>
                  <a:pt x="8979" y="8981"/>
                </a:lnTo>
                <a:lnTo>
                  <a:pt x="89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p:nvPr/>
        </p:nvSpPr>
        <p:spPr>
          <a:xfrm>
            <a:off x="6600832" y="4255051"/>
            <a:ext cx="888414" cy="888445"/>
          </a:xfrm>
          <a:custGeom>
            <a:avLst/>
            <a:gdLst/>
            <a:ahLst/>
            <a:cxnLst/>
            <a:rect l="l" t="t" r="r" b="b"/>
            <a:pathLst>
              <a:path w="8980" h="8981" extrusionOk="0">
                <a:moveTo>
                  <a:pt x="8979" y="1"/>
                </a:moveTo>
                <a:cubicBezTo>
                  <a:pt x="4019" y="1"/>
                  <a:pt x="0" y="4021"/>
                  <a:pt x="0" y="8981"/>
                </a:cubicBezTo>
                <a:lnTo>
                  <a:pt x="8979" y="8981"/>
                </a:lnTo>
                <a:lnTo>
                  <a:pt x="89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06"/>
        <p:cNvGrpSpPr/>
        <p:nvPr/>
      </p:nvGrpSpPr>
      <p:grpSpPr>
        <a:xfrm>
          <a:off x="0" y="0"/>
          <a:ext cx="0" cy="0"/>
          <a:chOff x="0" y="0"/>
          <a:chExt cx="0" cy="0"/>
        </a:xfrm>
      </p:grpSpPr>
      <p:sp>
        <p:nvSpPr>
          <p:cNvPr id="107" name="Google Shape;107;p13"/>
          <p:cNvSpPr txBox="1">
            <a:spLocks noGrp="1"/>
          </p:cNvSpPr>
          <p:nvPr>
            <p:ph type="title"/>
          </p:nvPr>
        </p:nvSpPr>
        <p:spPr>
          <a:xfrm>
            <a:off x="1081975" y="1156802"/>
            <a:ext cx="2336400" cy="5277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08" name="Google Shape;108;p13"/>
          <p:cNvSpPr txBox="1">
            <a:spLocks noGrp="1"/>
          </p:cNvSpPr>
          <p:nvPr>
            <p:ph type="subTitle" idx="1"/>
          </p:nvPr>
        </p:nvSpPr>
        <p:spPr>
          <a:xfrm>
            <a:off x="1081825" y="1618473"/>
            <a:ext cx="2336400" cy="592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09" name="Google Shape;109;p13"/>
          <p:cNvSpPr txBox="1">
            <a:spLocks noGrp="1"/>
          </p:cNvSpPr>
          <p:nvPr>
            <p:ph type="title" idx="2" hasCustomPrompt="1"/>
          </p:nvPr>
        </p:nvSpPr>
        <p:spPr>
          <a:xfrm rot="2692">
            <a:off x="4788856" y="2655788"/>
            <a:ext cx="766200" cy="593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0" name="Google Shape;110;p13"/>
          <p:cNvSpPr txBox="1">
            <a:spLocks noGrp="1"/>
          </p:cNvSpPr>
          <p:nvPr>
            <p:ph type="title" idx="3" hasCustomPrompt="1"/>
          </p:nvPr>
        </p:nvSpPr>
        <p:spPr>
          <a:xfrm>
            <a:off x="4788844" y="3883076"/>
            <a:ext cx="7662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1" name="Google Shape;111;p13"/>
          <p:cNvSpPr txBox="1">
            <a:spLocks noGrp="1"/>
          </p:cNvSpPr>
          <p:nvPr>
            <p:ph type="title" idx="4" hasCustomPrompt="1"/>
          </p:nvPr>
        </p:nvSpPr>
        <p:spPr>
          <a:xfrm>
            <a:off x="3606872" y="2655938"/>
            <a:ext cx="7662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2" name="Google Shape;112;p13"/>
          <p:cNvSpPr txBox="1">
            <a:spLocks noGrp="1"/>
          </p:cNvSpPr>
          <p:nvPr>
            <p:ph type="title" idx="5"/>
          </p:nvPr>
        </p:nvSpPr>
        <p:spPr>
          <a:xfrm>
            <a:off x="1081975" y="2376727"/>
            <a:ext cx="2336400" cy="5277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13" name="Google Shape;113;p13"/>
          <p:cNvSpPr txBox="1">
            <a:spLocks noGrp="1"/>
          </p:cNvSpPr>
          <p:nvPr>
            <p:ph type="subTitle" idx="6"/>
          </p:nvPr>
        </p:nvSpPr>
        <p:spPr>
          <a:xfrm>
            <a:off x="1081825" y="2838388"/>
            <a:ext cx="2336400" cy="59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14" name="Google Shape;114;p13"/>
          <p:cNvSpPr txBox="1">
            <a:spLocks noGrp="1"/>
          </p:cNvSpPr>
          <p:nvPr>
            <p:ph type="title" idx="7"/>
          </p:nvPr>
        </p:nvSpPr>
        <p:spPr>
          <a:xfrm>
            <a:off x="1081975" y="3598527"/>
            <a:ext cx="2336400" cy="5277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15" name="Google Shape;115;p13"/>
          <p:cNvSpPr txBox="1">
            <a:spLocks noGrp="1"/>
          </p:cNvSpPr>
          <p:nvPr>
            <p:ph type="subTitle" idx="8"/>
          </p:nvPr>
        </p:nvSpPr>
        <p:spPr>
          <a:xfrm>
            <a:off x="1081825" y="4060174"/>
            <a:ext cx="2336400" cy="592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16" name="Google Shape;116;p13"/>
          <p:cNvSpPr txBox="1">
            <a:spLocks noGrp="1"/>
          </p:cNvSpPr>
          <p:nvPr>
            <p:ph type="title" idx="9"/>
          </p:nvPr>
        </p:nvSpPr>
        <p:spPr>
          <a:xfrm>
            <a:off x="5725631" y="3597915"/>
            <a:ext cx="23364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7" name="Google Shape;117;p13"/>
          <p:cNvSpPr txBox="1">
            <a:spLocks noGrp="1"/>
          </p:cNvSpPr>
          <p:nvPr>
            <p:ph type="subTitle" idx="13"/>
          </p:nvPr>
        </p:nvSpPr>
        <p:spPr>
          <a:xfrm>
            <a:off x="5725781" y="4059256"/>
            <a:ext cx="2336400" cy="59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8" name="Google Shape;118;p13"/>
          <p:cNvSpPr txBox="1">
            <a:spLocks noGrp="1"/>
          </p:cNvSpPr>
          <p:nvPr>
            <p:ph type="title" idx="14"/>
          </p:nvPr>
        </p:nvSpPr>
        <p:spPr>
          <a:xfrm>
            <a:off x="5725631" y="2376090"/>
            <a:ext cx="23364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9" name="Google Shape;119;p13"/>
          <p:cNvSpPr txBox="1">
            <a:spLocks noGrp="1"/>
          </p:cNvSpPr>
          <p:nvPr>
            <p:ph type="subTitle" idx="15"/>
          </p:nvPr>
        </p:nvSpPr>
        <p:spPr>
          <a:xfrm>
            <a:off x="5725781" y="2837432"/>
            <a:ext cx="2336400" cy="59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20" name="Google Shape;120;p13"/>
          <p:cNvSpPr txBox="1">
            <a:spLocks noGrp="1"/>
          </p:cNvSpPr>
          <p:nvPr>
            <p:ph type="title" idx="16"/>
          </p:nvPr>
        </p:nvSpPr>
        <p:spPr>
          <a:xfrm>
            <a:off x="5725631" y="1156140"/>
            <a:ext cx="23364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1" name="Google Shape;121;p13"/>
          <p:cNvSpPr txBox="1">
            <a:spLocks noGrp="1"/>
          </p:cNvSpPr>
          <p:nvPr>
            <p:ph type="subTitle" idx="17"/>
          </p:nvPr>
        </p:nvSpPr>
        <p:spPr>
          <a:xfrm>
            <a:off x="5725781" y="1617481"/>
            <a:ext cx="2336400" cy="59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22" name="Google Shape;122;p13"/>
          <p:cNvSpPr txBox="1">
            <a:spLocks noGrp="1"/>
          </p:cNvSpPr>
          <p:nvPr>
            <p:ph type="title" idx="18" hasCustomPrompt="1"/>
          </p:nvPr>
        </p:nvSpPr>
        <p:spPr>
          <a:xfrm rot="2692">
            <a:off x="4788842" y="1428834"/>
            <a:ext cx="766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3" name="Google Shape;123;p13"/>
          <p:cNvSpPr txBox="1">
            <a:spLocks noGrp="1"/>
          </p:cNvSpPr>
          <p:nvPr>
            <p:ph type="title" idx="19" hasCustomPrompt="1"/>
          </p:nvPr>
        </p:nvSpPr>
        <p:spPr>
          <a:xfrm rot="1346">
            <a:off x="3559428" y="1428675"/>
            <a:ext cx="7662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4" name="Google Shape;124;p13"/>
          <p:cNvSpPr txBox="1">
            <a:spLocks noGrp="1"/>
          </p:cNvSpPr>
          <p:nvPr>
            <p:ph type="title" idx="20" hasCustomPrompt="1"/>
          </p:nvPr>
        </p:nvSpPr>
        <p:spPr>
          <a:xfrm rot="1346">
            <a:off x="3559429" y="3883214"/>
            <a:ext cx="7662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5" name="Google Shape;125;p13"/>
          <p:cNvSpPr txBox="1">
            <a:spLocks noGrp="1"/>
          </p:cNvSpPr>
          <p:nvPr>
            <p:ph type="title" idx="21"/>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atin typeface="Arial" panose="020B0604020202020204" pitchFamily="34" charset="0"/>
                <a:cs typeface="Arial" panose="020B0604020202020204" pitchFamily="34" charset="0"/>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26" name="Google Shape;126;p13"/>
          <p:cNvSpPr/>
          <p:nvPr/>
        </p:nvSpPr>
        <p:spPr>
          <a:xfrm rot="10800000" flipH="1">
            <a:off x="8403329" y="245057"/>
            <a:ext cx="776255" cy="748005"/>
          </a:xfrm>
          <a:custGeom>
            <a:avLst/>
            <a:gdLst/>
            <a:ahLst/>
            <a:cxnLst/>
            <a:rect l="l" t="t" r="r" b="b"/>
            <a:pathLst>
              <a:path w="10543" h="10160" extrusionOk="0">
                <a:moveTo>
                  <a:pt x="5271" y="0"/>
                </a:moveTo>
                <a:cubicBezTo>
                  <a:pt x="2360" y="0"/>
                  <a:pt x="0" y="2275"/>
                  <a:pt x="0" y="5080"/>
                </a:cubicBezTo>
                <a:cubicBezTo>
                  <a:pt x="0" y="6427"/>
                  <a:pt x="555" y="7719"/>
                  <a:pt x="1544" y="8671"/>
                </a:cubicBezTo>
                <a:cubicBezTo>
                  <a:pt x="2532" y="9624"/>
                  <a:pt x="3873" y="10159"/>
                  <a:pt x="5271" y="10159"/>
                </a:cubicBezTo>
                <a:cubicBezTo>
                  <a:pt x="6669" y="10159"/>
                  <a:pt x="8010" y="9624"/>
                  <a:pt x="8999" y="8671"/>
                </a:cubicBezTo>
                <a:cubicBezTo>
                  <a:pt x="9987" y="7719"/>
                  <a:pt x="10543" y="6427"/>
                  <a:pt x="10543" y="5080"/>
                </a:cubicBezTo>
                <a:cubicBezTo>
                  <a:pt x="10543" y="3733"/>
                  <a:pt x="9987" y="2441"/>
                  <a:pt x="8999" y="1488"/>
                </a:cubicBezTo>
                <a:cubicBezTo>
                  <a:pt x="8010" y="536"/>
                  <a:pt x="6669" y="0"/>
                  <a:pt x="5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rot="10800000" flipH="1">
            <a:off x="8577909" y="996901"/>
            <a:ext cx="430942" cy="223739"/>
          </a:xfrm>
          <a:custGeom>
            <a:avLst/>
            <a:gdLst/>
            <a:ahLst/>
            <a:cxnLst/>
            <a:rect l="l" t="t" r="r" b="b"/>
            <a:pathLst>
              <a:path w="5853" h="3039" extrusionOk="0">
                <a:moveTo>
                  <a:pt x="0" y="1"/>
                </a:moveTo>
                <a:lnTo>
                  <a:pt x="0" y="2"/>
                </a:lnTo>
                <a:cubicBezTo>
                  <a:pt x="0" y="1679"/>
                  <a:pt x="1311" y="3038"/>
                  <a:pt x="2927" y="3038"/>
                </a:cubicBezTo>
                <a:cubicBezTo>
                  <a:pt x="4543" y="3038"/>
                  <a:pt x="5852" y="1679"/>
                  <a:pt x="5852" y="2"/>
                </a:cubicBezTo>
                <a:lnTo>
                  <a:pt x="5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rot="10800000" flipH="1">
            <a:off x="-1" y="4239151"/>
            <a:ext cx="895354" cy="904357"/>
          </a:xfrm>
          <a:custGeom>
            <a:avLst/>
            <a:gdLst/>
            <a:ahLst/>
            <a:cxnLst/>
            <a:rect l="l" t="t" r="r" b="b"/>
            <a:pathLst>
              <a:path w="12738" h="12867" extrusionOk="0">
                <a:moveTo>
                  <a:pt x="0" y="1"/>
                </a:moveTo>
                <a:lnTo>
                  <a:pt x="0" y="12866"/>
                </a:lnTo>
                <a:cubicBezTo>
                  <a:pt x="3501" y="12832"/>
                  <a:pt x="6668" y="11399"/>
                  <a:pt x="8969" y="9099"/>
                </a:cubicBezTo>
                <a:cubicBezTo>
                  <a:pt x="11296" y="6772"/>
                  <a:pt x="12736" y="3558"/>
                  <a:pt x="12737" y="8"/>
                </a:cubicBezTo>
                <a:lnTo>
                  <a:pt x="12731" y="8"/>
                </a:lnTo>
                <a:lnTo>
                  <a:pt x="127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rot="10800000" flipH="1">
            <a:off x="338317" y="4247437"/>
            <a:ext cx="537156" cy="517579"/>
          </a:xfrm>
          <a:custGeom>
            <a:avLst/>
            <a:gdLst/>
            <a:ahLst/>
            <a:cxnLst/>
            <a:rect l="l" t="t" r="r" b="b"/>
            <a:pathLst>
              <a:path w="7642" h="7364" extrusionOk="0">
                <a:moveTo>
                  <a:pt x="3821" y="1"/>
                </a:moveTo>
                <a:cubicBezTo>
                  <a:pt x="1711" y="1"/>
                  <a:pt x="1" y="1650"/>
                  <a:pt x="1" y="3683"/>
                </a:cubicBezTo>
                <a:cubicBezTo>
                  <a:pt x="1" y="5716"/>
                  <a:pt x="1711" y="7364"/>
                  <a:pt x="3821" y="7364"/>
                </a:cubicBezTo>
                <a:cubicBezTo>
                  <a:pt x="5932" y="7364"/>
                  <a:pt x="7642" y="5716"/>
                  <a:pt x="7642" y="3683"/>
                </a:cubicBezTo>
                <a:cubicBezTo>
                  <a:pt x="7642" y="1650"/>
                  <a:pt x="5932" y="1"/>
                  <a:pt x="3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13"/>
          <p:cNvGrpSpPr/>
          <p:nvPr/>
        </p:nvGrpSpPr>
        <p:grpSpPr>
          <a:xfrm>
            <a:off x="257393" y="3130139"/>
            <a:ext cx="160278" cy="836285"/>
            <a:chOff x="4353857" y="3738884"/>
            <a:chExt cx="68686" cy="358367"/>
          </a:xfrm>
        </p:grpSpPr>
        <p:sp>
          <p:nvSpPr>
            <p:cNvPr id="131" name="Google Shape;131;p13"/>
            <p:cNvSpPr/>
            <p:nvPr/>
          </p:nvSpPr>
          <p:spPr>
            <a:xfrm>
              <a:off x="4353857" y="3884856"/>
              <a:ext cx="68368" cy="68363"/>
            </a:xfrm>
            <a:custGeom>
              <a:avLst/>
              <a:gdLst/>
              <a:ahLst/>
              <a:cxnLst/>
              <a:rect l="l" t="t" r="r" b="b"/>
              <a:pathLst>
                <a:path w="1938" h="1938" extrusionOk="0">
                  <a:moveTo>
                    <a:pt x="970" y="149"/>
                  </a:moveTo>
                  <a:cubicBezTo>
                    <a:pt x="1421" y="149"/>
                    <a:pt x="1789" y="517"/>
                    <a:pt x="1789" y="969"/>
                  </a:cubicBezTo>
                  <a:cubicBezTo>
                    <a:pt x="1789" y="1421"/>
                    <a:pt x="1421" y="1788"/>
                    <a:pt x="970" y="1788"/>
                  </a:cubicBezTo>
                  <a:cubicBezTo>
                    <a:pt x="517" y="1788"/>
                    <a:pt x="150" y="1421"/>
                    <a:pt x="150" y="969"/>
                  </a:cubicBezTo>
                  <a:cubicBezTo>
                    <a:pt x="150" y="517"/>
                    <a:pt x="517" y="149"/>
                    <a:pt x="970" y="149"/>
                  </a:cubicBezTo>
                  <a:close/>
                  <a:moveTo>
                    <a:pt x="970" y="0"/>
                  </a:moveTo>
                  <a:cubicBezTo>
                    <a:pt x="435" y="0"/>
                    <a:pt x="0" y="435"/>
                    <a:pt x="0" y="969"/>
                  </a:cubicBezTo>
                  <a:cubicBezTo>
                    <a:pt x="0" y="1503"/>
                    <a:pt x="435" y="1938"/>
                    <a:pt x="970" y="1938"/>
                  </a:cubicBezTo>
                  <a:cubicBezTo>
                    <a:pt x="1503" y="1938"/>
                    <a:pt x="1938" y="1503"/>
                    <a:pt x="1938" y="969"/>
                  </a:cubicBezTo>
                  <a:cubicBezTo>
                    <a:pt x="1938" y="435"/>
                    <a:pt x="1503"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4359431" y="4034108"/>
              <a:ext cx="63111" cy="63142"/>
            </a:xfrm>
            <a:custGeom>
              <a:avLst/>
              <a:gdLst/>
              <a:ahLst/>
              <a:cxnLst/>
              <a:rect l="l" t="t" r="r" b="b"/>
              <a:pathLst>
                <a:path w="1789" h="1790" extrusionOk="0">
                  <a:moveTo>
                    <a:pt x="895" y="0"/>
                  </a:moveTo>
                  <a:cubicBezTo>
                    <a:pt x="401" y="0"/>
                    <a:pt x="0" y="401"/>
                    <a:pt x="0" y="895"/>
                  </a:cubicBezTo>
                  <a:cubicBezTo>
                    <a:pt x="0" y="1389"/>
                    <a:pt x="401" y="1790"/>
                    <a:pt x="895" y="1790"/>
                  </a:cubicBezTo>
                  <a:cubicBezTo>
                    <a:pt x="1389" y="1790"/>
                    <a:pt x="1788" y="1389"/>
                    <a:pt x="1788" y="895"/>
                  </a:cubicBezTo>
                  <a:cubicBezTo>
                    <a:pt x="1788" y="401"/>
                    <a:pt x="1389" y="0"/>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4356503" y="3738884"/>
              <a:ext cx="63111" cy="63107"/>
            </a:xfrm>
            <a:custGeom>
              <a:avLst/>
              <a:gdLst/>
              <a:ahLst/>
              <a:cxnLst/>
              <a:rect l="l" t="t" r="r" b="b"/>
              <a:pathLst>
                <a:path w="1789" h="1789" extrusionOk="0">
                  <a:moveTo>
                    <a:pt x="895" y="1"/>
                  </a:moveTo>
                  <a:cubicBezTo>
                    <a:pt x="401" y="1"/>
                    <a:pt x="0" y="401"/>
                    <a:pt x="0" y="894"/>
                  </a:cubicBezTo>
                  <a:cubicBezTo>
                    <a:pt x="0" y="1388"/>
                    <a:pt x="401" y="1789"/>
                    <a:pt x="895" y="1789"/>
                  </a:cubicBezTo>
                  <a:cubicBezTo>
                    <a:pt x="1389" y="1789"/>
                    <a:pt x="1788" y="1388"/>
                    <a:pt x="1788" y="894"/>
                  </a:cubicBezTo>
                  <a:cubicBezTo>
                    <a:pt x="1788"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13"/>
          <p:cNvGrpSpPr/>
          <p:nvPr/>
        </p:nvGrpSpPr>
        <p:grpSpPr>
          <a:xfrm>
            <a:off x="8687865" y="1428514"/>
            <a:ext cx="160291" cy="426892"/>
            <a:chOff x="3957109" y="2788972"/>
            <a:chExt cx="69285" cy="184562"/>
          </a:xfrm>
        </p:grpSpPr>
        <p:sp>
          <p:nvSpPr>
            <p:cNvPr id="135" name="Google Shape;135;p13"/>
            <p:cNvSpPr/>
            <p:nvPr/>
          </p:nvSpPr>
          <p:spPr>
            <a:xfrm>
              <a:off x="3963248" y="2910392"/>
              <a:ext cx="63147" cy="63142"/>
            </a:xfrm>
            <a:custGeom>
              <a:avLst/>
              <a:gdLst/>
              <a:ahLst/>
              <a:cxnLst/>
              <a:rect l="l" t="t" r="r" b="b"/>
              <a:pathLst>
                <a:path w="1790" h="1790" extrusionOk="0">
                  <a:moveTo>
                    <a:pt x="895" y="0"/>
                  </a:moveTo>
                  <a:cubicBezTo>
                    <a:pt x="401" y="0"/>
                    <a:pt x="0" y="401"/>
                    <a:pt x="0" y="895"/>
                  </a:cubicBezTo>
                  <a:cubicBezTo>
                    <a:pt x="0" y="1389"/>
                    <a:pt x="401" y="1790"/>
                    <a:pt x="895" y="1790"/>
                  </a:cubicBezTo>
                  <a:cubicBezTo>
                    <a:pt x="1389" y="1790"/>
                    <a:pt x="1789" y="1389"/>
                    <a:pt x="1789" y="895"/>
                  </a:cubicBezTo>
                  <a:cubicBezTo>
                    <a:pt x="1789" y="401"/>
                    <a:pt x="1389" y="0"/>
                    <a:pt x="895" y="0"/>
                  </a:cubicBezTo>
                  <a:close/>
                </a:path>
              </a:pathLst>
            </a:custGeom>
            <a:solidFill>
              <a:srgbClr val="FD6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3957109" y="2788972"/>
              <a:ext cx="68403" cy="68363"/>
            </a:xfrm>
            <a:custGeom>
              <a:avLst/>
              <a:gdLst/>
              <a:ahLst/>
              <a:cxnLst/>
              <a:rect l="l" t="t" r="r" b="b"/>
              <a:pathLst>
                <a:path w="1939" h="1938" extrusionOk="0">
                  <a:moveTo>
                    <a:pt x="970" y="148"/>
                  </a:moveTo>
                  <a:cubicBezTo>
                    <a:pt x="1422" y="148"/>
                    <a:pt x="1790" y="517"/>
                    <a:pt x="1790" y="968"/>
                  </a:cubicBezTo>
                  <a:cubicBezTo>
                    <a:pt x="1790" y="1421"/>
                    <a:pt x="1422" y="1788"/>
                    <a:pt x="970" y="1788"/>
                  </a:cubicBezTo>
                  <a:cubicBezTo>
                    <a:pt x="518" y="1788"/>
                    <a:pt x="150" y="1421"/>
                    <a:pt x="150" y="968"/>
                  </a:cubicBezTo>
                  <a:cubicBezTo>
                    <a:pt x="150" y="516"/>
                    <a:pt x="518" y="148"/>
                    <a:pt x="970" y="148"/>
                  </a:cubicBezTo>
                  <a:close/>
                  <a:moveTo>
                    <a:pt x="970" y="0"/>
                  </a:moveTo>
                  <a:cubicBezTo>
                    <a:pt x="436" y="0"/>
                    <a:pt x="1" y="434"/>
                    <a:pt x="1" y="968"/>
                  </a:cubicBezTo>
                  <a:cubicBezTo>
                    <a:pt x="1" y="1503"/>
                    <a:pt x="436" y="1938"/>
                    <a:pt x="970" y="1938"/>
                  </a:cubicBezTo>
                  <a:cubicBezTo>
                    <a:pt x="1504" y="1938"/>
                    <a:pt x="1938" y="1503"/>
                    <a:pt x="1938" y="968"/>
                  </a:cubicBezTo>
                  <a:cubicBezTo>
                    <a:pt x="1938" y="434"/>
                    <a:pt x="1504" y="0"/>
                    <a:pt x="970" y="0"/>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3"/>
          <p:cNvSpPr/>
          <p:nvPr/>
        </p:nvSpPr>
        <p:spPr>
          <a:xfrm rot="10800000" flipH="1">
            <a:off x="7570413" y="-45035"/>
            <a:ext cx="661175" cy="661204"/>
          </a:xfrm>
          <a:custGeom>
            <a:avLst/>
            <a:gdLst/>
            <a:ahLst/>
            <a:cxnLst/>
            <a:rect l="l" t="t" r="r" b="b"/>
            <a:pathLst>
              <a:path w="8980" h="8981" extrusionOk="0">
                <a:moveTo>
                  <a:pt x="8979" y="1"/>
                </a:moveTo>
                <a:cubicBezTo>
                  <a:pt x="4019" y="1"/>
                  <a:pt x="0" y="4021"/>
                  <a:pt x="0" y="8981"/>
                </a:cubicBezTo>
                <a:lnTo>
                  <a:pt x="8979" y="8981"/>
                </a:lnTo>
                <a:lnTo>
                  <a:pt x="89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219"/>
        <p:cNvGrpSpPr/>
        <p:nvPr/>
      </p:nvGrpSpPr>
      <p:grpSpPr>
        <a:xfrm>
          <a:off x="0" y="0"/>
          <a:ext cx="0" cy="0"/>
          <a:chOff x="0" y="0"/>
          <a:chExt cx="0" cy="0"/>
        </a:xfrm>
      </p:grpSpPr>
      <p:sp>
        <p:nvSpPr>
          <p:cNvPr id="220" name="Google Shape;220;p26"/>
          <p:cNvSpPr txBox="1">
            <a:spLocks noGrp="1"/>
          </p:cNvSpPr>
          <p:nvPr>
            <p:ph type="subTitle" idx="1"/>
          </p:nvPr>
        </p:nvSpPr>
        <p:spPr>
          <a:xfrm rot="258">
            <a:off x="2576506" y="3020843"/>
            <a:ext cx="3990900" cy="63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1" name="Google Shape;221;p26"/>
          <p:cNvSpPr txBox="1">
            <a:spLocks noGrp="1"/>
          </p:cNvSpPr>
          <p:nvPr>
            <p:ph type="title"/>
          </p:nvPr>
        </p:nvSpPr>
        <p:spPr>
          <a:xfrm>
            <a:off x="2448000" y="1395900"/>
            <a:ext cx="4248000" cy="152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9600">
                <a:latin typeface="Arial" panose="020B0604020202020204" pitchFamily="34" charset="0"/>
                <a:cs typeface="Arial" panose="020B0604020202020204" pitchFamily="34" charset="0"/>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22" name="Google Shape;222;p26"/>
          <p:cNvSpPr/>
          <p:nvPr/>
        </p:nvSpPr>
        <p:spPr>
          <a:xfrm>
            <a:off x="0" y="-3"/>
            <a:ext cx="4247952" cy="699474"/>
          </a:xfrm>
          <a:custGeom>
            <a:avLst/>
            <a:gdLst/>
            <a:ahLst/>
            <a:cxnLst/>
            <a:rect l="l" t="t" r="r" b="b"/>
            <a:pathLst>
              <a:path w="64785" h="10668" extrusionOk="0">
                <a:moveTo>
                  <a:pt x="1" y="1"/>
                </a:moveTo>
                <a:lnTo>
                  <a:pt x="1" y="10668"/>
                </a:lnTo>
                <a:lnTo>
                  <a:pt x="54116" y="10668"/>
                </a:lnTo>
                <a:cubicBezTo>
                  <a:pt x="57061" y="10668"/>
                  <a:pt x="59729" y="9475"/>
                  <a:pt x="61660" y="7543"/>
                </a:cubicBezTo>
                <a:cubicBezTo>
                  <a:pt x="63589" y="5616"/>
                  <a:pt x="64783" y="2949"/>
                  <a:pt x="64784" y="6"/>
                </a:cubicBezTo>
                <a:lnTo>
                  <a:pt x="647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rot="10800000">
            <a:off x="4896050" y="4444022"/>
            <a:ext cx="4247952" cy="699474"/>
          </a:xfrm>
          <a:custGeom>
            <a:avLst/>
            <a:gdLst/>
            <a:ahLst/>
            <a:cxnLst/>
            <a:rect l="l" t="t" r="r" b="b"/>
            <a:pathLst>
              <a:path w="64785" h="10668" extrusionOk="0">
                <a:moveTo>
                  <a:pt x="1" y="1"/>
                </a:moveTo>
                <a:lnTo>
                  <a:pt x="1" y="10668"/>
                </a:lnTo>
                <a:lnTo>
                  <a:pt x="54116" y="10668"/>
                </a:lnTo>
                <a:cubicBezTo>
                  <a:pt x="57061" y="10668"/>
                  <a:pt x="59729" y="9475"/>
                  <a:pt x="61660" y="7543"/>
                </a:cubicBezTo>
                <a:cubicBezTo>
                  <a:pt x="63589" y="5616"/>
                  <a:pt x="64783" y="2949"/>
                  <a:pt x="64784" y="6"/>
                </a:cubicBezTo>
                <a:lnTo>
                  <a:pt x="647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2">
    <p:spTree>
      <p:nvGrpSpPr>
        <p:cNvPr id="1" name="Shape 286"/>
        <p:cNvGrpSpPr/>
        <p:nvPr/>
      </p:nvGrpSpPr>
      <p:grpSpPr>
        <a:xfrm>
          <a:off x="0" y="0"/>
          <a:ext cx="0" cy="0"/>
          <a:chOff x="0" y="0"/>
          <a:chExt cx="0" cy="0"/>
        </a:xfrm>
      </p:grpSpPr>
      <p:sp>
        <p:nvSpPr>
          <p:cNvPr id="287" name="Google Shape;287;p32"/>
          <p:cNvSpPr txBox="1">
            <a:spLocks noGrp="1"/>
          </p:cNvSpPr>
          <p:nvPr>
            <p:ph type="subTitle" idx="1"/>
          </p:nvPr>
        </p:nvSpPr>
        <p:spPr>
          <a:xfrm>
            <a:off x="1138350" y="2037400"/>
            <a:ext cx="2907600" cy="191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8" name="Google Shape;288;p32"/>
          <p:cNvSpPr txBox="1">
            <a:spLocks noGrp="1"/>
          </p:cNvSpPr>
          <p:nvPr>
            <p:ph type="subTitle" idx="2"/>
          </p:nvPr>
        </p:nvSpPr>
        <p:spPr>
          <a:xfrm>
            <a:off x="5098025" y="2037400"/>
            <a:ext cx="2907600" cy="191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9" name="Google Shape;289;p32"/>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atin typeface="Arial" panose="020B0604020202020204" pitchFamily="34" charset="0"/>
                <a:cs typeface="Arial" panose="020B0604020202020204" pitchFamily="34" charset="0"/>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290" name="Google Shape;290;p32"/>
          <p:cNvGrpSpPr/>
          <p:nvPr/>
        </p:nvGrpSpPr>
        <p:grpSpPr>
          <a:xfrm rot="5400000">
            <a:off x="861929" y="4016476"/>
            <a:ext cx="179925" cy="1353977"/>
            <a:chOff x="1242923" y="3608574"/>
            <a:chExt cx="69250" cy="521121"/>
          </a:xfrm>
        </p:grpSpPr>
        <p:sp>
          <p:nvSpPr>
            <p:cNvPr id="291" name="Google Shape;291;p32"/>
            <p:cNvSpPr/>
            <p:nvPr/>
          </p:nvSpPr>
          <p:spPr>
            <a:xfrm>
              <a:off x="1242923" y="3608574"/>
              <a:ext cx="68368" cy="68328"/>
            </a:xfrm>
            <a:custGeom>
              <a:avLst/>
              <a:gdLst/>
              <a:ahLst/>
              <a:cxnLst/>
              <a:rect l="l" t="t" r="r" b="b"/>
              <a:pathLst>
                <a:path w="1938" h="1937" extrusionOk="0">
                  <a:moveTo>
                    <a:pt x="969" y="149"/>
                  </a:moveTo>
                  <a:cubicBezTo>
                    <a:pt x="1421" y="149"/>
                    <a:pt x="1789" y="516"/>
                    <a:pt x="1789" y="968"/>
                  </a:cubicBezTo>
                  <a:cubicBezTo>
                    <a:pt x="1789" y="1421"/>
                    <a:pt x="1421" y="1788"/>
                    <a:pt x="969" y="1788"/>
                  </a:cubicBezTo>
                  <a:cubicBezTo>
                    <a:pt x="517" y="1788"/>
                    <a:pt x="149" y="1420"/>
                    <a:pt x="149" y="968"/>
                  </a:cubicBezTo>
                  <a:cubicBezTo>
                    <a:pt x="149" y="516"/>
                    <a:pt x="517" y="149"/>
                    <a:pt x="969" y="149"/>
                  </a:cubicBezTo>
                  <a:close/>
                  <a:moveTo>
                    <a:pt x="969" y="0"/>
                  </a:moveTo>
                  <a:cubicBezTo>
                    <a:pt x="435" y="0"/>
                    <a:pt x="0" y="434"/>
                    <a:pt x="0" y="968"/>
                  </a:cubicBezTo>
                  <a:cubicBezTo>
                    <a:pt x="0" y="1503"/>
                    <a:pt x="435" y="1937"/>
                    <a:pt x="969" y="1937"/>
                  </a:cubicBezTo>
                  <a:cubicBezTo>
                    <a:pt x="1503" y="1937"/>
                    <a:pt x="1938" y="1503"/>
                    <a:pt x="1938" y="968"/>
                  </a:cubicBezTo>
                  <a:cubicBezTo>
                    <a:pt x="1938" y="434"/>
                    <a:pt x="1503" y="0"/>
                    <a:pt x="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2"/>
            <p:cNvSpPr/>
            <p:nvPr/>
          </p:nvSpPr>
          <p:spPr>
            <a:xfrm>
              <a:off x="1245568" y="3742447"/>
              <a:ext cx="66604" cy="387249"/>
            </a:xfrm>
            <a:custGeom>
              <a:avLst/>
              <a:gdLst/>
              <a:ahLst/>
              <a:cxnLst/>
              <a:rect l="l" t="t" r="r" b="b"/>
              <a:pathLst>
                <a:path w="1888" h="10978" extrusionOk="0">
                  <a:moveTo>
                    <a:pt x="943" y="0"/>
                  </a:moveTo>
                  <a:cubicBezTo>
                    <a:pt x="423" y="0"/>
                    <a:pt x="0" y="423"/>
                    <a:pt x="0" y="945"/>
                  </a:cubicBezTo>
                  <a:lnTo>
                    <a:pt x="0" y="10033"/>
                  </a:lnTo>
                  <a:cubicBezTo>
                    <a:pt x="0" y="10554"/>
                    <a:pt x="423" y="10977"/>
                    <a:pt x="943" y="10977"/>
                  </a:cubicBezTo>
                  <a:cubicBezTo>
                    <a:pt x="1465" y="10977"/>
                    <a:pt x="1888" y="10554"/>
                    <a:pt x="1888" y="10033"/>
                  </a:cubicBezTo>
                  <a:lnTo>
                    <a:pt x="1888" y="945"/>
                  </a:lnTo>
                  <a:cubicBezTo>
                    <a:pt x="1888" y="423"/>
                    <a:pt x="1465" y="0"/>
                    <a:pt x="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32"/>
          <p:cNvGrpSpPr/>
          <p:nvPr/>
        </p:nvGrpSpPr>
        <p:grpSpPr>
          <a:xfrm rot="-5400000" flipH="1">
            <a:off x="8102154" y="4016476"/>
            <a:ext cx="179925" cy="1353977"/>
            <a:chOff x="1242923" y="3608574"/>
            <a:chExt cx="69250" cy="521121"/>
          </a:xfrm>
        </p:grpSpPr>
        <p:sp>
          <p:nvSpPr>
            <p:cNvPr id="294" name="Google Shape;294;p32"/>
            <p:cNvSpPr/>
            <p:nvPr/>
          </p:nvSpPr>
          <p:spPr>
            <a:xfrm>
              <a:off x="1242923" y="3608574"/>
              <a:ext cx="68368" cy="68328"/>
            </a:xfrm>
            <a:custGeom>
              <a:avLst/>
              <a:gdLst/>
              <a:ahLst/>
              <a:cxnLst/>
              <a:rect l="l" t="t" r="r" b="b"/>
              <a:pathLst>
                <a:path w="1938" h="1937" extrusionOk="0">
                  <a:moveTo>
                    <a:pt x="969" y="149"/>
                  </a:moveTo>
                  <a:cubicBezTo>
                    <a:pt x="1421" y="149"/>
                    <a:pt x="1789" y="516"/>
                    <a:pt x="1789" y="968"/>
                  </a:cubicBezTo>
                  <a:cubicBezTo>
                    <a:pt x="1789" y="1421"/>
                    <a:pt x="1421" y="1788"/>
                    <a:pt x="969" y="1788"/>
                  </a:cubicBezTo>
                  <a:cubicBezTo>
                    <a:pt x="517" y="1788"/>
                    <a:pt x="149" y="1420"/>
                    <a:pt x="149" y="968"/>
                  </a:cubicBezTo>
                  <a:cubicBezTo>
                    <a:pt x="149" y="516"/>
                    <a:pt x="517" y="149"/>
                    <a:pt x="969" y="149"/>
                  </a:cubicBezTo>
                  <a:close/>
                  <a:moveTo>
                    <a:pt x="969" y="0"/>
                  </a:moveTo>
                  <a:cubicBezTo>
                    <a:pt x="435" y="0"/>
                    <a:pt x="0" y="434"/>
                    <a:pt x="0" y="968"/>
                  </a:cubicBezTo>
                  <a:cubicBezTo>
                    <a:pt x="0" y="1503"/>
                    <a:pt x="435" y="1937"/>
                    <a:pt x="969" y="1937"/>
                  </a:cubicBezTo>
                  <a:cubicBezTo>
                    <a:pt x="1503" y="1937"/>
                    <a:pt x="1938" y="1503"/>
                    <a:pt x="1938" y="968"/>
                  </a:cubicBezTo>
                  <a:cubicBezTo>
                    <a:pt x="1938" y="434"/>
                    <a:pt x="1503" y="0"/>
                    <a:pt x="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2"/>
            <p:cNvSpPr/>
            <p:nvPr/>
          </p:nvSpPr>
          <p:spPr>
            <a:xfrm>
              <a:off x="1245568" y="3742447"/>
              <a:ext cx="66604" cy="387249"/>
            </a:xfrm>
            <a:custGeom>
              <a:avLst/>
              <a:gdLst/>
              <a:ahLst/>
              <a:cxnLst/>
              <a:rect l="l" t="t" r="r" b="b"/>
              <a:pathLst>
                <a:path w="1888" h="10978" extrusionOk="0">
                  <a:moveTo>
                    <a:pt x="943" y="0"/>
                  </a:moveTo>
                  <a:cubicBezTo>
                    <a:pt x="423" y="0"/>
                    <a:pt x="0" y="423"/>
                    <a:pt x="0" y="945"/>
                  </a:cubicBezTo>
                  <a:lnTo>
                    <a:pt x="0" y="10033"/>
                  </a:lnTo>
                  <a:cubicBezTo>
                    <a:pt x="0" y="10554"/>
                    <a:pt x="423" y="10977"/>
                    <a:pt x="943" y="10977"/>
                  </a:cubicBezTo>
                  <a:cubicBezTo>
                    <a:pt x="1465" y="10977"/>
                    <a:pt x="1888" y="10554"/>
                    <a:pt x="1888" y="10033"/>
                  </a:cubicBezTo>
                  <a:lnTo>
                    <a:pt x="1888" y="945"/>
                  </a:lnTo>
                  <a:cubicBezTo>
                    <a:pt x="1888" y="423"/>
                    <a:pt x="1465" y="0"/>
                    <a:pt x="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32"/>
          <p:cNvSpPr/>
          <p:nvPr/>
        </p:nvSpPr>
        <p:spPr>
          <a:xfrm>
            <a:off x="7258115" y="-26"/>
            <a:ext cx="1419228" cy="736399"/>
          </a:xfrm>
          <a:custGeom>
            <a:avLst/>
            <a:gdLst/>
            <a:ahLst/>
            <a:cxnLst/>
            <a:rect l="l" t="t" r="r" b="b"/>
            <a:pathLst>
              <a:path w="6109" h="3170" extrusionOk="0">
                <a:moveTo>
                  <a:pt x="1" y="0"/>
                </a:moveTo>
                <a:lnTo>
                  <a:pt x="1" y="1"/>
                </a:lnTo>
                <a:cubicBezTo>
                  <a:pt x="1" y="1751"/>
                  <a:pt x="1369" y="3170"/>
                  <a:pt x="3055" y="3170"/>
                </a:cubicBezTo>
                <a:cubicBezTo>
                  <a:pt x="4740" y="3170"/>
                  <a:pt x="6108" y="1751"/>
                  <a:pt x="6108" y="1"/>
                </a:cubicBezTo>
                <a:lnTo>
                  <a:pt x="6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p:nvPr/>
        </p:nvSpPr>
        <p:spPr>
          <a:xfrm rot="10800000" flipH="1">
            <a:off x="8255668" y="539998"/>
            <a:ext cx="888414" cy="888445"/>
          </a:xfrm>
          <a:custGeom>
            <a:avLst/>
            <a:gdLst/>
            <a:ahLst/>
            <a:cxnLst/>
            <a:rect l="l" t="t" r="r" b="b"/>
            <a:pathLst>
              <a:path w="8980" h="8981" extrusionOk="0">
                <a:moveTo>
                  <a:pt x="8979" y="1"/>
                </a:moveTo>
                <a:cubicBezTo>
                  <a:pt x="4019" y="1"/>
                  <a:pt x="0" y="4021"/>
                  <a:pt x="0" y="8981"/>
                </a:cubicBezTo>
                <a:lnTo>
                  <a:pt x="8979" y="8981"/>
                </a:lnTo>
                <a:lnTo>
                  <a:pt x="8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352"/>
        <p:cNvGrpSpPr/>
        <p:nvPr/>
      </p:nvGrpSpPr>
      <p:grpSpPr>
        <a:xfrm>
          <a:off x="0" y="0"/>
          <a:ext cx="0" cy="0"/>
          <a:chOff x="0" y="0"/>
          <a:chExt cx="0" cy="0"/>
        </a:xfrm>
      </p:grpSpPr>
      <p:sp>
        <p:nvSpPr>
          <p:cNvPr id="353" name="Google Shape;353;p3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atin typeface="Arial" panose="020B0604020202020204" pitchFamily="34" charset="0"/>
                <a:cs typeface="Arial" panose="020B0604020202020204" pitchFamily="34" charset="0"/>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54" name="Google Shape;354;p36"/>
          <p:cNvSpPr txBox="1">
            <a:spLocks noGrp="1"/>
          </p:cNvSpPr>
          <p:nvPr>
            <p:ph type="title" idx="2"/>
          </p:nvPr>
        </p:nvSpPr>
        <p:spPr>
          <a:xfrm>
            <a:off x="923950" y="1568550"/>
            <a:ext cx="2183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55" name="Google Shape;355;p36"/>
          <p:cNvSpPr txBox="1">
            <a:spLocks noGrp="1"/>
          </p:cNvSpPr>
          <p:nvPr>
            <p:ph type="subTitle" idx="1"/>
          </p:nvPr>
        </p:nvSpPr>
        <p:spPr>
          <a:xfrm>
            <a:off x="923950" y="2031250"/>
            <a:ext cx="2183400" cy="60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6" name="Google Shape;356;p36"/>
          <p:cNvSpPr txBox="1">
            <a:spLocks noGrp="1"/>
          </p:cNvSpPr>
          <p:nvPr>
            <p:ph type="title" idx="3"/>
          </p:nvPr>
        </p:nvSpPr>
        <p:spPr>
          <a:xfrm>
            <a:off x="3480303" y="1568550"/>
            <a:ext cx="2183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57" name="Google Shape;357;p36"/>
          <p:cNvSpPr txBox="1">
            <a:spLocks noGrp="1"/>
          </p:cNvSpPr>
          <p:nvPr>
            <p:ph type="subTitle" idx="4"/>
          </p:nvPr>
        </p:nvSpPr>
        <p:spPr>
          <a:xfrm>
            <a:off x="3480308" y="2031250"/>
            <a:ext cx="2183400" cy="60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8" name="Google Shape;358;p36"/>
          <p:cNvSpPr txBox="1">
            <a:spLocks noGrp="1"/>
          </p:cNvSpPr>
          <p:nvPr>
            <p:ph type="title" idx="5"/>
          </p:nvPr>
        </p:nvSpPr>
        <p:spPr>
          <a:xfrm>
            <a:off x="923950" y="3335975"/>
            <a:ext cx="2183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59" name="Google Shape;359;p36"/>
          <p:cNvSpPr txBox="1">
            <a:spLocks noGrp="1"/>
          </p:cNvSpPr>
          <p:nvPr>
            <p:ph type="subTitle" idx="6"/>
          </p:nvPr>
        </p:nvSpPr>
        <p:spPr>
          <a:xfrm>
            <a:off x="923950" y="3798675"/>
            <a:ext cx="2183400" cy="60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0" name="Google Shape;360;p36"/>
          <p:cNvSpPr txBox="1">
            <a:spLocks noGrp="1"/>
          </p:cNvSpPr>
          <p:nvPr>
            <p:ph type="title" idx="7"/>
          </p:nvPr>
        </p:nvSpPr>
        <p:spPr>
          <a:xfrm>
            <a:off x="3480303" y="3335975"/>
            <a:ext cx="2183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61" name="Google Shape;361;p36"/>
          <p:cNvSpPr txBox="1">
            <a:spLocks noGrp="1"/>
          </p:cNvSpPr>
          <p:nvPr>
            <p:ph type="subTitle" idx="8"/>
          </p:nvPr>
        </p:nvSpPr>
        <p:spPr>
          <a:xfrm>
            <a:off x="3480308" y="3798675"/>
            <a:ext cx="2183400" cy="60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2" name="Google Shape;362;p36"/>
          <p:cNvSpPr txBox="1">
            <a:spLocks noGrp="1"/>
          </p:cNvSpPr>
          <p:nvPr>
            <p:ph type="title" idx="9"/>
          </p:nvPr>
        </p:nvSpPr>
        <p:spPr>
          <a:xfrm>
            <a:off x="6036663" y="1568550"/>
            <a:ext cx="2183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63" name="Google Shape;363;p36"/>
          <p:cNvSpPr txBox="1">
            <a:spLocks noGrp="1"/>
          </p:cNvSpPr>
          <p:nvPr>
            <p:ph type="subTitle" idx="13"/>
          </p:nvPr>
        </p:nvSpPr>
        <p:spPr>
          <a:xfrm>
            <a:off x="6036673" y="2031250"/>
            <a:ext cx="2183400" cy="60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4" name="Google Shape;364;p36"/>
          <p:cNvSpPr txBox="1">
            <a:spLocks noGrp="1"/>
          </p:cNvSpPr>
          <p:nvPr>
            <p:ph type="title" idx="14"/>
          </p:nvPr>
        </p:nvSpPr>
        <p:spPr>
          <a:xfrm>
            <a:off x="6036663" y="3335975"/>
            <a:ext cx="2183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65" name="Google Shape;365;p36"/>
          <p:cNvSpPr txBox="1">
            <a:spLocks noGrp="1"/>
          </p:cNvSpPr>
          <p:nvPr>
            <p:ph type="subTitle" idx="15"/>
          </p:nvPr>
        </p:nvSpPr>
        <p:spPr>
          <a:xfrm>
            <a:off x="6036673" y="3798675"/>
            <a:ext cx="2183400" cy="60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66" name="Google Shape;366;p36"/>
          <p:cNvGrpSpPr/>
          <p:nvPr/>
        </p:nvGrpSpPr>
        <p:grpSpPr>
          <a:xfrm rot="-5400000">
            <a:off x="545965" y="3077267"/>
            <a:ext cx="348081" cy="3306348"/>
            <a:chOff x="4320906" y="2903020"/>
            <a:chExt cx="125729" cy="1194231"/>
          </a:xfrm>
        </p:grpSpPr>
        <p:sp>
          <p:nvSpPr>
            <p:cNvPr id="367" name="Google Shape;367;p36"/>
            <p:cNvSpPr/>
            <p:nvPr/>
          </p:nvSpPr>
          <p:spPr>
            <a:xfrm>
              <a:off x="4353857" y="3884856"/>
              <a:ext cx="68368" cy="68363"/>
            </a:xfrm>
            <a:custGeom>
              <a:avLst/>
              <a:gdLst/>
              <a:ahLst/>
              <a:cxnLst/>
              <a:rect l="l" t="t" r="r" b="b"/>
              <a:pathLst>
                <a:path w="1938" h="1938" extrusionOk="0">
                  <a:moveTo>
                    <a:pt x="970" y="149"/>
                  </a:moveTo>
                  <a:cubicBezTo>
                    <a:pt x="1421" y="149"/>
                    <a:pt x="1789" y="517"/>
                    <a:pt x="1789" y="969"/>
                  </a:cubicBezTo>
                  <a:cubicBezTo>
                    <a:pt x="1789" y="1421"/>
                    <a:pt x="1421" y="1788"/>
                    <a:pt x="970" y="1788"/>
                  </a:cubicBezTo>
                  <a:cubicBezTo>
                    <a:pt x="517" y="1788"/>
                    <a:pt x="150" y="1421"/>
                    <a:pt x="150" y="969"/>
                  </a:cubicBezTo>
                  <a:cubicBezTo>
                    <a:pt x="150" y="517"/>
                    <a:pt x="517" y="149"/>
                    <a:pt x="970" y="149"/>
                  </a:cubicBezTo>
                  <a:close/>
                  <a:moveTo>
                    <a:pt x="970" y="0"/>
                  </a:moveTo>
                  <a:cubicBezTo>
                    <a:pt x="435" y="0"/>
                    <a:pt x="0" y="435"/>
                    <a:pt x="0" y="969"/>
                  </a:cubicBezTo>
                  <a:cubicBezTo>
                    <a:pt x="0" y="1503"/>
                    <a:pt x="435" y="1938"/>
                    <a:pt x="970" y="1938"/>
                  </a:cubicBezTo>
                  <a:cubicBezTo>
                    <a:pt x="1503" y="1938"/>
                    <a:pt x="1938" y="1503"/>
                    <a:pt x="1938" y="969"/>
                  </a:cubicBezTo>
                  <a:cubicBezTo>
                    <a:pt x="1938" y="435"/>
                    <a:pt x="1503"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4359431" y="4034108"/>
              <a:ext cx="63111" cy="63142"/>
            </a:xfrm>
            <a:custGeom>
              <a:avLst/>
              <a:gdLst/>
              <a:ahLst/>
              <a:cxnLst/>
              <a:rect l="l" t="t" r="r" b="b"/>
              <a:pathLst>
                <a:path w="1789" h="1790" extrusionOk="0">
                  <a:moveTo>
                    <a:pt x="895" y="0"/>
                  </a:moveTo>
                  <a:cubicBezTo>
                    <a:pt x="401" y="0"/>
                    <a:pt x="0" y="401"/>
                    <a:pt x="0" y="895"/>
                  </a:cubicBezTo>
                  <a:cubicBezTo>
                    <a:pt x="0" y="1389"/>
                    <a:pt x="401" y="1790"/>
                    <a:pt x="895" y="1790"/>
                  </a:cubicBezTo>
                  <a:cubicBezTo>
                    <a:pt x="1389" y="1790"/>
                    <a:pt x="1788" y="1389"/>
                    <a:pt x="1788" y="895"/>
                  </a:cubicBezTo>
                  <a:cubicBezTo>
                    <a:pt x="1788" y="401"/>
                    <a:pt x="1389" y="0"/>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4356503" y="3738884"/>
              <a:ext cx="63111" cy="63107"/>
            </a:xfrm>
            <a:custGeom>
              <a:avLst/>
              <a:gdLst/>
              <a:ahLst/>
              <a:cxnLst/>
              <a:rect l="l" t="t" r="r" b="b"/>
              <a:pathLst>
                <a:path w="1789" h="1789" extrusionOk="0">
                  <a:moveTo>
                    <a:pt x="895" y="1"/>
                  </a:moveTo>
                  <a:cubicBezTo>
                    <a:pt x="401" y="1"/>
                    <a:pt x="0" y="401"/>
                    <a:pt x="0" y="894"/>
                  </a:cubicBezTo>
                  <a:cubicBezTo>
                    <a:pt x="0" y="1388"/>
                    <a:pt x="401" y="1789"/>
                    <a:pt x="895" y="1789"/>
                  </a:cubicBezTo>
                  <a:cubicBezTo>
                    <a:pt x="1389" y="1789"/>
                    <a:pt x="1788" y="1388"/>
                    <a:pt x="1788" y="894"/>
                  </a:cubicBezTo>
                  <a:cubicBezTo>
                    <a:pt x="1788"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4320906" y="2903020"/>
              <a:ext cx="125729" cy="705112"/>
            </a:xfrm>
            <a:custGeom>
              <a:avLst/>
              <a:gdLst/>
              <a:ahLst/>
              <a:cxnLst/>
              <a:rect l="l" t="t" r="r" b="b"/>
              <a:pathLst>
                <a:path w="3564" h="19989" extrusionOk="0">
                  <a:moveTo>
                    <a:pt x="1782" y="149"/>
                  </a:moveTo>
                  <a:cubicBezTo>
                    <a:pt x="2682" y="149"/>
                    <a:pt x="3414" y="882"/>
                    <a:pt x="3414" y="1782"/>
                  </a:cubicBezTo>
                  <a:lnTo>
                    <a:pt x="3414" y="18208"/>
                  </a:lnTo>
                  <a:cubicBezTo>
                    <a:pt x="3414" y="19108"/>
                    <a:pt x="2682" y="19840"/>
                    <a:pt x="1782" y="19840"/>
                  </a:cubicBezTo>
                  <a:cubicBezTo>
                    <a:pt x="881" y="19840"/>
                    <a:pt x="150" y="19108"/>
                    <a:pt x="150" y="18208"/>
                  </a:cubicBezTo>
                  <a:lnTo>
                    <a:pt x="150" y="1782"/>
                  </a:lnTo>
                  <a:cubicBezTo>
                    <a:pt x="150" y="882"/>
                    <a:pt x="881" y="149"/>
                    <a:pt x="1782" y="149"/>
                  </a:cubicBezTo>
                  <a:close/>
                  <a:moveTo>
                    <a:pt x="1782" y="1"/>
                  </a:moveTo>
                  <a:cubicBezTo>
                    <a:pt x="799" y="1"/>
                    <a:pt x="0" y="800"/>
                    <a:pt x="0" y="1782"/>
                  </a:cubicBezTo>
                  <a:lnTo>
                    <a:pt x="0" y="18208"/>
                  </a:lnTo>
                  <a:cubicBezTo>
                    <a:pt x="0" y="19191"/>
                    <a:pt x="799" y="19989"/>
                    <a:pt x="1782" y="19989"/>
                  </a:cubicBezTo>
                  <a:cubicBezTo>
                    <a:pt x="2764" y="19989"/>
                    <a:pt x="3563" y="19191"/>
                    <a:pt x="3563" y="18208"/>
                  </a:cubicBezTo>
                  <a:lnTo>
                    <a:pt x="3563" y="1782"/>
                  </a:lnTo>
                  <a:cubicBezTo>
                    <a:pt x="3563" y="800"/>
                    <a:pt x="2764" y="1"/>
                    <a:pt x="17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36"/>
          <p:cNvGrpSpPr/>
          <p:nvPr/>
        </p:nvGrpSpPr>
        <p:grpSpPr>
          <a:xfrm>
            <a:off x="8667783" y="324077"/>
            <a:ext cx="171538" cy="1290862"/>
            <a:chOff x="9929777" y="3422444"/>
            <a:chExt cx="132390" cy="996266"/>
          </a:xfrm>
        </p:grpSpPr>
        <p:sp>
          <p:nvSpPr>
            <p:cNvPr id="372" name="Google Shape;372;p36"/>
            <p:cNvSpPr/>
            <p:nvPr/>
          </p:nvSpPr>
          <p:spPr>
            <a:xfrm>
              <a:off x="9929777" y="3422444"/>
              <a:ext cx="130704" cy="130626"/>
            </a:xfrm>
            <a:custGeom>
              <a:avLst/>
              <a:gdLst/>
              <a:ahLst/>
              <a:cxnLst/>
              <a:rect l="l" t="t" r="r" b="b"/>
              <a:pathLst>
                <a:path w="1938" h="1937" extrusionOk="0">
                  <a:moveTo>
                    <a:pt x="969" y="149"/>
                  </a:moveTo>
                  <a:cubicBezTo>
                    <a:pt x="1421" y="149"/>
                    <a:pt x="1789" y="516"/>
                    <a:pt x="1789" y="968"/>
                  </a:cubicBezTo>
                  <a:cubicBezTo>
                    <a:pt x="1789" y="1421"/>
                    <a:pt x="1421" y="1788"/>
                    <a:pt x="969" y="1788"/>
                  </a:cubicBezTo>
                  <a:cubicBezTo>
                    <a:pt x="517" y="1788"/>
                    <a:pt x="149" y="1420"/>
                    <a:pt x="149" y="968"/>
                  </a:cubicBezTo>
                  <a:cubicBezTo>
                    <a:pt x="149" y="516"/>
                    <a:pt x="517" y="149"/>
                    <a:pt x="969" y="149"/>
                  </a:cubicBezTo>
                  <a:close/>
                  <a:moveTo>
                    <a:pt x="969" y="0"/>
                  </a:moveTo>
                  <a:cubicBezTo>
                    <a:pt x="435" y="0"/>
                    <a:pt x="0" y="434"/>
                    <a:pt x="0" y="968"/>
                  </a:cubicBezTo>
                  <a:cubicBezTo>
                    <a:pt x="0" y="1503"/>
                    <a:pt x="435" y="1937"/>
                    <a:pt x="969" y="1937"/>
                  </a:cubicBezTo>
                  <a:cubicBezTo>
                    <a:pt x="1503" y="1937"/>
                    <a:pt x="1938" y="1503"/>
                    <a:pt x="1938" y="968"/>
                  </a:cubicBezTo>
                  <a:cubicBezTo>
                    <a:pt x="1938" y="434"/>
                    <a:pt x="1503" y="0"/>
                    <a:pt x="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6"/>
            <p:cNvSpPr/>
            <p:nvPr/>
          </p:nvSpPr>
          <p:spPr>
            <a:xfrm>
              <a:off x="9934836" y="3678381"/>
              <a:ext cx="127331" cy="740329"/>
            </a:xfrm>
            <a:custGeom>
              <a:avLst/>
              <a:gdLst/>
              <a:ahLst/>
              <a:cxnLst/>
              <a:rect l="l" t="t" r="r" b="b"/>
              <a:pathLst>
                <a:path w="1888" h="10978" extrusionOk="0">
                  <a:moveTo>
                    <a:pt x="943" y="0"/>
                  </a:moveTo>
                  <a:cubicBezTo>
                    <a:pt x="423" y="0"/>
                    <a:pt x="0" y="423"/>
                    <a:pt x="0" y="945"/>
                  </a:cubicBezTo>
                  <a:lnTo>
                    <a:pt x="0" y="10033"/>
                  </a:lnTo>
                  <a:cubicBezTo>
                    <a:pt x="0" y="10554"/>
                    <a:pt x="423" y="10977"/>
                    <a:pt x="943" y="10977"/>
                  </a:cubicBezTo>
                  <a:cubicBezTo>
                    <a:pt x="1465" y="10977"/>
                    <a:pt x="1888" y="10554"/>
                    <a:pt x="1888" y="10033"/>
                  </a:cubicBezTo>
                  <a:lnTo>
                    <a:pt x="1888" y="945"/>
                  </a:lnTo>
                  <a:cubicBezTo>
                    <a:pt x="1888" y="423"/>
                    <a:pt x="1465" y="0"/>
                    <a:pt x="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Arimo"/>
              <a:buNone/>
              <a:defRPr sz="3100" b="1">
                <a:solidFill>
                  <a:schemeClr val="dk1"/>
                </a:solidFill>
                <a:latin typeface="Arimo"/>
                <a:ea typeface="Arimo"/>
                <a:cs typeface="Arimo"/>
                <a:sym typeface="Arimo"/>
              </a:defRPr>
            </a:lvl1pPr>
            <a:lvl2pPr lvl="1" rtl="0">
              <a:spcBef>
                <a:spcPts val="0"/>
              </a:spcBef>
              <a:spcAft>
                <a:spcPts val="0"/>
              </a:spcAft>
              <a:buClr>
                <a:schemeClr val="dk1"/>
              </a:buClr>
              <a:buSzPts val="3100"/>
              <a:buFont typeface="Arimo"/>
              <a:buNone/>
              <a:defRPr sz="3100" b="1">
                <a:solidFill>
                  <a:schemeClr val="dk1"/>
                </a:solidFill>
                <a:latin typeface="Arimo"/>
                <a:ea typeface="Arimo"/>
                <a:cs typeface="Arimo"/>
                <a:sym typeface="Arimo"/>
              </a:defRPr>
            </a:lvl2pPr>
            <a:lvl3pPr lvl="2" rtl="0">
              <a:spcBef>
                <a:spcPts val="0"/>
              </a:spcBef>
              <a:spcAft>
                <a:spcPts val="0"/>
              </a:spcAft>
              <a:buClr>
                <a:schemeClr val="dk1"/>
              </a:buClr>
              <a:buSzPts val="3100"/>
              <a:buFont typeface="Arimo"/>
              <a:buNone/>
              <a:defRPr sz="3100" b="1">
                <a:solidFill>
                  <a:schemeClr val="dk1"/>
                </a:solidFill>
                <a:latin typeface="Arimo"/>
                <a:ea typeface="Arimo"/>
                <a:cs typeface="Arimo"/>
                <a:sym typeface="Arimo"/>
              </a:defRPr>
            </a:lvl3pPr>
            <a:lvl4pPr lvl="3" rtl="0">
              <a:spcBef>
                <a:spcPts val="0"/>
              </a:spcBef>
              <a:spcAft>
                <a:spcPts val="0"/>
              </a:spcAft>
              <a:buClr>
                <a:schemeClr val="dk1"/>
              </a:buClr>
              <a:buSzPts val="3100"/>
              <a:buFont typeface="Arimo"/>
              <a:buNone/>
              <a:defRPr sz="3100" b="1">
                <a:solidFill>
                  <a:schemeClr val="dk1"/>
                </a:solidFill>
                <a:latin typeface="Arimo"/>
                <a:ea typeface="Arimo"/>
                <a:cs typeface="Arimo"/>
                <a:sym typeface="Arimo"/>
              </a:defRPr>
            </a:lvl4pPr>
            <a:lvl5pPr lvl="4" rtl="0">
              <a:spcBef>
                <a:spcPts val="0"/>
              </a:spcBef>
              <a:spcAft>
                <a:spcPts val="0"/>
              </a:spcAft>
              <a:buClr>
                <a:schemeClr val="dk1"/>
              </a:buClr>
              <a:buSzPts val="3100"/>
              <a:buFont typeface="Arimo"/>
              <a:buNone/>
              <a:defRPr sz="3100" b="1">
                <a:solidFill>
                  <a:schemeClr val="dk1"/>
                </a:solidFill>
                <a:latin typeface="Arimo"/>
                <a:ea typeface="Arimo"/>
                <a:cs typeface="Arimo"/>
                <a:sym typeface="Arimo"/>
              </a:defRPr>
            </a:lvl5pPr>
            <a:lvl6pPr lvl="5" rtl="0">
              <a:spcBef>
                <a:spcPts val="0"/>
              </a:spcBef>
              <a:spcAft>
                <a:spcPts val="0"/>
              </a:spcAft>
              <a:buClr>
                <a:schemeClr val="dk1"/>
              </a:buClr>
              <a:buSzPts val="3100"/>
              <a:buFont typeface="Arimo"/>
              <a:buNone/>
              <a:defRPr sz="3100" b="1">
                <a:solidFill>
                  <a:schemeClr val="dk1"/>
                </a:solidFill>
                <a:latin typeface="Arimo"/>
                <a:ea typeface="Arimo"/>
                <a:cs typeface="Arimo"/>
                <a:sym typeface="Arimo"/>
              </a:defRPr>
            </a:lvl6pPr>
            <a:lvl7pPr lvl="6" rtl="0">
              <a:spcBef>
                <a:spcPts val="0"/>
              </a:spcBef>
              <a:spcAft>
                <a:spcPts val="0"/>
              </a:spcAft>
              <a:buClr>
                <a:schemeClr val="dk1"/>
              </a:buClr>
              <a:buSzPts val="3100"/>
              <a:buFont typeface="Arimo"/>
              <a:buNone/>
              <a:defRPr sz="3100" b="1">
                <a:solidFill>
                  <a:schemeClr val="dk1"/>
                </a:solidFill>
                <a:latin typeface="Arimo"/>
                <a:ea typeface="Arimo"/>
                <a:cs typeface="Arimo"/>
                <a:sym typeface="Arimo"/>
              </a:defRPr>
            </a:lvl7pPr>
            <a:lvl8pPr lvl="7" rtl="0">
              <a:spcBef>
                <a:spcPts val="0"/>
              </a:spcBef>
              <a:spcAft>
                <a:spcPts val="0"/>
              </a:spcAft>
              <a:buClr>
                <a:schemeClr val="dk1"/>
              </a:buClr>
              <a:buSzPts val="3100"/>
              <a:buFont typeface="Arimo"/>
              <a:buNone/>
              <a:defRPr sz="3100" b="1">
                <a:solidFill>
                  <a:schemeClr val="dk1"/>
                </a:solidFill>
                <a:latin typeface="Arimo"/>
                <a:ea typeface="Arimo"/>
                <a:cs typeface="Arimo"/>
                <a:sym typeface="Arimo"/>
              </a:defRPr>
            </a:lvl8pPr>
            <a:lvl9pPr lvl="8" rtl="0">
              <a:spcBef>
                <a:spcPts val="0"/>
              </a:spcBef>
              <a:spcAft>
                <a:spcPts val="0"/>
              </a:spcAft>
              <a:buClr>
                <a:schemeClr val="dk1"/>
              </a:buClr>
              <a:buSzPts val="3100"/>
              <a:buFont typeface="Arimo"/>
              <a:buNone/>
              <a:defRPr sz="3100" b="1">
                <a:solidFill>
                  <a:schemeClr val="dk1"/>
                </a:solidFill>
                <a:latin typeface="Arimo"/>
                <a:ea typeface="Arimo"/>
                <a:cs typeface="Arimo"/>
                <a:sym typeface="Arimo"/>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1pPr>
            <a:lvl2pPr marL="914400" lvl="1" indent="-317500">
              <a:lnSpc>
                <a:spcPct val="100000"/>
              </a:lnSpc>
              <a:spcBef>
                <a:spcPts val="160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2pPr>
            <a:lvl3pPr marL="1371600" lvl="2" indent="-317500">
              <a:lnSpc>
                <a:spcPct val="100000"/>
              </a:lnSpc>
              <a:spcBef>
                <a:spcPts val="160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3pPr>
            <a:lvl4pPr marL="1828800" lvl="3" indent="-317500">
              <a:lnSpc>
                <a:spcPct val="100000"/>
              </a:lnSpc>
              <a:spcBef>
                <a:spcPts val="160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4pPr>
            <a:lvl5pPr marL="2286000" lvl="4" indent="-317500">
              <a:lnSpc>
                <a:spcPct val="100000"/>
              </a:lnSpc>
              <a:spcBef>
                <a:spcPts val="160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5pPr>
            <a:lvl6pPr marL="2743200" lvl="5" indent="-317500">
              <a:lnSpc>
                <a:spcPct val="100000"/>
              </a:lnSpc>
              <a:spcBef>
                <a:spcPts val="160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6pPr>
            <a:lvl7pPr marL="3200400" lvl="6" indent="-317500">
              <a:lnSpc>
                <a:spcPct val="100000"/>
              </a:lnSpc>
              <a:spcBef>
                <a:spcPts val="160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7pPr>
            <a:lvl8pPr marL="3657600" lvl="7" indent="-317500">
              <a:lnSpc>
                <a:spcPct val="100000"/>
              </a:lnSpc>
              <a:spcBef>
                <a:spcPts val="160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8pPr>
            <a:lvl9pPr marL="4114800" lvl="8" indent="-317500">
              <a:lnSpc>
                <a:spcPct val="100000"/>
              </a:lnSpc>
              <a:spcBef>
                <a:spcPts val="1600"/>
              </a:spcBef>
              <a:spcAft>
                <a:spcPts val="1600"/>
              </a:spcAft>
              <a:buClr>
                <a:schemeClr val="dk1"/>
              </a:buClr>
              <a:buSzPts val="1400"/>
              <a:buFont typeface="Bai Jamjuree"/>
              <a:buChar char="■"/>
              <a:defRPr>
                <a:solidFill>
                  <a:schemeClr val="dk1"/>
                </a:solidFill>
                <a:latin typeface="Bai Jamjuree"/>
                <a:ea typeface="Bai Jamjuree"/>
                <a:cs typeface="Bai Jamjuree"/>
                <a:sym typeface="Bai Jamjur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7" r:id="rId4"/>
    <p:sldLayoutId id="2147483658" r:id="rId5"/>
    <p:sldLayoutId id="2147483659" r:id="rId6"/>
    <p:sldLayoutId id="2147483672" r:id="rId7"/>
    <p:sldLayoutId id="2147483678" r:id="rId8"/>
    <p:sldLayoutId id="2147483682" r:id="rId9"/>
    <p:sldLayoutId id="2147483686" r:id="rId10"/>
    <p:sldLayoutId id="2147483687" r:id="rId11"/>
    <p:sldLayoutId id="214748369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8" name="Google Shape;458;p45"/>
          <p:cNvSpPr txBox="1">
            <a:spLocks noGrp="1"/>
          </p:cNvSpPr>
          <p:nvPr>
            <p:ph type="ctrTitle"/>
          </p:nvPr>
        </p:nvSpPr>
        <p:spPr>
          <a:xfrm>
            <a:off x="623455" y="1208544"/>
            <a:ext cx="7741227" cy="1994100"/>
          </a:xfrm>
          <a:prstGeom prst="rect">
            <a:avLst/>
          </a:prstGeom>
        </p:spPr>
        <p:txBody>
          <a:bodyPr spcFirstLastPara="1" wrap="square" lIns="91425" tIns="91425" rIns="91425" bIns="91425" anchor="ctr" anchorCtr="0">
            <a:noAutofit/>
          </a:bodyPr>
          <a:lstStyle/>
          <a:p>
            <a:pPr lvl="0">
              <a:lnSpc>
                <a:spcPct val="150000"/>
              </a:lnSpc>
              <a:buSzPts val="1100"/>
            </a:pPr>
            <a:r>
              <a:rPr lang="en-US" sz="4000" smtClean="0"/>
              <a:t>NHIỆT LIỆT CHÀO MỪNG CÁC EM ĐẾN VỚI BÀI HỌC MỚI</a:t>
            </a:r>
            <a:endParaRPr lang="en-US" sz="4000">
              <a:solidFill>
                <a:schemeClr val="accent1"/>
              </a:solidFill>
            </a:endParaRPr>
          </a:p>
        </p:txBody>
      </p:sp>
      <p:sp>
        <p:nvSpPr>
          <p:cNvPr id="460" name="Google Shape;460;p45"/>
          <p:cNvSpPr/>
          <p:nvPr/>
        </p:nvSpPr>
        <p:spPr>
          <a:xfrm>
            <a:off x="7570413" y="4487861"/>
            <a:ext cx="661175" cy="661204"/>
          </a:xfrm>
          <a:custGeom>
            <a:avLst/>
            <a:gdLst/>
            <a:ahLst/>
            <a:cxnLst/>
            <a:rect l="l" t="t" r="r" b="b"/>
            <a:pathLst>
              <a:path w="8980" h="8981" extrusionOk="0">
                <a:moveTo>
                  <a:pt x="8979" y="1"/>
                </a:moveTo>
                <a:cubicBezTo>
                  <a:pt x="4019" y="1"/>
                  <a:pt x="0" y="4021"/>
                  <a:pt x="0" y="8981"/>
                </a:cubicBezTo>
                <a:lnTo>
                  <a:pt x="8979" y="8981"/>
                </a:lnTo>
                <a:lnTo>
                  <a:pt x="89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5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250829" y="-503721"/>
            <a:ext cx="4642339" cy="1026941"/>
          </a:xfrm>
          <a:prstGeom prst="roundRect">
            <a:avLst/>
          </a:prstGeom>
          <a:solidFill>
            <a:srgbClr val="FD6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C1B5006-4CA2-FB03-33F4-DF3C8F5CAF72}"/>
              </a:ext>
            </a:extLst>
          </p:cNvPr>
          <p:cNvSpPr txBox="1"/>
          <p:nvPr/>
        </p:nvSpPr>
        <p:spPr>
          <a:xfrm>
            <a:off x="2082799" y="0"/>
            <a:ext cx="4978400" cy="523220"/>
          </a:xfrm>
          <a:prstGeom prst="rect">
            <a:avLst/>
          </a:prstGeom>
          <a:noFill/>
        </p:spPr>
        <p:txBody>
          <a:bodyPr wrap="square" rtlCol="0">
            <a:spAutoFit/>
          </a:bodyPr>
          <a:lstStyle/>
          <a:p>
            <a:pPr algn="ctr"/>
            <a:r>
              <a:rPr lang="en-US" sz="2800" b="1" smtClean="0">
                <a:solidFill>
                  <a:schemeClr val="accent6"/>
                </a:solidFill>
              </a:rPr>
              <a:t>I. HỆ THỐNG BÔI TRƠN</a:t>
            </a:r>
            <a:endParaRPr lang="en-US" sz="2800" b="1">
              <a:solidFill>
                <a:schemeClr val="accent6"/>
              </a:solidFill>
            </a:endParaRPr>
          </a:p>
        </p:txBody>
      </p:sp>
      <p:sp>
        <p:nvSpPr>
          <p:cNvPr id="23" name="Rounded Rectangle 22"/>
          <p:cNvSpPr/>
          <p:nvPr/>
        </p:nvSpPr>
        <p:spPr>
          <a:xfrm>
            <a:off x="-239152" y="684524"/>
            <a:ext cx="5115952" cy="510864"/>
          </a:xfrm>
          <a:prstGeom prst="roundRect">
            <a:avLst>
              <a:gd name="adj" fmla="val 24468"/>
            </a:avLst>
          </a:prstGeom>
          <a:solidFill>
            <a:srgbClr val="9C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C1B5006-4CA2-FB03-33F4-DF3C8F5CAF72}"/>
              </a:ext>
            </a:extLst>
          </p:cNvPr>
          <p:cNvSpPr txBox="1"/>
          <p:nvPr/>
        </p:nvSpPr>
        <p:spPr>
          <a:xfrm>
            <a:off x="0" y="709123"/>
            <a:ext cx="4876800" cy="461665"/>
          </a:xfrm>
          <a:prstGeom prst="rect">
            <a:avLst/>
          </a:prstGeom>
          <a:noFill/>
        </p:spPr>
        <p:txBody>
          <a:bodyPr wrap="square" rtlCol="0">
            <a:spAutoFit/>
          </a:bodyPr>
          <a:lstStyle/>
          <a:p>
            <a:r>
              <a:rPr lang="en-US" sz="2400" b="1"/>
              <a:t>3</a:t>
            </a:r>
            <a:r>
              <a:rPr lang="en-US" sz="2400" b="1" smtClean="0"/>
              <a:t>. Hệ thống bôi trơn cưỡng bức</a:t>
            </a:r>
            <a:endParaRPr lang="en-US" sz="2400" b="1"/>
          </a:p>
        </p:txBody>
      </p:sp>
      <p:grpSp>
        <p:nvGrpSpPr>
          <p:cNvPr id="10" name="Group 9"/>
          <p:cNvGrpSpPr/>
          <p:nvPr/>
        </p:nvGrpSpPr>
        <p:grpSpPr>
          <a:xfrm>
            <a:off x="3943233" y="1818357"/>
            <a:ext cx="4619699" cy="2914771"/>
            <a:chOff x="656528" y="1679225"/>
            <a:chExt cx="4619699" cy="2914771"/>
          </a:xfrm>
        </p:grpSpPr>
        <p:sp>
          <p:nvSpPr>
            <p:cNvPr id="11" name="Rounded Rectangular Callout 10"/>
            <p:cNvSpPr/>
            <p:nvPr/>
          </p:nvSpPr>
          <p:spPr>
            <a:xfrm>
              <a:off x="656528" y="1679225"/>
              <a:ext cx="4619699" cy="2145057"/>
            </a:xfrm>
            <a:prstGeom prst="wedgeRoundRectCallout">
              <a:avLst/>
            </a:prstGeom>
            <a:solidFill>
              <a:schemeClr val="accent6"/>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i="1">
                  <a:solidFill>
                    <a:srgbClr val="000000"/>
                  </a:solidFill>
                </a:rPr>
                <a:t>Quan sát hình 20.1, chỉ ra các bộ phận chính và nguyên lí làm việc của hệ thống bôi trơn cưỡng bức.</a:t>
              </a:r>
            </a:p>
          </p:txBody>
        </p:sp>
        <p:pic>
          <p:nvPicPr>
            <p:cNvPr id="13" name="Picture 27"/>
            <p:cNvPicPr>
              <a:picLocks noChangeAspect="1"/>
            </p:cNvPicPr>
            <p:nvPr/>
          </p:nvPicPr>
          <p:blipFill>
            <a:blip r:embed="rId2"/>
            <a:srcRect/>
            <a:stretch>
              <a:fillRect/>
            </a:stretch>
          </p:blipFill>
          <p:spPr>
            <a:xfrm>
              <a:off x="4096293" y="3054570"/>
              <a:ext cx="1089143" cy="1539426"/>
            </a:xfrm>
            <a:prstGeom prst="rect">
              <a:avLst/>
            </a:prstGeom>
          </p:spPr>
        </p:pic>
      </p:grpSp>
      <p:pic>
        <p:nvPicPr>
          <p:cNvPr id="14" name="Picture 1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796" t="12222" r="10633" b="1111"/>
          <a:stretch/>
        </p:blipFill>
        <p:spPr>
          <a:xfrm>
            <a:off x="720207" y="1432887"/>
            <a:ext cx="2835189" cy="2632675"/>
          </a:xfrm>
          <a:prstGeom prst="rect">
            <a:avLst/>
          </a:prstGeom>
        </p:spPr>
      </p:pic>
    </p:spTree>
    <p:extLst>
      <p:ext uri="{BB962C8B-B14F-4D97-AF65-F5344CB8AC3E}">
        <p14:creationId xmlns:p14="http://schemas.microsoft.com/office/powerpoint/2010/main" val="1804571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17" presetClass="entr" presetSubtype="1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250829" y="-503721"/>
            <a:ext cx="4642339" cy="1026941"/>
          </a:xfrm>
          <a:prstGeom prst="roundRect">
            <a:avLst/>
          </a:prstGeom>
          <a:solidFill>
            <a:srgbClr val="FD6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C1B5006-4CA2-FB03-33F4-DF3C8F5CAF72}"/>
              </a:ext>
            </a:extLst>
          </p:cNvPr>
          <p:cNvSpPr txBox="1"/>
          <p:nvPr/>
        </p:nvSpPr>
        <p:spPr>
          <a:xfrm>
            <a:off x="2082799" y="0"/>
            <a:ext cx="4978400" cy="523220"/>
          </a:xfrm>
          <a:prstGeom prst="rect">
            <a:avLst/>
          </a:prstGeom>
          <a:noFill/>
        </p:spPr>
        <p:txBody>
          <a:bodyPr wrap="square" rtlCol="0">
            <a:spAutoFit/>
          </a:bodyPr>
          <a:lstStyle/>
          <a:p>
            <a:pPr algn="ctr"/>
            <a:r>
              <a:rPr lang="en-US" sz="2800" b="1" smtClean="0">
                <a:solidFill>
                  <a:schemeClr val="accent6"/>
                </a:solidFill>
              </a:rPr>
              <a:t>I. HỆ THỐNG BÔI TRƠN</a:t>
            </a:r>
            <a:endParaRPr lang="en-US" sz="2800" b="1">
              <a:solidFill>
                <a:schemeClr val="accent6"/>
              </a:solidFill>
            </a:endParaRPr>
          </a:p>
        </p:txBody>
      </p:sp>
      <p:sp>
        <p:nvSpPr>
          <p:cNvPr id="23" name="Rounded Rectangle 22"/>
          <p:cNvSpPr/>
          <p:nvPr/>
        </p:nvSpPr>
        <p:spPr>
          <a:xfrm>
            <a:off x="-239152" y="684524"/>
            <a:ext cx="5115952" cy="510864"/>
          </a:xfrm>
          <a:prstGeom prst="roundRect">
            <a:avLst>
              <a:gd name="adj" fmla="val 24468"/>
            </a:avLst>
          </a:prstGeom>
          <a:solidFill>
            <a:srgbClr val="9C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C1B5006-4CA2-FB03-33F4-DF3C8F5CAF72}"/>
              </a:ext>
            </a:extLst>
          </p:cNvPr>
          <p:cNvSpPr txBox="1"/>
          <p:nvPr/>
        </p:nvSpPr>
        <p:spPr>
          <a:xfrm>
            <a:off x="0" y="709123"/>
            <a:ext cx="4876800" cy="461665"/>
          </a:xfrm>
          <a:prstGeom prst="rect">
            <a:avLst/>
          </a:prstGeom>
          <a:noFill/>
        </p:spPr>
        <p:txBody>
          <a:bodyPr wrap="square" rtlCol="0">
            <a:spAutoFit/>
          </a:bodyPr>
          <a:lstStyle/>
          <a:p>
            <a:r>
              <a:rPr lang="en-US" sz="2400" b="1"/>
              <a:t>3</a:t>
            </a:r>
            <a:r>
              <a:rPr lang="en-US" sz="2400" b="1" smtClean="0"/>
              <a:t>. Hệ thống bôi trơn cưỡng bức</a:t>
            </a:r>
            <a:endParaRPr lang="en-US" sz="2400" b="1"/>
          </a:p>
        </p:txBody>
      </p:sp>
      <p:sp>
        <p:nvSpPr>
          <p:cNvPr id="9" name="TextBox 8">
            <a:extLst>
              <a:ext uri="{FF2B5EF4-FFF2-40B4-BE49-F238E27FC236}">
                <a16:creationId xmlns:a16="http://schemas.microsoft.com/office/drawing/2014/main" id="{AC1B5006-4CA2-FB03-33F4-DF3C8F5CAF72}"/>
              </a:ext>
            </a:extLst>
          </p:cNvPr>
          <p:cNvSpPr txBox="1"/>
          <p:nvPr/>
        </p:nvSpPr>
        <p:spPr>
          <a:xfrm>
            <a:off x="181429" y="1356692"/>
            <a:ext cx="1676400" cy="461665"/>
          </a:xfrm>
          <a:prstGeom prst="rect">
            <a:avLst/>
          </a:prstGeom>
          <a:noFill/>
        </p:spPr>
        <p:txBody>
          <a:bodyPr wrap="square" rtlCol="0">
            <a:spAutoFit/>
          </a:bodyPr>
          <a:lstStyle/>
          <a:p>
            <a:r>
              <a:rPr lang="en-US" sz="2400" b="1" smtClean="0">
                <a:solidFill>
                  <a:srgbClr val="C00000"/>
                </a:solidFill>
              </a:rPr>
              <a:t>a) Cấu tạo</a:t>
            </a:r>
            <a:endParaRPr lang="en-US" sz="2400" b="1">
              <a:solidFill>
                <a:srgbClr val="C00000"/>
              </a:solidFill>
            </a:endParaRPr>
          </a:p>
        </p:txBody>
      </p:sp>
      <p:pic>
        <p:nvPicPr>
          <p:cNvPr id="14" name="Picture 1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0796" t="12222" r="10633" b="1111"/>
          <a:stretch/>
        </p:blipFill>
        <p:spPr>
          <a:xfrm>
            <a:off x="4876800" y="1195387"/>
            <a:ext cx="3716583" cy="3451113"/>
          </a:xfrm>
          <a:prstGeom prst="rect">
            <a:avLst/>
          </a:prstGeom>
        </p:spPr>
      </p:pic>
      <p:grpSp>
        <p:nvGrpSpPr>
          <p:cNvPr id="12" name="Group 11"/>
          <p:cNvGrpSpPr/>
          <p:nvPr/>
        </p:nvGrpSpPr>
        <p:grpSpPr>
          <a:xfrm>
            <a:off x="629462" y="1933574"/>
            <a:ext cx="3942536" cy="2232235"/>
            <a:chOff x="357672" y="5362615"/>
            <a:chExt cx="3996601" cy="2232235"/>
          </a:xfrm>
        </p:grpSpPr>
        <p:sp>
          <p:nvSpPr>
            <p:cNvPr id="15" name="Right Arrow 14"/>
            <p:cNvSpPr/>
            <p:nvPr/>
          </p:nvSpPr>
          <p:spPr>
            <a:xfrm>
              <a:off x="357672" y="6122492"/>
              <a:ext cx="453183" cy="45498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65345" y="5362615"/>
              <a:ext cx="3388928" cy="2232235"/>
            </a:xfrm>
            <a:prstGeom prst="roundRect">
              <a:avLst>
                <a:gd name="adj" fmla="val 13120"/>
              </a:avLst>
            </a:prstGeom>
            <a:solidFill>
              <a:srgbClr val="E3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i="1">
                  <a:solidFill>
                    <a:srgbClr val="000000"/>
                  </a:solidFill>
                </a:rPr>
                <a:t>Các bộ phận chính của hệ thống bôi trơn: </a:t>
              </a:r>
              <a:r>
                <a:rPr lang="vi-VN" sz="2000">
                  <a:solidFill>
                    <a:srgbClr val="000000"/>
                  </a:solidFill>
                </a:rPr>
                <a:t>cacte dầu, bơm dầu, đường dẫn dầu, lọc dầu và các van.</a:t>
              </a:r>
              <a:endParaRPr lang="en-US" sz="2000">
                <a:solidFill>
                  <a:srgbClr val="000000"/>
                </a:solidFill>
              </a:endParaRPr>
            </a:p>
          </p:txBody>
        </p:sp>
      </p:grpSp>
    </p:spTree>
    <p:extLst>
      <p:ext uri="{BB962C8B-B14F-4D97-AF65-F5344CB8AC3E}">
        <p14:creationId xmlns:p14="http://schemas.microsoft.com/office/powerpoint/2010/main" val="35183054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childTnLst>
                          </p:cTn>
                        </p:par>
                        <p:par>
                          <p:cTn id="13" fill="hold">
                            <p:stCondLst>
                              <p:cond delay="500"/>
                            </p:stCondLst>
                            <p:childTnLst>
                              <p:par>
                                <p:cTn id="14" presetID="17"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250829" y="-503721"/>
            <a:ext cx="4642339" cy="1026941"/>
          </a:xfrm>
          <a:prstGeom prst="roundRect">
            <a:avLst/>
          </a:prstGeom>
          <a:solidFill>
            <a:srgbClr val="FD6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C1B5006-4CA2-FB03-33F4-DF3C8F5CAF72}"/>
              </a:ext>
            </a:extLst>
          </p:cNvPr>
          <p:cNvSpPr txBox="1"/>
          <p:nvPr/>
        </p:nvSpPr>
        <p:spPr>
          <a:xfrm>
            <a:off x="2082799" y="0"/>
            <a:ext cx="4978400" cy="523220"/>
          </a:xfrm>
          <a:prstGeom prst="rect">
            <a:avLst/>
          </a:prstGeom>
          <a:noFill/>
        </p:spPr>
        <p:txBody>
          <a:bodyPr wrap="square" rtlCol="0">
            <a:spAutoFit/>
          </a:bodyPr>
          <a:lstStyle/>
          <a:p>
            <a:pPr algn="ctr"/>
            <a:r>
              <a:rPr lang="en-US" sz="2800" b="1" smtClean="0">
                <a:solidFill>
                  <a:schemeClr val="accent6"/>
                </a:solidFill>
              </a:rPr>
              <a:t>I. HỆ THỐNG BÔI TRƠN</a:t>
            </a:r>
            <a:endParaRPr lang="en-US" sz="2800" b="1">
              <a:solidFill>
                <a:schemeClr val="accent6"/>
              </a:solidFill>
            </a:endParaRPr>
          </a:p>
        </p:txBody>
      </p:sp>
      <p:sp>
        <p:nvSpPr>
          <p:cNvPr id="23" name="Rounded Rectangle 22"/>
          <p:cNvSpPr/>
          <p:nvPr/>
        </p:nvSpPr>
        <p:spPr>
          <a:xfrm>
            <a:off x="-239152" y="684524"/>
            <a:ext cx="5115952" cy="510864"/>
          </a:xfrm>
          <a:prstGeom prst="roundRect">
            <a:avLst>
              <a:gd name="adj" fmla="val 24468"/>
            </a:avLst>
          </a:prstGeom>
          <a:solidFill>
            <a:srgbClr val="9C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C1B5006-4CA2-FB03-33F4-DF3C8F5CAF72}"/>
              </a:ext>
            </a:extLst>
          </p:cNvPr>
          <p:cNvSpPr txBox="1"/>
          <p:nvPr/>
        </p:nvSpPr>
        <p:spPr>
          <a:xfrm>
            <a:off x="0" y="709123"/>
            <a:ext cx="4876800" cy="461665"/>
          </a:xfrm>
          <a:prstGeom prst="rect">
            <a:avLst/>
          </a:prstGeom>
          <a:noFill/>
        </p:spPr>
        <p:txBody>
          <a:bodyPr wrap="square" rtlCol="0">
            <a:spAutoFit/>
          </a:bodyPr>
          <a:lstStyle/>
          <a:p>
            <a:r>
              <a:rPr lang="en-US" sz="2400" b="1"/>
              <a:t>3</a:t>
            </a:r>
            <a:r>
              <a:rPr lang="en-US" sz="2400" b="1" smtClean="0"/>
              <a:t>. Hệ thống bôi trơn cưỡng bức</a:t>
            </a:r>
            <a:endParaRPr lang="en-US" sz="2400" b="1"/>
          </a:p>
        </p:txBody>
      </p:sp>
      <p:sp>
        <p:nvSpPr>
          <p:cNvPr id="9" name="TextBox 8">
            <a:extLst>
              <a:ext uri="{FF2B5EF4-FFF2-40B4-BE49-F238E27FC236}">
                <a16:creationId xmlns:a16="http://schemas.microsoft.com/office/drawing/2014/main" id="{AC1B5006-4CA2-FB03-33F4-DF3C8F5CAF72}"/>
              </a:ext>
            </a:extLst>
          </p:cNvPr>
          <p:cNvSpPr txBox="1"/>
          <p:nvPr/>
        </p:nvSpPr>
        <p:spPr>
          <a:xfrm>
            <a:off x="181429" y="1356692"/>
            <a:ext cx="3321426" cy="461665"/>
          </a:xfrm>
          <a:prstGeom prst="rect">
            <a:avLst/>
          </a:prstGeom>
          <a:noFill/>
        </p:spPr>
        <p:txBody>
          <a:bodyPr wrap="square" rtlCol="0">
            <a:spAutoFit/>
          </a:bodyPr>
          <a:lstStyle/>
          <a:p>
            <a:r>
              <a:rPr lang="en-US" sz="2400" b="1" smtClean="0">
                <a:solidFill>
                  <a:srgbClr val="C00000"/>
                </a:solidFill>
              </a:rPr>
              <a:t>b) Nguyên lí làm việc</a:t>
            </a:r>
            <a:endParaRPr lang="en-US" sz="2400" b="1">
              <a:solidFill>
                <a:srgbClr val="C00000"/>
              </a:solidFill>
            </a:endParaRPr>
          </a:p>
        </p:txBody>
      </p:sp>
      <p:sp>
        <p:nvSpPr>
          <p:cNvPr id="16" name="Rounded Rectangle 15"/>
          <p:cNvSpPr/>
          <p:nvPr/>
        </p:nvSpPr>
        <p:spPr>
          <a:xfrm>
            <a:off x="3965638" y="1587524"/>
            <a:ext cx="4573451" cy="3316091"/>
          </a:xfrm>
          <a:prstGeom prst="roundRect">
            <a:avLst>
              <a:gd name="adj" fmla="val 10575"/>
            </a:avLst>
          </a:prstGeom>
          <a:solidFill>
            <a:srgbClr val="E3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000" smtClean="0">
                <a:solidFill>
                  <a:srgbClr val="000000"/>
                </a:solidFill>
              </a:rPr>
              <a:t>Dầu </a:t>
            </a:r>
            <a:r>
              <a:rPr lang="vi-VN" sz="2000">
                <a:solidFill>
                  <a:srgbClr val="000000"/>
                </a:solidFill>
              </a:rPr>
              <a:t>được bơm hút từ cacte qua phao hút đưa đến bầu lọc thô, tại đây dầu được lọc tương đối sạch và đưa đến đường dầu chính.</a:t>
            </a:r>
          </a:p>
          <a:p>
            <a:pPr marL="342900" indent="-342900" algn="just">
              <a:lnSpc>
                <a:spcPct val="150000"/>
              </a:lnSpc>
              <a:buFont typeface="Arial" panose="020B0604020202020204" pitchFamily="34" charset="0"/>
              <a:buChar char="•"/>
            </a:pPr>
            <a:r>
              <a:rPr lang="vi-VN" sz="2000" smtClean="0">
                <a:solidFill>
                  <a:srgbClr val="000000"/>
                </a:solidFill>
              </a:rPr>
              <a:t>Từ </a:t>
            </a:r>
            <a:r>
              <a:rPr lang="vi-VN" sz="2000">
                <a:solidFill>
                  <a:srgbClr val="000000"/>
                </a:solidFill>
              </a:rPr>
              <a:t>đường dầu chính, dầu được đưa đi bôi trơn các bề mặt ma sát như trục khuỷu, trục cam,… </a:t>
            </a:r>
            <a:endParaRPr lang="en-US" sz="2000" smtClean="0">
              <a:solidFill>
                <a:srgbClr val="000000"/>
              </a:solidFill>
            </a:endParaRPr>
          </a:p>
        </p:txBody>
      </p:sp>
      <p:pic>
        <p:nvPicPr>
          <p:cNvPr id="11" name="Picture 10"/>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0796" t="12222" r="10633" b="1111"/>
          <a:stretch/>
        </p:blipFill>
        <p:spPr>
          <a:xfrm>
            <a:off x="831660" y="1979661"/>
            <a:ext cx="2974328" cy="2761876"/>
          </a:xfrm>
          <a:prstGeom prst="rect">
            <a:avLst/>
          </a:prstGeom>
        </p:spPr>
      </p:pic>
    </p:spTree>
    <p:extLst>
      <p:ext uri="{BB962C8B-B14F-4D97-AF65-F5344CB8AC3E}">
        <p14:creationId xmlns:p14="http://schemas.microsoft.com/office/powerpoint/2010/main" val="14306236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250829" y="-503721"/>
            <a:ext cx="4642339" cy="1026941"/>
          </a:xfrm>
          <a:prstGeom prst="roundRect">
            <a:avLst/>
          </a:prstGeom>
          <a:solidFill>
            <a:srgbClr val="FD6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C1B5006-4CA2-FB03-33F4-DF3C8F5CAF72}"/>
              </a:ext>
            </a:extLst>
          </p:cNvPr>
          <p:cNvSpPr txBox="1"/>
          <p:nvPr/>
        </p:nvSpPr>
        <p:spPr>
          <a:xfrm>
            <a:off x="2082799" y="0"/>
            <a:ext cx="4978400" cy="523220"/>
          </a:xfrm>
          <a:prstGeom prst="rect">
            <a:avLst/>
          </a:prstGeom>
          <a:noFill/>
        </p:spPr>
        <p:txBody>
          <a:bodyPr wrap="square" rtlCol="0">
            <a:spAutoFit/>
          </a:bodyPr>
          <a:lstStyle/>
          <a:p>
            <a:pPr algn="ctr"/>
            <a:r>
              <a:rPr lang="en-US" sz="2800" b="1" smtClean="0">
                <a:solidFill>
                  <a:schemeClr val="accent6"/>
                </a:solidFill>
              </a:rPr>
              <a:t>I. HỆ THỐNG BÔI TRƠN</a:t>
            </a:r>
            <a:endParaRPr lang="en-US" sz="2800" b="1">
              <a:solidFill>
                <a:schemeClr val="accent6"/>
              </a:solidFill>
            </a:endParaRPr>
          </a:p>
        </p:txBody>
      </p:sp>
      <p:sp>
        <p:nvSpPr>
          <p:cNvPr id="23" name="Rounded Rectangle 22"/>
          <p:cNvSpPr/>
          <p:nvPr/>
        </p:nvSpPr>
        <p:spPr>
          <a:xfrm>
            <a:off x="-239152" y="684524"/>
            <a:ext cx="5115952" cy="510864"/>
          </a:xfrm>
          <a:prstGeom prst="roundRect">
            <a:avLst>
              <a:gd name="adj" fmla="val 24468"/>
            </a:avLst>
          </a:prstGeom>
          <a:solidFill>
            <a:srgbClr val="9C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C1B5006-4CA2-FB03-33F4-DF3C8F5CAF72}"/>
              </a:ext>
            </a:extLst>
          </p:cNvPr>
          <p:cNvSpPr txBox="1"/>
          <p:nvPr/>
        </p:nvSpPr>
        <p:spPr>
          <a:xfrm>
            <a:off x="0" y="709123"/>
            <a:ext cx="4876800" cy="461665"/>
          </a:xfrm>
          <a:prstGeom prst="rect">
            <a:avLst/>
          </a:prstGeom>
          <a:noFill/>
        </p:spPr>
        <p:txBody>
          <a:bodyPr wrap="square" rtlCol="0">
            <a:spAutoFit/>
          </a:bodyPr>
          <a:lstStyle/>
          <a:p>
            <a:r>
              <a:rPr lang="en-US" sz="2400" b="1"/>
              <a:t>3</a:t>
            </a:r>
            <a:r>
              <a:rPr lang="en-US" sz="2400" b="1" smtClean="0"/>
              <a:t>. Hệ thống bôi trơn cưỡng bức</a:t>
            </a:r>
            <a:endParaRPr lang="en-US" sz="2400" b="1"/>
          </a:p>
        </p:txBody>
      </p:sp>
      <p:sp>
        <p:nvSpPr>
          <p:cNvPr id="9" name="TextBox 8">
            <a:extLst>
              <a:ext uri="{FF2B5EF4-FFF2-40B4-BE49-F238E27FC236}">
                <a16:creationId xmlns:a16="http://schemas.microsoft.com/office/drawing/2014/main" id="{AC1B5006-4CA2-FB03-33F4-DF3C8F5CAF72}"/>
              </a:ext>
            </a:extLst>
          </p:cNvPr>
          <p:cNvSpPr txBox="1"/>
          <p:nvPr/>
        </p:nvSpPr>
        <p:spPr>
          <a:xfrm>
            <a:off x="181429" y="1356692"/>
            <a:ext cx="3321426" cy="461665"/>
          </a:xfrm>
          <a:prstGeom prst="rect">
            <a:avLst/>
          </a:prstGeom>
          <a:noFill/>
        </p:spPr>
        <p:txBody>
          <a:bodyPr wrap="square" rtlCol="0">
            <a:spAutoFit/>
          </a:bodyPr>
          <a:lstStyle/>
          <a:p>
            <a:r>
              <a:rPr lang="en-US" sz="2400" b="1" smtClean="0">
                <a:solidFill>
                  <a:srgbClr val="C00000"/>
                </a:solidFill>
              </a:rPr>
              <a:t>b) Nguyên lí làm việc</a:t>
            </a:r>
            <a:endParaRPr lang="en-US" sz="2400" b="1">
              <a:solidFill>
                <a:srgbClr val="C00000"/>
              </a:solidFill>
            </a:endParaRPr>
          </a:p>
        </p:txBody>
      </p:sp>
      <p:sp>
        <p:nvSpPr>
          <p:cNvPr id="16" name="Rounded Rectangle 15"/>
          <p:cNvSpPr/>
          <p:nvPr/>
        </p:nvSpPr>
        <p:spPr>
          <a:xfrm>
            <a:off x="4176653" y="1785564"/>
            <a:ext cx="4263962" cy="2923954"/>
          </a:xfrm>
          <a:prstGeom prst="roundRect">
            <a:avLst>
              <a:gd name="adj" fmla="val 14455"/>
            </a:avLst>
          </a:prstGeom>
          <a:solidFill>
            <a:srgbClr val="E3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000">
                <a:solidFill>
                  <a:srgbClr val="000000"/>
                </a:solidFill>
              </a:rPr>
              <a:t>Dầu sau khi bôi trơn các bề mặt ma sát rơi trở lại cate dầu.</a:t>
            </a:r>
          </a:p>
          <a:p>
            <a:pPr marL="342900" indent="-342900" algn="just">
              <a:lnSpc>
                <a:spcPct val="150000"/>
              </a:lnSpc>
              <a:buFont typeface="Arial" panose="020B0604020202020204" pitchFamily="34" charset="0"/>
              <a:buChar char="•"/>
            </a:pPr>
            <a:r>
              <a:rPr lang="vi-VN" sz="2000">
                <a:solidFill>
                  <a:srgbClr val="000000"/>
                </a:solidFill>
              </a:rPr>
              <a:t>Một phần dầu còn lại qua bầu lọc tinh, tại đây dầu lọc rất sạch và quay trở lại cacte.</a:t>
            </a:r>
          </a:p>
        </p:txBody>
      </p:sp>
      <p:pic>
        <p:nvPicPr>
          <p:cNvPr id="11" name="Picture 10"/>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0796" t="12222" r="10633" b="1111"/>
          <a:stretch/>
        </p:blipFill>
        <p:spPr>
          <a:xfrm>
            <a:off x="831660" y="1979661"/>
            <a:ext cx="2974328" cy="2761876"/>
          </a:xfrm>
          <a:prstGeom prst="rect">
            <a:avLst/>
          </a:prstGeom>
        </p:spPr>
      </p:pic>
    </p:spTree>
    <p:extLst>
      <p:ext uri="{BB962C8B-B14F-4D97-AF65-F5344CB8AC3E}">
        <p14:creationId xmlns:p14="http://schemas.microsoft.com/office/powerpoint/2010/main" val="4495820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250829" y="-503721"/>
            <a:ext cx="4642339" cy="1026941"/>
          </a:xfrm>
          <a:prstGeom prst="roundRect">
            <a:avLst/>
          </a:prstGeom>
          <a:solidFill>
            <a:srgbClr val="FD6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C1B5006-4CA2-FB03-33F4-DF3C8F5CAF72}"/>
              </a:ext>
            </a:extLst>
          </p:cNvPr>
          <p:cNvSpPr txBox="1"/>
          <p:nvPr/>
        </p:nvSpPr>
        <p:spPr>
          <a:xfrm>
            <a:off x="2082799" y="0"/>
            <a:ext cx="4978400" cy="523220"/>
          </a:xfrm>
          <a:prstGeom prst="rect">
            <a:avLst/>
          </a:prstGeom>
          <a:noFill/>
        </p:spPr>
        <p:txBody>
          <a:bodyPr wrap="square" rtlCol="0">
            <a:spAutoFit/>
          </a:bodyPr>
          <a:lstStyle/>
          <a:p>
            <a:pPr algn="ctr"/>
            <a:r>
              <a:rPr lang="en-US" sz="2800" b="1" smtClean="0">
                <a:solidFill>
                  <a:schemeClr val="accent6"/>
                </a:solidFill>
              </a:rPr>
              <a:t>I. HỆ THỐNG BÔI TRƠN</a:t>
            </a:r>
            <a:endParaRPr lang="en-US" sz="2800" b="1">
              <a:solidFill>
                <a:schemeClr val="accent6"/>
              </a:solidFill>
            </a:endParaRPr>
          </a:p>
        </p:txBody>
      </p:sp>
      <p:sp>
        <p:nvSpPr>
          <p:cNvPr id="23" name="Rounded Rectangle 22"/>
          <p:cNvSpPr/>
          <p:nvPr/>
        </p:nvSpPr>
        <p:spPr>
          <a:xfrm>
            <a:off x="-239152" y="684524"/>
            <a:ext cx="5115952" cy="510864"/>
          </a:xfrm>
          <a:prstGeom prst="roundRect">
            <a:avLst>
              <a:gd name="adj" fmla="val 24468"/>
            </a:avLst>
          </a:prstGeom>
          <a:solidFill>
            <a:srgbClr val="9C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C1B5006-4CA2-FB03-33F4-DF3C8F5CAF72}"/>
              </a:ext>
            </a:extLst>
          </p:cNvPr>
          <p:cNvSpPr txBox="1"/>
          <p:nvPr/>
        </p:nvSpPr>
        <p:spPr>
          <a:xfrm>
            <a:off x="0" y="709123"/>
            <a:ext cx="4876800" cy="461665"/>
          </a:xfrm>
          <a:prstGeom prst="rect">
            <a:avLst/>
          </a:prstGeom>
          <a:noFill/>
        </p:spPr>
        <p:txBody>
          <a:bodyPr wrap="square" rtlCol="0">
            <a:spAutoFit/>
          </a:bodyPr>
          <a:lstStyle/>
          <a:p>
            <a:r>
              <a:rPr lang="en-US" sz="2400" b="1"/>
              <a:t>3</a:t>
            </a:r>
            <a:r>
              <a:rPr lang="en-US" sz="2400" b="1" smtClean="0"/>
              <a:t>. Hệ thống bôi trơn cưỡng bức</a:t>
            </a:r>
            <a:endParaRPr lang="en-US" sz="2400" b="1"/>
          </a:p>
        </p:txBody>
      </p:sp>
      <p:sp>
        <p:nvSpPr>
          <p:cNvPr id="9" name="TextBox 8">
            <a:extLst>
              <a:ext uri="{FF2B5EF4-FFF2-40B4-BE49-F238E27FC236}">
                <a16:creationId xmlns:a16="http://schemas.microsoft.com/office/drawing/2014/main" id="{AC1B5006-4CA2-FB03-33F4-DF3C8F5CAF72}"/>
              </a:ext>
            </a:extLst>
          </p:cNvPr>
          <p:cNvSpPr txBox="1"/>
          <p:nvPr/>
        </p:nvSpPr>
        <p:spPr>
          <a:xfrm>
            <a:off x="181429" y="1356692"/>
            <a:ext cx="3321426" cy="461665"/>
          </a:xfrm>
          <a:prstGeom prst="rect">
            <a:avLst/>
          </a:prstGeom>
          <a:noFill/>
        </p:spPr>
        <p:txBody>
          <a:bodyPr wrap="square" rtlCol="0">
            <a:spAutoFit/>
          </a:bodyPr>
          <a:lstStyle/>
          <a:p>
            <a:r>
              <a:rPr lang="en-US" sz="2400" b="1" smtClean="0">
                <a:solidFill>
                  <a:srgbClr val="C00000"/>
                </a:solidFill>
              </a:rPr>
              <a:t>b) Nguyên lí làm việc</a:t>
            </a:r>
            <a:endParaRPr lang="en-US" sz="2400" b="1">
              <a:solidFill>
                <a:srgbClr val="C00000"/>
              </a:solidFill>
            </a:endParaRPr>
          </a:p>
        </p:txBody>
      </p:sp>
      <p:sp>
        <p:nvSpPr>
          <p:cNvPr id="10" name="Rounded Rectangle 9"/>
          <p:cNvSpPr/>
          <p:nvPr/>
        </p:nvSpPr>
        <p:spPr>
          <a:xfrm>
            <a:off x="1252026" y="2017980"/>
            <a:ext cx="7134664" cy="2493865"/>
          </a:xfrm>
          <a:prstGeom prst="roundRect">
            <a:avLst>
              <a:gd name="adj" fmla="val 0"/>
            </a:avLst>
          </a:prstGeom>
          <a:solidFill>
            <a:srgbClr val="FFFFC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smtClean="0">
                <a:solidFill>
                  <a:srgbClr val="000000"/>
                </a:solidFill>
              </a:rPr>
              <a:t>Kết </a:t>
            </a:r>
            <a:r>
              <a:rPr lang="vi-VN" sz="2000" b="1">
                <a:solidFill>
                  <a:srgbClr val="000000"/>
                </a:solidFill>
              </a:rPr>
              <a:t>luận</a:t>
            </a:r>
          </a:p>
          <a:p>
            <a:pPr algn="just">
              <a:lnSpc>
                <a:spcPct val="150000"/>
              </a:lnSpc>
            </a:pPr>
            <a:r>
              <a:rPr lang="vi-VN" sz="2000" smtClean="0">
                <a:solidFill>
                  <a:srgbClr val="000000"/>
                </a:solidFill>
              </a:rPr>
              <a:t>Trên </a:t>
            </a:r>
            <a:r>
              <a:rPr lang="vi-VN" sz="2000">
                <a:solidFill>
                  <a:srgbClr val="000000"/>
                </a:solidFill>
              </a:rPr>
              <a:t>hệ thống, van 4, 6, 12 có nhiệm vụ sau:</a:t>
            </a:r>
          </a:p>
          <a:p>
            <a:pPr marL="342900" indent="-342900" algn="just">
              <a:lnSpc>
                <a:spcPct val="150000"/>
              </a:lnSpc>
              <a:buFont typeface="Arial" panose="020B0604020202020204" pitchFamily="34" charset="0"/>
              <a:buChar char="•"/>
            </a:pPr>
            <a:r>
              <a:rPr lang="vi-VN" sz="2000" b="1" i="1" smtClean="0">
                <a:solidFill>
                  <a:srgbClr val="000000"/>
                </a:solidFill>
              </a:rPr>
              <a:t>Van </a:t>
            </a:r>
            <a:r>
              <a:rPr lang="vi-VN" sz="2000" b="1" i="1">
                <a:solidFill>
                  <a:srgbClr val="000000"/>
                </a:solidFill>
              </a:rPr>
              <a:t>(4): </a:t>
            </a:r>
            <a:r>
              <a:rPr lang="vi-VN" sz="2000">
                <a:solidFill>
                  <a:srgbClr val="000000"/>
                </a:solidFill>
              </a:rPr>
              <a:t>đảm bảo ổn định áp suất dầu của hệ thống.</a:t>
            </a:r>
          </a:p>
          <a:p>
            <a:pPr marL="342900" indent="-342900" algn="just">
              <a:lnSpc>
                <a:spcPct val="150000"/>
              </a:lnSpc>
              <a:buFont typeface="Arial" panose="020B0604020202020204" pitchFamily="34" charset="0"/>
              <a:buChar char="•"/>
            </a:pPr>
            <a:r>
              <a:rPr lang="vi-VN" sz="2000" b="1" i="1" smtClean="0">
                <a:solidFill>
                  <a:srgbClr val="000000"/>
                </a:solidFill>
              </a:rPr>
              <a:t>Van </a:t>
            </a:r>
            <a:r>
              <a:rPr lang="vi-VN" sz="2000" b="1" i="1">
                <a:solidFill>
                  <a:srgbClr val="000000"/>
                </a:solidFill>
              </a:rPr>
              <a:t>(6): </a:t>
            </a:r>
            <a:r>
              <a:rPr lang="vi-VN" sz="2000">
                <a:solidFill>
                  <a:srgbClr val="000000"/>
                </a:solidFill>
              </a:rPr>
              <a:t>đảm bảo an toàn khi bầu lọc thô bị tắc, hỏng.</a:t>
            </a:r>
          </a:p>
          <a:p>
            <a:pPr marL="342900" indent="-342900" algn="just">
              <a:lnSpc>
                <a:spcPct val="150000"/>
              </a:lnSpc>
              <a:buFont typeface="Arial" panose="020B0604020202020204" pitchFamily="34" charset="0"/>
              <a:buChar char="•"/>
            </a:pPr>
            <a:r>
              <a:rPr lang="vi-VN" sz="2000" b="1" i="1" smtClean="0">
                <a:solidFill>
                  <a:srgbClr val="000000"/>
                </a:solidFill>
              </a:rPr>
              <a:t>Van </a:t>
            </a:r>
            <a:r>
              <a:rPr lang="vi-VN" sz="2000" b="1" i="1">
                <a:solidFill>
                  <a:srgbClr val="000000"/>
                </a:solidFill>
              </a:rPr>
              <a:t>(12): </a:t>
            </a:r>
            <a:r>
              <a:rPr lang="vi-VN" sz="2000">
                <a:solidFill>
                  <a:srgbClr val="000000"/>
                </a:solidFill>
              </a:rPr>
              <a:t>đảm bảo làm mát dầu.</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1055" y="3802743"/>
            <a:ext cx="1071270" cy="1071270"/>
          </a:xfrm>
          <a:prstGeom prst="rect">
            <a:avLst/>
          </a:prstGeom>
        </p:spPr>
      </p:pic>
      <p:pic>
        <p:nvPicPr>
          <p:cNvPr id="3074" name="Picture 2" descr="https://cdn4.vectorstock.com/i/1000x1000/36/63/lubrication-gears-with-an-oil-can-vector-35993663.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0872"/>
          <a:stretch/>
        </p:blipFill>
        <p:spPr bwMode="auto">
          <a:xfrm rot="20468784">
            <a:off x="5759849" y="544614"/>
            <a:ext cx="1702935" cy="133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7722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8" name="Google Shape;518;p49"/>
          <p:cNvSpPr/>
          <p:nvPr/>
        </p:nvSpPr>
        <p:spPr>
          <a:xfrm flipH="1">
            <a:off x="380968" y="3748636"/>
            <a:ext cx="1043045" cy="1005078"/>
          </a:xfrm>
          <a:custGeom>
            <a:avLst/>
            <a:gdLst/>
            <a:ahLst/>
            <a:cxnLst/>
            <a:rect l="l" t="t" r="r" b="b"/>
            <a:pathLst>
              <a:path w="10543" h="10160" extrusionOk="0">
                <a:moveTo>
                  <a:pt x="5271" y="0"/>
                </a:moveTo>
                <a:cubicBezTo>
                  <a:pt x="2360" y="0"/>
                  <a:pt x="0" y="2275"/>
                  <a:pt x="0" y="5080"/>
                </a:cubicBezTo>
                <a:cubicBezTo>
                  <a:pt x="0" y="6427"/>
                  <a:pt x="555" y="7719"/>
                  <a:pt x="1544" y="8671"/>
                </a:cubicBezTo>
                <a:cubicBezTo>
                  <a:pt x="2532" y="9624"/>
                  <a:pt x="3873" y="10159"/>
                  <a:pt x="5271" y="10159"/>
                </a:cubicBezTo>
                <a:cubicBezTo>
                  <a:pt x="6669" y="10159"/>
                  <a:pt x="8010" y="9624"/>
                  <a:pt x="8999" y="8671"/>
                </a:cubicBezTo>
                <a:cubicBezTo>
                  <a:pt x="9987" y="7719"/>
                  <a:pt x="10543" y="6427"/>
                  <a:pt x="10543" y="5080"/>
                </a:cubicBezTo>
                <a:cubicBezTo>
                  <a:pt x="10543" y="3733"/>
                  <a:pt x="9987" y="2441"/>
                  <a:pt x="8999" y="1488"/>
                </a:cubicBezTo>
                <a:cubicBezTo>
                  <a:pt x="8010" y="536"/>
                  <a:pt x="6669" y="0"/>
                  <a:pt x="5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9"/>
          <p:cNvSpPr/>
          <p:nvPr/>
        </p:nvSpPr>
        <p:spPr>
          <a:xfrm flipH="1">
            <a:off x="610384" y="3442848"/>
            <a:ext cx="579052" cy="300633"/>
          </a:xfrm>
          <a:custGeom>
            <a:avLst/>
            <a:gdLst/>
            <a:ahLst/>
            <a:cxnLst/>
            <a:rect l="l" t="t" r="r" b="b"/>
            <a:pathLst>
              <a:path w="5853" h="3039" extrusionOk="0">
                <a:moveTo>
                  <a:pt x="0" y="1"/>
                </a:moveTo>
                <a:lnTo>
                  <a:pt x="0" y="2"/>
                </a:lnTo>
                <a:cubicBezTo>
                  <a:pt x="0" y="1679"/>
                  <a:pt x="1311" y="3038"/>
                  <a:pt x="2927" y="3038"/>
                </a:cubicBezTo>
                <a:cubicBezTo>
                  <a:pt x="4543" y="3038"/>
                  <a:pt x="5852" y="1679"/>
                  <a:pt x="5852" y="2"/>
                </a:cubicBezTo>
                <a:lnTo>
                  <a:pt x="5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9"/>
          <p:cNvSpPr/>
          <p:nvPr/>
        </p:nvSpPr>
        <p:spPr>
          <a:xfrm rot="10800000" flipH="1">
            <a:off x="7710431" y="389780"/>
            <a:ext cx="1043045" cy="1005078"/>
          </a:xfrm>
          <a:custGeom>
            <a:avLst/>
            <a:gdLst/>
            <a:ahLst/>
            <a:cxnLst/>
            <a:rect l="l" t="t" r="r" b="b"/>
            <a:pathLst>
              <a:path w="10543" h="10160" extrusionOk="0">
                <a:moveTo>
                  <a:pt x="5271" y="0"/>
                </a:moveTo>
                <a:cubicBezTo>
                  <a:pt x="2360" y="0"/>
                  <a:pt x="0" y="2275"/>
                  <a:pt x="0" y="5080"/>
                </a:cubicBezTo>
                <a:cubicBezTo>
                  <a:pt x="0" y="6427"/>
                  <a:pt x="555" y="7719"/>
                  <a:pt x="1544" y="8671"/>
                </a:cubicBezTo>
                <a:cubicBezTo>
                  <a:pt x="2532" y="9624"/>
                  <a:pt x="3873" y="10159"/>
                  <a:pt x="5271" y="10159"/>
                </a:cubicBezTo>
                <a:cubicBezTo>
                  <a:pt x="6669" y="10159"/>
                  <a:pt x="8010" y="9624"/>
                  <a:pt x="8999" y="8671"/>
                </a:cubicBezTo>
                <a:cubicBezTo>
                  <a:pt x="9987" y="7719"/>
                  <a:pt x="10543" y="6427"/>
                  <a:pt x="10543" y="5080"/>
                </a:cubicBezTo>
                <a:cubicBezTo>
                  <a:pt x="10543" y="3733"/>
                  <a:pt x="9987" y="2441"/>
                  <a:pt x="8999" y="1488"/>
                </a:cubicBezTo>
                <a:cubicBezTo>
                  <a:pt x="8010" y="536"/>
                  <a:pt x="6669" y="0"/>
                  <a:pt x="5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9"/>
          <p:cNvSpPr/>
          <p:nvPr/>
        </p:nvSpPr>
        <p:spPr>
          <a:xfrm rot="10800000" flipH="1">
            <a:off x="7945008" y="1400013"/>
            <a:ext cx="579052" cy="300633"/>
          </a:xfrm>
          <a:custGeom>
            <a:avLst/>
            <a:gdLst/>
            <a:ahLst/>
            <a:cxnLst/>
            <a:rect l="l" t="t" r="r" b="b"/>
            <a:pathLst>
              <a:path w="5853" h="3039" extrusionOk="0">
                <a:moveTo>
                  <a:pt x="0" y="1"/>
                </a:moveTo>
                <a:lnTo>
                  <a:pt x="0" y="2"/>
                </a:lnTo>
                <a:cubicBezTo>
                  <a:pt x="0" y="1679"/>
                  <a:pt x="1311" y="3038"/>
                  <a:pt x="2927" y="3038"/>
                </a:cubicBezTo>
                <a:cubicBezTo>
                  <a:pt x="4543" y="3038"/>
                  <a:pt x="5852" y="1679"/>
                  <a:pt x="5852" y="2"/>
                </a:cubicBezTo>
                <a:lnTo>
                  <a:pt x="5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2" name="Google Shape;522;p49"/>
          <p:cNvCxnSpPr/>
          <p:nvPr/>
        </p:nvCxnSpPr>
        <p:spPr>
          <a:xfrm>
            <a:off x="950100" y="0"/>
            <a:ext cx="0" cy="4152900"/>
          </a:xfrm>
          <a:prstGeom prst="straightConnector1">
            <a:avLst/>
          </a:prstGeom>
          <a:noFill/>
          <a:ln w="19050" cap="flat" cmpd="sng">
            <a:solidFill>
              <a:schemeClr val="dk1"/>
            </a:solidFill>
            <a:prstDash val="solid"/>
            <a:round/>
            <a:headEnd type="none" w="med" len="med"/>
            <a:tailEnd type="none" w="med" len="med"/>
          </a:ln>
        </p:spPr>
      </p:cxnSp>
      <p:cxnSp>
        <p:nvCxnSpPr>
          <p:cNvPr id="523" name="Google Shape;523;p49"/>
          <p:cNvCxnSpPr/>
          <p:nvPr/>
        </p:nvCxnSpPr>
        <p:spPr>
          <a:xfrm>
            <a:off x="8191525" y="990600"/>
            <a:ext cx="0" cy="4152900"/>
          </a:xfrm>
          <a:prstGeom prst="straightConnector1">
            <a:avLst/>
          </a:prstGeom>
          <a:noFill/>
          <a:ln w="19050" cap="flat" cmpd="sng">
            <a:solidFill>
              <a:schemeClr val="dk1"/>
            </a:solidFill>
            <a:prstDash val="solid"/>
            <a:round/>
            <a:headEnd type="none" w="med" len="med"/>
            <a:tailEnd type="none" w="med" len="med"/>
          </a:ln>
        </p:spPr>
      </p:cxnSp>
      <p:grpSp>
        <p:nvGrpSpPr>
          <p:cNvPr id="524" name="Google Shape;524;p49"/>
          <p:cNvGrpSpPr/>
          <p:nvPr/>
        </p:nvGrpSpPr>
        <p:grpSpPr>
          <a:xfrm>
            <a:off x="1189418" y="200001"/>
            <a:ext cx="160278" cy="836285"/>
            <a:chOff x="4353857" y="3738884"/>
            <a:chExt cx="68686" cy="358367"/>
          </a:xfrm>
        </p:grpSpPr>
        <p:sp>
          <p:nvSpPr>
            <p:cNvPr id="525" name="Google Shape;525;p49"/>
            <p:cNvSpPr/>
            <p:nvPr/>
          </p:nvSpPr>
          <p:spPr>
            <a:xfrm>
              <a:off x="4353857" y="3884856"/>
              <a:ext cx="68368" cy="68363"/>
            </a:xfrm>
            <a:custGeom>
              <a:avLst/>
              <a:gdLst/>
              <a:ahLst/>
              <a:cxnLst/>
              <a:rect l="l" t="t" r="r" b="b"/>
              <a:pathLst>
                <a:path w="1938" h="1938" extrusionOk="0">
                  <a:moveTo>
                    <a:pt x="970" y="149"/>
                  </a:moveTo>
                  <a:cubicBezTo>
                    <a:pt x="1421" y="149"/>
                    <a:pt x="1789" y="517"/>
                    <a:pt x="1789" y="969"/>
                  </a:cubicBezTo>
                  <a:cubicBezTo>
                    <a:pt x="1789" y="1421"/>
                    <a:pt x="1421" y="1788"/>
                    <a:pt x="970" y="1788"/>
                  </a:cubicBezTo>
                  <a:cubicBezTo>
                    <a:pt x="517" y="1788"/>
                    <a:pt x="150" y="1421"/>
                    <a:pt x="150" y="969"/>
                  </a:cubicBezTo>
                  <a:cubicBezTo>
                    <a:pt x="150" y="517"/>
                    <a:pt x="517" y="149"/>
                    <a:pt x="970" y="149"/>
                  </a:cubicBezTo>
                  <a:close/>
                  <a:moveTo>
                    <a:pt x="970" y="0"/>
                  </a:moveTo>
                  <a:cubicBezTo>
                    <a:pt x="435" y="0"/>
                    <a:pt x="0" y="435"/>
                    <a:pt x="0" y="969"/>
                  </a:cubicBezTo>
                  <a:cubicBezTo>
                    <a:pt x="0" y="1503"/>
                    <a:pt x="435" y="1938"/>
                    <a:pt x="970" y="1938"/>
                  </a:cubicBezTo>
                  <a:cubicBezTo>
                    <a:pt x="1503" y="1938"/>
                    <a:pt x="1938" y="1503"/>
                    <a:pt x="1938" y="969"/>
                  </a:cubicBezTo>
                  <a:cubicBezTo>
                    <a:pt x="1938" y="435"/>
                    <a:pt x="1503"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9"/>
            <p:cNvSpPr/>
            <p:nvPr/>
          </p:nvSpPr>
          <p:spPr>
            <a:xfrm>
              <a:off x="4359431" y="4034108"/>
              <a:ext cx="63111" cy="63142"/>
            </a:xfrm>
            <a:custGeom>
              <a:avLst/>
              <a:gdLst/>
              <a:ahLst/>
              <a:cxnLst/>
              <a:rect l="l" t="t" r="r" b="b"/>
              <a:pathLst>
                <a:path w="1789" h="1790" extrusionOk="0">
                  <a:moveTo>
                    <a:pt x="895" y="0"/>
                  </a:moveTo>
                  <a:cubicBezTo>
                    <a:pt x="401" y="0"/>
                    <a:pt x="0" y="401"/>
                    <a:pt x="0" y="895"/>
                  </a:cubicBezTo>
                  <a:cubicBezTo>
                    <a:pt x="0" y="1389"/>
                    <a:pt x="401" y="1790"/>
                    <a:pt x="895" y="1790"/>
                  </a:cubicBezTo>
                  <a:cubicBezTo>
                    <a:pt x="1389" y="1790"/>
                    <a:pt x="1788" y="1389"/>
                    <a:pt x="1788" y="895"/>
                  </a:cubicBezTo>
                  <a:cubicBezTo>
                    <a:pt x="1788" y="401"/>
                    <a:pt x="1389" y="0"/>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9"/>
            <p:cNvSpPr/>
            <p:nvPr/>
          </p:nvSpPr>
          <p:spPr>
            <a:xfrm>
              <a:off x="4356503" y="3738884"/>
              <a:ext cx="63111" cy="63107"/>
            </a:xfrm>
            <a:custGeom>
              <a:avLst/>
              <a:gdLst/>
              <a:ahLst/>
              <a:cxnLst/>
              <a:rect l="l" t="t" r="r" b="b"/>
              <a:pathLst>
                <a:path w="1789" h="1789" extrusionOk="0">
                  <a:moveTo>
                    <a:pt x="895" y="1"/>
                  </a:moveTo>
                  <a:cubicBezTo>
                    <a:pt x="401" y="1"/>
                    <a:pt x="0" y="401"/>
                    <a:pt x="0" y="894"/>
                  </a:cubicBezTo>
                  <a:cubicBezTo>
                    <a:pt x="0" y="1388"/>
                    <a:pt x="401" y="1789"/>
                    <a:pt x="895" y="1789"/>
                  </a:cubicBezTo>
                  <a:cubicBezTo>
                    <a:pt x="1389" y="1789"/>
                    <a:pt x="1788" y="1388"/>
                    <a:pt x="1788" y="894"/>
                  </a:cubicBezTo>
                  <a:cubicBezTo>
                    <a:pt x="1788"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49"/>
          <p:cNvGrpSpPr/>
          <p:nvPr/>
        </p:nvGrpSpPr>
        <p:grpSpPr>
          <a:xfrm>
            <a:off x="7784718" y="4107226"/>
            <a:ext cx="160278" cy="836285"/>
            <a:chOff x="4353857" y="3738884"/>
            <a:chExt cx="68686" cy="358367"/>
          </a:xfrm>
        </p:grpSpPr>
        <p:sp>
          <p:nvSpPr>
            <p:cNvPr id="529" name="Google Shape;529;p49"/>
            <p:cNvSpPr/>
            <p:nvPr/>
          </p:nvSpPr>
          <p:spPr>
            <a:xfrm>
              <a:off x="4353857" y="3884856"/>
              <a:ext cx="68368" cy="68363"/>
            </a:xfrm>
            <a:custGeom>
              <a:avLst/>
              <a:gdLst/>
              <a:ahLst/>
              <a:cxnLst/>
              <a:rect l="l" t="t" r="r" b="b"/>
              <a:pathLst>
                <a:path w="1938" h="1938" extrusionOk="0">
                  <a:moveTo>
                    <a:pt x="970" y="149"/>
                  </a:moveTo>
                  <a:cubicBezTo>
                    <a:pt x="1421" y="149"/>
                    <a:pt x="1789" y="517"/>
                    <a:pt x="1789" y="969"/>
                  </a:cubicBezTo>
                  <a:cubicBezTo>
                    <a:pt x="1789" y="1421"/>
                    <a:pt x="1421" y="1788"/>
                    <a:pt x="970" y="1788"/>
                  </a:cubicBezTo>
                  <a:cubicBezTo>
                    <a:pt x="517" y="1788"/>
                    <a:pt x="150" y="1421"/>
                    <a:pt x="150" y="969"/>
                  </a:cubicBezTo>
                  <a:cubicBezTo>
                    <a:pt x="150" y="517"/>
                    <a:pt x="517" y="149"/>
                    <a:pt x="970" y="149"/>
                  </a:cubicBezTo>
                  <a:close/>
                  <a:moveTo>
                    <a:pt x="970" y="0"/>
                  </a:moveTo>
                  <a:cubicBezTo>
                    <a:pt x="435" y="0"/>
                    <a:pt x="0" y="435"/>
                    <a:pt x="0" y="969"/>
                  </a:cubicBezTo>
                  <a:cubicBezTo>
                    <a:pt x="0" y="1503"/>
                    <a:pt x="435" y="1938"/>
                    <a:pt x="970" y="1938"/>
                  </a:cubicBezTo>
                  <a:cubicBezTo>
                    <a:pt x="1503" y="1938"/>
                    <a:pt x="1938" y="1503"/>
                    <a:pt x="1938" y="969"/>
                  </a:cubicBezTo>
                  <a:cubicBezTo>
                    <a:pt x="1938" y="435"/>
                    <a:pt x="1503"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9"/>
            <p:cNvSpPr/>
            <p:nvPr/>
          </p:nvSpPr>
          <p:spPr>
            <a:xfrm>
              <a:off x="4359431" y="4034108"/>
              <a:ext cx="63111" cy="63142"/>
            </a:xfrm>
            <a:custGeom>
              <a:avLst/>
              <a:gdLst/>
              <a:ahLst/>
              <a:cxnLst/>
              <a:rect l="l" t="t" r="r" b="b"/>
              <a:pathLst>
                <a:path w="1789" h="1790" extrusionOk="0">
                  <a:moveTo>
                    <a:pt x="895" y="0"/>
                  </a:moveTo>
                  <a:cubicBezTo>
                    <a:pt x="401" y="0"/>
                    <a:pt x="0" y="401"/>
                    <a:pt x="0" y="895"/>
                  </a:cubicBezTo>
                  <a:cubicBezTo>
                    <a:pt x="0" y="1389"/>
                    <a:pt x="401" y="1790"/>
                    <a:pt x="895" y="1790"/>
                  </a:cubicBezTo>
                  <a:cubicBezTo>
                    <a:pt x="1389" y="1790"/>
                    <a:pt x="1788" y="1389"/>
                    <a:pt x="1788" y="895"/>
                  </a:cubicBezTo>
                  <a:cubicBezTo>
                    <a:pt x="1788" y="401"/>
                    <a:pt x="1389" y="0"/>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9"/>
            <p:cNvSpPr/>
            <p:nvPr/>
          </p:nvSpPr>
          <p:spPr>
            <a:xfrm>
              <a:off x="4356503" y="3738884"/>
              <a:ext cx="63111" cy="63107"/>
            </a:xfrm>
            <a:custGeom>
              <a:avLst/>
              <a:gdLst/>
              <a:ahLst/>
              <a:cxnLst/>
              <a:rect l="l" t="t" r="r" b="b"/>
              <a:pathLst>
                <a:path w="1789" h="1789" extrusionOk="0">
                  <a:moveTo>
                    <a:pt x="895" y="1"/>
                  </a:moveTo>
                  <a:cubicBezTo>
                    <a:pt x="401" y="1"/>
                    <a:pt x="0" y="401"/>
                    <a:pt x="0" y="894"/>
                  </a:cubicBezTo>
                  <a:cubicBezTo>
                    <a:pt x="0" y="1388"/>
                    <a:pt x="401" y="1789"/>
                    <a:pt x="895" y="1789"/>
                  </a:cubicBezTo>
                  <a:cubicBezTo>
                    <a:pt x="1389" y="1789"/>
                    <a:pt x="1788" y="1388"/>
                    <a:pt x="1788" y="894"/>
                  </a:cubicBezTo>
                  <a:cubicBezTo>
                    <a:pt x="1788"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456;p45"/>
          <p:cNvSpPr/>
          <p:nvPr/>
        </p:nvSpPr>
        <p:spPr>
          <a:xfrm>
            <a:off x="2452835" y="2418208"/>
            <a:ext cx="4468104" cy="648842"/>
          </a:xfrm>
          <a:prstGeom prst="roundRect">
            <a:avLst>
              <a:gd name="adj" fmla="val 50000"/>
            </a:avLst>
          </a:prstGeom>
          <a:ln w="28575">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600" b="1" smtClean="0"/>
              <a:t>Hệ thống làm mát</a:t>
            </a:r>
            <a:endParaRPr sz="2600" b="1"/>
          </a:p>
        </p:txBody>
      </p:sp>
      <p:sp>
        <p:nvSpPr>
          <p:cNvPr id="18" name="Oval 17"/>
          <p:cNvSpPr/>
          <p:nvPr/>
        </p:nvSpPr>
        <p:spPr>
          <a:xfrm>
            <a:off x="4180459" y="1251163"/>
            <a:ext cx="1012856" cy="898966"/>
          </a:xfrm>
          <a:prstGeom prst="ellipse">
            <a:avLst/>
          </a:prstGeom>
          <a:solidFill>
            <a:srgbClr val="FD624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smtClean="0">
                <a:solidFill>
                  <a:schemeClr val="accent6"/>
                </a:solidFill>
              </a:rPr>
              <a:t>II</a:t>
            </a:r>
            <a:endParaRPr lang="en-US" sz="3300" b="1">
              <a:solidFill>
                <a:schemeClr val="accent6"/>
              </a:solidFill>
            </a:endParaRPr>
          </a:p>
        </p:txBody>
      </p:sp>
    </p:spTree>
    <p:extLst>
      <p:ext uri="{BB962C8B-B14F-4D97-AF65-F5344CB8AC3E}">
        <p14:creationId xmlns:p14="http://schemas.microsoft.com/office/powerpoint/2010/main" val="182066409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250829" y="-503721"/>
            <a:ext cx="4642339" cy="1026941"/>
          </a:xfrm>
          <a:prstGeom prst="roundRect">
            <a:avLst/>
          </a:prstGeom>
          <a:solidFill>
            <a:srgbClr val="FD6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C1B5006-4CA2-FB03-33F4-DF3C8F5CAF72}"/>
              </a:ext>
            </a:extLst>
          </p:cNvPr>
          <p:cNvSpPr txBox="1"/>
          <p:nvPr/>
        </p:nvSpPr>
        <p:spPr>
          <a:xfrm>
            <a:off x="2082799" y="0"/>
            <a:ext cx="4978400" cy="523220"/>
          </a:xfrm>
          <a:prstGeom prst="rect">
            <a:avLst/>
          </a:prstGeom>
          <a:noFill/>
        </p:spPr>
        <p:txBody>
          <a:bodyPr wrap="square" rtlCol="0">
            <a:spAutoFit/>
          </a:bodyPr>
          <a:lstStyle/>
          <a:p>
            <a:pPr algn="ctr"/>
            <a:r>
              <a:rPr lang="en-US" sz="2800" b="1" smtClean="0">
                <a:solidFill>
                  <a:schemeClr val="accent6"/>
                </a:solidFill>
              </a:rPr>
              <a:t>II. HỆ THỐNG LÀM MÁT</a:t>
            </a:r>
            <a:endParaRPr lang="en-US" sz="2800" b="1">
              <a:solidFill>
                <a:schemeClr val="accent6"/>
              </a:solidFill>
            </a:endParaRPr>
          </a:p>
        </p:txBody>
      </p:sp>
      <p:sp>
        <p:nvSpPr>
          <p:cNvPr id="23" name="Rounded Rectangle 22"/>
          <p:cNvSpPr/>
          <p:nvPr/>
        </p:nvSpPr>
        <p:spPr>
          <a:xfrm>
            <a:off x="-239152" y="684524"/>
            <a:ext cx="2184066" cy="510864"/>
          </a:xfrm>
          <a:prstGeom prst="roundRect">
            <a:avLst>
              <a:gd name="adj" fmla="val 24468"/>
            </a:avLst>
          </a:prstGeom>
          <a:solidFill>
            <a:srgbClr val="9C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C1B5006-4CA2-FB03-33F4-DF3C8F5CAF72}"/>
              </a:ext>
            </a:extLst>
          </p:cNvPr>
          <p:cNvSpPr txBox="1"/>
          <p:nvPr/>
        </p:nvSpPr>
        <p:spPr>
          <a:xfrm>
            <a:off x="0" y="709123"/>
            <a:ext cx="1944914" cy="461665"/>
          </a:xfrm>
          <a:prstGeom prst="rect">
            <a:avLst/>
          </a:prstGeom>
          <a:noFill/>
        </p:spPr>
        <p:txBody>
          <a:bodyPr wrap="square" rtlCol="0">
            <a:spAutoFit/>
          </a:bodyPr>
          <a:lstStyle/>
          <a:p>
            <a:r>
              <a:rPr lang="en-US" sz="2400" b="1" smtClean="0"/>
              <a:t>1. Nhiệm vụ</a:t>
            </a:r>
            <a:endParaRPr lang="en-US" sz="2400" b="1"/>
          </a:p>
        </p:txBody>
      </p:sp>
      <p:grpSp>
        <p:nvGrpSpPr>
          <p:cNvPr id="11" name="Group 10"/>
          <p:cNvGrpSpPr/>
          <p:nvPr/>
        </p:nvGrpSpPr>
        <p:grpSpPr>
          <a:xfrm>
            <a:off x="717142" y="1170788"/>
            <a:ext cx="7709712" cy="1736220"/>
            <a:chOff x="936172" y="1602064"/>
            <a:chExt cx="7709712" cy="1736220"/>
          </a:xfrm>
        </p:grpSpPr>
        <p:sp>
          <p:nvSpPr>
            <p:cNvPr id="12" name="Rounded Rectangle 11"/>
            <p:cNvSpPr/>
            <p:nvPr/>
          </p:nvSpPr>
          <p:spPr>
            <a:xfrm>
              <a:off x="936172" y="1955799"/>
              <a:ext cx="7709712" cy="1382485"/>
            </a:xfrm>
            <a:prstGeom prst="roundRect">
              <a:avLst/>
            </a:prstGeom>
            <a:solidFill>
              <a:schemeClr val="accent6"/>
            </a:solidFill>
            <a:ln w="28575">
              <a:solidFill>
                <a:srgbClr val="FD6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0000"/>
                  </a:solidFill>
                </a:rPr>
                <a:t>Thảo luận theo nhóm đôi, đọc nội dung mục II.1 và trả lời câu hỏi:</a:t>
              </a:r>
            </a:p>
            <a:p>
              <a:pPr algn="ctr">
                <a:lnSpc>
                  <a:spcPct val="150000"/>
                </a:lnSpc>
              </a:pPr>
              <a:r>
                <a:rPr lang="vi-VN" sz="2000" i="1">
                  <a:solidFill>
                    <a:srgbClr val="000000"/>
                  </a:solidFill>
                </a:rPr>
                <a:t>Nêu nhiệm vụ của hệ thống làm mát.</a:t>
              </a:r>
              <a:endParaRPr lang="en-US" sz="2000" i="1">
                <a:solidFill>
                  <a:srgbClr val="000000"/>
                </a:solidFill>
              </a:endParaRPr>
            </a:p>
          </p:txBody>
        </p:sp>
        <p:pic>
          <p:nvPicPr>
            <p:cNvPr id="13" name="Picture 12"/>
            <p:cNvPicPr>
              <a:picLocks noChangeAspect="1"/>
            </p:cNvPicPr>
            <p:nvPr/>
          </p:nvPicPr>
          <p:blipFill>
            <a:blip r:embed="rId2"/>
            <a:stretch>
              <a:fillRect/>
            </a:stretch>
          </p:blipFill>
          <p:spPr>
            <a:xfrm>
              <a:off x="4293957" y="1602064"/>
              <a:ext cx="994142" cy="539461"/>
            </a:xfrm>
            <a:prstGeom prst="rect">
              <a:avLst/>
            </a:prstGeom>
          </p:spPr>
        </p:pic>
      </p:grpSp>
      <p:grpSp>
        <p:nvGrpSpPr>
          <p:cNvPr id="14" name="Group 13"/>
          <p:cNvGrpSpPr/>
          <p:nvPr/>
        </p:nvGrpSpPr>
        <p:grpSpPr>
          <a:xfrm>
            <a:off x="2082799" y="3260743"/>
            <a:ext cx="6727372" cy="1387727"/>
            <a:chOff x="290791" y="5362615"/>
            <a:chExt cx="6819626" cy="1387727"/>
          </a:xfrm>
        </p:grpSpPr>
        <p:sp>
          <p:nvSpPr>
            <p:cNvPr id="15" name="Right Arrow 14"/>
            <p:cNvSpPr/>
            <p:nvPr/>
          </p:nvSpPr>
          <p:spPr>
            <a:xfrm>
              <a:off x="290791" y="5828985"/>
              <a:ext cx="453183" cy="45498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65344" y="5362615"/>
              <a:ext cx="6145073" cy="1387727"/>
            </a:xfrm>
            <a:prstGeom prst="roundRect">
              <a:avLst>
                <a:gd name="adj" fmla="val 13120"/>
              </a:avLst>
            </a:prstGeom>
            <a:solidFill>
              <a:srgbClr val="E3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i="1">
                  <a:solidFill>
                    <a:srgbClr val="000000"/>
                  </a:solidFill>
                </a:rPr>
                <a:t>N</a:t>
              </a:r>
              <a:r>
                <a:rPr lang="vi-VN" sz="2000" b="1" i="1" smtClean="0">
                  <a:solidFill>
                    <a:srgbClr val="000000"/>
                  </a:solidFill>
                </a:rPr>
                <a:t>hiệm vụ</a:t>
              </a:r>
              <a:r>
                <a:rPr lang="en-US" sz="2000" b="1" i="1" smtClean="0">
                  <a:solidFill>
                    <a:srgbClr val="000000"/>
                  </a:solidFill>
                </a:rPr>
                <a:t>:</a:t>
              </a:r>
              <a:r>
                <a:rPr lang="vi-VN" sz="2000" b="1" i="1" smtClean="0">
                  <a:solidFill>
                    <a:srgbClr val="000000"/>
                  </a:solidFill>
                </a:rPr>
                <a:t> </a:t>
              </a:r>
              <a:r>
                <a:rPr lang="vi-VN" sz="2000" smtClean="0">
                  <a:solidFill>
                    <a:srgbClr val="000000"/>
                  </a:solidFill>
                </a:rPr>
                <a:t>giữ </a:t>
              </a:r>
              <a:r>
                <a:rPr lang="vi-VN" sz="2000">
                  <a:solidFill>
                    <a:srgbClr val="000000"/>
                  </a:solidFill>
                </a:rPr>
                <a:t>cho nhiệt độ các chi tiết của động cơ không vượt quá giới hạn cho phép khi làm việc.</a:t>
              </a:r>
              <a:endParaRPr lang="en-US" sz="2000">
                <a:solidFill>
                  <a:srgbClr val="000000"/>
                </a:solidFill>
              </a:endParaRPr>
            </a:p>
          </p:txBody>
        </p:sp>
      </p:grpSp>
    </p:spTree>
    <p:extLst>
      <p:ext uri="{BB962C8B-B14F-4D97-AF65-F5344CB8AC3E}">
        <p14:creationId xmlns:p14="http://schemas.microsoft.com/office/powerpoint/2010/main" val="38267030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out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out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p:bldP spid="23"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250829" y="-503721"/>
            <a:ext cx="4642339" cy="1026941"/>
          </a:xfrm>
          <a:prstGeom prst="roundRect">
            <a:avLst/>
          </a:prstGeom>
          <a:solidFill>
            <a:srgbClr val="FD6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C1B5006-4CA2-FB03-33F4-DF3C8F5CAF72}"/>
              </a:ext>
            </a:extLst>
          </p:cNvPr>
          <p:cNvSpPr txBox="1"/>
          <p:nvPr/>
        </p:nvSpPr>
        <p:spPr>
          <a:xfrm>
            <a:off x="2082799" y="0"/>
            <a:ext cx="4978400" cy="523220"/>
          </a:xfrm>
          <a:prstGeom prst="rect">
            <a:avLst/>
          </a:prstGeom>
          <a:noFill/>
        </p:spPr>
        <p:txBody>
          <a:bodyPr wrap="square" rtlCol="0">
            <a:spAutoFit/>
          </a:bodyPr>
          <a:lstStyle/>
          <a:p>
            <a:pPr algn="ctr"/>
            <a:r>
              <a:rPr lang="en-US" sz="2800" b="1" smtClean="0">
                <a:solidFill>
                  <a:schemeClr val="accent6"/>
                </a:solidFill>
              </a:rPr>
              <a:t>II. HỆ THỐNG LÀM MÁT</a:t>
            </a:r>
            <a:endParaRPr lang="en-US" sz="2800" b="1">
              <a:solidFill>
                <a:schemeClr val="accent6"/>
              </a:solidFill>
            </a:endParaRPr>
          </a:p>
        </p:txBody>
      </p:sp>
      <p:sp>
        <p:nvSpPr>
          <p:cNvPr id="23" name="Rounded Rectangle 22"/>
          <p:cNvSpPr/>
          <p:nvPr/>
        </p:nvSpPr>
        <p:spPr>
          <a:xfrm>
            <a:off x="-239152" y="684524"/>
            <a:ext cx="2184066" cy="510864"/>
          </a:xfrm>
          <a:prstGeom prst="roundRect">
            <a:avLst>
              <a:gd name="adj" fmla="val 24468"/>
            </a:avLst>
          </a:prstGeom>
          <a:solidFill>
            <a:srgbClr val="9C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C1B5006-4CA2-FB03-33F4-DF3C8F5CAF72}"/>
              </a:ext>
            </a:extLst>
          </p:cNvPr>
          <p:cNvSpPr txBox="1"/>
          <p:nvPr/>
        </p:nvSpPr>
        <p:spPr>
          <a:xfrm>
            <a:off x="0" y="709123"/>
            <a:ext cx="1944914" cy="461665"/>
          </a:xfrm>
          <a:prstGeom prst="rect">
            <a:avLst/>
          </a:prstGeom>
          <a:noFill/>
        </p:spPr>
        <p:txBody>
          <a:bodyPr wrap="square" rtlCol="0">
            <a:spAutoFit/>
          </a:bodyPr>
          <a:lstStyle/>
          <a:p>
            <a:r>
              <a:rPr lang="en-US" sz="2400" b="1" smtClean="0"/>
              <a:t>2. Phân loại</a:t>
            </a:r>
            <a:endParaRPr lang="en-US" sz="2400" b="1"/>
          </a:p>
        </p:txBody>
      </p:sp>
      <p:graphicFrame>
        <p:nvGraphicFramePr>
          <p:cNvPr id="2" name="Diagram 1"/>
          <p:cNvGraphicFramePr/>
          <p:nvPr>
            <p:extLst>
              <p:ext uri="{D42A27DB-BD31-4B8C-83A1-F6EECF244321}">
                <p14:modId xmlns:p14="http://schemas.microsoft.com/office/powerpoint/2010/main" val="98221101"/>
              </p:ext>
            </p:extLst>
          </p:nvPr>
        </p:nvGraphicFramePr>
        <p:xfrm>
          <a:off x="159655" y="1219987"/>
          <a:ext cx="8824685" cy="3654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735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out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Graphic spid="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250829" y="-503721"/>
            <a:ext cx="4642339" cy="1026941"/>
          </a:xfrm>
          <a:prstGeom prst="roundRect">
            <a:avLst/>
          </a:prstGeom>
          <a:solidFill>
            <a:srgbClr val="FD6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C1B5006-4CA2-FB03-33F4-DF3C8F5CAF72}"/>
              </a:ext>
            </a:extLst>
          </p:cNvPr>
          <p:cNvSpPr txBox="1"/>
          <p:nvPr/>
        </p:nvSpPr>
        <p:spPr>
          <a:xfrm>
            <a:off x="2082799" y="0"/>
            <a:ext cx="4978400" cy="523220"/>
          </a:xfrm>
          <a:prstGeom prst="rect">
            <a:avLst/>
          </a:prstGeom>
          <a:noFill/>
        </p:spPr>
        <p:txBody>
          <a:bodyPr wrap="square" rtlCol="0">
            <a:spAutoFit/>
          </a:bodyPr>
          <a:lstStyle/>
          <a:p>
            <a:pPr algn="ctr"/>
            <a:r>
              <a:rPr lang="en-US" sz="2800" b="1" smtClean="0">
                <a:solidFill>
                  <a:schemeClr val="accent6"/>
                </a:solidFill>
              </a:rPr>
              <a:t>II. HỆ THỐNG LÀM MÁT</a:t>
            </a:r>
            <a:endParaRPr lang="en-US" sz="2800" b="1">
              <a:solidFill>
                <a:schemeClr val="accent6"/>
              </a:solidFill>
            </a:endParaRPr>
          </a:p>
        </p:txBody>
      </p:sp>
      <p:sp>
        <p:nvSpPr>
          <p:cNvPr id="23" name="Rounded Rectangle 22"/>
          <p:cNvSpPr/>
          <p:nvPr/>
        </p:nvSpPr>
        <p:spPr>
          <a:xfrm>
            <a:off x="-239152" y="684524"/>
            <a:ext cx="6712522" cy="510864"/>
          </a:xfrm>
          <a:prstGeom prst="roundRect">
            <a:avLst>
              <a:gd name="adj" fmla="val 24468"/>
            </a:avLst>
          </a:prstGeom>
          <a:solidFill>
            <a:srgbClr val="9C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C1B5006-4CA2-FB03-33F4-DF3C8F5CAF72}"/>
              </a:ext>
            </a:extLst>
          </p:cNvPr>
          <p:cNvSpPr txBox="1"/>
          <p:nvPr/>
        </p:nvSpPr>
        <p:spPr>
          <a:xfrm>
            <a:off x="-1" y="709123"/>
            <a:ext cx="6473371" cy="461665"/>
          </a:xfrm>
          <a:prstGeom prst="rect">
            <a:avLst/>
          </a:prstGeom>
          <a:noFill/>
        </p:spPr>
        <p:txBody>
          <a:bodyPr wrap="square" rtlCol="0">
            <a:spAutoFit/>
          </a:bodyPr>
          <a:lstStyle/>
          <a:p>
            <a:r>
              <a:rPr lang="vi-VN" sz="2400" b="1"/>
              <a:t>3. Hệ thống làm mát tuần hoàn cưỡng bức</a:t>
            </a:r>
            <a:endParaRPr lang="en-US" sz="2400" b="1"/>
          </a:p>
        </p:txBody>
      </p:sp>
      <p:grpSp>
        <p:nvGrpSpPr>
          <p:cNvPr id="7" name="Group 6"/>
          <p:cNvGrpSpPr/>
          <p:nvPr/>
        </p:nvGrpSpPr>
        <p:grpSpPr>
          <a:xfrm>
            <a:off x="4233520" y="1615157"/>
            <a:ext cx="4054138" cy="3117971"/>
            <a:chOff x="1454815" y="1476025"/>
            <a:chExt cx="4054138" cy="3117971"/>
          </a:xfrm>
        </p:grpSpPr>
        <p:sp>
          <p:nvSpPr>
            <p:cNvPr id="8" name="Rounded Rectangular Callout 7"/>
            <p:cNvSpPr/>
            <p:nvPr/>
          </p:nvSpPr>
          <p:spPr>
            <a:xfrm>
              <a:off x="1454815" y="1476025"/>
              <a:ext cx="4054138" cy="2145057"/>
            </a:xfrm>
            <a:prstGeom prst="wedgeRoundRectCallout">
              <a:avLst/>
            </a:prstGeom>
            <a:solidFill>
              <a:schemeClr val="accent6"/>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i="1">
                  <a:solidFill>
                    <a:srgbClr val="000000"/>
                  </a:solidFill>
                </a:rPr>
                <a:t>Quan sát hình 20.2, chỉ ra các bộ phận chính và nguyên lí làm việc của hệ thống làm mát tuần hoàn cưỡng bức.</a:t>
              </a:r>
            </a:p>
          </p:txBody>
        </p:sp>
        <p:pic>
          <p:nvPicPr>
            <p:cNvPr id="9" name="Picture 27"/>
            <p:cNvPicPr>
              <a:picLocks noChangeAspect="1"/>
            </p:cNvPicPr>
            <p:nvPr/>
          </p:nvPicPr>
          <p:blipFill>
            <a:blip r:embed="rId2"/>
            <a:srcRect/>
            <a:stretch>
              <a:fillRect/>
            </a:stretch>
          </p:blipFill>
          <p:spPr>
            <a:xfrm>
              <a:off x="4096293" y="3054570"/>
              <a:ext cx="1089143" cy="1539426"/>
            </a:xfrm>
            <a:prstGeom prst="rect">
              <a:avLst/>
            </a:prstGeom>
          </p:spPr>
        </p:pic>
      </p:grpSp>
      <p:pic>
        <p:nvPicPr>
          <p:cNvPr id="10" name="Picture 9"/>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633" t="14074" r="9887" b="42222"/>
          <a:stretch/>
        </p:blipFill>
        <p:spPr>
          <a:xfrm>
            <a:off x="655559" y="1615157"/>
            <a:ext cx="3399587" cy="2180170"/>
          </a:xfrm>
          <a:prstGeom prst="rect">
            <a:avLst/>
          </a:prstGeom>
        </p:spPr>
      </p:pic>
    </p:spTree>
    <p:extLst>
      <p:ext uri="{BB962C8B-B14F-4D97-AF65-F5344CB8AC3E}">
        <p14:creationId xmlns:p14="http://schemas.microsoft.com/office/powerpoint/2010/main" val="18281138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7"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250829" y="-503721"/>
            <a:ext cx="4642339" cy="1026941"/>
          </a:xfrm>
          <a:prstGeom prst="roundRect">
            <a:avLst/>
          </a:prstGeom>
          <a:solidFill>
            <a:srgbClr val="FD6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C1B5006-4CA2-FB03-33F4-DF3C8F5CAF72}"/>
              </a:ext>
            </a:extLst>
          </p:cNvPr>
          <p:cNvSpPr txBox="1"/>
          <p:nvPr/>
        </p:nvSpPr>
        <p:spPr>
          <a:xfrm>
            <a:off x="2082799" y="0"/>
            <a:ext cx="4978400" cy="523220"/>
          </a:xfrm>
          <a:prstGeom prst="rect">
            <a:avLst/>
          </a:prstGeom>
          <a:noFill/>
        </p:spPr>
        <p:txBody>
          <a:bodyPr wrap="square" rtlCol="0">
            <a:spAutoFit/>
          </a:bodyPr>
          <a:lstStyle/>
          <a:p>
            <a:pPr algn="ctr"/>
            <a:r>
              <a:rPr lang="en-US" sz="2800" b="1" smtClean="0">
                <a:solidFill>
                  <a:schemeClr val="accent6"/>
                </a:solidFill>
              </a:rPr>
              <a:t>II. HỆ THỐNG LÀM MÁT</a:t>
            </a:r>
            <a:endParaRPr lang="en-US" sz="2800" b="1">
              <a:solidFill>
                <a:schemeClr val="accent6"/>
              </a:solidFill>
            </a:endParaRPr>
          </a:p>
        </p:txBody>
      </p:sp>
      <p:sp>
        <p:nvSpPr>
          <p:cNvPr id="23" name="Rounded Rectangle 22"/>
          <p:cNvSpPr/>
          <p:nvPr/>
        </p:nvSpPr>
        <p:spPr>
          <a:xfrm>
            <a:off x="-239152" y="684524"/>
            <a:ext cx="6712522" cy="510864"/>
          </a:xfrm>
          <a:prstGeom prst="roundRect">
            <a:avLst>
              <a:gd name="adj" fmla="val 24468"/>
            </a:avLst>
          </a:prstGeom>
          <a:solidFill>
            <a:srgbClr val="9C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C1B5006-4CA2-FB03-33F4-DF3C8F5CAF72}"/>
              </a:ext>
            </a:extLst>
          </p:cNvPr>
          <p:cNvSpPr txBox="1"/>
          <p:nvPr/>
        </p:nvSpPr>
        <p:spPr>
          <a:xfrm>
            <a:off x="-1" y="709123"/>
            <a:ext cx="6473371" cy="461665"/>
          </a:xfrm>
          <a:prstGeom prst="rect">
            <a:avLst/>
          </a:prstGeom>
          <a:noFill/>
        </p:spPr>
        <p:txBody>
          <a:bodyPr wrap="square" rtlCol="0">
            <a:spAutoFit/>
          </a:bodyPr>
          <a:lstStyle/>
          <a:p>
            <a:r>
              <a:rPr lang="vi-VN" sz="2400" b="1"/>
              <a:t>3. Hệ thống làm mát tuần hoàn cưỡng bức</a:t>
            </a:r>
            <a:endParaRPr lang="en-US" sz="2400" b="1"/>
          </a:p>
        </p:txBody>
      </p:sp>
      <p:sp>
        <p:nvSpPr>
          <p:cNvPr id="11" name="TextBox 10">
            <a:extLst>
              <a:ext uri="{FF2B5EF4-FFF2-40B4-BE49-F238E27FC236}">
                <a16:creationId xmlns:a16="http://schemas.microsoft.com/office/drawing/2014/main" id="{AC1B5006-4CA2-FB03-33F4-DF3C8F5CAF72}"/>
              </a:ext>
            </a:extLst>
          </p:cNvPr>
          <p:cNvSpPr txBox="1"/>
          <p:nvPr/>
        </p:nvSpPr>
        <p:spPr>
          <a:xfrm>
            <a:off x="181429" y="1356692"/>
            <a:ext cx="1676400" cy="461665"/>
          </a:xfrm>
          <a:prstGeom prst="rect">
            <a:avLst/>
          </a:prstGeom>
          <a:noFill/>
        </p:spPr>
        <p:txBody>
          <a:bodyPr wrap="square" rtlCol="0">
            <a:spAutoFit/>
          </a:bodyPr>
          <a:lstStyle/>
          <a:p>
            <a:r>
              <a:rPr lang="en-US" sz="2400" b="1" smtClean="0">
                <a:solidFill>
                  <a:srgbClr val="C00000"/>
                </a:solidFill>
              </a:rPr>
              <a:t>a) Cấu tạo</a:t>
            </a:r>
            <a:endParaRPr lang="en-US" sz="2400" b="1">
              <a:solidFill>
                <a:srgbClr val="C00000"/>
              </a:solidFill>
            </a:endParaRPr>
          </a:p>
        </p:txBody>
      </p:sp>
      <p:grpSp>
        <p:nvGrpSpPr>
          <p:cNvPr id="12" name="Group 11"/>
          <p:cNvGrpSpPr/>
          <p:nvPr/>
        </p:nvGrpSpPr>
        <p:grpSpPr>
          <a:xfrm>
            <a:off x="705783" y="1979661"/>
            <a:ext cx="3935324" cy="2870655"/>
            <a:chOff x="364983" y="5362615"/>
            <a:chExt cx="3989290" cy="2870655"/>
          </a:xfrm>
        </p:grpSpPr>
        <p:sp>
          <p:nvSpPr>
            <p:cNvPr id="13" name="Right Arrow 12"/>
            <p:cNvSpPr/>
            <p:nvPr/>
          </p:nvSpPr>
          <p:spPr>
            <a:xfrm>
              <a:off x="364983" y="6478732"/>
              <a:ext cx="453183" cy="45498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65345" y="5362615"/>
              <a:ext cx="3388928" cy="2870655"/>
            </a:xfrm>
            <a:prstGeom prst="roundRect">
              <a:avLst>
                <a:gd name="adj" fmla="val 13120"/>
              </a:avLst>
            </a:prstGeom>
            <a:solidFill>
              <a:srgbClr val="E3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i="1">
                  <a:solidFill>
                    <a:srgbClr val="000000"/>
                  </a:solidFill>
                </a:rPr>
                <a:t>Các bộ phận chính của hệ thống làm mát tuần hoàn cưỡng </a:t>
              </a:r>
              <a:r>
                <a:rPr lang="vi-VN" sz="2000" b="1" i="1" smtClean="0">
                  <a:solidFill>
                    <a:srgbClr val="000000"/>
                  </a:solidFill>
                </a:rPr>
                <a:t>bức</a:t>
              </a:r>
              <a:r>
                <a:rPr lang="en-US" sz="2000" b="1" i="1" smtClean="0">
                  <a:solidFill>
                    <a:srgbClr val="000000"/>
                  </a:solidFill>
                </a:rPr>
                <a:t>: </a:t>
              </a:r>
              <a:r>
                <a:rPr lang="vi-VN" sz="2000" smtClean="0">
                  <a:solidFill>
                    <a:srgbClr val="000000"/>
                  </a:solidFill>
                </a:rPr>
                <a:t>bơm </a:t>
              </a:r>
              <a:r>
                <a:rPr lang="vi-VN" sz="2000">
                  <a:solidFill>
                    <a:srgbClr val="000000"/>
                  </a:solidFill>
                </a:rPr>
                <a:t>nước, két nước, quạt gió, van hằng nhiệt và các đường ống nước.</a:t>
              </a:r>
              <a:endParaRPr lang="en-US" sz="2000">
                <a:solidFill>
                  <a:srgbClr val="000000"/>
                </a:solidFill>
              </a:endParaRPr>
            </a:p>
          </p:txBody>
        </p:sp>
      </p:grpSp>
      <p:pic>
        <p:nvPicPr>
          <p:cNvPr id="15" name="Picture 1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633" t="14074" r="9887" b="42222"/>
          <a:stretch/>
        </p:blipFill>
        <p:spPr>
          <a:xfrm>
            <a:off x="4862377" y="1818357"/>
            <a:ext cx="4061582" cy="2604710"/>
          </a:xfrm>
          <a:prstGeom prst="rect">
            <a:avLst/>
          </a:prstGeom>
        </p:spPr>
      </p:pic>
    </p:spTree>
    <p:extLst>
      <p:ext uri="{BB962C8B-B14F-4D97-AF65-F5344CB8AC3E}">
        <p14:creationId xmlns:p14="http://schemas.microsoft.com/office/powerpoint/2010/main" val="32287290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childTnLst>
                          </p:cTn>
                        </p:par>
                        <p:par>
                          <p:cTn id="13" fill="hold">
                            <p:stCondLst>
                              <p:cond delay="500"/>
                            </p:stCondLst>
                            <p:childTnLst>
                              <p:par>
                                <p:cTn id="14" presetID="17" presetClass="entr" presetSubtype="1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0" name="Google Shape;922;p32"/>
          <p:cNvSpPr txBox="1">
            <a:spLocks noGrp="1"/>
          </p:cNvSpPr>
          <p:nvPr>
            <p:ph type="title"/>
          </p:nvPr>
        </p:nvSpPr>
        <p:spPr>
          <a:xfrm>
            <a:off x="781242" y="37364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smtClean="0">
                <a:solidFill>
                  <a:schemeClr val="tx1"/>
                </a:solidFill>
              </a:rPr>
              <a:t>KHỞI ĐỘNG</a:t>
            </a:r>
            <a:endParaRPr sz="3000" b="1">
              <a:solidFill>
                <a:schemeClr val="tx1"/>
              </a:solidFill>
            </a:endParaRPr>
          </a:p>
        </p:txBody>
      </p:sp>
      <p:sp>
        <p:nvSpPr>
          <p:cNvPr id="42" name="Rounded Rectangle 41"/>
          <p:cNvSpPr/>
          <p:nvPr/>
        </p:nvSpPr>
        <p:spPr>
          <a:xfrm>
            <a:off x="1523062" y="1244264"/>
            <a:ext cx="6214734" cy="1225868"/>
          </a:xfrm>
          <a:prstGeom prst="roundRect">
            <a:avLst/>
          </a:prstGeom>
          <a:solidFill>
            <a:schemeClr val="tx2">
              <a:lumMod val="20000"/>
              <a:lumOff val="80000"/>
            </a:schemeClr>
          </a:solidFill>
          <a:ln>
            <a:solidFill>
              <a:srgbClr val="0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50000"/>
              </a:lnSpc>
            </a:pPr>
            <a:r>
              <a:rPr lang="vi-VN" sz="2200" i="1"/>
              <a:t>Vì sao trên động cơ phải có </a:t>
            </a:r>
            <a:endParaRPr lang="en-US" sz="2200" i="1" smtClean="0"/>
          </a:p>
          <a:p>
            <a:pPr algn="ctr">
              <a:lnSpc>
                <a:spcPct val="150000"/>
              </a:lnSpc>
            </a:pPr>
            <a:r>
              <a:rPr lang="vi-VN" sz="2200" i="1" smtClean="0"/>
              <a:t>hệ </a:t>
            </a:r>
            <a:r>
              <a:rPr lang="vi-VN" sz="2200" i="1"/>
              <a:t>thống bôi trơn và hệ thống làm mát?</a:t>
            </a:r>
            <a:endParaRPr lang="en-US" sz="2200" i="1"/>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433" y="2298619"/>
            <a:ext cx="2845991" cy="2845991"/>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250829" y="-503721"/>
            <a:ext cx="4642339" cy="1026941"/>
          </a:xfrm>
          <a:prstGeom prst="roundRect">
            <a:avLst/>
          </a:prstGeom>
          <a:solidFill>
            <a:srgbClr val="FD6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C1B5006-4CA2-FB03-33F4-DF3C8F5CAF72}"/>
              </a:ext>
            </a:extLst>
          </p:cNvPr>
          <p:cNvSpPr txBox="1"/>
          <p:nvPr/>
        </p:nvSpPr>
        <p:spPr>
          <a:xfrm>
            <a:off x="2082799" y="0"/>
            <a:ext cx="4978400" cy="523220"/>
          </a:xfrm>
          <a:prstGeom prst="rect">
            <a:avLst/>
          </a:prstGeom>
          <a:noFill/>
        </p:spPr>
        <p:txBody>
          <a:bodyPr wrap="square" rtlCol="0">
            <a:spAutoFit/>
          </a:bodyPr>
          <a:lstStyle/>
          <a:p>
            <a:pPr algn="ctr"/>
            <a:r>
              <a:rPr lang="en-US" sz="2800" b="1" smtClean="0">
                <a:solidFill>
                  <a:schemeClr val="accent6"/>
                </a:solidFill>
              </a:rPr>
              <a:t>II. HỆ THỐNG LÀM MÁT</a:t>
            </a:r>
            <a:endParaRPr lang="en-US" sz="2800" b="1">
              <a:solidFill>
                <a:schemeClr val="accent6"/>
              </a:solidFill>
            </a:endParaRPr>
          </a:p>
        </p:txBody>
      </p:sp>
      <p:sp>
        <p:nvSpPr>
          <p:cNvPr id="23" name="Rounded Rectangle 22"/>
          <p:cNvSpPr/>
          <p:nvPr/>
        </p:nvSpPr>
        <p:spPr>
          <a:xfrm>
            <a:off x="-239152" y="684524"/>
            <a:ext cx="6712522" cy="510864"/>
          </a:xfrm>
          <a:prstGeom prst="roundRect">
            <a:avLst>
              <a:gd name="adj" fmla="val 24468"/>
            </a:avLst>
          </a:prstGeom>
          <a:solidFill>
            <a:srgbClr val="9C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C1B5006-4CA2-FB03-33F4-DF3C8F5CAF72}"/>
              </a:ext>
            </a:extLst>
          </p:cNvPr>
          <p:cNvSpPr txBox="1"/>
          <p:nvPr/>
        </p:nvSpPr>
        <p:spPr>
          <a:xfrm>
            <a:off x="-1" y="709123"/>
            <a:ext cx="6473371" cy="461665"/>
          </a:xfrm>
          <a:prstGeom prst="rect">
            <a:avLst/>
          </a:prstGeom>
          <a:noFill/>
        </p:spPr>
        <p:txBody>
          <a:bodyPr wrap="square" rtlCol="0">
            <a:spAutoFit/>
          </a:bodyPr>
          <a:lstStyle/>
          <a:p>
            <a:r>
              <a:rPr lang="vi-VN" sz="2400" b="1"/>
              <a:t>3. Hệ thống làm mát tuần hoàn cưỡng bức</a:t>
            </a:r>
            <a:endParaRPr lang="en-US" sz="2400" b="1"/>
          </a:p>
        </p:txBody>
      </p:sp>
      <p:sp>
        <p:nvSpPr>
          <p:cNvPr id="11" name="TextBox 10">
            <a:extLst>
              <a:ext uri="{FF2B5EF4-FFF2-40B4-BE49-F238E27FC236}">
                <a16:creationId xmlns:a16="http://schemas.microsoft.com/office/drawing/2014/main" id="{AC1B5006-4CA2-FB03-33F4-DF3C8F5CAF72}"/>
              </a:ext>
            </a:extLst>
          </p:cNvPr>
          <p:cNvSpPr txBox="1"/>
          <p:nvPr/>
        </p:nvSpPr>
        <p:spPr>
          <a:xfrm>
            <a:off x="181429" y="1356692"/>
            <a:ext cx="3345542" cy="461665"/>
          </a:xfrm>
          <a:prstGeom prst="rect">
            <a:avLst/>
          </a:prstGeom>
          <a:noFill/>
        </p:spPr>
        <p:txBody>
          <a:bodyPr wrap="square" rtlCol="0">
            <a:spAutoFit/>
          </a:bodyPr>
          <a:lstStyle/>
          <a:p>
            <a:r>
              <a:rPr lang="en-US" sz="2400" b="1">
                <a:solidFill>
                  <a:srgbClr val="C00000"/>
                </a:solidFill>
              </a:rPr>
              <a:t>b</a:t>
            </a:r>
            <a:r>
              <a:rPr lang="en-US" sz="2400" b="1" smtClean="0">
                <a:solidFill>
                  <a:srgbClr val="C00000"/>
                </a:solidFill>
              </a:rPr>
              <a:t>) Nguyên lí làm việc</a:t>
            </a:r>
            <a:endParaRPr lang="en-US" sz="2400" b="1">
              <a:solidFill>
                <a:srgbClr val="C00000"/>
              </a:solidFill>
            </a:endParaRPr>
          </a:p>
        </p:txBody>
      </p:sp>
      <p:sp>
        <p:nvSpPr>
          <p:cNvPr id="16" name="Rounded Rectangle 15"/>
          <p:cNvSpPr/>
          <p:nvPr/>
        </p:nvSpPr>
        <p:spPr>
          <a:xfrm>
            <a:off x="3980152" y="1356692"/>
            <a:ext cx="4573451" cy="3636222"/>
          </a:xfrm>
          <a:prstGeom prst="roundRect">
            <a:avLst>
              <a:gd name="adj" fmla="val 10575"/>
            </a:avLst>
          </a:prstGeom>
          <a:solidFill>
            <a:srgbClr val="E3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000" smtClean="0">
                <a:solidFill>
                  <a:srgbClr val="000000"/>
                </a:solidFill>
              </a:rPr>
              <a:t>Bơm </a:t>
            </a:r>
            <a:r>
              <a:rPr lang="vi-VN" sz="2000">
                <a:solidFill>
                  <a:srgbClr val="000000"/>
                </a:solidFill>
              </a:rPr>
              <a:t>nước hút nước từ két qua đường nước vào làm mát đến các áo nước trong thân máy làm mát xilanh động cơ.</a:t>
            </a:r>
          </a:p>
          <a:p>
            <a:pPr marL="342900" indent="-342900" algn="just">
              <a:lnSpc>
                <a:spcPct val="150000"/>
              </a:lnSpc>
              <a:buFont typeface="Arial" panose="020B0604020202020204" pitchFamily="34" charset="0"/>
              <a:buChar char="•"/>
            </a:pPr>
            <a:r>
              <a:rPr lang="vi-VN" sz="2000" smtClean="0">
                <a:solidFill>
                  <a:srgbClr val="000000"/>
                </a:solidFill>
              </a:rPr>
              <a:t>Sau </a:t>
            </a:r>
            <a:r>
              <a:rPr lang="vi-VN" sz="2000">
                <a:solidFill>
                  <a:srgbClr val="000000"/>
                </a:solidFill>
              </a:rPr>
              <a:t>khi làm mát xilanh, nước đi lên làm mát nắp máy rồi theo đường nước ra khỏi động cơ đến van hằng nhiệt.</a:t>
            </a:r>
          </a:p>
        </p:txBody>
      </p:sp>
      <p:pic>
        <p:nvPicPr>
          <p:cNvPr id="17" name="Picture 16"/>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633" t="14074" r="9887" b="42222"/>
          <a:stretch/>
        </p:blipFill>
        <p:spPr>
          <a:xfrm>
            <a:off x="603118" y="1979661"/>
            <a:ext cx="3295422" cy="2113368"/>
          </a:xfrm>
          <a:prstGeom prst="rect">
            <a:avLst/>
          </a:prstGeom>
        </p:spPr>
      </p:pic>
    </p:spTree>
    <p:extLst>
      <p:ext uri="{BB962C8B-B14F-4D97-AF65-F5344CB8AC3E}">
        <p14:creationId xmlns:p14="http://schemas.microsoft.com/office/powerpoint/2010/main" val="23510840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17"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250829" y="-503721"/>
            <a:ext cx="4642339" cy="1026941"/>
          </a:xfrm>
          <a:prstGeom prst="roundRect">
            <a:avLst/>
          </a:prstGeom>
          <a:solidFill>
            <a:srgbClr val="FD6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C1B5006-4CA2-FB03-33F4-DF3C8F5CAF72}"/>
              </a:ext>
            </a:extLst>
          </p:cNvPr>
          <p:cNvSpPr txBox="1"/>
          <p:nvPr/>
        </p:nvSpPr>
        <p:spPr>
          <a:xfrm>
            <a:off x="2082799" y="0"/>
            <a:ext cx="4978400" cy="523220"/>
          </a:xfrm>
          <a:prstGeom prst="rect">
            <a:avLst/>
          </a:prstGeom>
          <a:noFill/>
        </p:spPr>
        <p:txBody>
          <a:bodyPr wrap="square" rtlCol="0">
            <a:spAutoFit/>
          </a:bodyPr>
          <a:lstStyle/>
          <a:p>
            <a:pPr algn="ctr"/>
            <a:r>
              <a:rPr lang="en-US" sz="2800" b="1" smtClean="0">
                <a:solidFill>
                  <a:schemeClr val="accent6"/>
                </a:solidFill>
              </a:rPr>
              <a:t>II. HỆ THỐNG LÀM MÁT</a:t>
            </a:r>
            <a:endParaRPr lang="en-US" sz="2800" b="1">
              <a:solidFill>
                <a:schemeClr val="accent6"/>
              </a:solidFill>
            </a:endParaRPr>
          </a:p>
        </p:txBody>
      </p:sp>
      <p:sp>
        <p:nvSpPr>
          <p:cNvPr id="23" name="Rounded Rectangle 22"/>
          <p:cNvSpPr/>
          <p:nvPr/>
        </p:nvSpPr>
        <p:spPr>
          <a:xfrm>
            <a:off x="-239152" y="684524"/>
            <a:ext cx="6712522" cy="510864"/>
          </a:xfrm>
          <a:prstGeom prst="roundRect">
            <a:avLst>
              <a:gd name="adj" fmla="val 24468"/>
            </a:avLst>
          </a:prstGeom>
          <a:solidFill>
            <a:srgbClr val="9C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C1B5006-4CA2-FB03-33F4-DF3C8F5CAF72}"/>
              </a:ext>
            </a:extLst>
          </p:cNvPr>
          <p:cNvSpPr txBox="1"/>
          <p:nvPr/>
        </p:nvSpPr>
        <p:spPr>
          <a:xfrm>
            <a:off x="-1" y="709123"/>
            <a:ext cx="6473371" cy="461665"/>
          </a:xfrm>
          <a:prstGeom prst="rect">
            <a:avLst/>
          </a:prstGeom>
          <a:noFill/>
        </p:spPr>
        <p:txBody>
          <a:bodyPr wrap="square" rtlCol="0">
            <a:spAutoFit/>
          </a:bodyPr>
          <a:lstStyle/>
          <a:p>
            <a:r>
              <a:rPr lang="vi-VN" sz="2400" b="1"/>
              <a:t>3. Hệ thống làm mát tuần hoàn cưỡng bức</a:t>
            </a:r>
            <a:endParaRPr lang="en-US" sz="2400" b="1"/>
          </a:p>
        </p:txBody>
      </p:sp>
      <p:sp>
        <p:nvSpPr>
          <p:cNvPr id="11" name="TextBox 10">
            <a:extLst>
              <a:ext uri="{FF2B5EF4-FFF2-40B4-BE49-F238E27FC236}">
                <a16:creationId xmlns:a16="http://schemas.microsoft.com/office/drawing/2014/main" id="{AC1B5006-4CA2-FB03-33F4-DF3C8F5CAF72}"/>
              </a:ext>
            </a:extLst>
          </p:cNvPr>
          <p:cNvSpPr txBox="1"/>
          <p:nvPr/>
        </p:nvSpPr>
        <p:spPr>
          <a:xfrm>
            <a:off x="181429" y="1356692"/>
            <a:ext cx="3345542" cy="461665"/>
          </a:xfrm>
          <a:prstGeom prst="rect">
            <a:avLst/>
          </a:prstGeom>
          <a:noFill/>
        </p:spPr>
        <p:txBody>
          <a:bodyPr wrap="square" rtlCol="0">
            <a:spAutoFit/>
          </a:bodyPr>
          <a:lstStyle/>
          <a:p>
            <a:r>
              <a:rPr lang="en-US" sz="2400" b="1">
                <a:solidFill>
                  <a:srgbClr val="C00000"/>
                </a:solidFill>
              </a:rPr>
              <a:t>b</a:t>
            </a:r>
            <a:r>
              <a:rPr lang="en-US" sz="2400" b="1" smtClean="0">
                <a:solidFill>
                  <a:srgbClr val="C00000"/>
                </a:solidFill>
              </a:rPr>
              <a:t>) Nguyên lí làm việc</a:t>
            </a:r>
            <a:endParaRPr lang="en-US" sz="2400" b="1">
              <a:solidFill>
                <a:srgbClr val="C00000"/>
              </a:solidFill>
            </a:endParaRPr>
          </a:p>
        </p:txBody>
      </p:sp>
      <p:sp>
        <p:nvSpPr>
          <p:cNvPr id="16" name="Rounded Rectangle 15"/>
          <p:cNvSpPr/>
          <p:nvPr/>
        </p:nvSpPr>
        <p:spPr>
          <a:xfrm>
            <a:off x="3936639" y="1356692"/>
            <a:ext cx="4573451" cy="3374965"/>
          </a:xfrm>
          <a:prstGeom prst="roundRect">
            <a:avLst>
              <a:gd name="adj" fmla="val 10575"/>
            </a:avLst>
          </a:prstGeom>
          <a:solidFill>
            <a:srgbClr val="E3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000">
                <a:solidFill>
                  <a:srgbClr val="000000"/>
                </a:solidFill>
              </a:rPr>
              <a:t>Tại van hằng nhiệt xảy ra hai trường hợp:</a:t>
            </a:r>
          </a:p>
          <a:p>
            <a:pPr marL="342900" indent="-342900" algn="just">
              <a:lnSpc>
                <a:spcPct val="150000"/>
              </a:lnSpc>
              <a:buFont typeface="Courier New" panose="02070309020205020404" pitchFamily="49" charset="0"/>
              <a:buChar char="o"/>
            </a:pPr>
            <a:r>
              <a:rPr lang="vi-VN" sz="2000" smtClean="0">
                <a:solidFill>
                  <a:srgbClr val="000000"/>
                </a:solidFill>
              </a:rPr>
              <a:t>Nếu </a:t>
            </a:r>
            <a:r>
              <a:rPr lang="vi-VN" sz="2000">
                <a:solidFill>
                  <a:srgbClr val="000000"/>
                </a:solidFill>
              </a:rPr>
              <a:t>nhiệt độ nước làm mát nhỏ hơn giá trị giới hạn (khi động cơ mới làm việc), van hằng nhiệt mở theo lối tắt để nước quay về bơm tiếp tục đi làm mát động cơ. </a:t>
            </a:r>
          </a:p>
        </p:txBody>
      </p:sp>
      <p:pic>
        <p:nvPicPr>
          <p:cNvPr id="17" name="Picture 16"/>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633" t="14074" r="9887" b="42222"/>
          <a:stretch/>
        </p:blipFill>
        <p:spPr>
          <a:xfrm>
            <a:off x="603118" y="1979661"/>
            <a:ext cx="3295422" cy="2113368"/>
          </a:xfrm>
          <a:prstGeom prst="rect">
            <a:avLst/>
          </a:prstGeom>
        </p:spPr>
      </p:pic>
    </p:spTree>
    <p:extLst>
      <p:ext uri="{BB962C8B-B14F-4D97-AF65-F5344CB8AC3E}">
        <p14:creationId xmlns:p14="http://schemas.microsoft.com/office/powerpoint/2010/main" val="25582907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250829" y="-503721"/>
            <a:ext cx="4642339" cy="1026941"/>
          </a:xfrm>
          <a:prstGeom prst="roundRect">
            <a:avLst/>
          </a:prstGeom>
          <a:solidFill>
            <a:srgbClr val="FD6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C1B5006-4CA2-FB03-33F4-DF3C8F5CAF72}"/>
              </a:ext>
            </a:extLst>
          </p:cNvPr>
          <p:cNvSpPr txBox="1"/>
          <p:nvPr/>
        </p:nvSpPr>
        <p:spPr>
          <a:xfrm>
            <a:off x="2082799" y="0"/>
            <a:ext cx="4978400" cy="523220"/>
          </a:xfrm>
          <a:prstGeom prst="rect">
            <a:avLst/>
          </a:prstGeom>
          <a:noFill/>
        </p:spPr>
        <p:txBody>
          <a:bodyPr wrap="square" rtlCol="0">
            <a:spAutoFit/>
          </a:bodyPr>
          <a:lstStyle/>
          <a:p>
            <a:pPr algn="ctr"/>
            <a:r>
              <a:rPr lang="en-US" sz="2800" b="1" smtClean="0">
                <a:solidFill>
                  <a:schemeClr val="accent6"/>
                </a:solidFill>
              </a:rPr>
              <a:t>II. HỆ THỐNG LÀM MÁT</a:t>
            </a:r>
            <a:endParaRPr lang="en-US" sz="2800" b="1">
              <a:solidFill>
                <a:schemeClr val="accent6"/>
              </a:solidFill>
            </a:endParaRPr>
          </a:p>
        </p:txBody>
      </p:sp>
      <p:sp>
        <p:nvSpPr>
          <p:cNvPr id="23" name="Rounded Rectangle 22"/>
          <p:cNvSpPr/>
          <p:nvPr/>
        </p:nvSpPr>
        <p:spPr>
          <a:xfrm>
            <a:off x="-239152" y="684524"/>
            <a:ext cx="6712522" cy="510864"/>
          </a:xfrm>
          <a:prstGeom prst="roundRect">
            <a:avLst>
              <a:gd name="adj" fmla="val 24468"/>
            </a:avLst>
          </a:prstGeom>
          <a:solidFill>
            <a:srgbClr val="9C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C1B5006-4CA2-FB03-33F4-DF3C8F5CAF72}"/>
              </a:ext>
            </a:extLst>
          </p:cNvPr>
          <p:cNvSpPr txBox="1"/>
          <p:nvPr/>
        </p:nvSpPr>
        <p:spPr>
          <a:xfrm>
            <a:off x="-1" y="709123"/>
            <a:ext cx="6473371" cy="461665"/>
          </a:xfrm>
          <a:prstGeom prst="rect">
            <a:avLst/>
          </a:prstGeom>
          <a:noFill/>
        </p:spPr>
        <p:txBody>
          <a:bodyPr wrap="square" rtlCol="0">
            <a:spAutoFit/>
          </a:bodyPr>
          <a:lstStyle/>
          <a:p>
            <a:r>
              <a:rPr lang="vi-VN" sz="2400" b="1"/>
              <a:t>3. Hệ thống làm mát tuần hoàn cưỡng bức</a:t>
            </a:r>
            <a:endParaRPr lang="en-US" sz="2400" b="1"/>
          </a:p>
        </p:txBody>
      </p:sp>
      <p:sp>
        <p:nvSpPr>
          <p:cNvPr id="11" name="TextBox 10">
            <a:extLst>
              <a:ext uri="{FF2B5EF4-FFF2-40B4-BE49-F238E27FC236}">
                <a16:creationId xmlns:a16="http://schemas.microsoft.com/office/drawing/2014/main" id="{AC1B5006-4CA2-FB03-33F4-DF3C8F5CAF72}"/>
              </a:ext>
            </a:extLst>
          </p:cNvPr>
          <p:cNvSpPr txBox="1"/>
          <p:nvPr/>
        </p:nvSpPr>
        <p:spPr>
          <a:xfrm>
            <a:off x="181429" y="1356692"/>
            <a:ext cx="3345542" cy="461665"/>
          </a:xfrm>
          <a:prstGeom prst="rect">
            <a:avLst/>
          </a:prstGeom>
          <a:noFill/>
        </p:spPr>
        <p:txBody>
          <a:bodyPr wrap="square" rtlCol="0">
            <a:spAutoFit/>
          </a:bodyPr>
          <a:lstStyle/>
          <a:p>
            <a:r>
              <a:rPr lang="en-US" sz="2400" b="1">
                <a:solidFill>
                  <a:srgbClr val="C00000"/>
                </a:solidFill>
              </a:rPr>
              <a:t>b</a:t>
            </a:r>
            <a:r>
              <a:rPr lang="en-US" sz="2400" b="1" smtClean="0">
                <a:solidFill>
                  <a:srgbClr val="C00000"/>
                </a:solidFill>
              </a:rPr>
              <a:t>) Nguyên lí làm việc</a:t>
            </a:r>
            <a:endParaRPr lang="en-US" sz="2400" b="1">
              <a:solidFill>
                <a:srgbClr val="C00000"/>
              </a:solidFill>
            </a:endParaRPr>
          </a:p>
        </p:txBody>
      </p:sp>
      <p:sp>
        <p:nvSpPr>
          <p:cNvPr id="16" name="Rounded Rectangle 15"/>
          <p:cNvSpPr/>
          <p:nvPr/>
        </p:nvSpPr>
        <p:spPr>
          <a:xfrm>
            <a:off x="3898540" y="1356692"/>
            <a:ext cx="4573451" cy="3659808"/>
          </a:xfrm>
          <a:prstGeom prst="roundRect">
            <a:avLst>
              <a:gd name="adj" fmla="val 10575"/>
            </a:avLst>
          </a:prstGeom>
          <a:solidFill>
            <a:srgbClr val="E3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Courier New" panose="02070309020205020404" pitchFamily="49" charset="0"/>
              <a:buChar char="o"/>
            </a:pPr>
            <a:r>
              <a:rPr lang="vi-VN" sz="2000" smtClean="0">
                <a:solidFill>
                  <a:srgbClr val="000000"/>
                </a:solidFill>
              </a:rPr>
              <a:t>Nếu </a:t>
            </a:r>
            <a:r>
              <a:rPr lang="vi-VN" sz="2000">
                <a:solidFill>
                  <a:srgbClr val="000000"/>
                </a:solidFill>
              </a:rPr>
              <a:t>nhiệt độ nước làm mát cao vượt quá giá trị giới hạn, van hằng nhiệt mở thông về két nước. Nước về két được làm mát nhanh nhờ giàn ống của két nước và quạt gió. Sau khi được làm mát, nước lại tiếp tục đi vào làm mát động cơ.</a:t>
            </a:r>
          </a:p>
        </p:txBody>
      </p:sp>
      <p:pic>
        <p:nvPicPr>
          <p:cNvPr id="17" name="Picture 16"/>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633" t="14074" r="9887" b="42222"/>
          <a:stretch/>
        </p:blipFill>
        <p:spPr>
          <a:xfrm>
            <a:off x="603118" y="1979661"/>
            <a:ext cx="3295422" cy="2113368"/>
          </a:xfrm>
          <a:prstGeom prst="rect">
            <a:avLst/>
          </a:prstGeom>
        </p:spPr>
      </p:pic>
    </p:spTree>
    <p:extLst>
      <p:ext uri="{BB962C8B-B14F-4D97-AF65-F5344CB8AC3E}">
        <p14:creationId xmlns:p14="http://schemas.microsoft.com/office/powerpoint/2010/main" val="16662492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250829" y="-503721"/>
            <a:ext cx="4642339" cy="1026941"/>
          </a:xfrm>
          <a:prstGeom prst="roundRect">
            <a:avLst/>
          </a:prstGeom>
          <a:solidFill>
            <a:srgbClr val="FD6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C1B5006-4CA2-FB03-33F4-DF3C8F5CAF72}"/>
              </a:ext>
            </a:extLst>
          </p:cNvPr>
          <p:cNvSpPr txBox="1"/>
          <p:nvPr/>
        </p:nvSpPr>
        <p:spPr>
          <a:xfrm>
            <a:off x="2082799" y="0"/>
            <a:ext cx="4978400" cy="523220"/>
          </a:xfrm>
          <a:prstGeom prst="rect">
            <a:avLst/>
          </a:prstGeom>
          <a:noFill/>
        </p:spPr>
        <p:txBody>
          <a:bodyPr wrap="square" rtlCol="0">
            <a:spAutoFit/>
          </a:bodyPr>
          <a:lstStyle/>
          <a:p>
            <a:pPr algn="ctr"/>
            <a:r>
              <a:rPr lang="en-US" sz="2800" b="1" smtClean="0">
                <a:solidFill>
                  <a:schemeClr val="accent6"/>
                </a:solidFill>
              </a:rPr>
              <a:t>II. HỆ THỐNG LÀM MÁT</a:t>
            </a:r>
            <a:endParaRPr lang="en-US" sz="2800" b="1">
              <a:solidFill>
                <a:schemeClr val="accent6"/>
              </a:solidFill>
            </a:endParaRPr>
          </a:p>
        </p:txBody>
      </p:sp>
      <p:sp>
        <p:nvSpPr>
          <p:cNvPr id="23" name="Rounded Rectangle 22"/>
          <p:cNvSpPr/>
          <p:nvPr/>
        </p:nvSpPr>
        <p:spPr>
          <a:xfrm>
            <a:off x="-239152" y="684524"/>
            <a:ext cx="5696524" cy="510864"/>
          </a:xfrm>
          <a:prstGeom prst="roundRect">
            <a:avLst>
              <a:gd name="adj" fmla="val 24468"/>
            </a:avLst>
          </a:prstGeom>
          <a:solidFill>
            <a:srgbClr val="9C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C1B5006-4CA2-FB03-33F4-DF3C8F5CAF72}"/>
              </a:ext>
            </a:extLst>
          </p:cNvPr>
          <p:cNvSpPr txBox="1"/>
          <p:nvPr/>
        </p:nvSpPr>
        <p:spPr>
          <a:xfrm>
            <a:off x="0" y="709123"/>
            <a:ext cx="5457372" cy="461665"/>
          </a:xfrm>
          <a:prstGeom prst="rect">
            <a:avLst/>
          </a:prstGeom>
          <a:noFill/>
        </p:spPr>
        <p:txBody>
          <a:bodyPr wrap="square" rtlCol="0">
            <a:spAutoFit/>
          </a:bodyPr>
          <a:lstStyle/>
          <a:p>
            <a:r>
              <a:rPr lang="vi-VN" sz="2400" b="1"/>
              <a:t>4. Hệ thống làm mát bằng không khí</a:t>
            </a:r>
            <a:endParaRPr lang="en-US" sz="2400" b="1"/>
          </a:p>
        </p:txBody>
      </p:sp>
      <p:grpSp>
        <p:nvGrpSpPr>
          <p:cNvPr id="9" name="Group 8"/>
          <p:cNvGrpSpPr/>
          <p:nvPr/>
        </p:nvGrpSpPr>
        <p:grpSpPr>
          <a:xfrm>
            <a:off x="708995" y="1690962"/>
            <a:ext cx="4356490" cy="2236543"/>
            <a:chOff x="216628" y="1852434"/>
            <a:chExt cx="4389938" cy="2236543"/>
          </a:xfrm>
        </p:grpSpPr>
        <p:sp>
          <p:nvSpPr>
            <p:cNvPr id="10" name="TextBox 9"/>
            <p:cNvSpPr txBox="1"/>
            <p:nvPr/>
          </p:nvSpPr>
          <p:spPr>
            <a:xfrm>
              <a:off x="452471" y="1943709"/>
              <a:ext cx="4154095" cy="2145268"/>
            </a:xfrm>
            <a:prstGeom prst="wedgeRoundRectCallout">
              <a:avLst/>
            </a:prstGeom>
            <a:solidFill>
              <a:schemeClr val="accent6"/>
            </a:solidFill>
            <a:ln w="19050">
              <a:solidFill>
                <a:schemeClr val="accent1">
                  <a:lumMod val="50000"/>
                </a:schemeClr>
              </a:solidFill>
            </a:ln>
          </p:spPr>
          <p:txBody>
            <a:bodyPr wrap="square" rtlCol="0">
              <a:spAutoFit/>
            </a:bodyPr>
            <a:lstStyle/>
            <a:p>
              <a:pPr algn="just">
                <a:lnSpc>
                  <a:spcPct val="150000"/>
                </a:lnSpc>
              </a:pPr>
              <a:r>
                <a:rPr lang="en-US" sz="2000" i="1" smtClean="0">
                  <a:latin typeface="Arial" panose="020B0604020202020204" pitchFamily="34" charset="0"/>
                  <a:cs typeface="Arial" panose="020B0604020202020204" pitchFamily="34" charset="0"/>
                </a:rPr>
                <a:t>      </a:t>
              </a:r>
              <a:r>
                <a:rPr lang="vi-VN" sz="2000" i="1" smtClean="0">
                  <a:latin typeface="Arial" panose="020B0604020202020204" pitchFamily="34" charset="0"/>
                  <a:cs typeface="Arial" panose="020B0604020202020204" pitchFamily="34" charset="0"/>
                </a:rPr>
                <a:t>Quan </a:t>
              </a:r>
              <a:r>
                <a:rPr lang="vi-VN" sz="2000" i="1">
                  <a:latin typeface="Arial" panose="020B0604020202020204" pitchFamily="34" charset="0"/>
                  <a:cs typeface="Arial" panose="020B0604020202020204" pitchFamily="34" charset="0"/>
                </a:rPr>
                <a:t>sát hình 20.3, chỉ ra các bộ phận chính và nguyên lí làm việc của động cơ làm mát bằng không khí.</a:t>
              </a:r>
              <a:endParaRPr lang="en-US" sz="2000" i="1" smtClean="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28" y="1852434"/>
              <a:ext cx="770845" cy="714502"/>
            </a:xfrm>
            <a:prstGeom prst="rect">
              <a:avLst/>
            </a:prstGeom>
          </p:spPr>
        </p:pic>
      </p:grpSp>
      <p:pic>
        <p:nvPicPr>
          <p:cNvPr id="13" name="Picture 1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1520" t="1063" r="5947" b="50048"/>
          <a:stretch/>
        </p:blipFill>
        <p:spPr>
          <a:xfrm>
            <a:off x="5691418" y="1026941"/>
            <a:ext cx="2879150" cy="3454980"/>
          </a:xfrm>
          <a:prstGeom prst="rect">
            <a:avLst/>
          </a:prstGeom>
        </p:spPr>
      </p:pic>
    </p:spTree>
    <p:extLst>
      <p:ext uri="{BB962C8B-B14F-4D97-AF65-F5344CB8AC3E}">
        <p14:creationId xmlns:p14="http://schemas.microsoft.com/office/powerpoint/2010/main" val="11065826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17" presetClass="entr" presetSubtype="1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250829" y="-503721"/>
            <a:ext cx="4642339" cy="1026941"/>
          </a:xfrm>
          <a:prstGeom prst="roundRect">
            <a:avLst/>
          </a:prstGeom>
          <a:solidFill>
            <a:srgbClr val="FD6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C1B5006-4CA2-FB03-33F4-DF3C8F5CAF72}"/>
              </a:ext>
            </a:extLst>
          </p:cNvPr>
          <p:cNvSpPr txBox="1"/>
          <p:nvPr/>
        </p:nvSpPr>
        <p:spPr>
          <a:xfrm>
            <a:off x="2082799" y="0"/>
            <a:ext cx="4978400" cy="523220"/>
          </a:xfrm>
          <a:prstGeom prst="rect">
            <a:avLst/>
          </a:prstGeom>
          <a:noFill/>
        </p:spPr>
        <p:txBody>
          <a:bodyPr wrap="square" rtlCol="0">
            <a:spAutoFit/>
          </a:bodyPr>
          <a:lstStyle/>
          <a:p>
            <a:pPr algn="ctr"/>
            <a:r>
              <a:rPr lang="en-US" sz="2800" b="1" smtClean="0">
                <a:solidFill>
                  <a:schemeClr val="accent6"/>
                </a:solidFill>
              </a:rPr>
              <a:t>II. HỆ THỐNG LÀM MÁT</a:t>
            </a:r>
            <a:endParaRPr lang="en-US" sz="2800" b="1">
              <a:solidFill>
                <a:schemeClr val="accent6"/>
              </a:solidFill>
            </a:endParaRPr>
          </a:p>
        </p:txBody>
      </p:sp>
      <p:sp>
        <p:nvSpPr>
          <p:cNvPr id="23" name="Rounded Rectangle 22"/>
          <p:cNvSpPr/>
          <p:nvPr/>
        </p:nvSpPr>
        <p:spPr>
          <a:xfrm>
            <a:off x="-239152" y="684524"/>
            <a:ext cx="5696524" cy="510864"/>
          </a:xfrm>
          <a:prstGeom prst="roundRect">
            <a:avLst>
              <a:gd name="adj" fmla="val 24468"/>
            </a:avLst>
          </a:prstGeom>
          <a:solidFill>
            <a:srgbClr val="9C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C1B5006-4CA2-FB03-33F4-DF3C8F5CAF72}"/>
              </a:ext>
            </a:extLst>
          </p:cNvPr>
          <p:cNvSpPr txBox="1"/>
          <p:nvPr/>
        </p:nvSpPr>
        <p:spPr>
          <a:xfrm>
            <a:off x="0" y="709123"/>
            <a:ext cx="5457372" cy="461665"/>
          </a:xfrm>
          <a:prstGeom prst="rect">
            <a:avLst/>
          </a:prstGeom>
          <a:noFill/>
        </p:spPr>
        <p:txBody>
          <a:bodyPr wrap="square" rtlCol="0">
            <a:spAutoFit/>
          </a:bodyPr>
          <a:lstStyle/>
          <a:p>
            <a:r>
              <a:rPr lang="vi-VN" sz="2400" b="1"/>
              <a:t>4. Hệ thống làm mát bằng không khí</a:t>
            </a:r>
            <a:endParaRPr lang="en-US" sz="2400" b="1"/>
          </a:p>
        </p:txBody>
      </p:sp>
      <p:pic>
        <p:nvPicPr>
          <p:cNvPr id="13" name="Picture 12"/>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1520" t="1063" r="5947" b="50048"/>
          <a:stretch/>
        </p:blipFill>
        <p:spPr>
          <a:xfrm>
            <a:off x="5691418" y="1026941"/>
            <a:ext cx="2879150" cy="3454980"/>
          </a:xfrm>
          <a:prstGeom prst="rect">
            <a:avLst/>
          </a:prstGeom>
        </p:spPr>
      </p:pic>
      <p:sp>
        <p:nvSpPr>
          <p:cNvPr id="11" name="TextBox 10">
            <a:extLst>
              <a:ext uri="{FF2B5EF4-FFF2-40B4-BE49-F238E27FC236}">
                <a16:creationId xmlns:a16="http://schemas.microsoft.com/office/drawing/2014/main" id="{AC1B5006-4CA2-FB03-33F4-DF3C8F5CAF72}"/>
              </a:ext>
            </a:extLst>
          </p:cNvPr>
          <p:cNvSpPr txBox="1"/>
          <p:nvPr/>
        </p:nvSpPr>
        <p:spPr>
          <a:xfrm>
            <a:off x="181429" y="1356692"/>
            <a:ext cx="1676400" cy="461665"/>
          </a:xfrm>
          <a:prstGeom prst="rect">
            <a:avLst/>
          </a:prstGeom>
          <a:noFill/>
        </p:spPr>
        <p:txBody>
          <a:bodyPr wrap="square" rtlCol="0">
            <a:spAutoFit/>
          </a:bodyPr>
          <a:lstStyle/>
          <a:p>
            <a:r>
              <a:rPr lang="en-US" sz="2400" b="1" smtClean="0">
                <a:solidFill>
                  <a:srgbClr val="C00000"/>
                </a:solidFill>
              </a:rPr>
              <a:t>a) Cấu tạo</a:t>
            </a:r>
            <a:endParaRPr lang="en-US" sz="2400" b="1">
              <a:solidFill>
                <a:srgbClr val="C00000"/>
              </a:solidFill>
            </a:endParaRPr>
          </a:p>
        </p:txBody>
      </p:sp>
      <p:grpSp>
        <p:nvGrpSpPr>
          <p:cNvPr id="14" name="Group 13"/>
          <p:cNvGrpSpPr/>
          <p:nvPr/>
        </p:nvGrpSpPr>
        <p:grpSpPr>
          <a:xfrm>
            <a:off x="868656" y="1979661"/>
            <a:ext cx="3990165" cy="2663564"/>
            <a:chOff x="309390" y="5569707"/>
            <a:chExt cx="4044883" cy="2663564"/>
          </a:xfrm>
        </p:grpSpPr>
        <p:sp>
          <p:nvSpPr>
            <p:cNvPr id="15" name="Right Arrow 14"/>
            <p:cNvSpPr/>
            <p:nvPr/>
          </p:nvSpPr>
          <p:spPr>
            <a:xfrm>
              <a:off x="309390" y="6673996"/>
              <a:ext cx="453183" cy="45498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65345" y="5569707"/>
              <a:ext cx="3388928" cy="2663564"/>
            </a:xfrm>
            <a:prstGeom prst="roundRect">
              <a:avLst>
                <a:gd name="adj" fmla="val 13120"/>
              </a:avLst>
            </a:prstGeom>
            <a:solidFill>
              <a:srgbClr val="E3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Hệ thống làm mát bằng không khí có cấu tạo đơn giản gồm các cánh tản nhiệt được đúc liền với thân máy.</a:t>
              </a:r>
              <a:endParaRPr lang="en-US" sz="2000">
                <a:solidFill>
                  <a:srgbClr val="000000"/>
                </a:solidFill>
              </a:endParaRPr>
            </a:p>
          </p:txBody>
        </p:sp>
      </p:grpSp>
    </p:spTree>
    <p:extLst>
      <p:ext uri="{BB962C8B-B14F-4D97-AF65-F5344CB8AC3E}">
        <p14:creationId xmlns:p14="http://schemas.microsoft.com/office/powerpoint/2010/main" val="365316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250829" y="-503721"/>
            <a:ext cx="4642339" cy="1026941"/>
          </a:xfrm>
          <a:prstGeom prst="roundRect">
            <a:avLst/>
          </a:prstGeom>
          <a:solidFill>
            <a:srgbClr val="FD6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C1B5006-4CA2-FB03-33F4-DF3C8F5CAF72}"/>
              </a:ext>
            </a:extLst>
          </p:cNvPr>
          <p:cNvSpPr txBox="1"/>
          <p:nvPr/>
        </p:nvSpPr>
        <p:spPr>
          <a:xfrm>
            <a:off x="2082799" y="0"/>
            <a:ext cx="4978400" cy="523220"/>
          </a:xfrm>
          <a:prstGeom prst="rect">
            <a:avLst/>
          </a:prstGeom>
          <a:noFill/>
        </p:spPr>
        <p:txBody>
          <a:bodyPr wrap="square" rtlCol="0">
            <a:spAutoFit/>
          </a:bodyPr>
          <a:lstStyle/>
          <a:p>
            <a:pPr algn="ctr"/>
            <a:r>
              <a:rPr lang="en-US" sz="2800" b="1" smtClean="0">
                <a:solidFill>
                  <a:schemeClr val="accent6"/>
                </a:solidFill>
              </a:rPr>
              <a:t>II. HỆ THỐNG LÀM MÁT</a:t>
            </a:r>
            <a:endParaRPr lang="en-US" sz="2800" b="1">
              <a:solidFill>
                <a:schemeClr val="accent6"/>
              </a:solidFill>
            </a:endParaRPr>
          </a:p>
        </p:txBody>
      </p:sp>
      <p:sp>
        <p:nvSpPr>
          <p:cNvPr id="23" name="Rounded Rectangle 22"/>
          <p:cNvSpPr/>
          <p:nvPr/>
        </p:nvSpPr>
        <p:spPr>
          <a:xfrm>
            <a:off x="-239152" y="684524"/>
            <a:ext cx="5696524" cy="510864"/>
          </a:xfrm>
          <a:prstGeom prst="roundRect">
            <a:avLst>
              <a:gd name="adj" fmla="val 24468"/>
            </a:avLst>
          </a:prstGeom>
          <a:solidFill>
            <a:srgbClr val="9C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C1B5006-4CA2-FB03-33F4-DF3C8F5CAF72}"/>
              </a:ext>
            </a:extLst>
          </p:cNvPr>
          <p:cNvSpPr txBox="1"/>
          <p:nvPr/>
        </p:nvSpPr>
        <p:spPr>
          <a:xfrm>
            <a:off x="0" y="709123"/>
            <a:ext cx="5457372" cy="461665"/>
          </a:xfrm>
          <a:prstGeom prst="rect">
            <a:avLst/>
          </a:prstGeom>
          <a:noFill/>
        </p:spPr>
        <p:txBody>
          <a:bodyPr wrap="square" rtlCol="0">
            <a:spAutoFit/>
          </a:bodyPr>
          <a:lstStyle/>
          <a:p>
            <a:r>
              <a:rPr lang="vi-VN" sz="2400" b="1"/>
              <a:t>4. Hệ thống làm mát bằng không khí</a:t>
            </a:r>
            <a:endParaRPr lang="en-US" sz="2400" b="1"/>
          </a:p>
        </p:txBody>
      </p:sp>
      <p:pic>
        <p:nvPicPr>
          <p:cNvPr id="13" name="Picture 12"/>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1520" t="1063" r="5947" b="50048"/>
          <a:stretch/>
        </p:blipFill>
        <p:spPr>
          <a:xfrm>
            <a:off x="5691418" y="1026941"/>
            <a:ext cx="2879150" cy="3454980"/>
          </a:xfrm>
          <a:prstGeom prst="rect">
            <a:avLst/>
          </a:prstGeom>
        </p:spPr>
      </p:pic>
      <p:sp>
        <p:nvSpPr>
          <p:cNvPr id="11" name="TextBox 10">
            <a:extLst>
              <a:ext uri="{FF2B5EF4-FFF2-40B4-BE49-F238E27FC236}">
                <a16:creationId xmlns:a16="http://schemas.microsoft.com/office/drawing/2014/main" id="{AC1B5006-4CA2-FB03-33F4-DF3C8F5CAF72}"/>
              </a:ext>
            </a:extLst>
          </p:cNvPr>
          <p:cNvSpPr txBox="1"/>
          <p:nvPr/>
        </p:nvSpPr>
        <p:spPr>
          <a:xfrm>
            <a:off x="181429" y="1356692"/>
            <a:ext cx="3243942" cy="461665"/>
          </a:xfrm>
          <a:prstGeom prst="rect">
            <a:avLst/>
          </a:prstGeom>
          <a:noFill/>
        </p:spPr>
        <p:txBody>
          <a:bodyPr wrap="square" rtlCol="0">
            <a:spAutoFit/>
          </a:bodyPr>
          <a:lstStyle/>
          <a:p>
            <a:r>
              <a:rPr lang="en-US" sz="2400" b="1">
                <a:solidFill>
                  <a:srgbClr val="C00000"/>
                </a:solidFill>
              </a:rPr>
              <a:t>b) Nguyên lí làm việc</a:t>
            </a:r>
          </a:p>
        </p:txBody>
      </p:sp>
      <p:grpSp>
        <p:nvGrpSpPr>
          <p:cNvPr id="14" name="Group 13"/>
          <p:cNvGrpSpPr/>
          <p:nvPr/>
        </p:nvGrpSpPr>
        <p:grpSpPr>
          <a:xfrm>
            <a:off x="868656" y="1979661"/>
            <a:ext cx="3990165" cy="2663564"/>
            <a:chOff x="309390" y="5569707"/>
            <a:chExt cx="4044883" cy="2663564"/>
          </a:xfrm>
        </p:grpSpPr>
        <p:sp>
          <p:nvSpPr>
            <p:cNvPr id="15" name="Right Arrow 14"/>
            <p:cNvSpPr/>
            <p:nvPr/>
          </p:nvSpPr>
          <p:spPr>
            <a:xfrm>
              <a:off x="309390" y="6673996"/>
              <a:ext cx="453183" cy="45498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65345" y="5569707"/>
              <a:ext cx="3388928" cy="2663564"/>
            </a:xfrm>
            <a:prstGeom prst="roundRect">
              <a:avLst>
                <a:gd name="adj" fmla="val 13120"/>
              </a:avLst>
            </a:prstGeom>
            <a:solidFill>
              <a:srgbClr val="E3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Khi động cơ làm việc, nhiệt từ các chi tiết cần làm mát được truyền đến các cánh tản nhiệt và tản ra ngoài không khí.</a:t>
              </a:r>
              <a:endParaRPr lang="en-US" sz="2000">
                <a:solidFill>
                  <a:srgbClr val="000000"/>
                </a:solidFill>
              </a:endParaRPr>
            </a:p>
          </p:txBody>
        </p:sp>
      </p:grpSp>
    </p:spTree>
    <p:extLst>
      <p:ext uri="{BB962C8B-B14F-4D97-AF65-F5344CB8AC3E}">
        <p14:creationId xmlns:p14="http://schemas.microsoft.com/office/powerpoint/2010/main" val="16177988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250829" y="-503721"/>
            <a:ext cx="4642339" cy="1026941"/>
          </a:xfrm>
          <a:prstGeom prst="roundRect">
            <a:avLst/>
          </a:prstGeom>
          <a:solidFill>
            <a:srgbClr val="FD6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C1B5006-4CA2-FB03-33F4-DF3C8F5CAF72}"/>
              </a:ext>
            </a:extLst>
          </p:cNvPr>
          <p:cNvSpPr txBox="1"/>
          <p:nvPr/>
        </p:nvSpPr>
        <p:spPr>
          <a:xfrm>
            <a:off x="2082799" y="0"/>
            <a:ext cx="4978400" cy="523220"/>
          </a:xfrm>
          <a:prstGeom prst="rect">
            <a:avLst/>
          </a:prstGeom>
          <a:noFill/>
        </p:spPr>
        <p:txBody>
          <a:bodyPr wrap="square" rtlCol="0">
            <a:spAutoFit/>
          </a:bodyPr>
          <a:lstStyle/>
          <a:p>
            <a:pPr algn="ctr"/>
            <a:r>
              <a:rPr lang="en-US" sz="2800" b="1" smtClean="0">
                <a:solidFill>
                  <a:schemeClr val="accent6"/>
                </a:solidFill>
              </a:rPr>
              <a:t>II. HỆ THỐNG LÀM MÁT</a:t>
            </a:r>
            <a:endParaRPr lang="en-US" sz="2800" b="1">
              <a:solidFill>
                <a:schemeClr val="accent6"/>
              </a:solidFill>
            </a:endParaRPr>
          </a:p>
        </p:txBody>
      </p:sp>
      <p:sp>
        <p:nvSpPr>
          <p:cNvPr id="23" name="Rounded Rectangle 22"/>
          <p:cNvSpPr/>
          <p:nvPr/>
        </p:nvSpPr>
        <p:spPr>
          <a:xfrm>
            <a:off x="-239152" y="684524"/>
            <a:ext cx="5696524" cy="510864"/>
          </a:xfrm>
          <a:prstGeom prst="roundRect">
            <a:avLst>
              <a:gd name="adj" fmla="val 24468"/>
            </a:avLst>
          </a:prstGeom>
          <a:solidFill>
            <a:srgbClr val="9C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C1B5006-4CA2-FB03-33F4-DF3C8F5CAF72}"/>
              </a:ext>
            </a:extLst>
          </p:cNvPr>
          <p:cNvSpPr txBox="1"/>
          <p:nvPr/>
        </p:nvSpPr>
        <p:spPr>
          <a:xfrm>
            <a:off x="0" y="709123"/>
            <a:ext cx="5457372" cy="461665"/>
          </a:xfrm>
          <a:prstGeom prst="rect">
            <a:avLst/>
          </a:prstGeom>
          <a:noFill/>
        </p:spPr>
        <p:txBody>
          <a:bodyPr wrap="square" rtlCol="0">
            <a:spAutoFit/>
          </a:bodyPr>
          <a:lstStyle/>
          <a:p>
            <a:r>
              <a:rPr lang="vi-VN" sz="2400" b="1"/>
              <a:t>4. Hệ thống làm mát bằng không khí</a:t>
            </a:r>
            <a:endParaRPr lang="en-US" sz="2400" b="1"/>
          </a:p>
        </p:txBody>
      </p:sp>
      <p:sp>
        <p:nvSpPr>
          <p:cNvPr id="12" name="Wave 11"/>
          <p:cNvSpPr/>
          <p:nvPr/>
        </p:nvSpPr>
        <p:spPr>
          <a:xfrm>
            <a:off x="792716" y="1820218"/>
            <a:ext cx="3338616" cy="2220278"/>
          </a:xfrm>
          <a:prstGeom prst="wave">
            <a:avLst>
              <a:gd name="adj1" fmla="val 3238"/>
              <a:gd name="adj2" fmla="val 0"/>
            </a:avLst>
          </a:prstGeom>
          <a:solidFill>
            <a:srgbClr val="FEBDB4"/>
          </a:solidFill>
        </p:spPr>
        <p:txBody>
          <a:bodyPr wrap="square">
            <a:spAutoFit/>
          </a:bodyPr>
          <a:lstStyle/>
          <a:p>
            <a:pPr algn="just">
              <a:lnSpc>
                <a:spcPct val="150000"/>
              </a:lnSpc>
            </a:pPr>
            <a:r>
              <a:rPr lang="en-US" sz="2000" smtClean="0"/>
              <a:t>Đ</a:t>
            </a:r>
            <a:r>
              <a:rPr lang="vi-VN" sz="2000" smtClean="0"/>
              <a:t>ối </a:t>
            </a:r>
            <a:r>
              <a:rPr lang="vi-VN" sz="2000"/>
              <a:t>với động cơ tĩnh tại, động cơ xi lanh thường được trang bị quạt gió và các bản hướng gió.</a:t>
            </a:r>
          </a:p>
        </p:txBody>
      </p:sp>
      <p:pic>
        <p:nvPicPr>
          <p:cNvPr id="17" name="Picture 16"/>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164" t="58696" r="16852" b="1304"/>
          <a:stretch/>
        </p:blipFill>
        <p:spPr>
          <a:xfrm>
            <a:off x="4305504" y="1820218"/>
            <a:ext cx="4417582" cy="1987912"/>
          </a:xfrm>
          <a:prstGeom prst="rect">
            <a:avLst/>
          </a:prstGeom>
        </p:spPr>
      </p:pic>
    </p:spTree>
    <p:extLst>
      <p:ext uri="{BB962C8B-B14F-4D97-AF65-F5344CB8AC3E}">
        <p14:creationId xmlns:p14="http://schemas.microsoft.com/office/powerpoint/2010/main" val="37859375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20" name="TextBox 19">
            <a:extLst>
              <a:ext uri="{FF2B5EF4-FFF2-40B4-BE49-F238E27FC236}">
                <a16:creationId xmlns:a16="http://schemas.microsoft.com/office/drawing/2014/main" id="{AC1B5006-4CA2-FB03-33F4-DF3C8F5CAF72}"/>
              </a:ext>
            </a:extLst>
          </p:cNvPr>
          <p:cNvSpPr txBox="1"/>
          <p:nvPr/>
        </p:nvSpPr>
        <p:spPr>
          <a:xfrm>
            <a:off x="2082799" y="151569"/>
            <a:ext cx="4978400" cy="553998"/>
          </a:xfrm>
          <a:prstGeom prst="rect">
            <a:avLst/>
          </a:prstGeom>
          <a:noFill/>
        </p:spPr>
        <p:txBody>
          <a:bodyPr wrap="square" rtlCol="0">
            <a:spAutoFit/>
          </a:bodyPr>
          <a:lstStyle/>
          <a:p>
            <a:pPr algn="ctr"/>
            <a:r>
              <a:rPr lang="en-US" sz="3000" b="1"/>
              <a:t>LUYỆN TẬP </a:t>
            </a:r>
          </a:p>
        </p:txBody>
      </p:sp>
      <p:sp>
        <p:nvSpPr>
          <p:cNvPr id="22" name="TextBox 21">
            <a:extLst>
              <a:ext uri="{FF2B5EF4-FFF2-40B4-BE49-F238E27FC236}">
                <a16:creationId xmlns:a16="http://schemas.microsoft.com/office/drawing/2014/main" id="{3A06DEAF-8EBD-BB2C-86E3-F9D0B9856831}"/>
              </a:ext>
            </a:extLst>
          </p:cNvPr>
          <p:cNvSpPr txBox="1"/>
          <p:nvPr/>
        </p:nvSpPr>
        <p:spPr>
          <a:xfrm>
            <a:off x="0" y="864075"/>
            <a:ext cx="9143999" cy="553998"/>
          </a:xfrm>
          <a:prstGeom prst="rect">
            <a:avLst/>
          </a:prstGeom>
          <a:noFill/>
        </p:spPr>
        <p:txBody>
          <a:bodyPr wrap="square">
            <a:spAutoFit/>
          </a:bodyPr>
          <a:lstStyle/>
          <a:p>
            <a:pPr algn="ctr">
              <a:lnSpc>
                <a:spcPct val="150000"/>
              </a:lnSpc>
            </a:pPr>
            <a:r>
              <a:rPr lang="vi-VN" sz="2000" b="1"/>
              <a:t>Câu </a:t>
            </a:r>
            <a:r>
              <a:rPr lang="en-US" sz="2000" b="1" smtClean="0"/>
              <a:t>1</a:t>
            </a:r>
            <a:r>
              <a:rPr lang="vi-VN" sz="2000" b="1" smtClean="0"/>
              <a:t>: </a:t>
            </a:r>
            <a:r>
              <a:rPr lang="vi-VN" sz="2000"/>
              <a:t>Két làm mát dầu có </a:t>
            </a:r>
            <a:r>
              <a:rPr lang="vi-VN" sz="2000"/>
              <a:t>nhiệm </a:t>
            </a:r>
            <a:r>
              <a:rPr lang="vi-VN" sz="2000" smtClean="0"/>
              <a:t>vụ</a:t>
            </a:r>
            <a:r>
              <a:rPr lang="en-US" sz="2000" smtClean="0"/>
              <a:t>:</a:t>
            </a:r>
            <a:endParaRPr lang="en-US" sz="2000"/>
          </a:p>
        </p:txBody>
      </p:sp>
      <p:sp>
        <p:nvSpPr>
          <p:cNvPr id="23" name="Rounded Rectangle 22">
            <a:extLst>
              <a:ext uri="{FF2B5EF4-FFF2-40B4-BE49-F238E27FC236}">
                <a16:creationId xmlns:a16="http://schemas.microsoft.com/office/drawing/2014/main" id="{F8F2F0A6-F1CF-0111-C5BD-F8733B7B5351}"/>
              </a:ext>
            </a:extLst>
          </p:cNvPr>
          <p:cNvSpPr/>
          <p:nvPr/>
        </p:nvSpPr>
        <p:spPr>
          <a:xfrm>
            <a:off x="298413" y="1894204"/>
            <a:ext cx="4096147"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A. </a:t>
            </a:r>
            <a:r>
              <a:rPr lang="vi-VN" sz="2000">
                <a:solidFill>
                  <a:srgbClr val="000000"/>
                </a:solidFill>
              </a:rPr>
              <a:t>hút dầu bôi trơn từ cacte lên các bề mặt </a:t>
            </a:r>
            <a:r>
              <a:rPr lang="vi-VN" sz="2000">
                <a:solidFill>
                  <a:srgbClr val="000000"/>
                </a:solidFill>
              </a:rPr>
              <a:t>ma </a:t>
            </a:r>
            <a:r>
              <a:rPr lang="vi-VN" sz="2000" smtClean="0">
                <a:solidFill>
                  <a:srgbClr val="000000"/>
                </a:solidFill>
              </a:rPr>
              <a:t>sát</a:t>
            </a:r>
            <a:r>
              <a:rPr lang="en-US" sz="2000" smtClean="0">
                <a:solidFill>
                  <a:srgbClr val="000000"/>
                </a:solidFill>
              </a:rPr>
              <a:t>.</a:t>
            </a:r>
            <a:endParaRPr lang="en-US" sz="2000">
              <a:solidFill>
                <a:srgbClr val="000000"/>
              </a:solidFill>
            </a:endParaRPr>
          </a:p>
        </p:txBody>
      </p:sp>
      <p:sp>
        <p:nvSpPr>
          <p:cNvPr id="24" name="Rounded Rectangle 23">
            <a:extLst>
              <a:ext uri="{FF2B5EF4-FFF2-40B4-BE49-F238E27FC236}">
                <a16:creationId xmlns:a16="http://schemas.microsoft.com/office/drawing/2014/main" id="{0EB8EB02-8EFF-91C0-A975-61E68A9234DE}"/>
              </a:ext>
            </a:extLst>
          </p:cNvPr>
          <p:cNvSpPr/>
          <p:nvPr/>
        </p:nvSpPr>
        <p:spPr>
          <a:xfrm>
            <a:off x="4736956" y="1894204"/>
            <a:ext cx="4096147"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B. </a:t>
            </a:r>
            <a:r>
              <a:rPr lang="vi-VN" sz="2000">
                <a:solidFill>
                  <a:srgbClr val="000000"/>
                </a:solidFill>
              </a:rPr>
              <a:t>bơm dầu hút từ cacte và được lọc sạch ở bầu </a:t>
            </a:r>
            <a:r>
              <a:rPr lang="vi-VN" sz="2000">
                <a:solidFill>
                  <a:srgbClr val="000000"/>
                </a:solidFill>
              </a:rPr>
              <a:t>lọc </a:t>
            </a:r>
            <a:r>
              <a:rPr lang="vi-VN" sz="2000" smtClean="0">
                <a:solidFill>
                  <a:srgbClr val="000000"/>
                </a:solidFill>
              </a:rPr>
              <a:t>tinh</a:t>
            </a:r>
            <a:r>
              <a:rPr lang="en-US" sz="2000" smtClean="0">
                <a:solidFill>
                  <a:srgbClr val="000000"/>
                </a:solidFill>
              </a:rPr>
              <a:t>.</a:t>
            </a:r>
            <a:endParaRPr lang="en-US" sz="2000">
              <a:solidFill>
                <a:srgbClr val="000000"/>
              </a:solidFill>
            </a:endParaRPr>
          </a:p>
        </p:txBody>
      </p:sp>
      <p:sp>
        <p:nvSpPr>
          <p:cNvPr id="25" name="Rounded Rectangle 24">
            <a:extLst>
              <a:ext uri="{FF2B5EF4-FFF2-40B4-BE49-F238E27FC236}">
                <a16:creationId xmlns:a16="http://schemas.microsoft.com/office/drawing/2014/main" id="{D4F02CC3-CDDD-9E0B-5AF7-4E3A2AD06CA5}"/>
              </a:ext>
            </a:extLst>
          </p:cNvPr>
          <p:cNvSpPr/>
          <p:nvPr/>
        </p:nvSpPr>
        <p:spPr>
          <a:xfrm>
            <a:off x="298413" y="3469467"/>
            <a:ext cx="4096147"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C. </a:t>
            </a:r>
            <a:r>
              <a:rPr lang="vi-VN" sz="2000">
                <a:solidFill>
                  <a:srgbClr val="000000"/>
                </a:solidFill>
              </a:rPr>
              <a:t>làm mát dầu khi nhiệt độ dầu vượt quá giới hạn </a:t>
            </a:r>
            <a:r>
              <a:rPr lang="vi-VN" sz="2000">
                <a:solidFill>
                  <a:srgbClr val="000000"/>
                </a:solidFill>
              </a:rPr>
              <a:t>cho </a:t>
            </a:r>
            <a:r>
              <a:rPr lang="vi-VN" sz="2000" smtClean="0">
                <a:solidFill>
                  <a:srgbClr val="000000"/>
                </a:solidFill>
              </a:rPr>
              <a:t>phép</a:t>
            </a:r>
            <a:r>
              <a:rPr lang="en-US" sz="2000" smtClean="0">
                <a:solidFill>
                  <a:srgbClr val="000000"/>
                </a:solidFill>
              </a:rPr>
              <a:t>.</a:t>
            </a:r>
            <a:endParaRPr lang="en-US" sz="2000">
              <a:solidFill>
                <a:srgbClr val="000000"/>
              </a:solidFill>
            </a:endParaRPr>
          </a:p>
        </p:txBody>
      </p:sp>
      <p:sp>
        <p:nvSpPr>
          <p:cNvPr id="26" name="Rounded Rectangle 25">
            <a:extLst>
              <a:ext uri="{FF2B5EF4-FFF2-40B4-BE49-F238E27FC236}">
                <a16:creationId xmlns:a16="http://schemas.microsoft.com/office/drawing/2014/main" id="{15BF237F-1D39-26EB-8C52-BA1687F3CDFC}"/>
              </a:ext>
            </a:extLst>
          </p:cNvPr>
          <p:cNvSpPr/>
          <p:nvPr/>
        </p:nvSpPr>
        <p:spPr>
          <a:xfrm>
            <a:off x="4736956" y="3469467"/>
            <a:ext cx="4096147"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D. </a:t>
            </a:r>
            <a:r>
              <a:rPr lang="vi-VN" sz="2000">
                <a:solidFill>
                  <a:srgbClr val="000000"/>
                </a:solidFill>
              </a:rPr>
              <a:t>hút dầu bôi trơn từ cacte và được lọc sạch ở bầu </a:t>
            </a:r>
            <a:r>
              <a:rPr lang="vi-VN" sz="2000">
                <a:solidFill>
                  <a:srgbClr val="000000"/>
                </a:solidFill>
              </a:rPr>
              <a:t>lọc </a:t>
            </a:r>
            <a:r>
              <a:rPr lang="vi-VN" sz="2000" smtClean="0">
                <a:solidFill>
                  <a:srgbClr val="000000"/>
                </a:solidFill>
              </a:rPr>
              <a:t>tinh</a:t>
            </a:r>
            <a:r>
              <a:rPr lang="en-US" sz="2000" smtClean="0">
                <a:solidFill>
                  <a:srgbClr val="000000"/>
                </a:solidFill>
              </a:rPr>
              <a:t>.</a:t>
            </a:r>
            <a:endParaRPr lang="en-US" sz="2000">
              <a:solidFill>
                <a:srgbClr val="000000"/>
              </a:solidFill>
            </a:endParaRPr>
          </a:p>
        </p:txBody>
      </p:sp>
      <p:sp>
        <p:nvSpPr>
          <p:cNvPr id="29" name="Rounded Rectangle 28">
            <a:extLst>
              <a:ext uri="{FF2B5EF4-FFF2-40B4-BE49-F238E27FC236}">
                <a16:creationId xmlns:a16="http://schemas.microsoft.com/office/drawing/2014/main" id="{D4F02CC3-CDDD-9E0B-5AF7-4E3A2AD06CA5}"/>
              </a:ext>
            </a:extLst>
          </p:cNvPr>
          <p:cNvSpPr/>
          <p:nvPr/>
        </p:nvSpPr>
        <p:spPr>
          <a:xfrm>
            <a:off x="298412" y="3469466"/>
            <a:ext cx="4096147" cy="1267027"/>
          </a:xfrm>
          <a:prstGeom prst="roundRect">
            <a:avLst/>
          </a:prstGeom>
          <a:solidFill>
            <a:srgbClr val="FD624C"/>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C. làm mát dầu khi nhiệt độ dầu vượt quá giới hạn cho phép.</a:t>
            </a:r>
            <a:endParaRPr lang="vi-VN" sz="2000">
              <a:solidFill>
                <a:schemeClr val="accent6"/>
              </a:solidFill>
            </a:endParaRPr>
          </a:p>
        </p:txBody>
      </p:sp>
    </p:spTree>
    <p:extLst>
      <p:ext uri="{BB962C8B-B14F-4D97-AF65-F5344CB8AC3E}">
        <p14:creationId xmlns:p14="http://schemas.microsoft.com/office/powerpoint/2010/main" val="9896463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P spid="26"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20" name="TextBox 19">
            <a:extLst>
              <a:ext uri="{FF2B5EF4-FFF2-40B4-BE49-F238E27FC236}">
                <a16:creationId xmlns:a16="http://schemas.microsoft.com/office/drawing/2014/main" id="{AC1B5006-4CA2-FB03-33F4-DF3C8F5CAF72}"/>
              </a:ext>
            </a:extLst>
          </p:cNvPr>
          <p:cNvSpPr txBox="1"/>
          <p:nvPr/>
        </p:nvSpPr>
        <p:spPr>
          <a:xfrm>
            <a:off x="2082799" y="151569"/>
            <a:ext cx="4978400" cy="553998"/>
          </a:xfrm>
          <a:prstGeom prst="rect">
            <a:avLst/>
          </a:prstGeom>
          <a:noFill/>
        </p:spPr>
        <p:txBody>
          <a:bodyPr wrap="square" rtlCol="0">
            <a:spAutoFit/>
          </a:bodyPr>
          <a:lstStyle/>
          <a:p>
            <a:pPr algn="ctr"/>
            <a:r>
              <a:rPr lang="en-US" sz="3000" b="1"/>
              <a:t>LUYỆN TẬP </a:t>
            </a:r>
          </a:p>
        </p:txBody>
      </p:sp>
      <p:sp>
        <p:nvSpPr>
          <p:cNvPr id="22" name="TextBox 21">
            <a:extLst>
              <a:ext uri="{FF2B5EF4-FFF2-40B4-BE49-F238E27FC236}">
                <a16:creationId xmlns:a16="http://schemas.microsoft.com/office/drawing/2014/main" id="{3A06DEAF-8EBD-BB2C-86E3-F9D0B9856831}"/>
              </a:ext>
            </a:extLst>
          </p:cNvPr>
          <p:cNvSpPr txBox="1"/>
          <p:nvPr/>
        </p:nvSpPr>
        <p:spPr>
          <a:xfrm>
            <a:off x="0" y="864075"/>
            <a:ext cx="9143999" cy="496996"/>
          </a:xfrm>
          <a:prstGeom prst="rect">
            <a:avLst/>
          </a:prstGeom>
          <a:noFill/>
        </p:spPr>
        <p:txBody>
          <a:bodyPr wrap="square">
            <a:spAutoFit/>
          </a:bodyPr>
          <a:lstStyle/>
          <a:p>
            <a:pPr algn="ctr">
              <a:lnSpc>
                <a:spcPct val="150000"/>
              </a:lnSpc>
            </a:pPr>
            <a:r>
              <a:rPr lang="vi-VN" sz="2000" b="1"/>
              <a:t>Câu 2: </a:t>
            </a:r>
            <a:r>
              <a:rPr lang="vi-VN" sz="2000"/>
              <a:t>Hệ thống làm mát bằng không khí có chi tiết đặc trưng nào?</a:t>
            </a:r>
            <a:endParaRPr lang="en-US" sz="2000"/>
          </a:p>
        </p:txBody>
      </p:sp>
      <p:sp>
        <p:nvSpPr>
          <p:cNvPr id="23" name="Rounded Rectangle 22">
            <a:extLst>
              <a:ext uri="{FF2B5EF4-FFF2-40B4-BE49-F238E27FC236}">
                <a16:creationId xmlns:a16="http://schemas.microsoft.com/office/drawing/2014/main" id="{F8F2F0A6-F1CF-0111-C5BD-F8733B7B5351}"/>
              </a:ext>
            </a:extLst>
          </p:cNvPr>
          <p:cNvSpPr/>
          <p:nvPr/>
        </p:nvSpPr>
        <p:spPr>
          <a:xfrm>
            <a:off x="298413" y="1894204"/>
            <a:ext cx="4096147"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A. Trục </a:t>
            </a:r>
            <a:r>
              <a:rPr lang="vi-VN" sz="2000" smtClean="0">
                <a:solidFill>
                  <a:srgbClr val="000000"/>
                </a:solidFill>
              </a:rPr>
              <a:t>khuỷu</a:t>
            </a:r>
            <a:r>
              <a:rPr lang="en-US" sz="2000" smtClean="0">
                <a:solidFill>
                  <a:srgbClr val="000000"/>
                </a:solidFill>
              </a:rPr>
              <a:t>.</a:t>
            </a:r>
            <a:endParaRPr lang="en-US" sz="2000">
              <a:solidFill>
                <a:srgbClr val="000000"/>
              </a:solidFill>
            </a:endParaRPr>
          </a:p>
        </p:txBody>
      </p:sp>
      <p:sp>
        <p:nvSpPr>
          <p:cNvPr id="24" name="Rounded Rectangle 23">
            <a:extLst>
              <a:ext uri="{FF2B5EF4-FFF2-40B4-BE49-F238E27FC236}">
                <a16:creationId xmlns:a16="http://schemas.microsoft.com/office/drawing/2014/main" id="{0EB8EB02-8EFF-91C0-A975-61E68A9234DE}"/>
              </a:ext>
            </a:extLst>
          </p:cNvPr>
          <p:cNvSpPr/>
          <p:nvPr/>
        </p:nvSpPr>
        <p:spPr>
          <a:xfrm>
            <a:off x="4736956" y="1894204"/>
            <a:ext cx="4096147"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B. Vòi </a:t>
            </a:r>
            <a:r>
              <a:rPr lang="vi-VN" sz="2000" smtClean="0">
                <a:solidFill>
                  <a:srgbClr val="000000"/>
                </a:solidFill>
              </a:rPr>
              <a:t>phun</a:t>
            </a:r>
            <a:r>
              <a:rPr lang="en-US" sz="2000" smtClean="0">
                <a:solidFill>
                  <a:srgbClr val="000000"/>
                </a:solidFill>
              </a:rPr>
              <a:t>.</a:t>
            </a:r>
            <a:endParaRPr lang="en-US" sz="2000">
              <a:solidFill>
                <a:srgbClr val="000000"/>
              </a:solidFill>
            </a:endParaRPr>
          </a:p>
        </p:txBody>
      </p:sp>
      <p:sp>
        <p:nvSpPr>
          <p:cNvPr id="25" name="Rounded Rectangle 24">
            <a:extLst>
              <a:ext uri="{FF2B5EF4-FFF2-40B4-BE49-F238E27FC236}">
                <a16:creationId xmlns:a16="http://schemas.microsoft.com/office/drawing/2014/main" id="{D4F02CC3-CDDD-9E0B-5AF7-4E3A2AD06CA5}"/>
              </a:ext>
            </a:extLst>
          </p:cNvPr>
          <p:cNvSpPr/>
          <p:nvPr/>
        </p:nvSpPr>
        <p:spPr>
          <a:xfrm>
            <a:off x="298413" y="3469467"/>
            <a:ext cx="4096147"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C. Cánh tản </a:t>
            </a:r>
            <a:r>
              <a:rPr lang="vi-VN" sz="2000" smtClean="0">
                <a:solidFill>
                  <a:srgbClr val="000000"/>
                </a:solidFill>
              </a:rPr>
              <a:t>nhiệt</a:t>
            </a:r>
            <a:r>
              <a:rPr lang="en-US" sz="2000" smtClean="0">
                <a:solidFill>
                  <a:srgbClr val="000000"/>
                </a:solidFill>
              </a:rPr>
              <a:t>.</a:t>
            </a:r>
            <a:endParaRPr lang="en-US" sz="2000">
              <a:solidFill>
                <a:srgbClr val="000000"/>
              </a:solidFill>
            </a:endParaRPr>
          </a:p>
        </p:txBody>
      </p:sp>
      <p:sp>
        <p:nvSpPr>
          <p:cNvPr id="26" name="Rounded Rectangle 25">
            <a:extLst>
              <a:ext uri="{FF2B5EF4-FFF2-40B4-BE49-F238E27FC236}">
                <a16:creationId xmlns:a16="http://schemas.microsoft.com/office/drawing/2014/main" id="{15BF237F-1D39-26EB-8C52-BA1687F3CDFC}"/>
              </a:ext>
            </a:extLst>
          </p:cNvPr>
          <p:cNvSpPr/>
          <p:nvPr/>
        </p:nvSpPr>
        <p:spPr>
          <a:xfrm>
            <a:off x="4736956" y="3469467"/>
            <a:ext cx="4096147"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D. </a:t>
            </a:r>
            <a:r>
              <a:rPr lang="vi-VN" sz="2000" smtClean="0">
                <a:solidFill>
                  <a:srgbClr val="000000"/>
                </a:solidFill>
              </a:rPr>
              <a:t>Bugi</a:t>
            </a:r>
            <a:r>
              <a:rPr lang="en-US" sz="2000" smtClean="0">
                <a:solidFill>
                  <a:srgbClr val="000000"/>
                </a:solidFill>
              </a:rPr>
              <a:t>.</a:t>
            </a:r>
            <a:endParaRPr lang="en-US" sz="2000">
              <a:solidFill>
                <a:srgbClr val="000000"/>
              </a:solidFill>
            </a:endParaRPr>
          </a:p>
        </p:txBody>
      </p:sp>
      <p:sp>
        <p:nvSpPr>
          <p:cNvPr id="29" name="Rounded Rectangle 28">
            <a:extLst>
              <a:ext uri="{FF2B5EF4-FFF2-40B4-BE49-F238E27FC236}">
                <a16:creationId xmlns:a16="http://schemas.microsoft.com/office/drawing/2014/main" id="{D4F02CC3-CDDD-9E0B-5AF7-4E3A2AD06CA5}"/>
              </a:ext>
            </a:extLst>
          </p:cNvPr>
          <p:cNvSpPr/>
          <p:nvPr/>
        </p:nvSpPr>
        <p:spPr>
          <a:xfrm>
            <a:off x="298412" y="3469467"/>
            <a:ext cx="4096147" cy="1267027"/>
          </a:xfrm>
          <a:prstGeom prst="roundRect">
            <a:avLst/>
          </a:prstGeom>
          <a:solidFill>
            <a:srgbClr val="FD624C"/>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C. Cánh tản nhiệt.</a:t>
            </a:r>
          </a:p>
        </p:txBody>
      </p:sp>
    </p:spTree>
    <p:extLst>
      <p:ext uri="{BB962C8B-B14F-4D97-AF65-F5344CB8AC3E}">
        <p14:creationId xmlns:p14="http://schemas.microsoft.com/office/powerpoint/2010/main" val="257199471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P spid="26"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20" name="TextBox 19">
            <a:extLst>
              <a:ext uri="{FF2B5EF4-FFF2-40B4-BE49-F238E27FC236}">
                <a16:creationId xmlns:a16="http://schemas.microsoft.com/office/drawing/2014/main" id="{AC1B5006-4CA2-FB03-33F4-DF3C8F5CAF72}"/>
              </a:ext>
            </a:extLst>
          </p:cNvPr>
          <p:cNvSpPr txBox="1"/>
          <p:nvPr/>
        </p:nvSpPr>
        <p:spPr>
          <a:xfrm>
            <a:off x="2082799" y="151569"/>
            <a:ext cx="4978400" cy="553998"/>
          </a:xfrm>
          <a:prstGeom prst="rect">
            <a:avLst/>
          </a:prstGeom>
          <a:noFill/>
        </p:spPr>
        <p:txBody>
          <a:bodyPr wrap="square" rtlCol="0">
            <a:spAutoFit/>
          </a:bodyPr>
          <a:lstStyle/>
          <a:p>
            <a:pPr algn="ctr"/>
            <a:r>
              <a:rPr lang="en-US" sz="3000" b="1"/>
              <a:t>LUYỆN TẬP </a:t>
            </a:r>
          </a:p>
        </p:txBody>
      </p:sp>
      <p:sp>
        <p:nvSpPr>
          <p:cNvPr id="22" name="TextBox 21">
            <a:extLst>
              <a:ext uri="{FF2B5EF4-FFF2-40B4-BE49-F238E27FC236}">
                <a16:creationId xmlns:a16="http://schemas.microsoft.com/office/drawing/2014/main" id="{3A06DEAF-8EBD-BB2C-86E3-F9D0B9856831}"/>
              </a:ext>
            </a:extLst>
          </p:cNvPr>
          <p:cNvSpPr txBox="1"/>
          <p:nvPr/>
        </p:nvSpPr>
        <p:spPr>
          <a:xfrm>
            <a:off x="0" y="864075"/>
            <a:ext cx="9143999" cy="496996"/>
          </a:xfrm>
          <a:prstGeom prst="rect">
            <a:avLst/>
          </a:prstGeom>
          <a:noFill/>
        </p:spPr>
        <p:txBody>
          <a:bodyPr wrap="square">
            <a:spAutoFit/>
          </a:bodyPr>
          <a:lstStyle/>
          <a:p>
            <a:pPr algn="ctr">
              <a:lnSpc>
                <a:spcPct val="150000"/>
              </a:lnSpc>
            </a:pPr>
            <a:r>
              <a:rPr lang="vi-VN" sz="2000" b="1"/>
              <a:t>Câu 3: </a:t>
            </a:r>
            <a:r>
              <a:rPr lang="vi-VN" sz="2000"/>
              <a:t>Tác dụng của dầu bôi trơn:</a:t>
            </a:r>
            <a:endParaRPr lang="en-US" sz="2000"/>
          </a:p>
        </p:txBody>
      </p:sp>
      <p:sp>
        <p:nvSpPr>
          <p:cNvPr id="23" name="Rounded Rectangle 22">
            <a:extLst>
              <a:ext uri="{FF2B5EF4-FFF2-40B4-BE49-F238E27FC236}">
                <a16:creationId xmlns:a16="http://schemas.microsoft.com/office/drawing/2014/main" id="{F8F2F0A6-F1CF-0111-C5BD-F8733B7B5351}"/>
              </a:ext>
            </a:extLst>
          </p:cNvPr>
          <p:cNvSpPr/>
          <p:nvPr/>
        </p:nvSpPr>
        <p:spPr>
          <a:xfrm>
            <a:off x="298413" y="1894204"/>
            <a:ext cx="4096147"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A. Bôi trơn các bề mặt ma </a:t>
            </a:r>
            <a:r>
              <a:rPr lang="vi-VN" sz="2000" smtClean="0">
                <a:solidFill>
                  <a:srgbClr val="000000"/>
                </a:solidFill>
              </a:rPr>
              <a:t>sát</a:t>
            </a:r>
            <a:r>
              <a:rPr lang="en-US" sz="2000" smtClean="0">
                <a:solidFill>
                  <a:srgbClr val="000000"/>
                </a:solidFill>
              </a:rPr>
              <a:t>.</a:t>
            </a:r>
            <a:endParaRPr lang="en-US" sz="2000">
              <a:solidFill>
                <a:srgbClr val="000000"/>
              </a:solidFill>
            </a:endParaRPr>
          </a:p>
        </p:txBody>
      </p:sp>
      <p:sp>
        <p:nvSpPr>
          <p:cNvPr id="24" name="Rounded Rectangle 23">
            <a:extLst>
              <a:ext uri="{FF2B5EF4-FFF2-40B4-BE49-F238E27FC236}">
                <a16:creationId xmlns:a16="http://schemas.microsoft.com/office/drawing/2014/main" id="{0EB8EB02-8EFF-91C0-A975-61E68A9234DE}"/>
              </a:ext>
            </a:extLst>
          </p:cNvPr>
          <p:cNvSpPr/>
          <p:nvPr/>
        </p:nvSpPr>
        <p:spPr>
          <a:xfrm>
            <a:off x="4736956" y="1894204"/>
            <a:ext cx="4096147"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B. Làm </a:t>
            </a:r>
            <a:r>
              <a:rPr lang="vi-VN" sz="2000" smtClean="0">
                <a:solidFill>
                  <a:srgbClr val="000000"/>
                </a:solidFill>
              </a:rPr>
              <a:t>mát</a:t>
            </a:r>
            <a:r>
              <a:rPr lang="en-US" sz="2000" smtClean="0">
                <a:solidFill>
                  <a:srgbClr val="000000"/>
                </a:solidFill>
              </a:rPr>
              <a:t>.</a:t>
            </a:r>
            <a:endParaRPr lang="en-US" sz="2000">
              <a:solidFill>
                <a:srgbClr val="000000"/>
              </a:solidFill>
            </a:endParaRPr>
          </a:p>
        </p:txBody>
      </p:sp>
      <p:sp>
        <p:nvSpPr>
          <p:cNvPr id="25" name="Rounded Rectangle 24">
            <a:extLst>
              <a:ext uri="{FF2B5EF4-FFF2-40B4-BE49-F238E27FC236}">
                <a16:creationId xmlns:a16="http://schemas.microsoft.com/office/drawing/2014/main" id="{D4F02CC3-CDDD-9E0B-5AF7-4E3A2AD06CA5}"/>
              </a:ext>
            </a:extLst>
          </p:cNvPr>
          <p:cNvSpPr/>
          <p:nvPr/>
        </p:nvSpPr>
        <p:spPr>
          <a:xfrm>
            <a:off x="298413" y="3469467"/>
            <a:ext cx="4096147"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C. Bao kín và chống </a:t>
            </a:r>
            <a:r>
              <a:rPr lang="vi-VN" sz="2000" smtClean="0">
                <a:solidFill>
                  <a:srgbClr val="000000"/>
                </a:solidFill>
              </a:rPr>
              <a:t>gỉ</a:t>
            </a:r>
            <a:r>
              <a:rPr lang="en-US" sz="2000" smtClean="0">
                <a:solidFill>
                  <a:srgbClr val="000000"/>
                </a:solidFill>
              </a:rPr>
              <a:t>.</a:t>
            </a:r>
            <a:endParaRPr lang="en-US" sz="2000">
              <a:solidFill>
                <a:srgbClr val="000000"/>
              </a:solidFill>
            </a:endParaRPr>
          </a:p>
        </p:txBody>
      </p:sp>
      <p:sp>
        <p:nvSpPr>
          <p:cNvPr id="26" name="Rounded Rectangle 25">
            <a:extLst>
              <a:ext uri="{FF2B5EF4-FFF2-40B4-BE49-F238E27FC236}">
                <a16:creationId xmlns:a16="http://schemas.microsoft.com/office/drawing/2014/main" id="{15BF237F-1D39-26EB-8C52-BA1687F3CDFC}"/>
              </a:ext>
            </a:extLst>
          </p:cNvPr>
          <p:cNvSpPr/>
          <p:nvPr/>
        </p:nvSpPr>
        <p:spPr>
          <a:xfrm>
            <a:off x="4736956" y="3469467"/>
            <a:ext cx="4096147"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D. Tản </a:t>
            </a:r>
            <a:r>
              <a:rPr lang="vi-VN" sz="2000" smtClean="0">
                <a:solidFill>
                  <a:srgbClr val="000000"/>
                </a:solidFill>
              </a:rPr>
              <a:t>nhiệt</a:t>
            </a:r>
            <a:r>
              <a:rPr lang="en-US" sz="2000" smtClean="0">
                <a:solidFill>
                  <a:srgbClr val="000000"/>
                </a:solidFill>
              </a:rPr>
              <a:t>.</a:t>
            </a:r>
            <a:endParaRPr lang="en-US" sz="2000">
              <a:solidFill>
                <a:srgbClr val="000000"/>
              </a:solidFill>
            </a:endParaRPr>
          </a:p>
        </p:txBody>
      </p:sp>
      <p:sp>
        <p:nvSpPr>
          <p:cNvPr id="29" name="Rounded Rectangle 28">
            <a:extLst>
              <a:ext uri="{FF2B5EF4-FFF2-40B4-BE49-F238E27FC236}">
                <a16:creationId xmlns:a16="http://schemas.microsoft.com/office/drawing/2014/main" id="{D4F02CC3-CDDD-9E0B-5AF7-4E3A2AD06CA5}"/>
              </a:ext>
            </a:extLst>
          </p:cNvPr>
          <p:cNvSpPr/>
          <p:nvPr/>
        </p:nvSpPr>
        <p:spPr>
          <a:xfrm>
            <a:off x="298412" y="1894204"/>
            <a:ext cx="4096147" cy="1267027"/>
          </a:xfrm>
          <a:prstGeom prst="roundRect">
            <a:avLst/>
          </a:prstGeom>
          <a:solidFill>
            <a:srgbClr val="FD624C"/>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A. Bôi trơn các bề mặt ma sát.</a:t>
            </a:r>
          </a:p>
        </p:txBody>
      </p:sp>
    </p:spTree>
    <p:extLst>
      <p:ext uri="{BB962C8B-B14F-4D97-AF65-F5344CB8AC3E}">
        <p14:creationId xmlns:p14="http://schemas.microsoft.com/office/powerpoint/2010/main" val="357483929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P spid="26"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0" name="Google Shape;922;p32"/>
          <p:cNvSpPr txBox="1">
            <a:spLocks noGrp="1"/>
          </p:cNvSpPr>
          <p:nvPr>
            <p:ph type="title"/>
          </p:nvPr>
        </p:nvSpPr>
        <p:spPr>
          <a:xfrm>
            <a:off x="781242" y="37364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smtClean="0">
                <a:solidFill>
                  <a:schemeClr val="tx1"/>
                </a:solidFill>
              </a:rPr>
              <a:t>KHỞI ĐỘNG</a:t>
            </a:r>
            <a:endParaRPr sz="3000" b="1">
              <a:solidFill>
                <a:schemeClr val="tx1"/>
              </a:solidFill>
            </a:endParaRPr>
          </a:p>
        </p:txBody>
      </p:sp>
      <p:sp>
        <p:nvSpPr>
          <p:cNvPr id="5" name="Rectangle 4"/>
          <p:cNvSpPr/>
          <p:nvPr/>
        </p:nvSpPr>
        <p:spPr>
          <a:xfrm>
            <a:off x="1010502" y="1291209"/>
            <a:ext cx="7245480" cy="2862322"/>
          </a:xfrm>
          <a:prstGeom prst="rect">
            <a:avLst/>
          </a:prstGeom>
          <a:solidFill>
            <a:srgbClr val="FFFFC1"/>
          </a:solidFill>
          <a:ln>
            <a:solidFill>
              <a:srgbClr val="000000"/>
            </a:solidFill>
          </a:ln>
        </p:spPr>
        <p:txBody>
          <a:bodyPr wrap="square">
            <a:spAutoFit/>
          </a:bodyPr>
          <a:lstStyle/>
          <a:p>
            <a:pPr marL="342900" indent="-342900" algn="just">
              <a:lnSpc>
                <a:spcPct val="150000"/>
              </a:lnSpc>
              <a:buFont typeface="Arial" panose="020B0604020202020204" pitchFamily="34" charset="0"/>
              <a:buChar char="•"/>
            </a:pPr>
            <a:r>
              <a:rPr lang="vi-VN" sz="2000" smtClean="0"/>
              <a:t>Động </a:t>
            </a:r>
            <a:r>
              <a:rPr lang="vi-VN" sz="2000"/>
              <a:t>cơ có nhiều chi tiết chuyển động tương đối với nhau tạo ra ma sát, vì vậy cần phải có hệ thống bôi trơn để làm giảm ma sát, giảm mài mòn các chi tiết máy.</a:t>
            </a:r>
          </a:p>
          <a:p>
            <a:pPr marL="342900" indent="-342900" algn="just">
              <a:lnSpc>
                <a:spcPct val="150000"/>
              </a:lnSpc>
              <a:buFont typeface="Arial" panose="020B0604020202020204" pitchFamily="34" charset="0"/>
              <a:buChar char="•"/>
            </a:pPr>
            <a:r>
              <a:rPr lang="vi-VN" sz="2000" smtClean="0"/>
              <a:t>Khi </a:t>
            </a:r>
            <a:r>
              <a:rPr lang="vi-VN" sz="2000"/>
              <a:t>động cơ làm việc, các chi tiết máy nóng lên, hệ thống làm mát duy trì nhiệt độ các chi tiết máy trong phạm vi giới hạn cho phép để không gây hư hỏng.</a:t>
            </a:r>
          </a:p>
        </p:txBody>
      </p:sp>
    </p:spTree>
    <p:extLst>
      <p:ext uri="{BB962C8B-B14F-4D97-AF65-F5344CB8AC3E}">
        <p14:creationId xmlns:p14="http://schemas.microsoft.com/office/powerpoint/2010/main" val="335624290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20" name="TextBox 19">
            <a:extLst>
              <a:ext uri="{FF2B5EF4-FFF2-40B4-BE49-F238E27FC236}">
                <a16:creationId xmlns:a16="http://schemas.microsoft.com/office/drawing/2014/main" id="{AC1B5006-4CA2-FB03-33F4-DF3C8F5CAF72}"/>
              </a:ext>
            </a:extLst>
          </p:cNvPr>
          <p:cNvSpPr txBox="1"/>
          <p:nvPr/>
        </p:nvSpPr>
        <p:spPr>
          <a:xfrm>
            <a:off x="2082799" y="151569"/>
            <a:ext cx="4978400" cy="553998"/>
          </a:xfrm>
          <a:prstGeom prst="rect">
            <a:avLst/>
          </a:prstGeom>
          <a:noFill/>
        </p:spPr>
        <p:txBody>
          <a:bodyPr wrap="square" rtlCol="0">
            <a:spAutoFit/>
          </a:bodyPr>
          <a:lstStyle/>
          <a:p>
            <a:pPr algn="ctr"/>
            <a:r>
              <a:rPr lang="en-US" sz="3000" b="1"/>
              <a:t>LUYỆN TẬP </a:t>
            </a:r>
          </a:p>
        </p:txBody>
      </p:sp>
      <p:sp>
        <p:nvSpPr>
          <p:cNvPr id="22" name="TextBox 21">
            <a:extLst>
              <a:ext uri="{FF2B5EF4-FFF2-40B4-BE49-F238E27FC236}">
                <a16:creationId xmlns:a16="http://schemas.microsoft.com/office/drawing/2014/main" id="{3A06DEAF-8EBD-BB2C-86E3-F9D0B9856831}"/>
              </a:ext>
            </a:extLst>
          </p:cNvPr>
          <p:cNvSpPr txBox="1"/>
          <p:nvPr/>
        </p:nvSpPr>
        <p:spPr>
          <a:xfrm>
            <a:off x="0" y="864075"/>
            <a:ext cx="9143999" cy="496996"/>
          </a:xfrm>
          <a:prstGeom prst="rect">
            <a:avLst/>
          </a:prstGeom>
          <a:noFill/>
        </p:spPr>
        <p:txBody>
          <a:bodyPr wrap="square">
            <a:spAutoFit/>
          </a:bodyPr>
          <a:lstStyle/>
          <a:p>
            <a:pPr algn="ctr">
              <a:lnSpc>
                <a:spcPct val="150000"/>
              </a:lnSpc>
            </a:pPr>
            <a:r>
              <a:rPr lang="vi-VN" sz="2000" b="1"/>
              <a:t>Câu 4: </a:t>
            </a:r>
            <a:r>
              <a:rPr lang="vi-VN" sz="2000"/>
              <a:t>Hệ thống bôi trơn có bộ phận nào sau đây?</a:t>
            </a:r>
            <a:endParaRPr lang="en-US" sz="2000"/>
          </a:p>
        </p:txBody>
      </p:sp>
      <p:sp>
        <p:nvSpPr>
          <p:cNvPr id="23" name="Rounded Rectangle 22">
            <a:extLst>
              <a:ext uri="{FF2B5EF4-FFF2-40B4-BE49-F238E27FC236}">
                <a16:creationId xmlns:a16="http://schemas.microsoft.com/office/drawing/2014/main" id="{F8F2F0A6-F1CF-0111-C5BD-F8733B7B5351}"/>
              </a:ext>
            </a:extLst>
          </p:cNvPr>
          <p:cNvSpPr/>
          <p:nvPr/>
        </p:nvSpPr>
        <p:spPr>
          <a:xfrm>
            <a:off x="298413" y="1894204"/>
            <a:ext cx="4096147"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A. Cacte </a:t>
            </a:r>
            <a:r>
              <a:rPr lang="vi-VN" sz="2000" smtClean="0">
                <a:solidFill>
                  <a:srgbClr val="000000"/>
                </a:solidFill>
              </a:rPr>
              <a:t>dầu</a:t>
            </a:r>
            <a:r>
              <a:rPr lang="en-US" sz="2000" smtClean="0">
                <a:solidFill>
                  <a:srgbClr val="000000"/>
                </a:solidFill>
              </a:rPr>
              <a:t>.</a:t>
            </a:r>
            <a:endParaRPr lang="en-US" sz="2000">
              <a:solidFill>
                <a:srgbClr val="000000"/>
              </a:solidFill>
            </a:endParaRPr>
          </a:p>
        </p:txBody>
      </p:sp>
      <p:sp>
        <p:nvSpPr>
          <p:cNvPr id="24" name="Rounded Rectangle 23">
            <a:extLst>
              <a:ext uri="{FF2B5EF4-FFF2-40B4-BE49-F238E27FC236}">
                <a16:creationId xmlns:a16="http://schemas.microsoft.com/office/drawing/2014/main" id="{0EB8EB02-8EFF-91C0-A975-61E68A9234DE}"/>
              </a:ext>
            </a:extLst>
          </p:cNvPr>
          <p:cNvSpPr/>
          <p:nvPr/>
        </p:nvSpPr>
        <p:spPr>
          <a:xfrm>
            <a:off x="4736956" y="1894204"/>
            <a:ext cx="4096147"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B. Két làm </a:t>
            </a:r>
            <a:r>
              <a:rPr lang="vi-VN" sz="2000" smtClean="0">
                <a:solidFill>
                  <a:srgbClr val="000000"/>
                </a:solidFill>
              </a:rPr>
              <a:t>mát</a:t>
            </a:r>
            <a:r>
              <a:rPr lang="en-US" sz="2000" smtClean="0">
                <a:solidFill>
                  <a:srgbClr val="000000"/>
                </a:solidFill>
              </a:rPr>
              <a:t>.</a:t>
            </a:r>
            <a:endParaRPr lang="en-US" sz="2000">
              <a:solidFill>
                <a:srgbClr val="000000"/>
              </a:solidFill>
            </a:endParaRPr>
          </a:p>
        </p:txBody>
      </p:sp>
      <p:sp>
        <p:nvSpPr>
          <p:cNvPr id="25" name="Rounded Rectangle 24">
            <a:extLst>
              <a:ext uri="{FF2B5EF4-FFF2-40B4-BE49-F238E27FC236}">
                <a16:creationId xmlns:a16="http://schemas.microsoft.com/office/drawing/2014/main" id="{D4F02CC3-CDDD-9E0B-5AF7-4E3A2AD06CA5}"/>
              </a:ext>
            </a:extLst>
          </p:cNvPr>
          <p:cNvSpPr/>
          <p:nvPr/>
        </p:nvSpPr>
        <p:spPr>
          <a:xfrm>
            <a:off x="298413" y="3469467"/>
            <a:ext cx="4096147"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C. Quạt </a:t>
            </a:r>
            <a:r>
              <a:rPr lang="vi-VN" sz="2000" smtClean="0">
                <a:solidFill>
                  <a:srgbClr val="000000"/>
                </a:solidFill>
              </a:rPr>
              <a:t>gió</a:t>
            </a:r>
            <a:r>
              <a:rPr lang="en-US" sz="2000" smtClean="0">
                <a:solidFill>
                  <a:srgbClr val="000000"/>
                </a:solidFill>
              </a:rPr>
              <a:t>.</a:t>
            </a:r>
            <a:endParaRPr lang="en-US" sz="2000">
              <a:solidFill>
                <a:srgbClr val="000000"/>
              </a:solidFill>
            </a:endParaRPr>
          </a:p>
        </p:txBody>
      </p:sp>
      <p:sp>
        <p:nvSpPr>
          <p:cNvPr id="26" name="Rounded Rectangle 25">
            <a:extLst>
              <a:ext uri="{FF2B5EF4-FFF2-40B4-BE49-F238E27FC236}">
                <a16:creationId xmlns:a16="http://schemas.microsoft.com/office/drawing/2014/main" id="{15BF237F-1D39-26EB-8C52-BA1687F3CDFC}"/>
              </a:ext>
            </a:extLst>
          </p:cNvPr>
          <p:cNvSpPr/>
          <p:nvPr/>
        </p:nvSpPr>
        <p:spPr>
          <a:xfrm>
            <a:off x="4736956" y="3469467"/>
            <a:ext cx="4096147"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D. </a:t>
            </a:r>
            <a:r>
              <a:rPr lang="vi-VN" sz="2000" smtClean="0">
                <a:solidFill>
                  <a:srgbClr val="000000"/>
                </a:solidFill>
              </a:rPr>
              <a:t>Bơm</a:t>
            </a:r>
            <a:r>
              <a:rPr lang="en-US" sz="2000" smtClean="0">
                <a:solidFill>
                  <a:srgbClr val="000000"/>
                </a:solidFill>
              </a:rPr>
              <a:t>.</a:t>
            </a:r>
            <a:endParaRPr lang="en-US" sz="2000">
              <a:solidFill>
                <a:srgbClr val="000000"/>
              </a:solidFill>
            </a:endParaRPr>
          </a:p>
        </p:txBody>
      </p:sp>
      <p:sp>
        <p:nvSpPr>
          <p:cNvPr id="29" name="Rounded Rectangle 28">
            <a:extLst>
              <a:ext uri="{FF2B5EF4-FFF2-40B4-BE49-F238E27FC236}">
                <a16:creationId xmlns:a16="http://schemas.microsoft.com/office/drawing/2014/main" id="{D4F02CC3-CDDD-9E0B-5AF7-4E3A2AD06CA5}"/>
              </a:ext>
            </a:extLst>
          </p:cNvPr>
          <p:cNvSpPr/>
          <p:nvPr/>
        </p:nvSpPr>
        <p:spPr>
          <a:xfrm>
            <a:off x="298412" y="1894203"/>
            <a:ext cx="4096147" cy="1267027"/>
          </a:xfrm>
          <a:prstGeom prst="roundRect">
            <a:avLst/>
          </a:prstGeom>
          <a:solidFill>
            <a:srgbClr val="FD624C"/>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A. Cacte dầu.</a:t>
            </a:r>
          </a:p>
        </p:txBody>
      </p:sp>
    </p:spTree>
    <p:extLst>
      <p:ext uri="{BB962C8B-B14F-4D97-AF65-F5344CB8AC3E}">
        <p14:creationId xmlns:p14="http://schemas.microsoft.com/office/powerpoint/2010/main" val="86916388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P spid="26" grpId="0" animBg="1"/>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20" name="TextBox 19">
            <a:extLst>
              <a:ext uri="{FF2B5EF4-FFF2-40B4-BE49-F238E27FC236}">
                <a16:creationId xmlns:a16="http://schemas.microsoft.com/office/drawing/2014/main" id="{AC1B5006-4CA2-FB03-33F4-DF3C8F5CAF72}"/>
              </a:ext>
            </a:extLst>
          </p:cNvPr>
          <p:cNvSpPr txBox="1"/>
          <p:nvPr/>
        </p:nvSpPr>
        <p:spPr>
          <a:xfrm>
            <a:off x="2082799" y="151569"/>
            <a:ext cx="4978400" cy="553998"/>
          </a:xfrm>
          <a:prstGeom prst="rect">
            <a:avLst/>
          </a:prstGeom>
          <a:noFill/>
        </p:spPr>
        <p:txBody>
          <a:bodyPr wrap="square" rtlCol="0">
            <a:spAutoFit/>
          </a:bodyPr>
          <a:lstStyle/>
          <a:p>
            <a:pPr algn="ctr"/>
            <a:r>
              <a:rPr lang="en-US" sz="3000" b="1"/>
              <a:t>LUYỆN TẬP </a:t>
            </a:r>
          </a:p>
        </p:txBody>
      </p:sp>
      <p:sp>
        <p:nvSpPr>
          <p:cNvPr id="22" name="TextBox 21">
            <a:extLst>
              <a:ext uri="{FF2B5EF4-FFF2-40B4-BE49-F238E27FC236}">
                <a16:creationId xmlns:a16="http://schemas.microsoft.com/office/drawing/2014/main" id="{3A06DEAF-8EBD-BB2C-86E3-F9D0B9856831}"/>
              </a:ext>
            </a:extLst>
          </p:cNvPr>
          <p:cNvSpPr txBox="1"/>
          <p:nvPr/>
        </p:nvSpPr>
        <p:spPr>
          <a:xfrm>
            <a:off x="1" y="705567"/>
            <a:ext cx="9143999" cy="958660"/>
          </a:xfrm>
          <a:prstGeom prst="rect">
            <a:avLst/>
          </a:prstGeom>
          <a:noFill/>
        </p:spPr>
        <p:txBody>
          <a:bodyPr wrap="square">
            <a:spAutoFit/>
          </a:bodyPr>
          <a:lstStyle/>
          <a:p>
            <a:pPr algn="ctr">
              <a:lnSpc>
                <a:spcPct val="150000"/>
              </a:lnSpc>
            </a:pPr>
            <a:r>
              <a:rPr lang="vi-VN" sz="2000" b="1"/>
              <a:t>Câu 5: </a:t>
            </a:r>
            <a:r>
              <a:rPr lang="vi-VN" sz="2000"/>
              <a:t>Khi nhiệt độ nước trong áo nước xấp xỉ giới hạn đã định, </a:t>
            </a:r>
            <a:endParaRPr lang="en-US" sz="2000" smtClean="0"/>
          </a:p>
          <a:p>
            <a:pPr algn="ctr">
              <a:lnSpc>
                <a:spcPct val="150000"/>
              </a:lnSpc>
            </a:pPr>
            <a:r>
              <a:rPr lang="vi-VN" sz="2000" smtClean="0"/>
              <a:t>van </a:t>
            </a:r>
            <a:r>
              <a:rPr lang="vi-VN" sz="2000"/>
              <a:t>hằng nhiệt sẽ:</a:t>
            </a:r>
            <a:endParaRPr lang="en-US" sz="2000"/>
          </a:p>
        </p:txBody>
      </p:sp>
      <p:sp>
        <p:nvSpPr>
          <p:cNvPr id="23" name="Rounded Rectangle 22">
            <a:extLst>
              <a:ext uri="{FF2B5EF4-FFF2-40B4-BE49-F238E27FC236}">
                <a16:creationId xmlns:a16="http://schemas.microsoft.com/office/drawing/2014/main" id="{F8F2F0A6-F1CF-0111-C5BD-F8733B7B5351}"/>
              </a:ext>
            </a:extLst>
          </p:cNvPr>
          <p:cNvSpPr/>
          <p:nvPr/>
        </p:nvSpPr>
        <p:spPr>
          <a:xfrm>
            <a:off x="298413" y="1894204"/>
            <a:ext cx="4096147"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A. Đóng cả 2 </a:t>
            </a:r>
            <a:r>
              <a:rPr lang="vi-VN" sz="2000" smtClean="0">
                <a:solidFill>
                  <a:srgbClr val="000000"/>
                </a:solidFill>
              </a:rPr>
              <a:t>cửa</a:t>
            </a:r>
            <a:r>
              <a:rPr lang="en-US" sz="2000" smtClean="0">
                <a:solidFill>
                  <a:srgbClr val="000000"/>
                </a:solidFill>
              </a:rPr>
              <a:t>.</a:t>
            </a:r>
            <a:endParaRPr lang="en-US" sz="2000">
              <a:solidFill>
                <a:srgbClr val="000000"/>
              </a:solidFill>
            </a:endParaRPr>
          </a:p>
        </p:txBody>
      </p:sp>
      <p:sp>
        <p:nvSpPr>
          <p:cNvPr id="24" name="Rounded Rectangle 23">
            <a:extLst>
              <a:ext uri="{FF2B5EF4-FFF2-40B4-BE49-F238E27FC236}">
                <a16:creationId xmlns:a16="http://schemas.microsoft.com/office/drawing/2014/main" id="{0EB8EB02-8EFF-91C0-A975-61E68A9234DE}"/>
              </a:ext>
            </a:extLst>
          </p:cNvPr>
          <p:cNvSpPr/>
          <p:nvPr/>
        </p:nvSpPr>
        <p:spPr>
          <a:xfrm>
            <a:off x="4736956" y="1894204"/>
            <a:ext cx="4096147"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B. Mở cửa thông với đường nước nối tắt về </a:t>
            </a:r>
            <a:r>
              <a:rPr lang="vi-VN" sz="2000" smtClean="0">
                <a:solidFill>
                  <a:srgbClr val="000000"/>
                </a:solidFill>
              </a:rPr>
              <a:t>bơm</a:t>
            </a:r>
            <a:r>
              <a:rPr lang="en-US" sz="2000" smtClean="0">
                <a:solidFill>
                  <a:srgbClr val="000000"/>
                </a:solidFill>
              </a:rPr>
              <a:t>.</a:t>
            </a:r>
            <a:endParaRPr lang="en-US" sz="2000">
              <a:solidFill>
                <a:srgbClr val="000000"/>
              </a:solidFill>
            </a:endParaRPr>
          </a:p>
        </p:txBody>
      </p:sp>
      <p:sp>
        <p:nvSpPr>
          <p:cNvPr id="25" name="Rounded Rectangle 24">
            <a:extLst>
              <a:ext uri="{FF2B5EF4-FFF2-40B4-BE49-F238E27FC236}">
                <a16:creationId xmlns:a16="http://schemas.microsoft.com/office/drawing/2014/main" id="{D4F02CC3-CDDD-9E0B-5AF7-4E3A2AD06CA5}"/>
              </a:ext>
            </a:extLst>
          </p:cNvPr>
          <p:cNvSpPr/>
          <p:nvPr/>
        </p:nvSpPr>
        <p:spPr>
          <a:xfrm>
            <a:off x="298413" y="3469467"/>
            <a:ext cx="4096147"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C. Mở cửa thông với đường nước vào két làm </a:t>
            </a:r>
            <a:r>
              <a:rPr lang="vi-VN" sz="2000" smtClean="0">
                <a:solidFill>
                  <a:srgbClr val="000000"/>
                </a:solidFill>
              </a:rPr>
              <a:t>mát</a:t>
            </a:r>
            <a:r>
              <a:rPr lang="en-US" sz="2000" smtClean="0">
                <a:solidFill>
                  <a:srgbClr val="000000"/>
                </a:solidFill>
              </a:rPr>
              <a:t>.</a:t>
            </a:r>
            <a:endParaRPr lang="en-US" sz="2000">
              <a:solidFill>
                <a:srgbClr val="000000"/>
              </a:solidFill>
            </a:endParaRPr>
          </a:p>
        </p:txBody>
      </p:sp>
      <p:sp>
        <p:nvSpPr>
          <p:cNvPr id="26" name="Rounded Rectangle 25">
            <a:extLst>
              <a:ext uri="{FF2B5EF4-FFF2-40B4-BE49-F238E27FC236}">
                <a16:creationId xmlns:a16="http://schemas.microsoft.com/office/drawing/2014/main" id="{15BF237F-1D39-26EB-8C52-BA1687F3CDFC}"/>
              </a:ext>
            </a:extLst>
          </p:cNvPr>
          <p:cNvSpPr/>
          <p:nvPr/>
        </p:nvSpPr>
        <p:spPr>
          <a:xfrm>
            <a:off x="4736956" y="3469467"/>
            <a:ext cx="4096147"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D. Mở cả 2 </a:t>
            </a:r>
            <a:r>
              <a:rPr lang="vi-VN" sz="2000" smtClean="0">
                <a:solidFill>
                  <a:srgbClr val="000000"/>
                </a:solidFill>
              </a:rPr>
              <a:t>cửa</a:t>
            </a:r>
            <a:r>
              <a:rPr lang="en-US" sz="2000" smtClean="0">
                <a:solidFill>
                  <a:srgbClr val="000000"/>
                </a:solidFill>
              </a:rPr>
              <a:t>.</a:t>
            </a:r>
            <a:endParaRPr lang="en-US" sz="2000">
              <a:solidFill>
                <a:srgbClr val="000000"/>
              </a:solidFill>
            </a:endParaRPr>
          </a:p>
        </p:txBody>
      </p:sp>
      <p:sp>
        <p:nvSpPr>
          <p:cNvPr id="29" name="Rounded Rectangle 28">
            <a:extLst>
              <a:ext uri="{FF2B5EF4-FFF2-40B4-BE49-F238E27FC236}">
                <a16:creationId xmlns:a16="http://schemas.microsoft.com/office/drawing/2014/main" id="{D4F02CC3-CDDD-9E0B-5AF7-4E3A2AD06CA5}"/>
              </a:ext>
            </a:extLst>
          </p:cNvPr>
          <p:cNvSpPr/>
          <p:nvPr/>
        </p:nvSpPr>
        <p:spPr>
          <a:xfrm>
            <a:off x="4736956" y="3469467"/>
            <a:ext cx="4096147" cy="1267027"/>
          </a:xfrm>
          <a:prstGeom prst="roundRect">
            <a:avLst/>
          </a:prstGeom>
          <a:solidFill>
            <a:srgbClr val="FD624C"/>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D. Mở cả 2 cửa.</a:t>
            </a:r>
          </a:p>
        </p:txBody>
      </p:sp>
    </p:spTree>
    <p:extLst>
      <p:ext uri="{BB962C8B-B14F-4D97-AF65-F5344CB8AC3E}">
        <p14:creationId xmlns:p14="http://schemas.microsoft.com/office/powerpoint/2010/main" val="53058686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P spid="26" grpId="0" animBg="1"/>
      <p:bldP spid="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20" name="TextBox 19">
            <a:extLst>
              <a:ext uri="{FF2B5EF4-FFF2-40B4-BE49-F238E27FC236}">
                <a16:creationId xmlns:a16="http://schemas.microsoft.com/office/drawing/2014/main" id="{AC1B5006-4CA2-FB03-33F4-DF3C8F5CAF72}"/>
              </a:ext>
            </a:extLst>
          </p:cNvPr>
          <p:cNvSpPr txBox="1"/>
          <p:nvPr/>
        </p:nvSpPr>
        <p:spPr>
          <a:xfrm>
            <a:off x="2082799" y="151569"/>
            <a:ext cx="4978400" cy="553998"/>
          </a:xfrm>
          <a:prstGeom prst="rect">
            <a:avLst/>
          </a:prstGeom>
          <a:noFill/>
        </p:spPr>
        <p:txBody>
          <a:bodyPr wrap="square" rtlCol="0">
            <a:spAutoFit/>
          </a:bodyPr>
          <a:lstStyle/>
          <a:p>
            <a:pPr algn="ctr"/>
            <a:r>
              <a:rPr lang="en-US" sz="3000" b="1"/>
              <a:t>LUYỆN TẬP </a:t>
            </a:r>
          </a:p>
        </p:txBody>
      </p:sp>
      <p:sp>
        <p:nvSpPr>
          <p:cNvPr id="22" name="TextBox 21">
            <a:extLst>
              <a:ext uri="{FF2B5EF4-FFF2-40B4-BE49-F238E27FC236}">
                <a16:creationId xmlns:a16="http://schemas.microsoft.com/office/drawing/2014/main" id="{3A06DEAF-8EBD-BB2C-86E3-F9D0B9856831}"/>
              </a:ext>
            </a:extLst>
          </p:cNvPr>
          <p:cNvSpPr txBox="1"/>
          <p:nvPr/>
        </p:nvSpPr>
        <p:spPr>
          <a:xfrm>
            <a:off x="1" y="880114"/>
            <a:ext cx="9143999" cy="496996"/>
          </a:xfrm>
          <a:prstGeom prst="rect">
            <a:avLst/>
          </a:prstGeom>
          <a:noFill/>
        </p:spPr>
        <p:txBody>
          <a:bodyPr wrap="square">
            <a:spAutoFit/>
          </a:bodyPr>
          <a:lstStyle/>
          <a:p>
            <a:pPr algn="ctr">
              <a:lnSpc>
                <a:spcPct val="150000"/>
              </a:lnSpc>
            </a:pPr>
            <a:r>
              <a:rPr lang="vi-VN" sz="2000" b="1"/>
              <a:t>Câu 6: </a:t>
            </a:r>
            <a:r>
              <a:rPr lang="vi-VN" sz="2000"/>
              <a:t>Van an toàn bơm dầu mở khi:</a:t>
            </a:r>
            <a:endParaRPr lang="en-US" sz="2000"/>
          </a:p>
        </p:txBody>
      </p:sp>
      <p:sp>
        <p:nvSpPr>
          <p:cNvPr id="23" name="Rounded Rectangle 22">
            <a:extLst>
              <a:ext uri="{FF2B5EF4-FFF2-40B4-BE49-F238E27FC236}">
                <a16:creationId xmlns:a16="http://schemas.microsoft.com/office/drawing/2014/main" id="{F8F2F0A6-F1CF-0111-C5BD-F8733B7B5351}"/>
              </a:ext>
            </a:extLst>
          </p:cNvPr>
          <p:cNvSpPr/>
          <p:nvPr/>
        </p:nvSpPr>
        <p:spPr>
          <a:xfrm>
            <a:off x="298413" y="1894204"/>
            <a:ext cx="4096147"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smtClean="0">
                <a:solidFill>
                  <a:srgbClr val="000000"/>
                </a:solidFill>
              </a:rPr>
              <a:t>A. Động </a:t>
            </a:r>
            <a:r>
              <a:rPr lang="vi-VN" sz="2000">
                <a:solidFill>
                  <a:srgbClr val="000000"/>
                </a:solidFill>
              </a:rPr>
              <a:t>cơ làm việc </a:t>
            </a:r>
            <a:endParaRPr lang="en-US" sz="2000" smtClean="0">
              <a:solidFill>
                <a:srgbClr val="000000"/>
              </a:solidFill>
            </a:endParaRPr>
          </a:p>
          <a:p>
            <a:pPr algn="ctr">
              <a:lnSpc>
                <a:spcPct val="150000"/>
              </a:lnSpc>
            </a:pPr>
            <a:r>
              <a:rPr lang="vi-VN" sz="2000" smtClean="0">
                <a:solidFill>
                  <a:srgbClr val="000000"/>
                </a:solidFill>
              </a:rPr>
              <a:t>bình thường</a:t>
            </a:r>
            <a:r>
              <a:rPr lang="en-US" sz="2000" smtClean="0">
                <a:solidFill>
                  <a:srgbClr val="000000"/>
                </a:solidFill>
              </a:rPr>
              <a:t>.</a:t>
            </a:r>
            <a:endParaRPr lang="en-US" sz="2000">
              <a:solidFill>
                <a:srgbClr val="000000"/>
              </a:solidFill>
            </a:endParaRPr>
          </a:p>
        </p:txBody>
      </p:sp>
      <p:sp>
        <p:nvSpPr>
          <p:cNvPr id="24" name="Rounded Rectangle 23">
            <a:extLst>
              <a:ext uri="{FF2B5EF4-FFF2-40B4-BE49-F238E27FC236}">
                <a16:creationId xmlns:a16="http://schemas.microsoft.com/office/drawing/2014/main" id="{0EB8EB02-8EFF-91C0-A975-61E68A9234DE}"/>
              </a:ext>
            </a:extLst>
          </p:cNvPr>
          <p:cNvSpPr/>
          <p:nvPr/>
        </p:nvSpPr>
        <p:spPr>
          <a:xfrm>
            <a:off x="4614204" y="1894204"/>
            <a:ext cx="4218900"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B. Khi áp suất dầu trên các đường vượt quá giới hạn cho </a:t>
            </a:r>
            <a:r>
              <a:rPr lang="vi-VN" sz="2000" smtClean="0">
                <a:solidFill>
                  <a:srgbClr val="000000"/>
                </a:solidFill>
              </a:rPr>
              <a:t>phép</a:t>
            </a:r>
            <a:r>
              <a:rPr lang="en-US" sz="2000" smtClean="0">
                <a:solidFill>
                  <a:srgbClr val="000000"/>
                </a:solidFill>
              </a:rPr>
              <a:t>.</a:t>
            </a:r>
            <a:endParaRPr lang="en-US" sz="2000">
              <a:solidFill>
                <a:srgbClr val="000000"/>
              </a:solidFill>
            </a:endParaRPr>
          </a:p>
        </p:txBody>
      </p:sp>
      <p:sp>
        <p:nvSpPr>
          <p:cNvPr id="25" name="Rounded Rectangle 24">
            <a:extLst>
              <a:ext uri="{FF2B5EF4-FFF2-40B4-BE49-F238E27FC236}">
                <a16:creationId xmlns:a16="http://schemas.microsoft.com/office/drawing/2014/main" id="{D4F02CC3-CDDD-9E0B-5AF7-4E3A2AD06CA5}"/>
              </a:ext>
            </a:extLst>
          </p:cNvPr>
          <p:cNvSpPr/>
          <p:nvPr/>
        </p:nvSpPr>
        <p:spPr>
          <a:xfrm>
            <a:off x="298413" y="3469467"/>
            <a:ext cx="4096147"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C. Khi nhiệt độ dầu cao quá </a:t>
            </a:r>
            <a:endParaRPr lang="en-US" sz="2000" smtClean="0">
              <a:solidFill>
                <a:srgbClr val="000000"/>
              </a:solidFill>
            </a:endParaRPr>
          </a:p>
          <a:p>
            <a:pPr algn="ctr">
              <a:lnSpc>
                <a:spcPct val="150000"/>
              </a:lnSpc>
            </a:pPr>
            <a:r>
              <a:rPr lang="vi-VN" sz="2000" smtClean="0">
                <a:solidFill>
                  <a:srgbClr val="000000"/>
                </a:solidFill>
              </a:rPr>
              <a:t>giới hạn</a:t>
            </a:r>
            <a:r>
              <a:rPr lang="en-US" sz="2000" smtClean="0">
                <a:solidFill>
                  <a:srgbClr val="000000"/>
                </a:solidFill>
              </a:rPr>
              <a:t>.</a:t>
            </a:r>
            <a:endParaRPr lang="en-US" sz="2000">
              <a:solidFill>
                <a:srgbClr val="000000"/>
              </a:solidFill>
            </a:endParaRPr>
          </a:p>
        </p:txBody>
      </p:sp>
      <p:sp>
        <p:nvSpPr>
          <p:cNvPr id="26" name="Rounded Rectangle 25">
            <a:extLst>
              <a:ext uri="{FF2B5EF4-FFF2-40B4-BE49-F238E27FC236}">
                <a16:creationId xmlns:a16="http://schemas.microsoft.com/office/drawing/2014/main" id="{15BF237F-1D39-26EB-8C52-BA1687F3CDFC}"/>
              </a:ext>
            </a:extLst>
          </p:cNvPr>
          <p:cNvSpPr/>
          <p:nvPr/>
        </p:nvSpPr>
        <p:spPr>
          <a:xfrm>
            <a:off x="4614204" y="3469467"/>
            <a:ext cx="4218900" cy="126702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D. Luôn </a:t>
            </a:r>
            <a:r>
              <a:rPr lang="vi-VN" sz="2000" smtClean="0">
                <a:solidFill>
                  <a:srgbClr val="000000"/>
                </a:solidFill>
              </a:rPr>
              <a:t>mở</a:t>
            </a:r>
            <a:r>
              <a:rPr lang="en-US" sz="2000" smtClean="0">
                <a:solidFill>
                  <a:srgbClr val="000000"/>
                </a:solidFill>
              </a:rPr>
              <a:t>.</a:t>
            </a:r>
            <a:endParaRPr lang="en-US" sz="2000">
              <a:solidFill>
                <a:srgbClr val="000000"/>
              </a:solidFill>
            </a:endParaRPr>
          </a:p>
        </p:txBody>
      </p:sp>
      <p:sp>
        <p:nvSpPr>
          <p:cNvPr id="29" name="Rounded Rectangle 28">
            <a:extLst>
              <a:ext uri="{FF2B5EF4-FFF2-40B4-BE49-F238E27FC236}">
                <a16:creationId xmlns:a16="http://schemas.microsoft.com/office/drawing/2014/main" id="{D4F02CC3-CDDD-9E0B-5AF7-4E3A2AD06CA5}"/>
              </a:ext>
            </a:extLst>
          </p:cNvPr>
          <p:cNvSpPr/>
          <p:nvPr/>
        </p:nvSpPr>
        <p:spPr>
          <a:xfrm>
            <a:off x="4614204" y="1894203"/>
            <a:ext cx="4218900" cy="1267027"/>
          </a:xfrm>
          <a:prstGeom prst="roundRect">
            <a:avLst/>
          </a:prstGeom>
          <a:solidFill>
            <a:srgbClr val="FD624C"/>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B. Khi áp suất dầu trên các đường vượt quá giới hạn cho phép.</a:t>
            </a:r>
          </a:p>
        </p:txBody>
      </p:sp>
    </p:spTree>
    <p:extLst>
      <p:ext uri="{BB962C8B-B14F-4D97-AF65-F5344CB8AC3E}">
        <p14:creationId xmlns:p14="http://schemas.microsoft.com/office/powerpoint/2010/main" val="224941395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P spid="26" grpId="0" animBg="1"/>
      <p:bldP spid="2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20" name="TextBox 19">
            <a:extLst>
              <a:ext uri="{FF2B5EF4-FFF2-40B4-BE49-F238E27FC236}">
                <a16:creationId xmlns:a16="http://schemas.microsoft.com/office/drawing/2014/main" id="{AC1B5006-4CA2-FB03-33F4-DF3C8F5CAF72}"/>
              </a:ext>
            </a:extLst>
          </p:cNvPr>
          <p:cNvSpPr txBox="1"/>
          <p:nvPr/>
        </p:nvSpPr>
        <p:spPr>
          <a:xfrm>
            <a:off x="2082799" y="151569"/>
            <a:ext cx="4978400" cy="553998"/>
          </a:xfrm>
          <a:prstGeom prst="rect">
            <a:avLst/>
          </a:prstGeom>
          <a:noFill/>
        </p:spPr>
        <p:txBody>
          <a:bodyPr wrap="square" rtlCol="0">
            <a:spAutoFit/>
          </a:bodyPr>
          <a:lstStyle/>
          <a:p>
            <a:pPr algn="ctr"/>
            <a:r>
              <a:rPr lang="en-US" sz="3000" b="1"/>
              <a:t>LUYỆN TẬP </a:t>
            </a:r>
          </a:p>
        </p:txBody>
      </p:sp>
      <p:sp>
        <p:nvSpPr>
          <p:cNvPr id="22" name="TextBox 21">
            <a:extLst>
              <a:ext uri="{FF2B5EF4-FFF2-40B4-BE49-F238E27FC236}">
                <a16:creationId xmlns:a16="http://schemas.microsoft.com/office/drawing/2014/main" id="{3A06DEAF-8EBD-BB2C-86E3-F9D0B9856831}"/>
              </a:ext>
            </a:extLst>
          </p:cNvPr>
          <p:cNvSpPr txBox="1"/>
          <p:nvPr/>
        </p:nvSpPr>
        <p:spPr>
          <a:xfrm>
            <a:off x="0" y="889671"/>
            <a:ext cx="9143999" cy="496996"/>
          </a:xfrm>
          <a:prstGeom prst="rect">
            <a:avLst/>
          </a:prstGeom>
          <a:noFill/>
        </p:spPr>
        <p:txBody>
          <a:bodyPr wrap="square">
            <a:spAutoFit/>
          </a:bodyPr>
          <a:lstStyle/>
          <a:p>
            <a:pPr algn="ctr">
              <a:lnSpc>
                <a:spcPct val="150000"/>
              </a:lnSpc>
            </a:pPr>
            <a:r>
              <a:rPr lang="vi-VN" sz="2000" b="1"/>
              <a:t>Câu 7: </a:t>
            </a:r>
            <a:r>
              <a:rPr lang="vi-VN" sz="2000"/>
              <a:t>Phát biểu nào sau đây </a:t>
            </a:r>
            <a:r>
              <a:rPr lang="vi-VN" sz="2000" b="1"/>
              <a:t>sai</a:t>
            </a:r>
            <a:r>
              <a:rPr lang="vi-VN" sz="2000"/>
              <a:t>?</a:t>
            </a:r>
            <a:endParaRPr lang="en-US" sz="2000"/>
          </a:p>
        </p:txBody>
      </p:sp>
      <p:sp>
        <p:nvSpPr>
          <p:cNvPr id="23" name="Rounded Rectangle 22">
            <a:extLst>
              <a:ext uri="{FF2B5EF4-FFF2-40B4-BE49-F238E27FC236}">
                <a16:creationId xmlns:a16="http://schemas.microsoft.com/office/drawing/2014/main" id="{F8F2F0A6-F1CF-0111-C5BD-F8733B7B5351}"/>
              </a:ext>
            </a:extLst>
          </p:cNvPr>
          <p:cNvSpPr/>
          <p:nvPr/>
        </p:nvSpPr>
        <p:spPr>
          <a:xfrm>
            <a:off x="196948" y="1756562"/>
            <a:ext cx="4339697" cy="1404670"/>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A. Trường hợp áp suất dầu trên các đường vượt quá giá trị cho phép, van an toàn bơm dầu mở.</a:t>
            </a:r>
            <a:endParaRPr lang="en-US" sz="2000">
              <a:solidFill>
                <a:srgbClr val="000000"/>
              </a:solidFill>
            </a:endParaRPr>
          </a:p>
        </p:txBody>
      </p:sp>
      <p:sp>
        <p:nvSpPr>
          <p:cNvPr id="24" name="Rounded Rectangle 23">
            <a:extLst>
              <a:ext uri="{FF2B5EF4-FFF2-40B4-BE49-F238E27FC236}">
                <a16:creationId xmlns:a16="http://schemas.microsoft.com/office/drawing/2014/main" id="{0EB8EB02-8EFF-91C0-A975-61E68A9234DE}"/>
              </a:ext>
            </a:extLst>
          </p:cNvPr>
          <p:cNvSpPr/>
          <p:nvPr/>
        </p:nvSpPr>
        <p:spPr>
          <a:xfrm>
            <a:off x="4635491" y="1756562"/>
            <a:ext cx="4339697" cy="1404670"/>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B. Van an toàn bơm dầu mở để một phần dầu chảy ngược về trước </a:t>
            </a:r>
            <a:r>
              <a:rPr lang="vi-VN" sz="2000" smtClean="0">
                <a:solidFill>
                  <a:srgbClr val="000000"/>
                </a:solidFill>
              </a:rPr>
              <a:t>bơm</a:t>
            </a:r>
            <a:r>
              <a:rPr lang="en-US" sz="2000" smtClean="0">
                <a:solidFill>
                  <a:srgbClr val="000000"/>
                </a:solidFill>
              </a:rPr>
              <a:t>.</a:t>
            </a:r>
            <a:endParaRPr lang="en-US" sz="2000">
              <a:solidFill>
                <a:srgbClr val="000000"/>
              </a:solidFill>
            </a:endParaRPr>
          </a:p>
        </p:txBody>
      </p:sp>
      <p:sp>
        <p:nvSpPr>
          <p:cNvPr id="25" name="Rounded Rectangle 24">
            <a:extLst>
              <a:ext uri="{FF2B5EF4-FFF2-40B4-BE49-F238E27FC236}">
                <a16:creationId xmlns:a16="http://schemas.microsoft.com/office/drawing/2014/main" id="{D4F02CC3-CDDD-9E0B-5AF7-4E3A2AD06CA5}"/>
              </a:ext>
            </a:extLst>
          </p:cNvPr>
          <p:cNvSpPr/>
          <p:nvPr/>
        </p:nvSpPr>
        <p:spPr>
          <a:xfrm>
            <a:off x="196948" y="3331825"/>
            <a:ext cx="4339697" cy="1404670"/>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C. Van an toàn bơm dầu mở để một phần dầu chảy ngược về trước bơm, một phần chảy về </a:t>
            </a:r>
            <a:r>
              <a:rPr lang="vi-VN" sz="2000" smtClean="0">
                <a:solidFill>
                  <a:srgbClr val="000000"/>
                </a:solidFill>
              </a:rPr>
              <a:t>cacte</a:t>
            </a:r>
            <a:r>
              <a:rPr lang="en-US" sz="2000" smtClean="0">
                <a:solidFill>
                  <a:srgbClr val="000000"/>
                </a:solidFill>
              </a:rPr>
              <a:t>.</a:t>
            </a:r>
            <a:endParaRPr lang="en-US" sz="2000">
              <a:solidFill>
                <a:srgbClr val="000000"/>
              </a:solidFill>
            </a:endParaRPr>
          </a:p>
        </p:txBody>
      </p:sp>
      <p:sp>
        <p:nvSpPr>
          <p:cNvPr id="26" name="Rounded Rectangle 25">
            <a:extLst>
              <a:ext uri="{FF2B5EF4-FFF2-40B4-BE49-F238E27FC236}">
                <a16:creationId xmlns:a16="http://schemas.microsoft.com/office/drawing/2014/main" id="{15BF237F-1D39-26EB-8C52-BA1687F3CDFC}"/>
              </a:ext>
            </a:extLst>
          </p:cNvPr>
          <p:cNvSpPr/>
          <p:nvPr/>
        </p:nvSpPr>
        <p:spPr>
          <a:xfrm>
            <a:off x="4635491" y="3331825"/>
            <a:ext cx="4339697" cy="1404670"/>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D. Dầu được bơm hút từ cacte </a:t>
            </a:r>
            <a:r>
              <a:rPr lang="vi-VN" sz="2000" smtClean="0">
                <a:solidFill>
                  <a:srgbClr val="000000"/>
                </a:solidFill>
              </a:rPr>
              <a:t>lên</a:t>
            </a:r>
            <a:r>
              <a:rPr lang="en-US" sz="2000" smtClean="0">
                <a:solidFill>
                  <a:srgbClr val="000000"/>
                </a:solidFill>
              </a:rPr>
              <a:t>.</a:t>
            </a:r>
            <a:endParaRPr lang="en-US" sz="2000">
              <a:solidFill>
                <a:srgbClr val="000000"/>
              </a:solidFill>
            </a:endParaRPr>
          </a:p>
        </p:txBody>
      </p:sp>
      <p:sp>
        <p:nvSpPr>
          <p:cNvPr id="29" name="Rounded Rectangle 28">
            <a:extLst>
              <a:ext uri="{FF2B5EF4-FFF2-40B4-BE49-F238E27FC236}">
                <a16:creationId xmlns:a16="http://schemas.microsoft.com/office/drawing/2014/main" id="{D4F02CC3-CDDD-9E0B-5AF7-4E3A2AD06CA5}"/>
              </a:ext>
            </a:extLst>
          </p:cNvPr>
          <p:cNvSpPr/>
          <p:nvPr/>
        </p:nvSpPr>
        <p:spPr>
          <a:xfrm>
            <a:off x="196948" y="3331825"/>
            <a:ext cx="4339697" cy="1404670"/>
          </a:xfrm>
          <a:prstGeom prst="roundRect">
            <a:avLst/>
          </a:prstGeom>
          <a:solidFill>
            <a:srgbClr val="FD624C"/>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C. Van an toàn bơm dầu mở để một phần dầu chảy ngược về trước bơm, một phần chảy về cacte.</a:t>
            </a:r>
          </a:p>
        </p:txBody>
      </p:sp>
    </p:spTree>
    <p:extLst>
      <p:ext uri="{BB962C8B-B14F-4D97-AF65-F5344CB8AC3E}">
        <p14:creationId xmlns:p14="http://schemas.microsoft.com/office/powerpoint/2010/main" val="354777316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P spid="26" grpId="0" animBg="1"/>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20" name="TextBox 19">
            <a:extLst>
              <a:ext uri="{FF2B5EF4-FFF2-40B4-BE49-F238E27FC236}">
                <a16:creationId xmlns:a16="http://schemas.microsoft.com/office/drawing/2014/main" id="{AC1B5006-4CA2-FB03-33F4-DF3C8F5CAF72}"/>
              </a:ext>
            </a:extLst>
          </p:cNvPr>
          <p:cNvSpPr txBox="1"/>
          <p:nvPr/>
        </p:nvSpPr>
        <p:spPr>
          <a:xfrm>
            <a:off x="2082799" y="151569"/>
            <a:ext cx="4978400" cy="553998"/>
          </a:xfrm>
          <a:prstGeom prst="rect">
            <a:avLst/>
          </a:prstGeom>
          <a:noFill/>
        </p:spPr>
        <p:txBody>
          <a:bodyPr wrap="square" rtlCol="0">
            <a:spAutoFit/>
          </a:bodyPr>
          <a:lstStyle/>
          <a:p>
            <a:pPr algn="ctr"/>
            <a:r>
              <a:rPr lang="en-US" sz="3000" b="1"/>
              <a:t>LUYỆN TẬP </a:t>
            </a:r>
          </a:p>
        </p:txBody>
      </p:sp>
      <p:sp>
        <p:nvSpPr>
          <p:cNvPr id="22" name="TextBox 21">
            <a:extLst>
              <a:ext uri="{FF2B5EF4-FFF2-40B4-BE49-F238E27FC236}">
                <a16:creationId xmlns:a16="http://schemas.microsoft.com/office/drawing/2014/main" id="{3A06DEAF-8EBD-BB2C-86E3-F9D0B9856831}"/>
              </a:ext>
            </a:extLst>
          </p:cNvPr>
          <p:cNvSpPr txBox="1"/>
          <p:nvPr/>
        </p:nvSpPr>
        <p:spPr>
          <a:xfrm>
            <a:off x="0" y="705567"/>
            <a:ext cx="9143999" cy="1477328"/>
          </a:xfrm>
          <a:prstGeom prst="rect">
            <a:avLst/>
          </a:prstGeom>
          <a:noFill/>
        </p:spPr>
        <p:txBody>
          <a:bodyPr wrap="square">
            <a:spAutoFit/>
          </a:bodyPr>
          <a:lstStyle/>
          <a:p>
            <a:pPr algn="ctr">
              <a:lnSpc>
                <a:spcPct val="150000"/>
              </a:lnSpc>
            </a:pPr>
            <a:r>
              <a:rPr lang="vi-VN" sz="2000" b="1"/>
              <a:t>Câu 8: </a:t>
            </a:r>
            <a:r>
              <a:rPr lang="vi-VN" sz="2000"/>
              <a:t>Hệ thống bôi trơn có nhiệm vụ đưa dầu bôi trơn đến </a:t>
            </a:r>
            <a:endParaRPr lang="en-US" sz="2000" smtClean="0"/>
          </a:p>
          <a:p>
            <a:pPr algn="ctr">
              <a:lnSpc>
                <a:spcPct val="150000"/>
              </a:lnSpc>
            </a:pPr>
            <a:r>
              <a:rPr lang="vi-VN" sz="2000" smtClean="0"/>
              <a:t>các </a:t>
            </a:r>
            <a:r>
              <a:rPr lang="vi-VN" sz="2000"/>
              <a:t>........ của các chi tiết để .......... làm giảm ma sát, mài mòn </a:t>
            </a:r>
            <a:endParaRPr lang="en-US" sz="2000" smtClean="0"/>
          </a:p>
          <a:p>
            <a:pPr algn="ctr">
              <a:lnSpc>
                <a:spcPct val="150000"/>
              </a:lnSpc>
            </a:pPr>
            <a:r>
              <a:rPr lang="vi-VN" sz="2000" smtClean="0"/>
              <a:t>và </a:t>
            </a:r>
            <a:r>
              <a:rPr lang="vi-VN" sz="2000"/>
              <a:t>tăng .......... của các chi tiết máy.</a:t>
            </a:r>
            <a:endParaRPr lang="en-US" sz="2000"/>
          </a:p>
        </p:txBody>
      </p:sp>
      <p:sp>
        <p:nvSpPr>
          <p:cNvPr id="23" name="Rounded Rectangle 22">
            <a:extLst>
              <a:ext uri="{FF2B5EF4-FFF2-40B4-BE49-F238E27FC236}">
                <a16:creationId xmlns:a16="http://schemas.microsoft.com/office/drawing/2014/main" id="{F8F2F0A6-F1CF-0111-C5BD-F8733B7B5351}"/>
              </a:ext>
            </a:extLst>
          </p:cNvPr>
          <p:cNvSpPr/>
          <p:nvPr/>
        </p:nvSpPr>
        <p:spPr>
          <a:xfrm>
            <a:off x="298413" y="2367859"/>
            <a:ext cx="4096147" cy="105107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A. tuổi thọ - bề mặt ma sát - thực hiện làm </a:t>
            </a:r>
            <a:r>
              <a:rPr lang="vi-VN" sz="2000" smtClean="0">
                <a:solidFill>
                  <a:srgbClr val="000000"/>
                </a:solidFill>
              </a:rPr>
              <a:t>mát</a:t>
            </a:r>
            <a:r>
              <a:rPr lang="en-US" sz="2000" smtClean="0">
                <a:solidFill>
                  <a:srgbClr val="000000"/>
                </a:solidFill>
              </a:rPr>
              <a:t>.</a:t>
            </a:r>
            <a:endParaRPr lang="en-US" sz="2000">
              <a:solidFill>
                <a:srgbClr val="000000"/>
              </a:solidFill>
            </a:endParaRPr>
          </a:p>
        </p:txBody>
      </p:sp>
      <p:sp>
        <p:nvSpPr>
          <p:cNvPr id="24" name="Rounded Rectangle 23">
            <a:extLst>
              <a:ext uri="{FF2B5EF4-FFF2-40B4-BE49-F238E27FC236}">
                <a16:creationId xmlns:a16="http://schemas.microsoft.com/office/drawing/2014/main" id="{0EB8EB02-8EFF-91C0-A975-61E68A9234DE}"/>
              </a:ext>
            </a:extLst>
          </p:cNvPr>
          <p:cNvSpPr/>
          <p:nvPr/>
        </p:nvSpPr>
        <p:spPr>
          <a:xfrm>
            <a:off x="4736956" y="2367859"/>
            <a:ext cx="4096147" cy="105107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B. bề mặt ma sát - thực hiện bôi trơn - tuổi </a:t>
            </a:r>
            <a:r>
              <a:rPr lang="vi-VN" sz="2000" smtClean="0">
                <a:solidFill>
                  <a:srgbClr val="000000"/>
                </a:solidFill>
              </a:rPr>
              <a:t>thọ</a:t>
            </a:r>
            <a:r>
              <a:rPr lang="en-US" sz="2000" smtClean="0">
                <a:solidFill>
                  <a:srgbClr val="000000"/>
                </a:solidFill>
              </a:rPr>
              <a:t>.</a:t>
            </a:r>
            <a:endParaRPr lang="en-US" sz="2000">
              <a:solidFill>
                <a:srgbClr val="000000"/>
              </a:solidFill>
            </a:endParaRPr>
          </a:p>
        </p:txBody>
      </p:sp>
      <p:sp>
        <p:nvSpPr>
          <p:cNvPr id="25" name="Rounded Rectangle 24">
            <a:extLst>
              <a:ext uri="{FF2B5EF4-FFF2-40B4-BE49-F238E27FC236}">
                <a16:creationId xmlns:a16="http://schemas.microsoft.com/office/drawing/2014/main" id="{D4F02CC3-CDDD-9E0B-5AF7-4E3A2AD06CA5}"/>
              </a:ext>
            </a:extLst>
          </p:cNvPr>
          <p:cNvSpPr/>
          <p:nvPr/>
        </p:nvSpPr>
        <p:spPr>
          <a:xfrm>
            <a:off x="298413" y="3685417"/>
            <a:ext cx="4096147" cy="105107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C. bề mặt ma sát - tuổi thọ - thực hiện bôi </a:t>
            </a:r>
            <a:r>
              <a:rPr lang="vi-VN" sz="2000" smtClean="0">
                <a:solidFill>
                  <a:srgbClr val="000000"/>
                </a:solidFill>
              </a:rPr>
              <a:t>trơn</a:t>
            </a:r>
            <a:r>
              <a:rPr lang="en-US" sz="2000" smtClean="0">
                <a:solidFill>
                  <a:srgbClr val="000000"/>
                </a:solidFill>
              </a:rPr>
              <a:t>.</a:t>
            </a:r>
            <a:endParaRPr lang="en-US" sz="2000">
              <a:solidFill>
                <a:srgbClr val="000000"/>
              </a:solidFill>
            </a:endParaRPr>
          </a:p>
        </p:txBody>
      </p:sp>
      <p:sp>
        <p:nvSpPr>
          <p:cNvPr id="26" name="Rounded Rectangle 25">
            <a:extLst>
              <a:ext uri="{FF2B5EF4-FFF2-40B4-BE49-F238E27FC236}">
                <a16:creationId xmlns:a16="http://schemas.microsoft.com/office/drawing/2014/main" id="{15BF237F-1D39-26EB-8C52-BA1687F3CDFC}"/>
              </a:ext>
            </a:extLst>
          </p:cNvPr>
          <p:cNvSpPr/>
          <p:nvPr/>
        </p:nvSpPr>
        <p:spPr>
          <a:xfrm>
            <a:off x="4736956" y="3685417"/>
            <a:ext cx="4096147" cy="1051077"/>
          </a:xfrm>
          <a:prstGeom prst="roundRect">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rgbClr val="000000"/>
                </a:solidFill>
              </a:rPr>
              <a:t>D. bề mặt ma sát - thực hiện làm mát - tuổi </a:t>
            </a:r>
            <a:r>
              <a:rPr lang="vi-VN" sz="2000" smtClean="0">
                <a:solidFill>
                  <a:srgbClr val="000000"/>
                </a:solidFill>
              </a:rPr>
              <a:t>thọ</a:t>
            </a:r>
            <a:r>
              <a:rPr lang="en-US" sz="2000" smtClean="0">
                <a:solidFill>
                  <a:srgbClr val="000000"/>
                </a:solidFill>
              </a:rPr>
              <a:t>.</a:t>
            </a:r>
            <a:endParaRPr lang="en-US" sz="2000">
              <a:solidFill>
                <a:srgbClr val="000000"/>
              </a:solidFill>
            </a:endParaRPr>
          </a:p>
        </p:txBody>
      </p:sp>
      <p:sp>
        <p:nvSpPr>
          <p:cNvPr id="29" name="Rounded Rectangle 28">
            <a:extLst>
              <a:ext uri="{FF2B5EF4-FFF2-40B4-BE49-F238E27FC236}">
                <a16:creationId xmlns:a16="http://schemas.microsoft.com/office/drawing/2014/main" id="{D4F02CC3-CDDD-9E0B-5AF7-4E3A2AD06CA5}"/>
              </a:ext>
            </a:extLst>
          </p:cNvPr>
          <p:cNvSpPr/>
          <p:nvPr/>
        </p:nvSpPr>
        <p:spPr>
          <a:xfrm>
            <a:off x="4736955" y="2367859"/>
            <a:ext cx="4096147" cy="1051077"/>
          </a:xfrm>
          <a:prstGeom prst="roundRect">
            <a:avLst/>
          </a:prstGeom>
          <a:solidFill>
            <a:srgbClr val="FD624C"/>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B. bề mặt ma sát - thực hiện bôi trơn - tuổi thọ.</a:t>
            </a:r>
          </a:p>
        </p:txBody>
      </p:sp>
    </p:spTree>
    <p:extLst>
      <p:ext uri="{BB962C8B-B14F-4D97-AF65-F5344CB8AC3E}">
        <p14:creationId xmlns:p14="http://schemas.microsoft.com/office/powerpoint/2010/main" val="368370115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P spid="26" grpId="0" animBg="1"/>
      <p:bldP spid="2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20" name="TextBox 19">
            <a:extLst>
              <a:ext uri="{FF2B5EF4-FFF2-40B4-BE49-F238E27FC236}">
                <a16:creationId xmlns:a16="http://schemas.microsoft.com/office/drawing/2014/main" id="{AC1B5006-4CA2-FB03-33F4-DF3C8F5CAF72}"/>
              </a:ext>
            </a:extLst>
          </p:cNvPr>
          <p:cNvSpPr txBox="1"/>
          <p:nvPr/>
        </p:nvSpPr>
        <p:spPr>
          <a:xfrm>
            <a:off x="2082799" y="151569"/>
            <a:ext cx="4978400" cy="553998"/>
          </a:xfrm>
          <a:prstGeom prst="rect">
            <a:avLst/>
          </a:prstGeom>
          <a:noFill/>
        </p:spPr>
        <p:txBody>
          <a:bodyPr wrap="square" rtlCol="0">
            <a:spAutoFit/>
          </a:bodyPr>
          <a:lstStyle/>
          <a:p>
            <a:pPr algn="ctr"/>
            <a:r>
              <a:rPr lang="en-US" sz="3000" b="1"/>
              <a:t>LUYỆN TẬP </a:t>
            </a:r>
          </a:p>
        </p:txBody>
      </p:sp>
      <p:sp>
        <p:nvSpPr>
          <p:cNvPr id="22" name="TextBox 21">
            <a:extLst>
              <a:ext uri="{FF2B5EF4-FFF2-40B4-BE49-F238E27FC236}">
                <a16:creationId xmlns:a16="http://schemas.microsoft.com/office/drawing/2014/main" id="{3A06DEAF-8EBD-BB2C-86E3-F9D0B9856831}"/>
              </a:ext>
            </a:extLst>
          </p:cNvPr>
          <p:cNvSpPr txBox="1"/>
          <p:nvPr/>
        </p:nvSpPr>
        <p:spPr>
          <a:xfrm>
            <a:off x="1" y="818109"/>
            <a:ext cx="9143999" cy="496996"/>
          </a:xfrm>
          <a:prstGeom prst="rect">
            <a:avLst/>
          </a:prstGeom>
          <a:noFill/>
        </p:spPr>
        <p:txBody>
          <a:bodyPr wrap="square">
            <a:spAutoFit/>
          </a:bodyPr>
          <a:lstStyle/>
          <a:p>
            <a:pPr algn="ctr">
              <a:lnSpc>
                <a:spcPct val="150000"/>
              </a:lnSpc>
            </a:pPr>
            <a:r>
              <a:rPr lang="en-US" sz="2000" b="1" smtClean="0">
                <a:solidFill>
                  <a:srgbClr val="C00000"/>
                </a:solidFill>
              </a:rPr>
              <a:t>Bài Luyện tập SGK tr. 93:</a:t>
            </a:r>
            <a:endParaRPr lang="en-US" sz="2000" b="1">
              <a:solidFill>
                <a:srgbClr val="C00000"/>
              </a:solidFill>
            </a:endParaRPr>
          </a:p>
        </p:txBody>
      </p:sp>
      <p:grpSp>
        <p:nvGrpSpPr>
          <p:cNvPr id="2" name="Group 1"/>
          <p:cNvGrpSpPr/>
          <p:nvPr/>
        </p:nvGrpSpPr>
        <p:grpSpPr>
          <a:xfrm>
            <a:off x="476316" y="1629297"/>
            <a:ext cx="5345469" cy="1364139"/>
            <a:chOff x="476316" y="1629297"/>
            <a:chExt cx="5345469" cy="1364139"/>
          </a:xfrm>
        </p:grpSpPr>
        <p:sp>
          <p:nvSpPr>
            <p:cNvPr id="10" name="TextBox 9"/>
            <p:cNvSpPr txBox="1"/>
            <p:nvPr/>
          </p:nvSpPr>
          <p:spPr>
            <a:xfrm>
              <a:off x="627697" y="1789000"/>
              <a:ext cx="5194088" cy="1204436"/>
            </a:xfrm>
            <a:prstGeom prst="roundRect">
              <a:avLst>
                <a:gd name="adj" fmla="val 13969"/>
              </a:avLst>
            </a:prstGeom>
            <a:solidFill>
              <a:schemeClr val="accent6"/>
            </a:solidFill>
            <a:ln w="19050">
              <a:solidFill>
                <a:schemeClr val="tx2">
                  <a:lumMod val="50000"/>
                </a:schemeClr>
              </a:solidFill>
            </a:ln>
          </p:spPr>
          <p:txBody>
            <a:bodyPr wrap="square" rtlCol="0">
              <a:spAutoFit/>
            </a:bodyPr>
            <a:lstStyle/>
            <a:p>
              <a:pPr algn="just">
                <a:lnSpc>
                  <a:spcPct val="150000"/>
                </a:lnSpc>
              </a:pPr>
              <a:r>
                <a:rPr lang="en-US" sz="2200" i="1" smtClean="0">
                  <a:latin typeface="Arial" panose="020B0604020202020204" pitchFamily="34" charset="0"/>
                  <a:cs typeface="Arial" panose="020B0604020202020204" pitchFamily="34" charset="0"/>
                </a:rPr>
                <a:t>      </a:t>
              </a:r>
              <a:r>
                <a:rPr lang="vi-VN" sz="2200" i="1">
                  <a:latin typeface="Arial" panose="020B0604020202020204" pitchFamily="34" charset="0"/>
                  <a:cs typeface="Arial" panose="020B0604020202020204" pitchFamily="34" charset="0"/>
                </a:rPr>
                <a:t>1. Vì sao phải lọc dầu qua bầu lọc trước khi đi bôi trơn?</a:t>
              </a:r>
              <a:endParaRPr lang="en-US" sz="2200" i="1" smtClean="0">
                <a:latin typeface="Arial" panose="020B0604020202020204" pitchFamily="34" charset="0"/>
                <a:cs typeface="Arial" panose="020B0604020202020204" pitchFamily="34" charset="0"/>
              </a:endParaRPr>
            </a:p>
          </p:txBody>
        </p:sp>
        <p:pic>
          <p:nvPicPr>
            <p:cNvPr id="14" name="Picture 3"/>
            <p:cNvPicPr>
              <a:picLocks noChangeAspect="1"/>
            </p:cNvPicPr>
            <p:nvPr/>
          </p:nvPicPr>
          <p:blipFill>
            <a:blip r:embed="rId3"/>
            <a:srcRect/>
            <a:stretch>
              <a:fillRect/>
            </a:stretch>
          </p:blipFill>
          <p:spPr>
            <a:xfrm rot="198571">
              <a:off x="476316" y="1629297"/>
              <a:ext cx="675670" cy="679065"/>
            </a:xfrm>
            <a:prstGeom prst="rect">
              <a:avLst/>
            </a:prstGeom>
          </p:spPr>
        </p:pic>
      </p:grpSp>
      <p:grpSp>
        <p:nvGrpSpPr>
          <p:cNvPr id="16" name="Group 15"/>
          <p:cNvGrpSpPr/>
          <p:nvPr/>
        </p:nvGrpSpPr>
        <p:grpSpPr>
          <a:xfrm>
            <a:off x="457278" y="3301008"/>
            <a:ext cx="5345469" cy="1364139"/>
            <a:chOff x="476316" y="1629297"/>
            <a:chExt cx="5345469" cy="1364139"/>
          </a:xfrm>
        </p:grpSpPr>
        <p:sp>
          <p:nvSpPr>
            <p:cNvPr id="17" name="TextBox 16"/>
            <p:cNvSpPr txBox="1"/>
            <p:nvPr/>
          </p:nvSpPr>
          <p:spPr>
            <a:xfrm>
              <a:off x="627697" y="1789000"/>
              <a:ext cx="5194088" cy="1204436"/>
            </a:xfrm>
            <a:prstGeom prst="roundRect">
              <a:avLst>
                <a:gd name="adj" fmla="val 13969"/>
              </a:avLst>
            </a:prstGeom>
            <a:solidFill>
              <a:schemeClr val="accent6"/>
            </a:solidFill>
            <a:ln w="19050">
              <a:solidFill>
                <a:schemeClr val="tx2">
                  <a:lumMod val="50000"/>
                </a:schemeClr>
              </a:solidFill>
            </a:ln>
          </p:spPr>
          <p:txBody>
            <a:bodyPr wrap="square" rtlCol="0">
              <a:spAutoFit/>
            </a:bodyPr>
            <a:lstStyle/>
            <a:p>
              <a:pPr algn="just">
                <a:lnSpc>
                  <a:spcPct val="150000"/>
                </a:lnSpc>
              </a:pPr>
              <a:r>
                <a:rPr lang="en-US" sz="2200" i="1" smtClean="0">
                  <a:latin typeface="Arial" panose="020B0604020202020204" pitchFamily="34" charset="0"/>
                  <a:cs typeface="Arial" panose="020B0604020202020204" pitchFamily="34" charset="0"/>
                </a:rPr>
                <a:t>      </a:t>
              </a:r>
              <a:r>
                <a:rPr lang="vi-VN" sz="2200" i="1" smtClean="0">
                  <a:latin typeface="Arial" panose="020B0604020202020204" pitchFamily="34" charset="0"/>
                  <a:cs typeface="Arial" panose="020B0604020202020204" pitchFamily="34" charset="0"/>
                </a:rPr>
                <a:t>2</a:t>
              </a:r>
              <a:r>
                <a:rPr lang="vi-VN" sz="2200" i="1">
                  <a:latin typeface="Arial" panose="020B0604020202020204" pitchFamily="34" charset="0"/>
                  <a:cs typeface="Arial" panose="020B0604020202020204" pitchFamily="34" charset="0"/>
                </a:rPr>
                <a:t>. Để làm mát nước tại két, quạt gió là quạt hút hay quạt thổi?</a:t>
              </a:r>
              <a:endParaRPr lang="en-US" sz="2200" i="1" smtClean="0">
                <a:latin typeface="Arial" panose="020B0604020202020204" pitchFamily="34" charset="0"/>
                <a:cs typeface="Arial" panose="020B0604020202020204" pitchFamily="34" charset="0"/>
              </a:endParaRPr>
            </a:p>
          </p:txBody>
        </p:sp>
        <p:pic>
          <p:nvPicPr>
            <p:cNvPr id="18" name="Picture 3"/>
            <p:cNvPicPr>
              <a:picLocks noChangeAspect="1"/>
            </p:cNvPicPr>
            <p:nvPr/>
          </p:nvPicPr>
          <p:blipFill>
            <a:blip r:embed="rId3"/>
            <a:srcRect/>
            <a:stretch>
              <a:fillRect/>
            </a:stretch>
          </p:blipFill>
          <p:spPr>
            <a:xfrm rot="198571">
              <a:off x="476316" y="1629297"/>
              <a:ext cx="675670" cy="679065"/>
            </a:xfrm>
            <a:prstGeom prst="rect">
              <a:avLst/>
            </a:prstGeom>
          </p:spPr>
        </p:pic>
      </p:grpSp>
      <p:pic>
        <p:nvPicPr>
          <p:cNvPr id="1026" name="Picture 2" descr="https://i0.wp.com/www.suaxenang.com/wp-content/uploads/2020/11/he-thong-boi-tron-bang-dau-m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346" y="2121693"/>
            <a:ext cx="2682823" cy="2013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44232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randombar(horizontal)">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20" name="TextBox 19">
            <a:extLst>
              <a:ext uri="{FF2B5EF4-FFF2-40B4-BE49-F238E27FC236}">
                <a16:creationId xmlns:a16="http://schemas.microsoft.com/office/drawing/2014/main" id="{AC1B5006-4CA2-FB03-33F4-DF3C8F5CAF72}"/>
              </a:ext>
            </a:extLst>
          </p:cNvPr>
          <p:cNvSpPr txBox="1"/>
          <p:nvPr/>
        </p:nvSpPr>
        <p:spPr>
          <a:xfrm>
            <a:off x="2082799" y="151569"/>
            <a:ext cx="4978400" cy="553998"/>
          </a:xfrm>
          <a:prstGeom prst="rect">
            <a:avLst/>
          </a:prstGeom>
          <a:noFill/>
        </p:spPr>
        <p:txBody>
          <a:bodyPr wrap="square" rtlCol="0">
            <a:spAutoFit/>
          </a:bodyPr>
          <a:lstStyle/>
          <a:p>
            <a:pPr algn="ctr"/>
            <a:r>
              <a:rPr lang="en-US" sz="3000" b="1"/>
              <a:t>LUYỆN TẬP </a:t>
            </a:r>
          </a:p>
        </p:txBody>
      </p:sp>
      <p:sp>
        <p:nvSpPr>
          <p:cNvPr id="22" name="TextBox 21">
            <a:extLst>
              <a:ext uri="{FF2B5EF4-FFF2-40B4-BE49-F238E27FC236}">
                <a16:creationId xmlns:a16="http://schemas.microsoft.com/office/drawing/2014/main" id="{3A06DEAF-8EBD-BB2C-86E3-F9D0B9856831}"/>
              </a:ext>
            </a:extLst>
          </p:cNvPr>
          <p:cNvSpPr txBox="1"/>
          <p:nvPr/>
        </p:nvSpPr>
        <p:spPr>
          <a:xfrm>
            <a:off x="1" y="818109"/>
            <a:ext cx="9143999" cy="496996"/>
          </a:xfrm>
          <a:prstGeom prst="rect">
            <a:avLst/>
          </a:prstGeom>
          <a:noFill/>
        </p:spPr>
        <p:txBody>
          <a:bodyPr wrap="square">
            <a:spAutoFit/>
          </a:bodyPr>
          <a:lstStyle/>
          <a:p>
            <a:pPr algn="ctr">
              <a:lnSpc>
                <a:spcPct val="150000"/>
              </a:lnSpc>
            </a:pPr>
            <a:r>
              <a:rPr lang="en-US" sz="2000" b="1" smtClean="0">
                <a:solidFill>
                  <a:srgbClr val="C00000"/>
                </a:solidFill>
              </a:rPr>
              <a:t>Bài Luyện tập SGK tr. 93:</a:t>
            </a:r>
            <a:endParaRPr lang="en-US" sz="2000" b="1">
              <a:solidFill>
                <a:srgbClr val="C00000"/>
              </a:solidFill>
            </a:endParaRPr>
          </a:p>
        </p:txBody>
      </p:sp>
      <p:sp>
        <p:nvSpPr>
          <p:cNvPr id="11" name="Rectangle 10"/>
          <p:cNvSpPr/>
          <p:nvPr/>
        </p:nvSpPr>
        <p:spPr>
          <a:xfrm>
            <a:off x="1312858" y="1498094"/>
            <a:ext cx="6518279" cy="1420325"/>
          </a:xfrm>
          <a:prstGeom prst="rect">
            <a:avLst/>
          </a:prstGeom>
          <a:solidFill>
            <a:schemeClr val="accent6"/>
          </a:solidFill>
          <a:ln w="19050">
            <a:solidFill>
              <a:srgbClr val="000000"/>
            </a:solidFill>
          </a:ln>
        </p:spPr>
        <p:txBody>
          <a:bodyPr wrap="square">
            <a:spAutoFit/>
          </a:bodyPr>
          <a:lstStyle/>
          <a:p>
            <a:pPr algn="just">
              <a:lnSpc>
                <a:spcPct val="150000"/>
              </a:lnSpc>
            </a:pPr>
            <a:r>
              <a:rPr lang="vi-VN" sz="2000"/>
              <a:t>1. Dầu đi bôi trơn cần phải lọ tại bầu lọc để loại bỏ các cặn bẩn. Vì nếu có các cặn bẩn này sẽ gây ra mài mòn các bề mặt ma sát của các chi tiết chuyển động</a:t>
            </a:r>
            <a:r>
              <a:rPr lang="vi-VN" sz="2000" smtClean="0"/>
              <a:t>.</a:t>
            </a:r>
            <a:endParaRPr lang="vi-VN" sz="2000"/>
          </a:p>
        </p:txBody>
      </p:sp>
      <p:sp>
        <p:nvSpPr>
          <p:cNvPr id="12" name="Rectangle 11"/>
          <p:cNvSpPr/>
          <p:nvPr/>
        </p:nvSpPr>
        <p:spPr>
          <a:xfrm>
            <a:off x="1312858" y="3136245"/>
            <a:ext cx="6518279" cy="1420325"/>
          </a:xfrm>
          <a:prstGeom prst="rect">
            <a:avLst/>
          </a:prstGeom>
          <a:solidFill>
            <a:schemeClr val="accent6"/>
          </a:solidFill>
          <a:ln w="19050">
            <a:solidFill>
              <a:srgbClr val="000000"/>
            </a:solidFill>
          </a:ln>
        </p:spPr>
        <p:txBody>
          <a:bodyPr wrap="square">
            <a:spAutoFit/>
          </a:bodyPr>
          <a:lstStyle/>
          <a:p>
            <a:pPr algn="just">
              <a:lnSpc>
                <a:spcPct val="150000"/>
              </a:lnSpc>
            </a:pPr>
            <a:r>
              <a:rPr lang="vi-VN" sz="2000" smtClean="0"/>
              <a:t>2</a:t>
            </a:r>
            <a:r>
              <a:rPr lang="vi-VN" sz="2000"/>
              <a:t>. Để làm mát nước làm mát tại két, quạt gió là loại quạt hút để hút không khí có nhiệt động thấp từ bên ngoài vào làm mát nước làm mát tại két.</a:t>
            </a:r>
          </a:p>
        </p:txBody>
      </p:sp>
      <p:pic>
        <p:nvPicPr>
          <p:cNvPr id="13" name="Picture 12">
            <a:extLst>
              <a:ext uri="{FF2B5EF4-FFF2-40B4-BE49-F238E27FC236}">
                <a16:creationId xmlns:a16="http://schemas.microsoft.com/office/drawing/2014/main" id="{99F2CF33-BD32-103D-D3AC-F6099F5C40DD}"/>
              </a:ext>
            </a:extLst>
          </p:cNvPr>
          <p:cNvPicPr>
            <a:picLocks noChangeAspect="1"/>
          </p:cNvPicPr>
          <p:nvPr/>
        </p:nvPicPr>
        <p:blipFill>
          <a:blip r:embed="rId3"/>
          <a:stretch>
            <a:fillRect/>
          </a:stretch>
        </p:blipFill>
        <p:spPr>
          <a:xfrm>
            <a:off x="7284482" y="1152322"/>
            <a:ext cx="508555" cy="508555"/>
          </a:xfrm>
          <a:prstGeom prst="rect">
            <a:avLst/>
          </a:prstGeom>
        </p:spPr>
      </p:pic>
      <p:pic>
        <p:nvPicPr>
          <p:cNvPr id="19" name="Picture 18">
            <a:extLst>
              <a:ext uri="{FF2B5EF4-FFF2-40B4-BE49-F238E27FC236}">
                <a16:creationId xmlns:a16="http://schemas.microsoft.com/office/drawing/2014/main" id="{99F2CF33-BD32-103D-D3AC-F6099F5C40DD}"/>
              </a:ext>
            </a:extLst>
          </p:cNvPr>
          <p:cNvPicPr>
            <a:picLocks noChangeAspect="1"/>
          </p:cNvPicPr>
          <p:nvPr/>
        </p:nvPicPr>
        <p:blipFill>
          <a:blip r:embed="rId3"/>
          <a:stretch>
            <a:fillRect/>
          </a:stretch>
        </p:blipFill>
        <p:spPr>
          <a:xfrm>
            <a:off x="7284482" y="2758540"/>
            <a:ext cx="508555" cy="508555"/>
          </a:xfrm>
          <a:prstGeom prst="rect">
            <a:avLst/>
          </a:prstGeom>
        </p:spPr>
      </p:pic>
    </p:spTree>
    <p:extLst>
      <p:ext uri="{BB962C8B-B14F-4D97-AF65-F5344CB8AC3E}">
        <p14:creationId xmlns:p14="http://schemas.microsoft.com/office/powerpoint/2010/main" val="392370737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anim calcmode="lin" valueType="num">
                                      <p:cBhvr>
                                        <p:cTn id="25" dur="500" fill="hold"/>
                                        <p:tgtEl>
                                          <p:spTgt spid="19"/>
                                        </p:tgtEl>
                                        <p:attrNameLst>
                                          <p:attrName>ppt_x</p:attrName>
                                        </p:attrNameLst>
                                      </p:cBhvr>
                                      <p:tavLst>
                                        <p:tav tm="0">
                                          <p:val>
                                            <p:strVal val="#ppt_x"/>
                                          </p:val>
                                        </p:tav>
                                        <p:tav tm="100000">
                                          <p:val>
                                            <p:strVal val="#ppt_x"/>
                                          </p:val>
                                        </p:tav>
                                      </p:tavLst>
                                    </p:anim>
                                    <p:anim calcmode="lin" valueType="num">
                                      <p:cBhvr>
                                        <p:cTn id="2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2" name="TextBox 1">
            <a:extLst>
              <a:ext uri="{FF2B5EF4-FFF2-40B4-BE49-F238E27FC236}">
                <a16:creationId xmlns:a16="http://schemas.microsoft.com/office/drawing/2014/main" id="{AC1B5006-4CA2-FB03-33F4-DF3C8F5CAF72}"/>
              </a:ext>
            </a:extLst>
          </p:cNvPr>
          <p:cNvSpPr txBox="1"/>
          <p:nvPr/>
        </p:nvSpPr>
        <p:spPr>
          <a:xfrm>
            <a:off x="1" y="396233"/>
            <a:ext cx="9143999" cy="553998"/>
          </a:xfrm>
          <a:prstGeom prst="rect">
            <a:avLst/>
          </a:prstGeom>
          <a:noFill/>
        </p:spPr>
        <p:txBody>
          <a:bodyPr wrap="square" rtlCol="0">
            <a:spAutoFit/>
          </a:bodyPr>
          <a:lstStyle/>
          <a:p>
            <a:pPr algn="ctr"/>
            <a:r>
              <a:rPr lang="en-US" sz="3000" b="1" smtClean="0"/>
              <a:t>VẬN DỤNG</a:t>
            </a:r>
            <a:endParaRPr lang="en-US" sz="3000" b="1"/>
          </a:p>
        </p:txBody>
      </p:sp>
      <p:sp>
        <p:nvSpPr>
          <p:cNvPr id="4" name="Rectangle 3"/>
          <p:cNvSpPr/>
          <p:nvPr/>
        </p:nvSpPr>
        <p:spPr>
          <a:xfrm>
            <a:off x="1737647" y="1299645"/>
            <a:ext cx="5668705" cy="1107996"/>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spcBef>
                <a:spcPts val="100"/>
              </a:spcBef>
              <a:spcAft>
                <a:spcPts val="100"/>
              </a:spcAft>
            </a:pPr>
            <a:r>
              <a:rPr lang="vi-VN" sz="2200">
                <a:ea typeface="Calibri" panose="020F0502020204030204" pitchFamily="34" charset="0"/>
                <a:cs typeface="Times New Roman" panose="02020603050405020304" pitchFamily="18" charset="0"/>
              </a:rPr>
              <a:t>Tìm hiểu vì sao phải định kì thay dầu bôi trơn và bổ sung </a:t>
            </a:r>
            <a:r>
              <a:rPr lang="vi-VN" sz="2200" smtClean="0">
                <a:ea typeface="Calibri" panose="020F0502020204030204" pitchFamily="34" charset="0"/>
                <a:cs typeface="Times New Roman" panose="02020603050405020304" pitchFamily="18" charset="0"/>
              </a:rPr>
              <a:t>nước </a:t>
            </a:r>
            <a:r>
              <a:rPr lang="vi-VN" sz="2200">
                <a:ea typeface="Calibri" panose="020F0502020204030204" pitchFamily="34" charset="0"/>
                <a:cs typeface="Times New Roman" panose="02020603050405020304" pitchFamily="18" charset="0"/>
              </a:rPr>
              <a:t>làm mát cho động cơ.</a:t>
            </a:r>
          </a:p>
        </p:txBody>
      </p:sp>
      <p:pic>
        <p:nvPicPr>
          <p:cNvPr id="8194" name="Picture 2" descr="https://minhhungloi.com/uploads/images/2021/08/tai-sao-phai-bo-sung-nuoc-lam-mat-cho-o-to-thuo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413" y="2757056"/>
            <a:ext cx="2788939" cy="186859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static1.cafeauto.vn/cafeautoData/upload/tintuc/thitruong/2020/02/tuan-02/85196380-2561000050892220-8501086076721430528-n-15816694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7647" y="2757056"/>
            <a:ext cx="2491453" cy="18685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randombar(horizontal)">
                                      <p:cBhvr>
                                        <p:cTn id="13" dur="500"/>
                                        <p:tgtEl>
                                          <p:spTgt spid="8196"/>
                                        </p:tgtEl>
                                      </p:cBhvr>
                                    </p:animEffect>
                                  </p:childTnLst>
                                </p:cTn>
                              </p:par>
                              <p:par>
                                <p:cTn id="14" presetID="14" presetClass="entr" presetSubtype="10" fill="hold" nodeType="with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randombar(horizontal)">
                                      <p:cBhvr>
                                        <p:cTn id="16"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4335517" y="-488732"/>
            <a:ext cx="551793" cy="1592317"/>
          </a:xfrm>
          <a:prstGeom prst="rect">
            <a:avLst/>
          </a:prstGeom>
        </p:spPr>
      </p:pic>
      <p:sp>
        <p:nvSpPr>
          <p:cNvPr id="647" name="Google Shape;647;p58"/>
          <p:cNvSpPr/>
          <p:nvPr/>
        </p:nvSpPr>
        <p:spPr>
          <a:xfrm rot="10800000">
            <a:off x="500967" y="3303172"/>
            <a:ext cx="333228" cy="641997"/>
          </a:xfrm>
          <a:custGeom>
            <a:avLst/>
            <a:gdLst/>
            <a:ahLst/>
            <a:cxnLst/>
            <a:rect l="l" t="t" r="r" b="b"/>
            <a:pathLst>
              <a:path w="3274" h="6308" extrusionOk="0">
                <a:moveTo>
                  <a:pt x="3273" y="1"/>
                </a:moveTo>
                <a:cubicBezTo>
                  <a:pt x="1465" y="1"/>
                  <a:pt x="1" y="1413"/>
                  <a:pt x="1" y="3155"/>
                </a:cubicBezTo>
                <a:cubicBezTo>
                  <a:pt x="1" y="4895"/>
                  <a:pt x="1465" y="6307"/>
                  <a:pt x="3273" y="6307"/>
                </a:cubicBezTo>
                <a:lnTo>
                  <a:pt x="3274" y="6307"/>
                </a:lnTo>
                <a:lnTo>
                  <a:pt x="32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8"/>
          <p:cNvSpPr/>
          <p:nvPr/>
        </p:nvSpPr>
        <p:spPr>
          <a:xfrm>
            <a:off x="156834" y="1861706"/>
            <a:ext cx="1316626" cy="1279719"/>
          </a:xfrm>
          <a:custGeom>
            <a:avLst/>
            <a:gdLst/>
            <a:ahLst/>
            <a:cxnLst/>
            <a:rect l="l" t="t" r="r" b="b"/>
            <a:pathLst>
              <a:path w="12936" h="12574" extrusionOk="0">
                <a:moveTo>
                  <a:pt x="6466" y="1490"/>
                </a:moveTo>
                <a:cubicBezTo>
                  <a:pt x="9217" y="1490"/>
                  <a:pt x="11447" y="3638"/>
                  <a:pt x="11447" y="6288"/>
                </a:cubicBezTo>
                <a:cubicBezTo>
                  <a:pt x="11447" y="8936"/>
                  <a:pt x="9217" y="11084"/>
                  <a:pt x="6466" y="11084"/>
                </a:cubicBezTo>
                <a:cubicBezTo>
                  <a:pt x="3717" y="11084"/>
                  <a:pt x="1488" y="8936"/>
                  <a:pt x="1488" y="6288"/>
                </a:cubicBezTo>
                <a:cubicBezTo>
                  <a:pt x="1488" y="3638"/>
                  <a:pt x="3717" y="1490"/>
                  <a:pt x="6466" y="1490"/>
                </a:cubicBezTo>
                <a:close/>
                <a:moveTo>
                  <a:pt x="6466" y="1"/>
                </a:moveTo>
                <a:cubicBezTo>
                  <a:pt x="2902" y="1"/>
                  <a:pt x="0" y="2820"/>
                  <a:pt x="0" y="6288"/>
                </a:cubicBezTo>
                <a:cubicBezTo>
                  <a:pt x="0" y="9754"/>
                  <a:pt x="2902" y="12574"/>
                  <a:pt x="6466" y="12574"/>
                </a:cubicBezTo>
                <a:cubicBezTo>
                  <a:pt x="10034" y="12574"/>
                  <a:pt x="12935" y="9754"/>
                  <a:pt x="12935" y="6288"/>
                </a:cubicBezTo>
                <a:cubicBezTo>
                  <a:pt x="12935" y="2820"/>
                  <a:pt x="10034" y="1"/>
                  <a:pt x="6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8"/>
          <p:cNvSpPr/>
          <p:nvPr/>
        </p:nvSpPr>
        <p:spPr>
          <a:xfrm>
            <a:off x="604790" y="1414701"/>
            <a:ext cx="434295" cy="418601"/>
          </a:xfrm>
          <a:custGeom>
            <a:avLst/>
            <a:gdLst/>
            <a:ahLst/>
            <a:cxnLst/>
            <a:rect l="l" t="t" r="r" b="b"/>
            <a:pathLst>
              <a:path w="4267" h="4113" extrusionOk="0">
                <a:moveTo>
                  <a:pt x="2133" y="1"/>
                </a:moveTo>
                <a:cubicBezTo>
                  <a:pt x="955" y="1"/>
                  <a:pt x="0" y="921"/>
                  <a:pt x="0" y="2057"/>
                </a:cubicBezTo>
                <a:cubicBezTo>
                  <a:pt x="0" y="3192"/>
                  <a:pt x="955" y="4112"/>
                  <a:pt x="2133" y="4112"/>
                </a:cubicBezTo>
                <a:cubicBezTo>
                  <a:pt x="3312" y="4112"/>
                  <a:pt x="4267" y="3192"/>
                  <a:pt x="4267" y="2057"/>
                </a:cubicBezTo>
                <a:cubicBezTo>
                  <a:pt x="4267" y="921"/>
                  <a:pt x="3312" y="1"/>
                  <a:pt x="2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8"/>
          <p:cNvSpPr/>
          <p:nvPr/>
        </p:nvSpPr>
        <p:spPr>
          <a:xfrm>
            <a:off x="486210" y="225744"/>
            <a:ext cx="362744" cy="2034380"/>
          </a:xfrm>
          <a:custGeom>
            <a:avLst/>
            <a:gdLst/>
            <a:ahLst/>
            <a:cxnLst/>
            <a:rect l="l" t="t" r="r" b="b"/>
            <a:pathLst>
              <a:path w="3564" h="19989" extrusionOk="0">
                <a:moveTo>
                  <a:pt x="1783" y="149"/>
                </a:moveTo>
                <a:cubicBezTo>
                  <a:pt x="2683" y="149"/>
                  <a:pt x="3414" y="881"/>
                  <a:pt x="3414" y="1781"/>
                </a:cubicBezTo>
                <a:lnTo>
                  <a:pt x="3414" y="18207"/>
                </a:lnTo>
                <a:cubicBezTo>
                  <a:pt x="3414" y="19107"/>
                  <a:pt x="2683" y="19840"/>
                  <a:pt x="1783" y="19840"/>
                </a:cubicBezTo>
                <a:cubicBezTo>
                  <a:pt x="882" y="19840"/>
                  <a:pt x="150" y="19107"/>
                  <a:pt x="150" y="18207"/>
                </a:cubicBezTo>
                <a:lnTo>
                  <a:pt x="150" y="1781"/>
                </a:lnTo>
                <a:cubicBezTo>
                  <a:pt x="150" y="881"/>
                  <a:pt x="882" y="149"/>
                  <a:pt x="1783" y="149"/>
                </a:cubicBezTo>
                <a:close/>
                <a:moveTo>
                  <a:pt x="1783" y="0"/>
                </a:moveTo>
                <a:cubicBezTo>
                  <a:pt x="800" y="0"/>
                  <a:pt x="1" y="799"/>
                  <a:pt x="1" y="1781"/>
                </a:cubicBezTo>
                <a:lnTo>
                  <a:pt x="1" y="18207"/>
                </a:lnTo>
                <a:cubicBezTo>
                  <a:pt x="1" y="19190"/>
                  <a:pt x="800" y="19988"/>
                  <a:pt x="1783" y="19988"/>
                </a:cubicBezTo>
                <a:cubicBezTo>
                  <a:pt x="2765" y="19988"/>
                  <a:pt x="3564" y="19189"/>
                  <a:pt x="3564" y="18207"/>
                </a:cubicBezTo>
                <a:lnTo>
                  <a:pt x="3564" y="1781"/>
                </a:lnTo>
                <a:cubicBezTo>
                  <a:pt x="3564" y="799"/>
                  <a:pt x="2765" y="0"/>
                  <a:pt x="17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1" name="Google Shape;651;p58"/>
          <p:cNvCxnSpPr/>
          <p:nvPr/>
        </p:nvCxnSpPr>
        <p:spPr>
          <a:xfrm>
            <a:off x="511950" y="2583300"/>
            <a:ext cx="0" cy="2550600"/>
          </a:xfrm>
          <a:prstGeom prst="straightConnector1">
            <a:avLst/>
          </a:prstGeom>
          <a:noFill/>
          <a:ln w="19050" cap="flat" cmpd="sng">
            <a:solidFill>
              <a:schemeClr val="dk1"/>
            </a:solidFill>
            <a:prstDash val="solid"/>
            <a:round/>
            <a:headEnd type="none" w="med" len="med"/>
            <a:tailEnd type="none" w="med" len="med"/>
          </a:ln>
        </p:spPr>
      </p:cxnSp>
      <p:sp>
        <p:nvSpPr>
          <p:cNvPr id="652" name="Google Shape;652;p58"/>
          <p:cNvSpPr/>
          <p:nvPr/>
        </p:nvSpPr>
        <p:spPr>
          <a:xfrm rot="10800000" flipH="1">
            <a:off x="8309808" y="3303172"/>
            <a:ext cx="333228" cy="641997"/>
          </a:xfrm>
          <a:custGeom>
            <a:avLst/>
            <a:gdLst/>
            <a:ahLst/>
            <a:cxnLst/>
            <a:rect l="l" t="t" r="r" b="b"/>
            <a:pathLst>
              <a:path w="3274" h="6308" extrusionOk="0">
                <a:moveTo>
                  <a:pt x="3273" y="1"/>
                </a:moveTo>
                <a:cubicBezTo>
                  <a:pt x="1465" y="1"/>
                  <a:pt x="1" y="1413"/>
                  <a:pt x="1" y="3155"/>
                </a:cubicBezTo>
                <a:cubicBezTo>
                  <a:pt x="1" y="4895"/>
                  <a:pt x="1465" y="6307"/>
                  <a:pt x="3273" y="6307"/>
                </a:cubicBezTo>
                <a:lnTo>
                  <a:pt x="3274" y="6307"/>
                </a:lnTo>
                <a:lnTo>
                  <a:pt x="32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8"/>
          <p:cNvSpPr/>
          <p:nvPr/>
        </p:nvSpPr>
        <p:spPr>
          <a:xfrm flipH="1">
            <a:off x="7670542" y="1861706"/>
            <a:ext cx="1316626" cy="1279719"/>
          </a:xfrm>
          <a:custGeom>
            <a:avLst/>
            <a:gdLst/>
            <a:ahLst/>
            <a:cxnLst/>
            <a:rect l="l" t="t" r="r" b="b"/>
            <a:pathLst>
              <a:path w="12936" h="12574" extrusionOk="0">
                <a:moveTo>
                  <a:pt x="6466" y="1490"/>
                </a:moveTo>
                <a:cubicBezTo>
                  <a:pt x="9217" y="1490"/>
                  <a:pt x="11447" y="3638"/>
                  <a:pt x="11447" y="6288"/>
                </a:cubicBezTo>
                <a:cubicBezTo>
                  <a:pt x="11447" y="8936"/>
                  <a:pt x="9217" y="11084"/>
                  <a:pt x="6466" y="11084"/>
                </a:cubicBezTo>
                <a:cubicBezTo>
                  <a:pt x="3717" y="11084"/>
                  <a:pt x="1488" y="8936"/>
                  <a:pt x="1488" y="6288"/>
                </a:cubicBezTo>
                <a:cubicBezTo>
                  <a:pt x="1488" y="3638"/>
                  <a:pt x="3717" y="1490"/>
                  <a:pt x="6466" y="1490"/>
                </a:cubicBezTo>
                <a:close/>
                <a:moveTo>
                  <a:pt x="6466" y="1"/>
                </a:moveTo>
                <a:cubicBezTo>
                  <a:pt x="2902" y="1"/>
                  <a:pt x="0" y="2820"/>
                  <a:pt x="0" y="6288"/>
                </a:cubicBezTo>
                <a:cubicBezTo>
                  <a:pt x="0" y="9754"/>
                  <a:pt x="2902" y="12574"/>
                  <a:pt x="6466" y="12574"/>
                </a:cubicBezTo>
                <a:cubicBezTo>
                  <a:pt x="10034" y="12574"/>
                  <a:pt x="12935" y="9754"/>
                  <a:pt x="12935" y="6288"/>
                </a:cubicBezTo>
                <a:cubicBezTo>
                  <a:pt x="12935" y="2820"/>
                  <a:pt x="10034" y="1"/>
                  <a:pt x="6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8"/>
          <p:cNvSpPr/>
          <p:nvPr/>
        </p:nvSpPr>
        <p:spPr>
          <a:xfrm flipH="1">
            <a:off x="8104918" y="1414701"/>
            <a:ext cx="434295" cy="418601"/>
          </a:xfrm>
          <a:custGeom>
            <a:avLst/>
            <a:gdLst/>
            <a:ahLst/>
            <a:cxnLst/>
            <a:rect l="l" t="t" r="r" b="b"/>
            <a:pathLst>
              <a:path w="4267" h="4113" extrusionOk="0">
                <a:moveTo>
                  <a:pt x="2133" y="1"/>
                </a:moveTo>
                <a:cubicBezTo>
                  <a:pt x="955" y="1"/>
                  <a:pt x="0" y="921"/>
                  <a:pt x="0" y="2057"/>
                </a:cubicBezTo>
                <a:cubicBezTo>
                  <a:pt x="0" y="3192"/>
                  <a:pt x="955" y="4112"/>
                  <a:pt x="2133" y="4112"/>
                </a:cubicBezTo>
                <a:cubicBezTo>
                  <a:pt x="3312" y="4112"/>
                  <a:pt x="4267" y="3192"/>
                  <a:pt x="4267" y="2057"/>
                </a:cubicBezTo>
                <a:cubicBezTo>
                  <a:pt x="4267" y="921"/>
                  <a:pt x="3312" y="1"/>
                  <a:pt x="2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8"/>
          <p:cNvSpPr/>
          <p:nvPr/>
        </p:nvSpPr>
        <p:spPr>
          <a:xfrm flipH="1">
            <a:off x="8295048" y="225744"/>
            <a:ext cx="362744" cy="2034380"/>
          </a:xfrm>
          <a:custGeom>
            <a:avLst/>
            <a:gdLst/>
            <a:ahLst/>
            <a:cxnLst/>
            <a:rect l="l" t="t" r="r" b="b"/>
            <a:pathLst>
              <a:path w="3564" h="19989" extrusionOk="0">
                <a:moveTo>
                  <a:pt x="1783" y="149"/>
                </a:moveTo>
                <a:cubicBezTo>
                  <a:pt x="2683" y="149"/>
                  <a:pt x="3414" y="881"/>
                  <a:pt x="3414" y="1781"/>
                </a:cubicBezTo>
                <a:lnTo>
                  <a:pt x="3414" y="18207"/>
                </a:lnTo>
                <a:cubicBezTo>
                  <a:pt x="3414" y="19107"/>
                  <a:pt x="2683" y="19840"/>
                  <a:pt x="1783" y="19840"/>
                </a:cubicBezTo>
                <a:cubicBezTo>
                  <a:pt x="882" y="19840"/>
                  <a:pt x="150" y="19107"/>
                  <a:pt x="150" y="18207"/>
                </a:cubicBezTo>
                <a:lnTo>
                  <a:pt x="150" y="1781"/>
                </a:lnTo>
                <a:cubicBezTo>
                  <a:pt x="150" y="881"/>
                  <a:pt x="882" y="149"/>
                  <a:pt x="1783" y="149"/>
                </a:cubicBezTo>
                <a:close/>
                <a:moveTo>
                  <a:pt x="1783" y="0"/>
                </a:moveTo>
                <a:cubicBezTo>
                  <a:pt x="800" y="0"/>
                  <a:pt x="1" y="799"/>
                  <a:pt x="1" y="1781"/>
                </a:cubicBezTo>
                <a:lnTo>
                  <a:pt x="1" y="18207"/>
                </a:lnTo>
                <a:cubicBezTo>
                  <a:pt x="1" y="19190"/>
                  <a:pt x="800" y="19988"/>
                  <a:pt x="1783" y="19988"/>
                </a:cubicBezTo>
                <a:cubicBezTo>
                  <a:pt x="2765" y="19988"/>
                  <a:pt x="3564" y="19189"/>
                  <a:pt x="3564" y="18207"/>
                </a:cubicBezTo>
                <a:lnTo>
                  <a:pt x="3564" y="1781"/>
                </a:lnTo>
                <a:cubicBezTo>
                  <a:pt x="3564" y="799"/>
                  <a:pt x="2765" y="0"/>
                  <a:pt x="17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6" name="Google Shape;656;p58"/>
          <p:cNvCxnSpPr/>
          <p:nvPr/>
        </p:nvCxnSpPr>
        <p:spPr>
          <a:xfrm>
            <a:off x="8632052" y="2583300"/>
            <a:ext cx="0" cy="2550600"/>
          </a:xfrm>
          <a:prstGeom prst="straightConnector1">
            <a:avLst/>
          </a:prstGeom>
          <a:noFill/>
          <a:ln w="19050" cap="flat" cmpd="sng">
            <a:solidFill>
              <a:schemeClr val="dk1"/>
            </a:solidFill>
            <a:prstDash val="solid"/>
            <a:round/>
            <a:headEnd type="none" w="med" len="med"/>
            <a:tailEnd type="none" w="med" len="med"/>
          </a:ln>
        </p:spPr>
      </p:cxnSp>
      <p:sp>
        <p:nvSpPr>
          <p:cNvPr id="13" name="TextBox 12">
            <a:extLst>
              <a:ext uri="{FF2B5EF4-FFF2-40B4-BE49-F238E27FC236}">
                <a16:creationId xmlns:a16="http://schemas.microsoft.com/office/drawing/2014/main" id="{AC1B5006-4CA2-FB03-33F4-DF3C8F5CAF72}"/>
              </a:ext>
            </a:extLst>
          </p:cNvPr>
          <p:cNvSpPr txBox="1"/>
          <p:nvPr/>
        </p:nvSpPr>
        <p:spPr>
          <a:xfrm>
            <a:off x="1" y="454352"/>
            <a:ext cx="9143999" cy="553998"/>
          </a:xfrm>
          <a:prstGeom prst="rect">
            <a:avLst/>
          </a:prstGeom>
          <a:noFill/>
        </p:spPr>
        <p:txBody>
          <a:bodyPr wrap="square" rtlCol="0">
            <a:spAutoFit/>
          </a:bodyPr>
          <a:lstStyle/>
          <a:p>
            <a:pPr algn="ctr"/>
            <a:r>
              <a:rPr lang="en-US" sz="3000" b="1" smtClean="0"/>
              <a:t>HƯỚNG DẪN VỀ NHÀ</a:t>
            </a:r>
            <a:endParaRPr lang="en-US" sz="3000" b="1"/>
          </a:p>
        </p:txBody>
      </p:sp>
      <p:grpSp>
        <p:nvGrpSpPr>
          <p:cNvPr id="4" name="Group 3"/>
          <p:cNvGrpSpPr/>
          <p:nvPr/>
        </p:nvGrpSpPr>
        <p:grpSpPr>
          <a:xfrm>
            <a:off x="1640968" y="1414701"/>
            <a:ext cx="1830330" cy="2341373"/>
            <a:chOff x="1640968" y="1414701"/>
            <a:chExt cx="1830330" cy="2341373"/>
          </a:xfrm>
        </p:grpSpPr>
        <p:sp>
          <p:nvSpPr>
            <p:cNvPr id="3" name="Rectangle 2"/>
            <p:cNvSpPr/>
            <p:nvPr/>
          </p:nvSpPr>
          <p:spPr>
            <a:xfrm>
              <a:off x="1640968" y="1414701"/>
              <a:ext cx="1830330" cy="447005"/>
            </a:xfrm>
            <a:prstGeom prst="rect">
              <a:avLst/>
            </a:prstGeom>
            <a:ln w="19050">
              <a:solidFill>
                <a:srgbClr val="47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solidFill>
                    <a:schemeClr val="accent6"/>
                  </a:solidFill>
                </a:rPr>
                <a:t>01</a:t>
              </a:r>
              <a:endParaRPr lang="en-US" sz="1800" b="1">
                <a:solidFill>
                  <a:schemeClr val="accent6"/>
                </a:solidFill>
              </a:endParaRPr>
            </a:p>
          </p:txBody>
        </p:sp>
        <p:sp>
          <p:nvSpPr>
            <p:cNvPr id="17" name="Rectangle 16"/>
            <p:cNvSpPr/>
            <p:nvPr/>
          </p:nvSpPr>
          <p:spPr>
            <a:xfrm>
              <a:off x="1640968" y="1861706"/>
              <a:ext cx="1830330" cy="1894368"/>
            </a:xfrm>
            <a:prstGeom prst="rect">
              <a:avLst/>
            </a:prstGeom>
            <a:solidFill>
              <a:srgbClr val="E3F5F2"/>
            </a:solidFill>
            <a:ln w="19050">
              <a:solidFill>
                <a:srgbClr val="47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rgbClr val="000000"/>
                  </a:solidFill>
                </a:rPr>
                <a:t>Ôn lại kiến thức đã học.</a:t>
              </a:r>
              <a:endParaRPr lang="en-US" sz="1800">
                <a:solidFill>
                  <a:srgbClr val="000000"/>
                </a:solidFill>
              </a:endParaRPr>
            </a:p>
          </p:txBody>
        </p:sp>
      </p:grpSp>
      <p:grpSp>
        <p:nvGrpSpPr>
          <p:cNvPr id="5" name="Group 4"/>
          <p:cNvGrpSpPr/>
          <p:nvPr/>
        </p:nvGrpSpPr>
        <p:grpSpPr>
          <a:xfrm>
            <a:off x="3644275" y="1414701"/>
            <a:ext cx="1830330" cy="2341373"/>
            <a:chOff x="3644275" y="1414701"/>
            <a:chExt cx="1830330" cy="2341373"/>
          </a:xfrm>
        </p:grpSpPr>
        <p:sp>
          <p:nvSpPr>
            <p:cNvPr id="18" name="Rectangle 17"/>
            <p:cNvSpPr/>
            <p:nvPr/>
          </p:nvSpPr>
          <p:spPr>
            <a:xfrm>
              <a:off x="3644275" y="1414701"/>
              <a:ext cx="1830330" cy="447005"/>
            </a:xfrm>
            <a:prstGeom prst="rect">
              <a:avLst/>
            </a:prstGeom>
            <a:ln w="19050">
              <a:solidFill>
                <a:srgbClr val="47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solidFill>
                    <a:schemeClr val="accent6"/>
                  </a:solidFill>
                </a:rPr>
                <a:t>02</a:t>
              </a:r>
              <a:endParaRPr lang="en-US" sz="1800" b="1">
                <a:solidFill>
                  <a:schemeClr val="accent6"/>
                </a:solidFill>
              </a:endParaRPr>
            </a:p>
          </p:txBody>
        </p:sp>
        <p:sp>
          <p:nvSpPr>
            <p:cNvPr id="19" name="Rectangle 18"/>
            <p:cNvSpPr/>
            <p:nvPr/>
          </p:nvSpPr>
          <p:spPr>
            <a:xfrm>
              <a:off x="3644275" y="1861706"/>
              <a:ext cx="1830330" cy="1894368"/>
            </a:xfrm>
            <a:prstGeom prst="rect">
              <a:avLst/>
            </a:prstGeom>
            <a:solidFill>
              <a:srgbClr val="E3F5F2"/>
            </a:solidFill>
            <a:ln w="19050">
              <a:solidFill>
                <a:srgbClr val="47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rgbClr val="000000"/>
                  </a:solidFill>
                </a:rPr>
                <a:t>Hoàn thành bài tập SBT.</a:t>
              </a:r>
              <a:endParaRPr lang="en-US" sz="1800">
                <a:solidFill>
                  <a:srgbClr val="000000"/>
                </a:solidFill>
              </a:endParaRPr>
            </a:p>
          </p:txBody>
        </p:sp>
      </p:grpSp>
      <p:grpSp>
        <p:nvGrpSpPr>
          <p:cNvPr id="6" name="Group 5"/>
          <p:cNvGrpSpPr/>
          <p:nvPr/>
        </p:nvGrpSpPr>
        <p:grpSpPr>
          <a:xfrm>
            <a:off x="5643186" y="1414701"/>
            <a:ext cx="1830330" cy="2341373"/>
            <a:chOff x="5643186" y="1414701"/>
            <a:chExt cx="1830330" cy="2341373"/>
          </a:xfrm>
        </p:grpSpPr>
        <p:sp>
          <p:nvSpPr>
            <p:cNvPr id="20" name="Rectangle 19"/>
            <p:cNvSpPr/>
            <p:nvPr/>
          </p:nvSpPr>
          <p:spPr>
            <a:xfrm>
              <a:off x="5643186" y="1414701"/>
              <a:ext cx="1830330" cy="447005"/>
            </a:xfrm>
            <a:prstGeom prst="rect">
              <a:avLst/>
            </a:prstGeom>
            <a:ln w="19050">
              <a:solidFill>
                <a:srgbClr val="47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solidFill>
                    <a:schemeClr val="accent6"/>
                  </a:solidFill>
                </a:rPr>
                <a:t>03</a:t>
              </a:r>
              <a:endParaRPr lang="en-US" sz="1800" b="1">
                <a:solidFill>
                  <a:schemeClr val="accent6"/>
                </a:solidFill>
              </a:endParaRPr>
            </a:p>
          </p:txBody>
        </p:sp>
        <p:sp>
          <p:nvSpPr>
            <p:cNvPr id="21" name="Rectangle 20"/>
            <p:cNvSpPr/>
            <p:nvPr/>
          </p:nvSpPr>
          <p:spPr>
            <a:xfrm>
              <a:off x="5643186" y="1861706"/>
              <a:ext cx="1830330" cy="1894368"/>
            </a:xfrm>
            <a:prstGeom prst="rect">
              <a:avLst/>
            </a:prstGeom>
            <a:solidFill>
              <a:srgbClr val="E3F5F2"/>
            </a:solidFill>
            <a:ln w="19050">
              <a:solidFill>
                <a:srgbClr val="47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rgbClr val="000000"/>
                  </a:solidFill>
                </a:rPr>
                <a:t>Đọc và tìm hiểu trước </a:t>
              </a:r>
              <a:r>
                <a:rPr lang="vi-VN" sz="1800" b="1" i="1">
                  <a:solidFill>
                    <a:srgbClr val="000000"/>
                  </a:solidFill>
                </a:rPr>
                <a:t>Bài 21. Hệ thống nhiên liệu</a:t>
              </a:r>
              <a:r>
                <a:rPr lang="vi-VN" sz="1800">
                  <a:solidFill>
                    <a:srgbClr val="000000"/>
                  </a:solidFill>
                </a:rPr>
                <a:t>.</a:t>
              </a:r>
              <a:endParaRPr lang="en-US" sz="1800">
                <a:solidFill>
                  <a:srgbClr val="000000"/>
                </a:solidFill>
              </a:endParaRPr>
            </a:p>
          </p:txBody>
        </p:sp>
      </p:gr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702" name="Google Shape;702;p62"/>
          <p:cNvSpPr/>
          <p:nvPr/>
        </p:nvSpPr>
        <p:spPr>
          <a:xfrm>
            <a:off x="7719996" y="3748636"/>
            <a:ext cx="1043045" cy="1005078"/>
          </a:xfrm>
          <a:custGeom>
            <a:avLst/>
            <a:gdLst/>
            <a:ahLst/>
            <a:cxnLst/>
            <a:rect l="l" t="t" r="r" b="b"/>
            <a:pathLst>
              <a:path w="10543" h="10160" extrusionOk="0">
                <a:moveTo>
                  <a:pt x="5271" y="0"/>
                </a:moveTo>
                <a:cubicBezTo>
                  <a:pt x="2360" y="0"/>
                  <a:pt x="0" y="2275"/>
                  <a:pt x="0" y="5080"/>
                </a:cubicBezTo>
                <a:cubicBezTo>
                  <a:pt x="0" y="6427"/>
                  <a:pt x="555" y="7719"/>
                  <a:pt x="1544" y="8671"/>
                </a:cubicBezTo>
                <a:cubicBezTo>
                  <a:pt x="2532" y="9624"/>
                  <a:pt x="3873" y="10159"/>
                  <a:pt x="5271" y="10159"/>
                </a:cubicBezTo>
                <a:cubicBezTo>
                  <a:pt x="6669" y="10159"/>
                  <a:pt x="8010" y="9624"/>
                  <a:pt x="8999" y="8671"/>
                </a:cubicBezTo>
                <a:cubicBezTo>
                  <a:pt x="9987" y="7719"/>
                  <a:pt x="10543" y="6427"/>
                  <a:pt x="10543" y="5080"/>
                </a:cubicBezTo>
                <a:cubicBezTo>
                  <a:pt x="10543" y="3733"/>
                  <a:pt x="9987" y="2441"/>
                  <a:pt x="8999" y="1488"/>
                </a:cubicBezTo>
                <a:cubicBezTo>
                  <a:pt x="8010" y="536"/>
                  <a:pt x="6669" y="0"/>
                  <a:pt x="5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2"/>
          <p:cNvSpPr/>
          <p:nvPr/>
        </p:nvSpPr>
        <p:spPr>
          <a:xfrm>
            <a:off x="7954573" y="3442848"/>
            <a:ext cx="579052" cy="300633"/>
          </a:xfrm>
          <a:custGeom>
            <a:avLst/>
            <a:gdLst/>
            <a:ahLst/>
            <a:cxnLst/>
            <a:rect l="l" t="t" r="r" b="b"/>
            <a:pathLst>
              <a:path w="5853" h="3039" extrusionOk="0">
                <a:moveTo>
                  <a:pt x="0" y="1"/>
                </a:moveTo>
                <a:lnTo>
                  <a:pt x="0" y="2"/>
                </a:lnTo>
                <a:cubicBezTo>
                  <a:pt x="0" y="1679"/>
                  <a:pt x="1311" y="3038"/>
                  <a:pt x="2927" y="3038"/>
                </a:cubicBezTo>
                <a:cubicBezTo>
                  <a:pt x="4543" y="3038"/>
                  <a:pt x="5852" y="1679"/>
                  <a:pt x="5852" y="2"/>
                </a:cubicBezTo>
                <a:lnTo>
                  <a:pt x="5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2"/>
          <p:cNvSpPr/>
          <p:nvPr/>
        </p:nvSpPr>
        <p:spPr>
          <a:xfrm rot="10800000">
            <a:off x="390532" y="389780"/>
            <a:ext cx="1043045" cy="1005078"/>
          </a:xfrm>
          <a:custGeom>
            <a:avLst/>
            <a:gdLst/>
            <a:ahLst/>
            <a:cxnLst/>
            <a:rect l="l" t="t" r="r" b="b"/>
            <a:pathLst>
              <a:path w="10543" h="10160" extrusionOk="0">
                <a:moveTo>
                  <a:pt x="5271" y="0"/>
                </a:moveTo>
                <a:cubicBezTo>
                  <a:pt x="2360" y="0"/>
                  <a:pt x="0" y="2275"/>
                  <a:pt x="0" y="5080"/>
                </a:cubicBezTo>
                <a:cubicBezTo>
                  <a:pt x="0" y="6427"/>
                  <a:pt x="555" y="7719"/>
                  <a:pt x="1544" y="8671"/>
                </a:cubicBezTo>
                <a:cubicBezTo>
                  <a:pt x="2532" y="9624"/>
                  <a:pt x="3873" y="10159"/>
                  <a:pt x="5271" y="10159"/>
                </a:cubicBezTo>
                <a:cubicBezTo>
                  <a:pt x="6669" y="10159"/>
                  <a:pt x="8010" y="9624"/>
                  <a:pt x="8999" y="8671"/>
                </a:cubicBezTo>
                <a:cubicBezTo>
                  <a:pt x="9987" y="7719"/>
                  <a:pt x="10543" y="6427"/>
                  <a:pt x="10543" y="5080"/>
                </a:cubicBezTo>
                <a:cubicBezTo>
                  <a:pt x="10543" y="3733"/>
                  <a:pt x="9987" y="2441"/>
                  <a:pt x="8999" y="1488"/>
                </a:cubicBezTo>
                <a:cubicBezTo>
                  <a:pt x="8010" y="536"/>
                  <a:pt x="6669" y="0"/>
                  <a:pt x="5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2"/>
          <p:cNvSpPr/>
          <p:nvPr/>
        </p:nvSpPr>
        <p:spPr>
          <a:xfrm rot="10800000">
            <a:off x="619949" y="1400013"/>
            <a:ext cx="579052" cy="300633"/>
          </a:xfrm>
          <a:custGeom>
            <a:avLst/>
            <a:gdLst/>
            <a:ahLst/>
            <a:cxnLst/>
            <a:rect l="l" t="t" r="r" b="b"/>
            <a:pathLst>
              <a:path w="5853" h="3039" extrusionOk="0">
                <a:moveTo>
                  <a:pt x="0" y="1"/>
                </a:moveTo>
                <a:lnTo>
                  <a:pt x="0" y="2"/>
                </a:lnTo>
                <a:cubicBezTo>
                  <a:pt x="0" y="1679"/>
                  <a:pt x="1311" y="3038"/>
                  <a:pt x="2927" y="3038"/>
                </a:cubicBezTo>
                <a:cubicBezTo>
                  <a:pt x="4543" y="3038"/>
                  <a:pt x="5852" y="1679"/>
                  <a:pt x="5852" y="2"/>
                </a:cubicBezTo>
                <a:lnTo>
                  <a:pt x="5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62"/>
          <p:cNvGrpSpPr/>
          <p:nvPr/>
        </p:nvGrpSpPr>
        <p:grpSpPr>
          <a:xfrm flipH="1">
            <a:off x="7794313" y="200001"/>
            <a:ext cx="160278" cy="836285"/>
            <a:chOff x="4353857" y="3738884"/>
            <a:chExt cx="68686" cy="358367"/>
          </a:xfrm>
        </p:grpSpPr>
        <p:sp>
          <p:nvSpPr>
            <p:cNvPr id="709" name="Google Shape;709;p62"/>
            <p:cNvSpPr/>
            <p:nvPr/>
          </p:nvSpPr>
          <p:spPr>
            <a:xfrm>
              <a:off x="4353857" y="3884856"/>
              <a:ext cx="68368" cy="68363"/>
            </a:xfrm>
            <a:custGeom>
              <a:avLst/>
              <a:gdLst/>
              <a:ahLst/>
              <a:cxnLst/>
              <a:rect l="l" t="t" r="r" b="b"/>
              <a:pathLst>
                <a:path w="1938" h="1938" extrusionOk="0">
                  <a:moveTo>
                    <a:pt x="970" y="149"/>
                  </a:moveTo>
                  <a:cubicBezTo>
                    <a:pt x="1421" y="149"/>
                    <a:pt x="1789" y="517"/>
                    <a:pt x="1789" y="969"/>
                  </a:cubicBezTo>
                  <a:cubicBezTo>
                    <a:pt x="1789" y="1421"/>
                    <a:pt x="1421" y="1788"/>
                    <a:pt x="970" y="1788"/>
                  </a:cubicBezTo>
                  <a:cubicBezTo>
                    <a:pt x="517" y="1788"/>
                    <a:pt x="150" y="1421"/>
                    <a:pt x="150" y="969"/>
                  </a:cubicBezTo>
                  <a:cubicBezTo>
                    <a:pt x="150" y="517"/>
                    <a:pt x="517" y="149"/>
                    <a:pt x="970" y="149"/>
                  </a:cubicBezTo>
                  <a:close/>
                  <a:moveTo>
                    <a:pt x="970" y="0"/>
                  </a:moveTo>
                  <a:cubicBezTo>
                    <a:pt x="435" y="0"/>
                    <a:pt x="0" y="435"/>
                    <a:pt x="0" y="969"/>
                  </a:cubicBezTo>
                  <a:cubicBezTo>
                    <a:pt x="0" y="1503"/>
                    <a:pt x="435" y="1938"/>
                    <a:pt x="970" y="1938"/>
                  </a:cubicBezTo>
                  <a:cubicBezTo>
                    <a:pt x="1503" y="1938"/>
                    <a:pt x="1938" y="1503"/>
                    <a:pt x="1938" y="969"/>
                  </a:cubicBezTo>
                  <a:cubicBezTo>
                    <a:pt x="1938" y="435"/>
                    <a:pt x="1503"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2"/>
            <p:cNvSpPr/>
            <p:nvPr/>
          </p:nvSpPr>
          <p:spPr>
            <a:xfrm>
              <a:off x="4359431" y="4034108"/>
              <a:ext cx="63111" cy="63142"/>
            </a:xfrm>
            <a:custGeom>
              <a:avLst/>
              <a:gdLst/>
              <a:ahLst/>
              <a:cxnLst/>
              <a:rect l="l" t="t" r="r" b="b"/>
              <a:pathLst>
                <a:path w="1789" h="1790" extrusionOk="0">
                  <a:moveTo>
                    <a:pt x="895" y="0"/>
                  </a:moveTo>
                  <a:cubicBezTo>
                    <a:pt x="401" y="0"/>
                    <a:pt x="0" y="401"/>
                    <a:pt x="0" y="895"/>
                  </a:cubicBezTo>
                  <a:cubicBezTo>
                    <a:pt x="0" y="1389"/>
                    <a:pt x="401" y="1790"/>
                    <a:pt x="895" y="1790"/>
                  </a:cubicBezTo>
                  <a:cubicBezTo>
                    <a:pt x="1389" y="1790"/>
                    <a:pt x="1788" y="1389"/>
                    <a:pt x="1788" y="895"/>
                  </a:cubicBezTo>
                  <a:cubicBezTo>
                    <a:pt x="1788" y="401"/>
                    <a:pt x="1389" y="0"/>
                    <a:pt x="8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62"/>
            <p:cNvSpPr/>
            <p:nvPr/>
          </p:nvSpPr>
          <p:spPr>
            <a:xfrm>
              <a:off x="4356503" y="3738884"/>
              <a:ext cx="63111" cy="63107"/>
            </a:xfrm>
            <a:custGeom>
              <a:avLst/>
              <a:gdLst/>
              <a:ahLst/>
              <a:cxnLst/>
              <a:rect l="l" t="t" r="r" b="b"/>
              <a:pathLst>
                <a:path w="1789" h="1789" extrusionOk="0">
                  <a:moveTo>
                    <a:pt x="895" y="1"/>
                  </a:moveTo>
                  <a:cubicBezTo>
                    <a:pt x="401" y="1"/>
                    <a:pt x="0" y="401"/>
                    <a:pt x="0" y="894"/>
                  </a:cubicBezTo>
                  <a:cubicBezTo>
                    <a:pt x="0" y="1388"/>
                    <a:pt x="401" y="1789"/>
                    <a:pt x="895" y="1789"/>
                  </a:cubicBezTo>
                  <a:cubicBezTo>
                    <a:pt x="1389" y="1789"/>
                    <a:pt x="1788" y="1388"/>
                    <a:pt x="1788" y="894"/>
                  </a:cubicBezTo>
                  <a:cubicBezTo>
                    <a:pt x="1788"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62"/>
          <p:cNvGrpSpPr/>
          <p:nvPr/>
        </p:nvGrpSpPr>
        <p:grpSpPr>
          <a:xfrm flipH="1">
            <a:off x="1199013" y="4107226"/>
            <a:ext cx="160278" cy="836285"/>
            <a:chOff x="4353857" y="3738884"/>
            <a:chExt cx="68686" cy="358367"/>
          </a:xfrm>
        </p:grpSpPr>
        <p:sp>
          <p:nvSpPr>
            <p:cNvPr id="713" name="Google Shape;713;p62"/>
            <p:cNvSpPr/>
            <p:nvPr/>
          </p:nvSpPr>
          <p:spPr>
            <a:xfrm>
              <a:off x="4353857" y="3884856"/>
              <a:ext cx="68368" cy="68363"/>
            </a:xfrm>
            <a:custGeom>
              <a:avLst/>
              <a:gdLst/>
              <a:ahLst/>
              <a:cxnLst/>
              <a:rect l="l" t="t" r="r" b="b"/>
              <a:pathLst>
                <a:path w="1938" h="1938" extrusionOk="0">
                  <a:moveTo>
                    <a:pt x="970" y="149"/>
                  </a:moveTo>
                  <a:cubicBezTo>
                    <a:pt x="1421" y="149"/>
                    <a:pt x="1789" y="517"/>
                    <a:pt x="1789" y="969"/>
                  </a:cubicBezTo>
                  <a:cubicBezTo>
                    <a:pt x="1789" y="1421"/>
                    <a:pt x="1421" y="1788"/>
                    <a:pt x="970" y="1788"/>
                  </a:cubicBezTo>
                  <a:cubicBezTo>
                    <a:pt x="517" y="1788"/>
                    <a:pt x="150" y="1421"/>
                    <a:pt x="150" y="969"/>
                  </a:cubicBezTo>
                  <a:cubicBezTo>
                    <a:pt x="150" y="517"/>
                    <a:pt x="517" y="149"/>
                    <a:pt x="970" y="149"/>
                  </a:cubicBezTo>
                  <a:close/>
                  <a:moveTo>
                    <a:pt x="970" y="0"/>
                  </a:moveTo>
                  <a:cubicBezTo>
                    <a:pt x="435" y="0"/>
                    <a:pt x="0" y="435"/>
                    <a:pt x="0" y="969"/>
                  </a:cubicBezTo>
                  <a:cubicBezTo>
                    <a:pt x="0" y="1503"/>
                    <a:pt x="435" y="1938"/>
                    <a:pt x="970" y="1938"/>
                  </a:cubicBezTo>
                  <a:cubicBezTo>
                    <a:pt x="1503" y="1938"/>
                    <a:pt x="1938" y="1503"/>
                    <a:pt x="1938" y="969"/>
                  </a:cubicBezTo>
                  <a:cubicBezTo>
                    <a:pt x="1938" y="435"/>
                    <a:pt x="1503"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2"/>
            <p:cNvSpPr/>
            <p:nvPr/>
          </p:nvSpPr>
          <p:spPr>
            <a:xfrm>
              <a:off x="4359431" y="4034108"/>
              <a:ext cx="63111" cy="63142"/>
            </a:xfrm>
            <a:custGeom>
              <a:avLst/>
              <a:gdLst/>
              <a:ahLst/>
              <a:cxnLst/>
              <a:rect l="l" t="t" r="r" b="b"/>
              <a:pathLst>
                <a:path w="1789" h="1790" extrusionOk="0">
                  <a:moveTo>
                    <a:pt x="895" y="0"/>
                  </a:moveTo>
                  <a:cubicBezTo>
                    <a:pt x="401" y="0"/>
                    <a:pt x="0" y="401"/>
                    <a:pt x="0" y="895"/>
                  </a:cubicBezTo>
                  <a:cubicBezTo>
                    <a:pt x="0" y="1389"/>
                    <a:pt x="401" y="1790"/>
                    <a:pt x="895" y="1790"/>
                  </a:cubicBezTo>
                  <a:cubicBezTo>
                    <a:pt x="1389" y="1790"/>
                    <a:pt x="1788" y="1389"/>
                    <a:pt x="1788" y="895"/>
                  </a:cubicBezTo>
                  <a:cubicBezTo>
                    <a:pt x="1788" y="401"/>
                    <a:pt x="1389" y="0"/>
                    <a:pt x="8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2"/>
            <p:cNvSpPr/>
            <p:nvPr/>
          </p:nvSpPr>
          <p:spPr>
            <a:xfrm>
              <a:off x="4356503" y="3738884"/>
              <a:ext cx="63111" cy="63107"/>
            </a:xfrm>
            <a:custGeom>
              <a:avLst/>
              <a:gdLst/>
              <a:ahLst/>
              <a:cxnLst/>
              <a:rect l="l" t="t" r="r" b="b"/>
              <a:pathLst>
                <a:path w="1789" h="1789" extrusionOk="0">
                  <a:moveTo>
                    <a:pt x="895" y="1"/>
                  </a:moveTo>
                  <a:cubicBezTo>
                    <a:pt x="401" y="1"/>
                    <a:pt x="0" y="401"/>
                    <a:pt x="0" y="894"/>
                  </a:cubicBezTo>
                  <a:cubicBezTo>
                    <a:pt x="0" y="1388"/>
                    <a:pt x="401" y="1789"/>
                    <a:pt x="895" y="1789"/>
                  </a:cubicBezTo>
                  <a:cubicBezTo>
                    <a:pt x="1389" y="1789"/>
                    <a:pt x="1788" y="1388"/>
                    <a:pt x="1788" y="894"/>
                  </a:cubicBezTo>
                  <a:cubicBezTo>
                    <a:pt x="1788"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768;p33"/>
          <p:cNvSpPr txBox="1">
            <a:spLocks/>
          </p:cNvSpPr>
          <p:nvPr/>
        </p:nvSpPr>
        <p:spPr>
          <a:xfrm>
            <a:off x="386879" y="1248189"/>
            <a:ext cx="8372509" cy="20002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600"/>
              <a:buFont typeface="Arimo"/>
              <a:buNone/>
              <a:defRPr sz="8000" b="1" i="0" u="none" strike="noStrike" cap="none">
                <a:solidFill>
                  <a:schemeClr val="dk1"/>
                </a:solidFill>
                <a:latin typeface="Arial" panose="020B0604020202020204" pitchFamily="34" charset="0"/>
                <a:ea typeface="Arimo"/>
                <a:cs typeface="Arial" panose="020B0604020202020204" pitchFamily="34" charset="0"/>
                <a:sym typeface="Arimo"/>
              </a:defRPr>
            </a:lvl1pPr>
            <a:lvl2pPr marR="0" lvl="1" algn="ctr" rtl="0">
              <a:lnSpc>
                <a:spcPct val="100000"/>
              </a:lnSpc>
              <a:spcBef>
                <a:spcPts val="0"/>
              </a:spcBef>
              <a:spcAft>
                <a:spcPts val="0"/>
              </a:spcAft>
              <a:buClr>
                <a:schemeClr val="dk1"/>
              </a:buClr>
              <a:buSzPts val="9600"/>
              <a:buFont typeface="Arimo"/>
              <a:buNone/>
              <a:defRPr sz="9600" b="1" i="0" u="none" strike="noStrike" cap="none">
                <a:solidFill>
                  <a:schemeClr val="dk1"/>
                </a:solidFill>
                <a:latin typeface="Arimo"/>
                <a:ea typeface="Arimo"/>
                <a:cs typeface="Arimo"/>
                <a:sym typeface="Arimo"/>
              </a:defRPr>
            </a:lvl2pPr>
            <a:lvl3pPr marR="0" lvl="2" algn="ctr" rtl="0">
              <a:lnSpc>
                <a:spcPct val="100000"/>
              </a:lnSpc>
              <a:spcBef>
                <a:spcPts val="0"/>
              </a:spcBef>
              <a:spcAft>
                <a:spcPts val="0"/>
              </a:spcAft>
              <a:buClr>
                <a:schemeClr val="dk1"/>
              </a:buClr>
              <a:buSzPts val="9600"/>
              <a:buFont typeface="Arimo"/>
              <a:buNone/>
              <a:defRPr sz="9600" b="1" i="0" u="none" strike="noStrike" cap="none">
                <a:solidFill>
                  <a:schemeClr val="dk1"/>
                </a:solidFill>
                <a:latin typeface="Arimo"/>
                <a:ea typeface="Arimo"/>
                <a:cs typeface="Arimo"/>
                <a:sym typeface="Arimo"/>
              </a:defRPr>
            </a:lvl3pPr>
            <a:lvl4pPr marR="0" lvl="3" algn="ctr" rtl="0">
              <a:lnSpc>
                <a:spcPct val="100000"/>
              </a:lnSpc>
              <a:spcBef>
                <a:spcPts val="0"/>
              </a:spcBef>
              <a:spcAft>
                <a:spcPts val="0"/>
              </a:spcAft>
              <a:buClr>
                <a:schemeClr val="dk1"/>
              </a:buClr>
              <a:buSzPts val="9600"/>
              <a:buFont typeface="Arimo"/>
              <a:buNone/>
              <a:defRPr sz="9600" b="1" i="0" u="none" strike="noStrike" cap="none">
                <a:solidFill>
                  <a:schemeClr val="dk1"/>
                </a:solidFill>
                <a:latin typeface="Arimo"/>
                <a:ea typeface="Arimo"/>
                <a:cs typeface="Arimo"/>
                <a:sym typeface="Arimo"/>
              </a:defRPr>
            </a:lvl4pPr>
            <a:lvl5pPr marR="0" lvl="4" algn="ctr" rtl="0">
              <a:lnSpc>
                <a:spcPct val="100000"/>
              </a:lnSpc>
              <a:spcBef>
                <a:spcPts val="0"/>
              </a:spcBef>
              <a:spcAft>
                <a:spcPts val="0"/>
              </a:spcAft>
              <a:buClr>
                <a:schemeClr val="dk1"/>
              </a:buClr>
              <a:buSzPts val="9600"/>
              <a:buFont typeface="Arimo"/>
              <a:buNone/>
              <a:defRPr sz="9600" b="1" i="0" u="none" strike="noStrike" cap="none">
                <a:solidFill>
                  <a:schemeClr val="dk1"/>
                </a:solidFill>
                <a:latin typeface="Arimo"/>
                <a:ea typeface="Arimo"/>
                <a:cs typeface="Arimo"/>
                <a:sym typeface="Arimo"/>
              </a:defRPr>
            </a:lvl5pPr>
            <a:lvl6pPr marR="0" lvl="5" algn="ctr" rtl="0">
              <a:lnSpc>
                <a:spcPct val="100000"/>
              </a:lnSpc>
              <a:spcBef>
                <a:spcPts val="0"/>
              </a:spcBef>
              <a:spcAft>
                <a:spcPts val="0"/>
              </a:spcAft>
              <a:buClr>
                <a:schemeClr val="dk1"/>
              </a:buClr>
              <a:buSzPts val="9600"/>
              <a:buFont typeface="Arimo"/>
              <a:buNone/>
              <a:defRPr sz="9600" b="1" i="0" u="none" strike="noStrike" cap="none">
                <a:solidFill>
                  <a:schemeClr val="dk1"/>
                </a:solidFill>
                <a:latin typeface="Arimo"/>
                <a:ea typeface="Arimo"/>
                <a:cs typeface="Arimo"/>
                <a:sym typeface="Arimo"/>
              </a:defRPr>
            </a:lvl6pPr>
            <a:lvl7pPr marR="0" lvl="6" algn="ctr" rtl="0">
              <a:lnSpc>
                <a:spcPct val="100000"/>
              </a:lnSpc>
              <a:spcBef>
                <a:spcPts val="0"/>
              </a:spcBef>
              <a:spcAft>
                <a:spcPts val="0"/>
              </a:spcAft>
              <a:buClr>
                <a:schemeClr val="dk1"/>
              </a:buClr>
              <a:buSzPts val="9600"/>
              <a:buFont typeface="Arimo"/>
              <a:buNone/>
              <a:defRPr sz="9600" b="1" i="0" u="none" strike="noStrike" cap="none">
                <a:solidFill>
                  <a:schemeClr val="dk1"/>
                </a:solidFill>
                <a:latin typeface="Arimo"/>
                <a:ea typeface="Arimo"/>
                <a:cs typeface="Arimo"/>
                <a:sym typeface="Arimo"/>
              </a:defRPr>
            </a:lvl7pPr>
            <a:lvl8pPr marR="0" lvl="7" algn="ctr" rtl="0">
              <a:lnSpc>
                <a:spcPct val="100000"/>
              </a:lnSpc>
              <a:spcBef>
                <a:spcPts val="0"/>
              </a:spcBef>
              <a:spcAft>
                <a:spcPts val="0"/>
              </a:spcAft>
              <a:buClr>
                <a:schemeClr val="dk1"/>
              </a:buClr>
              <a:buSzPts val="9600"/>
              <a:buFont typeface="Arimo"/>
              <a:buNone/>
              <a:defRPr sz="9600" b="1" i="0" u="none" strike="noStrike" cap="none">
                <a:solidFill>
                  <a:schemeClr val="dk1"/>
                </a:solidFill>
                <a:latin typeface="Arimo"/>
                <a:ea typeface="Arimo"/>
                <a:cs typeface="Arimo"/>
                <a:sym typeface="Arimo"/>
              </a:defRPr>
            </a:lvl8pPr>
            <a:lvl9pPr marR="0" lvl="8" algn="ctr" rtl="0">
              <a:lnSpc>
                <a:spcPct val="100000"/>
              </a:lnSpc>
              <a:spcBef>
                <a:spcPts val="0"/>
              </a:spcBef>
              <a:spcAft>
                <a:spcPts val="0"/>
              </a:spcAft>
              <a:buClr>
                <a:schemeClr val="dk1"/>
              </a:buClr>
              <a:buSzPts val="9600"/>
              <a:buFont typeface="Arimo"/>
              <a:buNone/>
              <a:defRPr sz="9600" b="1" i="0" u="none" strike="noStrike" cap="none">
                <a:solidFill>
                  <a:schemeClr val="dk1"/>
                </a:solidFill>
                <a:latin typeface="Arimo"/>
                <a:ea typeface="Arimo"/>
                <a:cs typeface="Arimo"/>
                <a:sym typeface="Arimo"/>
              </a:defRPr>
            </a:lvl9pPr>
          </a:lstStyle>
          <a:p>
            <a:pPr>
              <a:lnSpc>
                <a:spcPct val="150000"/>
              </a:lnSpc>
            </a:pPr>
            <a:r>
              <a:rPr lang="vi-VN" sz="4000" smtClean="0"/>
              <a:t>BÀI HỌC KẾT THÚC, CẢM ƠN CÁC EM ĐÃ LẮNG NGHE</a:t>
            </a:r>
            <a:r>
              <a:rPr lang="en-US" sz="4000" smtClean="0"/>
              <a:t>!</a:t>
            </a:r>
            <a:endParaRPr lang="vi-VN" sz="4000"/>
          </a:p>
        </p:txBody>
      </p:sp>
    </p:spTree>
  </p:cSld>
  <p:clrMapOvr>
    <a:masterClrMapping/>
  </p:clrMapOvr>
  <mc:AlternateContent xmlns:mc="http://schemas.openxmlformats.org/markup-compatibility/2006" xmlns:p14="http://schemas.microsoft.com/office/powerpoint/2010/main">
    <mc:Choice Requires="p14">
      <p:transition spd="med">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9" name="Google Shape;499;p48"/>
          <p:cNvSpPr txBox="1">
            <a:spLocks noGrp="1"/>
          </p:cNvSpPr>
          <p:nvPr>
            <p:ph type="title"/>
          </p:nvPr>
        </p:nvSpPr>
        <p:spPr>
          <a:xfrm>
            <a:off x="1442839" y="1616480"/>
            <a:ext cx="6258637" cy="178597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4400" smtClean="0"/>
              <a:t>BÀI 20: HỆ THỐNG BÔI TRƠN VÀ HỆ THỐNG LÀM MÁT</a:t>
            </a:r>
            <a:endParaRPr sz="4400"/>
          </a:p>
        </p:txBody>
      </p:sp>
      <p:sp>
        <p:nvSpPr>
          <p:cNvPr id="501" name="Google Shape;501;p48"/>
          <p:cNvSpPr/>
          <p:nvPr/>
        </p:nvSpPr>
        <p:spPr>
          <a:xfrm>
            <a:off x="156834" y="2680856"/>
            <a:ext cx="1316626" cy="1279719"/>
          </a:xfrm>
          <a:custGeom>
            <a:avLst/>
            <a:gdLst/>
            <a:ahLst/>
            <a:cxnLst/>
            <a:rect l="l" t="t" r="r" b="b"/>
            <a:pathLst>
              <a:path w="12936" h="12574" extrusionOk="0">
                <a:moveTo>
                  <a:pt x="6466" y="1490"/>
                </a:moveTo>
                <a:cubicBezTo>
                  <a:pt x="9217" y="1490"/>
                  <a:pt x="11447" y="3638"/>
                  <a:pt x="11447" y="6288"/>
                </a:cubicBezTo>
                <a:cubicBezTo>
                  <a:pt x="11447" y="8936"/>
                  <a:pt x="9217" y="11084"/>
                  <a:pt x="6466" y="11084"/>
                </a:cubicBezTo>
                <a:cubicBezTo>
                  <a:pt x="3717" y="11084"/>
                  <a:pt x="1488" y="8936"/>
                  <a:pt x="1488" y="6288"/>
                </a:cubicBezTo>
                <a:cubicBezTo>
                  <a:pt x="1488" y="3638"/>
                  <a:pt x="3717" y="1490"/>
                  <a:pt x="6466" y="1490"/>
                </a:cubicBezTo>
                <a:close/>
                <a:moveTo>
                  <a:pt x="6466" y="1"/>
                </a:moveTo>
                <a:cubicBezTo>
                  <a:pt x="2902" y="1"/>
                  <a:pt x="0" y="2820"/>
                  <a:pt x="0" y="6288"/>
                </a:cubicBezTo>
                <a:cubicBezTo>
                  <a:pt x="0" y="9754"/>
                  <a:pt x="2902" y="12574"/>
                  <a:pt x="6466" y="12574"/>
                </a:cubicBezTo>
                <a:cubicBezTo>
                  <a:pt x="10034" y="12574"/>
                  <a:pt x="12935" y="9754"/>
                  <a:pt x="12935" y="6288"/>
                </a:cubicBezTo>
                <a:cubicBezTo>
                  <a:pt x="12935" y="2820"/>
                  <a:pt x="10034" y="1"/>
                  <a:pt x="6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8"/>
          <p:cNvSpPr/>
          <p:nvPr/>
        </p:nvSpPr>
        <p:spPr>
          <a:xfrm>
            <a:off x="604790" y="2233851"/>
            <a:ext cx="434295" cy="418601"/>
          </a:xfrm>
          <a:custGeom>
            <a:avLst/>
            <a:gdLst/>
            <a:ahLst/>
            <a:cxnLst/>
            <a:rect l="l" t="t" r="r" b="b"/>
            <a:pathLst>
              <a:path w="4267" h="4113" extrusionOk="0">
                <a:moveTo>
                  <a:pt x="2133" y="1"/>
                </a:moveTo>
                <a:cubicBezTo>
                  <a:pt x="955" y="1"/>
                  <a:pt x="0" y="921"/>
                  <a:pt x="0" y="2057"/>
                </a:cubicBezTo>
                <a:cubicBezTo>
                  <a:pt x="0" y="3192"/>
                  <a:pt x="955" y="4112"/>
                  <a:pt x="2133" y="4112"/>
                </a:cubicBezTo>
                <a:cubicBezTo>
                  <a:pt x="3312" y="4112"/>
                  <a:pt x="4267" y="3192"/>
                  <a:pt x="4267" y="2057"/>
                </a:cubicBezTo>
                <a:cubicBezTo>
                  <a:pt x="4267" y="921"/>
                  <a:pt x="3312" y="1"/>
                  <a:pt x="2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8"/>
          <p:cNvSpPr/>
          <p:nvPr/>
        </p:nvSpPr>
        <p:spPr>
          <a:xfrm>
            <a:off x="486210" y="1044894"/>
            <a:ext cx="362744" cy="2034380"/>
          </a:xfrm>
          <a:custGeom>
            <a:avLst/>
            <a:gdLst/>
            <a:ahLst/>
            <a:cxnLst/>
            <a:rect l="l" t="t" r="r" b="b"/>
            <a:pathLst>
              <a:path w="3564" h="19989" extrusionOk="0">
                <a:moveTo>
                  <a:pt x="1783" y="149"/>
                </a:moveTo>
                <a:cubicBezTo>
                  <a:pt x="2683" y="149"/>
                  <a:pt x="3414" y="881"/>
                  <a:pt x="3414" y="1781"/>
                </a:cubicBezTo>
                <a:lnTo>
                  <a:pt x="3414" y="18207"/>
                </a:lnTo>
                <a:cubicBezTo>
                  <a:pt x="3414" y="19107"/>
                  <a:pt x="2683" y="19840"/>
                  <a:pt x="1783" y="19840"/>
                </a:cubicBezTo>
                <a:cubicBezTo>
                  <a:pt x="882" y="19840"/>
                  <a:pt x="150" y="19107"/>
                  <a:pt x="150" y="18207"/>
                </a:cubicBezTo>
                <a:lnTo>
                  <a:pt x="150" y="1781"/>
                </a:lnTo>
                <a:cubicBezTo>
                  <a:pt x="150" y="881"/>
                  <a:pt x="882" y="149"/>
                  <a:pt x="1783" y="149"/>
                </a:cubicBezTo>
                <a:close/>
                <a:moveTo>
                  <a:pt x="1783" y="0"/>
                </a:moveTo>
                <a:cubicBezTo>
                  <a:pt x="800" y="0"/>
                  <a:pt x="1" y="799"/>
                  <a:pt x="1" y="1781"/>
                </a:cubicBezTo>
                <a:lnTo>
                  <a:pt x="1" y="18207"/>
                </a:lnTo>
                <a:cubicBezTo>
                  <a:pt x="1" y="19190"/>
                  <a:pt x="800" y="19988"/>
                  <a:pt x="1783" y="19988"/>
                </a:cubicBezTo>
                <a:cubicBezTo>
                  <a:pt x="2765" y="19988"/>
                  <a:pt x="3564" y="19189"/>
                  <a:pt x="3564" y="18207"/>
                </a:cubicBezTo>
                <a:lnTo>
                  <a:pt x="3564" y="1781"/>
                </a:lnTo>
                <a:cubicBezTo>
                  <a:pt x="3564" y="799"/>
                  <a:pt x="2765" y="0"/>
                  <a:pt x="17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8"/>
          <p:cNvSpPr/>
          <p:nvPr/>
        </p:nvSpPr>
        <p:spPr>
          <a:xfrm flipH="1">
            <a:off x="7670856" y="2680856"/>
            <a:ext cx="1316626" cy="1279719"/>
          </a:xfrm>
          <a:custGeom>
            <a:avLst/>
            <a:gdLst/>
            <a:ahLst/>
            <a:cxnLst/>
            <a:rect l="l" t="t" r="r" b="b"/>
            <a:pathLst>
              <a:path w="12936" h="12574" extrusionOk="0">
                <a:moveTo>
                  <a:pt x="6466" y="1490"/>
                </a:moveTo>
                <a:cubicBezTo>
                  <a:pt x="9217" y="1490"/>
                  <a:pt x="11447" y="3638"/>
                  <a:pt x="11447" y="6288"/>
                </a:cubicBezTo>
                <a:cubicBezTo>
                  <a:pt x="11447" y="8936"/>
                  <a:pt x="9217" y="11084"/>
                  <a:pt x="6466" y="11084"/>
                </a:cubicBezTo>
                <a:cubicBezTo>
                  <a:pt x="3717" y="11084"/>
                  <a:pt x="1488" y="8936"/>
                  <a:pt x="1488" y="6288"/>
                </a:cubicBezTo>
                <a:cubicBezTo>
                  <a:pt x="1488" y="3638"/>
                  <a:pt x="3717" y="1490"/>
                  <a:pt x="6466" y="1490"/>
                </a:cubicBezTo>
                <a:close/>
                <a:moveTo>
                  <a:pt x="6466" y="1"/>
                </a:moveTo>
                <a:cubicBezTo>
                  <a:pt x="2902" y="1"/>
                  <a:pt x="0" y="2820"/>
                  <a:pt x="0" y="6288"/>
                </a:cubicBezTo>
                <a:cubicBezTo>
                  <a:pt x="0" y="9754"/>
                  <a:pt x="2902" y="12574"/>
                  <a:pt x="6466" y="12574"/>
                </a:cubicBezTo>
                <a:cubicBezTo>
                  <a:pt x="10034" y="12574"/>
                  <a:pt x="12935" y="9754"/>
                  <a:pt x="12935" y="6288"/>
                </a:cubicBezTo>
                <a:cubicBezTo>
                  <a:pt x="12935" y="2820"/>
                  <a:pt x="10034" y="1"/>
                  <a:pt x="6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8"/>
          <p:cNvSpPr/>
          <p:nvPr/>
        </p:nvSpPr>
        <p:spPr>
          <a:xfrm flipH="1">
            <a:off x="8105231" y="2233851"/>
            <a:ext cx="434295" cy="418601"/>
          </a:xfrm>
          <a:custGeom>
            <a:avLst/>
            <a:gdLst/>
            <a:ahLst/>
            <a:cxnLst/>
            <a:rect l="l" t="t" r="r" b="b"/>
            <a:pathLst>
              <a:path w="4267" h="4113" extrusionOk="0">
                <a:moveTo>
                  <a:pt x="2133" y="1"/>
                </a:moveTo>
                <a:cubicBezTo>
                  <a:pt x="955" y="1"/>
                  <a:pt x="0" y="921"/>
                  <a:pt x="0" y="2057"/>
                </a:cubicBezTo>
                <a:cubicBezTo>
                  <a:pt x="0" y="3192"/>
                  <a:pt x="955" y="4112"/>
                  <a:pt x="2133" y="4112"/>
                </a:cubicBezTo>
                <a:cubicBezTo>
                  <a:pt x="3312" y="4112"/>
                  <a:pt x="4267" y="3192"/>
                  <a:pt x="4267" y="2057"/>
                </a:cubicBezTo>
                <a:cubicBezTo>
                  <a:pt x="4267" y="921"/>
                  <a:pt x="3312" y="1"/>
                  <a:pt x="2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8"/>
          <p:cNvSpPr/>
          <p:nvPr/>
        </p:nvSpPr>
        <p:spPr>
          <a:xfrm flipH="1">
            <a:off x="8295362" y="1044894"/>
            <a:ext cx="362744" cy="2034380"/>
          </a:xfrm>
          <a:custGeom>
            <a:avLst/>
            <a:gdLst/>
            <a:ahLst/>
            <a:cxnLst/>
            <a:rect l="l" t="t" r="r" b="b"/>
            <a:pathLst>
              <a:path w="3564" h="19989" extrusionOk="0">
                <a:moveTo>
                  <a:pt x="1783" y="149"/>
                </a:moveTo>
                <a:cubicBezTo>
                  <a:pt x="2683" y="149"/>
                  <a:pt x="3414" y="881"/>
                  <a:pt x="3414" y="1781"/>
                </a:cubicBezTo>
                <a:lnTo>
                  <a:pt x="3414" y="18207"/>
                </a:lnTo>
                <a:cubicBezTo>
                  <a:pt x="3414" y="19107"/>
                  <a:pt x="2683" y="19840"/>
                  <a:pt x="1783" y="19840"/>
                </a:cubicBezTo>
                <a:cubicBezTo>
                  <a:pt x="882" y="19840"/>
                  <a:pt x="150" y="19107"/>
                  <a:pt x="150" y="18207"/>
                </a:cubicBezTo>
                <a:lnTo>
                  <a:pt x="150" y="1781"/>
                </a:lnTo>
                <a:cubicBezTo>
                  <a:pt x="150" y="881"/>
                  <a:pt x="882" y="149"/>
                  <a:pt x="1783" y="149"/>
                </a:cubicBezTo>
                <a:close/>
                <a:moveTo>
                  <a:pt x="1783" y="0"/>
                </a:moveTo>
                <a:cubicBezTo>
                  <a:pt x="800" y="0"/>
                  <a:pt x="1" y="799"/>
                  <a:pt x="1" y="1781"/>
                </a:cubicBezTo>
                <a:lnTo>
                  <a:pt x="1" y="18207"/>
                </a:lnTo>
                <a:cubicBezTo>
                  <a:pt x="1" y="19190"/>
                  <a:pt x="800" y="19988"/>
                  <a:pt x="1783" y="19988"/>
                </a:cubicBezTo>
                <a:cubicBezTo>
                  <a:pt x="2765" y="19988"/>
                  <a:pt x="3564" y="19189"/>
                  <a:pt x="3564" y="18207"/>
                </a:cubicBezTo>
                <a:lnTo>
                  <a:pt x="3564" y="1781"/>
                </a:lnTo>
                <a:cubicBezTo>
                  <a:pt x="3564" y="799"/>
                  <a:pt x="2765" y="0"/>
                  <a:pt x="17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8" name="Google Shape;508;p48"/>
          <p:cNvCxnSpPr/>
          <p:nvPr/>
        </p:nvCxnSpPr>
        <p:spPr>
          <a:xfrm>
            <a:off x="511950" y="3402450"/>
            <a:ext cx="0" cy="1817400"/>
          </a:xfrm>
          <a:prstGeom prst="straightConnector1">
            <a:avLst/>
          </a:prstGeom>
          <a:noFill/>
          <a:ln w="19050" cap="flat" cmpd="sng">
            <a:solidFill>
              <a:schemeClr val="dk1"/>
            </a:solidFill>
            <a:prstDash val="solid"/>
            <a:round/>
            <a:headEnd type="none" w="med" len="med"/>
            <a:tailEnd type="none" w="med" len="med"/>
          </a:ln>
        </p:spPr>
      </p:cxnSp>
      <p:cxnSp>
        <p:nvCxnSpPr>
          <p:cNvPr id="509" name="Google Shape;509;p48"/>
          <p:cNvCxnSpPr/>
          <p:nvPr/>
        </p:nvCxnSpPr>
        <p:spPr>
          <a:xfrm>
            <a:off x="8640050" y="3402450"/>
            <a:ext cx="0" cy="18174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99"/>
                                        </p:tgtEl>
                                        <p:attrNameLst>
                                          <p:attrName>style.visibility</p:attrName>
                                        </p:attrNameLst>
                                      </p:cBhvr>
                                      <p:to>
                                        <p:strVal val="visible"/>
                                      </p:to>
                                    </p:set>
                                    <p:anim calcmode="lin" valueType="num">
                                      <p:cBhvr>
                                        <p:cTn id="7" dur="500" fill="hold"/>
                                        <p:tgtEl>
                                          <p:spTgt spid="499"/>
                                        </p:tgtEl>
                                        <p:attrNameLst>
                                          <p:attrName>ppt_w</p:attrName>
                                        </p:attrNameLst>
                                      </p:cBhvr>
                                      <p:tavLst>
                                        <p:tav tm="0">
                                          <p:val>
                                            <p:strVal val="#ppt_w*0.70"/>
                                          </p:val>
                                        </p:tav>
                                        <p:tav tm="100000">
                                          <p:val>
                                            <p:strVal val="#ppt_w"/>
                                          </p:val>
                                        </p:tav>
                                      </p:tavLst>
                                    </p:anim>
                                    <p:anim calcmode="lin" valueType="num">
                                      <p:cBhvr>
                                        <p:cTn id="8" dur="500" fill="hold"/>
                                        <p:tgtEl>
                                          <p:spTgt spid="499"/>
                                        </p:tgtEl>
                                        <p:attrNameLst>
                                          <p:attrName>ppt_h</p:attrName>
                                        </p:attrNameLst>
                                      </p:cBhvr>
                                      <p:tavLst>
                                        <p:tav tm="0">
                                          <p:val>
                                            <p:strVal val="#ppt_h"/>
                                          </p:val>
                                        </p:tav>
                                        <p:tav tm="100000">
                                          <p:val>
                                            <p:strVal val="#ppt_h"/>
                                          </p:val>
                                        </p:tav>
                                      </p:tavLst>
                                    </p:anim>
                                    <p:animEffect transition="in" filter="fade">
                                      <p:cBhvr>
                                        <p:cTn id="9" dur="500"/>
                                        <p:tgtEl>
                                          <p:spTgt spid="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2" name="Google Shape;552;p51"/>
          <p:cNvSpPr txBox="1">
            <a:spLocks noGrp="1"/>
          </p:cNvSpPr>
          <p:nvPr>
            <p:ph type="title"/>
          </p:nvPr>
        </p:nvSpPr>
        <p:spPr>
          <a:xfrm>
            <a:off x="2490140" y="646904"/>
            <a:ext cx="4162896"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smtClean="0"/>
              <a:t>NỘI DUNG BÀI HỌC</a:t>
            </a:r>
            <a:endParaRPr sz="3200"/>
          </a:p>
        </p:txBody>
      </p:sp>
      <p:cxnSp>
        <p:nvCxnSpPr>
          <p:cNvPr id="553" name="Google Shape;553;p51"/>
          <p:cNvCxnSpPr/>
          <p:nvPr/>
        </p:nvCxnSpPr>
        <p:spPr>
          <a:xfrm rot="10800000">
            <a:off x="4572000" y="2933775"/>
            <a:ext cx="0" cy="2200200"/>
          </a:xfrm>
          <a:prstGeom prst="straightConnector1">
            <a:avLst/>
          </a:prstGeom>
          <a:noFill/>
          <a:ln w="19050" cap="flat" cmpd="sng">
            <a:solidFill>
              <a:schemeClr val="dk1"/>
            </a:solidFill>
            <a:prstDash val="solid"/>
            <a:round/>
            <a:headEnd type="none" w="med" len="med"/>
            <a:tailEnd type="none" w="med" len="med"/>
          </a:ln>
        </p:spPr>
      </p:cxnSp>
      <p:grpSp>
        <p:nvGrpSpPr>
          <p:cNvPr id="554" name="Google Shape;554;p51"/>
          <p:cNvGrpSpPr/>
          <p:nvPr/>
        </p:nvGrpSpPr>
        <p:grpSpPr>
          <a:xfrm>
            <a:off x="4482039" y="1674363"/>
            <a:ext cx="179930" cy="897393"/>
            <a:chOff x="4352200" y="3738887"/>
            <a:chExt cx="63151" cy="314963"/>
          </a:xfrm>
        </p:grpSpPr>
        <p:sp>
          <p:nvSpPr>
            <p:cNvPr id="555" name="Google Shape;555;p51"/>
            <p:cNvSpPr/>
            <p:nvPr/>
          </p:nvSpPr>
          <p:spPr>
            <a:xfrm>
              <a:off x="4352200" y="3867180"/>
              <a:ext cx="62859" cy="60083"/>
            </a:xfrm>
            <a:custGeom>
              <a:avLst/>
              <a:gdLst/>
              <a:ahLst/>
              <a:cxnLst/>
              <a:rect l="l" t="t" r="r" b="b"/>
              <a:pathLst>
                <a:path w="1938" h="1938" extrusionOk="0">
                  <a:moveTo>
                    <a:pt x="970" y="149"/>
                  </a:moveTo>
                  <a:cubicBezTo>
                    <a:pt x="1421" y="149"/>
                    <a:pt x="1789" y="517"/>
                    <a:pt x="1789" y="969"/>
                  </a:cubicBezTo>
                  <a:cubicBezTo>
                    <a:pt x="1789" y="1421"/>
                    <a:pt x="1421" y="1788"/>
                    <a:pt x="970" y="1788"/>
                  </a:cubicBezTo>
                  <a:cubicBezTo>
                    <a:pt x="517" y="1788"/>
                    <a:pt x="150" y="1421"/>
                    <a:pt x="150" y="969"/>
                  </a:cubicBezTo>
                  <a:cubicBezTo>
                    <a:pt x="150" y="517"/>
                    <a:pt x="517" y="149"/>
                    <a:pt x="970" y="149"/>
                  </a:cubicBezTo>
                  <a:close/>
                  <a:moveTo>
                    <a:pt x="970" y="0"/>
                  </a:moveTo>
                  <a:cubicBezTo>
                    <a:pt x="435" y="0"/>
                    <a:pt x="0" y="435"/>
                    <a:pt x="0" y="969"/>
                  </a:cubicBezTo>
                  <a:cubicBezTo>
                    <a:pt x="0" y="1503"/>
                    <a:pt x="435" y="1938"/>
                    <a:pt x="970" y="1938"/>
                  </a:cubicBezTo>
                  <a:cubicBezTo>
                    <a:pt x="1503" y="1938"/>
                    <a:pt x="1938" y="1503"/>
                    <a:pt x="1938" y="969"/>
                  </a:cubicBezTo>
                  <a:cubicBezTo>
                    <a:pt x="1938" y="435"/>
                    <a:pt x="1503"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1"/>
            <p:cNvSpPr/>
            <p:nvPr/>
          </p:nvSpPr>
          <p:spPr>
            <a:xfrm>
              <a:off x="4357325" y="3998356"/>
              <a:ext cx="58026" cy="55494"/>
            </a:xfrm>
            <a:custGeom>
              <a:avLst/>
              <a:gdLst/>
              <a:ahLst/>
              <a:cxnLst/>
              <a:rect l="l" t="t" r="r" b="b"/>
              <a:pathLst>
                <a:path w="1789" h="1790" extrusionOk="0">
                  <a:moveTo>
                    <a:pt x="895" y="0"/>
                  </a:moveTo>
                  <a:cubicBezTo>
                    <a:pt x="401" y="0"/>
                    <a:pt x="0" y="401"/>
                    <a:pt x="0" y="895"/>
                  </a:cubicBezTo>
                  <a:cubicBezTo>
                    <a:pt x="0" y="1389"/>
                    <a:pt x="401" y="1790"/>
                    <a:pt x="895" y="1790"/>
                  </a:cubicBezTo>
                  <a:cubicBezTo>
                    <a:pt x="1389" y="1790"/>
                    <a:pt x="1788" y="1389"/>
                    <a:pt x="1788" y="895"/>
                  </a:cubicBezTo>
                  <a:cubicBezTo>
                    <a:pt x="1788" y="401"/>
                    <a:pt x="1389" y="0"/>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1"/>
            <p:cNvSpPr/>
            <p:nvPr/>
          </p:nvSpPr>
          <p:spPr>
            <a:xfrm>
              <a:off x="4354633" y="3738887"/>
              <a:ext cx="58026" cy="55463"/>
            </a:xfrm>
            <a:custGeom>
              <a:avLst/>
              <a:gdLst/>
              <a:ahLst/>
              <a:cxnLst/>
              <a:rect l="l" t="t" r="r" b="b"/>
              <a:pathLst>
                <a:path w="1789" h="1789" extrusionOk="0">
                  <a:moveTo>
                    <a:pt x="895" y="1"/>
                  </a:moveTo>
                  <a:cubicBezTo>
                    <a:pt x="401" y="1"/>
                    <a:pt x="0" y="401"/>
                    <a:pt x="0" y="894"/>
                  </a:cubicBezTo>
                  <a:cubicBezTo>
                    <a:pt x="0" y="1388"/>
                    <a:pt x="401" y="1789"/>
                    <a:pt x="895" y="1789"/>
                  </a:cubicBezTo>
                  <a:cubicBezTo>
                    <a:pt x="1389" y="1789"/>
                    <a:pt x="1788" y="1388"/>
                    <a:pt x="1788" y="894"/>
                  </a:cubicBezTo>
                  <a:cubicBezTo>
                    <a:pt x="1788"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p:cNvGrpSpPr/>
          <p:nvPr/>
        </p:nvGrpSpPr>
        <p:grpSpPr>
          <a:xfrm>
            <a:off x="668998" y="1782198"/>
            <a:ext cx="2937534" cy="2337732"/>
            <a:chOff x="668998" y="1782198"/>
            <a:chExt cx="2937534" cy="2337732"/>
          </a:xfrm>
        </p:grpSpPr>
        <p:sp>
          <p:nvSpPr>
            <p:cNvPr id="6" name="Rounded Rectangle 5"/>
            <p:cNvSpPr/>
            <p:nvPr/>
          </p:nvSpPr>
          <p:spPr>
            <a:xfrm>
              <a:off x="1536192" y="1782198"/>
              <a:ext cx="1209980" cy="686584"/>
            </a:xfrm>
            <a:prstGeom prst="roundRect">
              <a:avLst>
                <a:gd name="adj" fmla="val 29985"/>
              </a:avLst>
            </a:prstGeom>
            <a:solidFill>
              <a:srgbClr val="C9EB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tx1"/>
                  </a:solidFill>
                </a:rPr>
                <a:t>I</a:t>
              </a:r>
            </a:p>
          </p:txBody>
        </p:sp>
        <p:sp>
          <p:nvSpPr>
            <p:cNvPr id="16" name="Rounded Rectangle 15"/>
            <p:cNvSpPr/>
            <p:nvPr/>
          </p:nvSpPr>
          <p:spPr>
            <a:xfrm>
              <a:off x="668998" y="2774313"/>
              <a:ext cx="2937534" cy="1345617"/>
            </a:xfrm>
            <a:prstGeom prst="roundRect">
              <a:avLst>
                <a:gd name="adj" fmla="val 17554"/>
              </a:avLst>
            </a:prstGeom>
            <a:solidFill>
              <a:srgbClr val="F8F2E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600" b="1" smtClean="0">
                  <a:solidFill>
                    <a:schemeClr val="tx1"/>
                  </a:solidFill>
                </a:rPr>
                <a:t>Hệ thống </a:t>
              </a:r>
            </a:p>
            <a:p>
              <a:pPr algn="ctr">
                <a:lnSpc>
                  <a:spcPct val="150000"/>
                </a:lnSpc>
              </a:pPr>
              <a:r>
                <a:rPr lang="en-US" sz="2600" b="1" smtClean="0">
                  <a:solidFill>
                    <a:schemeClr val="tx1"/>
                  </a:solidFill>
                </a:rPr>
                <a:t>bôi trơn</a:t>
              </a:r>
              <a:endParaRPr lang="en-US" sz="2600" b="1">
                <a:solidFill>
                  <a:schemeClr val="tx1"/>
                </a:solidFill>
              </a:endParaRPr>
            </a:p>
          </p:txBody>
        </p:sp>
      </p:grpSp>
      <p:grpSp>
        <p:nvGrpSpPr>
          <p:cNvPr id="3" name="Group 2"/>
          <p:cNvGrpSpPr/>
          <p:nvPr/>
        </p:nvGrpSpPr>
        <p:grpSpPr>
          <a:xfrm>
            <a:off x="5537467" y="1782198"/>
            <a:ext cx="2937534" cy="2337732"/>
            <a:chOff x="5537467" y="1782198"/>
            <a:chExt cx="2937534" cy="2337732"/>
          </a:xfrm>
        </p:grpSpPr>
        <p:sp>
          <p:nvSpPr>
            <p:cNvPr id="15" name="Rounded Rectangle 14"/>
            <p:cNvSpPr/>
            <p:nvPr/>
          </p:nvSpPr>
          <p:spPr>
            <a:xfrm>
              <a:off x="6397004" y="1782198"/>
              <a:ext cx="1209980" cy="686584"/>
            </a:xfrm>
            <a:prstGeom prst="roundRect">
              <a:avLst>
                <a:gd name="adj" fmla="val 29985"/>
              </a:avLst>
            </a:prstGeom>
            <a:solidFill>
              <a:srgbClr val="C9EB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chemeClr val="tx1"/>
                  </a:solidFill>
                </a:rPr>
                <a:t>II</a:t>
              </a:r>
              <a:endParaRPr lang="en-US" sz="2600" b="1">
                <a:solidFill>
                  <a:schemeClr val="tx1"/>
                </a:solidFill>
              </a:endParaRPr>
            </a:p>
          </p:txBody>
        </p:sp>
        <p:sp>
          <p:nvSpPr>
            <p:cNvPr id="17" name="Rounded Rectangle 16"/>
            <p:cNvSpPr/>
            <p:nvPr/>
          </p:nvSpPr>
          <p:spPr>
            <a:xfrm>
              <a:off x="5537467" y="2774313"/>
              <a:ext cx="2937534" cy="1345617"/>
            </a:xfrm>
            <a:prstGeom prst="roundRect">
              <a:avLst>
                <a:gd name="adj" fmla="val 17554"/>
              </a:avLst>
            </a:prstGeom>
            <a:solidFill>
              <a:srgbClr val="F8F2E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600" b="1" smtClean="0">
                  <a:solidFill>
                    <a:schemeClr val="tx1"/>
                  </a:solidFill>
                </a:rPr>
                <a:t>Hệ thống </a:t>
              </a:r>
            </a:p>
            <a:p>
              <a:pPr algn="ctr">
                <a:lnSpc>
                  <a:spcPct val="150000"/>
                </a:lnSpc>
              </a:pPr>
              <a:r>
                <a:rPr lang="en-US" sz="2600" b="1" smtClean="0">
                  <a:solidFill>
                    <a:schemeClr val="tx1"/>
                  </a:solidFill>
                </a:rPr>
                <a:t>làm mát</a:t>
              </a:r>
              <a:endParaRPr lang="en-US" sz="2600" b="1">
                <a:solidFill>
                  <a:schemeClr val="tx1"/>
                </a:solidFill>
              </a:endParaRP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8" name="Google Shape;518;p49"/>
          <p:cNvSpPr/>
          <p:nvPr/>
        </p:nvSpPr>
        <p:spPr>
          <a:xfrm flipH="1">
            <a:off x="380968" y="3748636"/>
            <a:ext cx="1043045" cy="1005078"/>
          </a:xfrm>
          <a:custGeom>
            <a:avLst/>
            <a:gdLst/>
            <a:ahLst/>
            <a:cxnLst/>
            <a:rect l="l" t="t" r="r" b="b"/>
            <a:pathLst>
              <a:path w="10543" h="10160" extrusionOk="0">
                <a:moveTo>
                  <a:pt x="5271" y="0"/>
                </a:moveTo>
                <a:cubicBezTo>
                  <a:pt x="2360" y="0"/>
                  <a:pt x="0" y="2275"/>
                  <a:pt x="0" y="5080"/>
                </a:cubicBezTo>
                <a:cubicBezTo>
                  <a:pt x="0" y="6427"/>
                  <a:pt x="555" y="7719"/>
                  <a:pt x="1544" y="8671"/>
                </a:cubicBezTo>
                <a:cubicBezTo>
                  <a:pt x="2532" y="9624"/>
                  <a:pt x="3873" y="10159"/>
                  <a:pt x="5271" y="10159"/>
                </a:cubicBezTo>
                <a:cubicBezTo>
                  <a:pt x="6669" y="10159"/>
                  <a:pt x="8010" y="9624"/>
                  <a:pt x="8999" y="8671"/>
                </a:cubicBezTo>
                <a:cubicBezTo>
                  <a:pt x="9987" y="7719"/>
                  <a:pt x="10543" y="6427"/>
                  <a:pt x="10543" y="5080"/>
                </a:cubicBezTo>
                <a:cubicBezTo>
                  <a:pt x="10543" y="3733"/>
                  <a:pt x="9987" y="2441"/>
                  <a:pt x="8999" y="1488"/>
                </a:cubicBezTo>
                <a:cubicBezTo>
                  <a:pt x="8010" y="536"/>
                  <a:pt x="6669" y="0"/>
                  <a:pt x="5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9"/>
          <p:cNvSpPr/>
          <p:nvPr/>
        </p:nvSpPr>
        <p:spPr>
          <a:xfrm flipH="1">
            <a:off x="610384" y="3442848"/>
            <a:ext cx="579052" cy="300633"/>
          </a:xfrm>
          <a:custGeom>
            <a:avLst/>
            <a:gdLst/>
            <a:ahLst/>
            <a:cxnLst/>
            <a:rect l="l" t="t" r="r" b="b"/>
            <a:pathLst>
              <a:path w="5853" h="3039" extrusionOk="0">
                <a:moveTo>
                  <a:pt x="0" y="1"/>
                </a:moveTo>
                <a:lnTo>
                  <a:pt x="0" y="2"/>
                </a:lnTo>
                <a:cubicBezTo>
                  <a:pt x="0" y="1679"/>
                  <a:pt x="1311" y="3038"/>
                  <a:pt x="2927" y="3038"/>
                </a:cubicBezTo>
                <a:cubicBezTo>
                  <a:pt x="4543" y="3038"/>
                  <a:pt x="5852" y="1679"/>
                  <a:pt x="5852" y="2"/>
                </a:cubicBezTo>
                <a:lnTo>
                  <a:pt x="5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9"/>
          <p:cNvSpPr/>
          <p:nvPr/>
        </p:nvSpPr>
        <p:spPr>
          <a:xfrm rot="10800000" flipH="1">
            <a:off x="7710431" y="389780"/>
            <a:ext cx="1043045" cy="1005078"/>
          </a:xfrm>
          <a:custGeom>
            <a:avLst/>
            <a:gdLst/>
            <a:ahLst/>
            <a:cxnLst/>
            <a:rect l="l" t="t" r="r" b="b"/>
            <a:pathLst>
              <a:path w="10543" h="10160" extrusionOk="0">
                <a:moveTo>
                  <a:pt x="5271" y="0"/>
                </a:moveTo>
                <a:cubicBezTo>
                  <a:pt x="2360" y="0"/>
                  <a:pt x="0" y="2275"/>
                  <a:pt x="0" y="5080"/>
                </a:cubicBezTo>
                <a:cubicBezTo>
                  <a:pt x="0" y="6427"/>
                  <a:pt x="555" y="7719"/>
                  <a:pt x="1544" y="8671"/>
                </a:cubicBezTo>
                <a:cubicBezTo>
                  <a:pt x="2532" y="9624"/>
                  <a:pt x="3873" y="10159"/>
                  <a:pt x="5271" y="10159"/>
                </a:cubicBezTo>
                <a:cubicBezTo>
                  <a:pt x="6669" y="10159"/>
                  <a:pt x="8010" y="9624"/>
                  <a:pt x="8999" y="8671"/>
                </a:cubicBezTo>
                <a:cubicBezTo>
                  <a:pt x="9987" y="7719"/>
                  <a:pt x="10543" y="6427"/>
                  <a:pt x="10543" y="5080"/>
                </a:cubicBezTo>
                <a:cubicBezTo>
                  <a:pt x="10543" y="3733"/>
                  <a:pt x="9987" y="2441"/>
                  <a:pt x="8999" y="1488"/>
                </a:cubicBezTo>
                <a:cubicBezTo>
                  <a:pt x="8010" y="536"/>
                  <a:pt x="6669" y="0"/>
                  <a:pt x="5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9"/>
          <p:cNvSpPr/>
          <p:nvPr/>
        </p:nvSpPr>
        <p:spPr>
          <a:xfrm rot="10800000" flipH="1">
            <a:off x="7945008" y="1400013"/>
            <a:ext cx="579052" cy="300633"/>
          </a:xfrm>
          <a:custGeom>
            <a:avLst/>
            <a:gdLst/>
            <a:ahLst/>
            <a:cxnLst/>
            <a:rect l="l" t="t" r="r" b="b"/>
            <a:pathLst>
              <a:path w="5853" h="3039" extrusionOk="0">
                <a:moveTo>
                  <a:pt x="0" y="1"/>
                </a:moveTo>
                <a:lnTo>
                  <a:pt x="0" y="2"/>
                </a:lnTo>
                <a:cubicBezTo>
                  <a:pt x="0" y="1679"/>
                  <a:pt x="1311" y="3038"/>
                  <a:pt x="2927" y="3038"/>
                </a:cubicBezTo>
                <a:cubicBezTo>
                  <a:pt x="4543" y="3038"/>
                  <a:pt x="5852" y="1679"/>
                  <a:pt x="5852" y="2"/>
                </a:cubicBezTo>
                <a:lnTo>
                  <a:pt x="5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2" name="Google Shape;522;p49"/>
          <p:cNvCxnSpPr/>
          <p:nvPr/>
        </p:nvCxnSpPr>
        <p:spPr>
          <a:xfrm>
            <a:off x="950100" y="0"/>
            <a:ext cx="0" cy="4152900"/>
          </a:xfrm>
          <a:prstGeom prst="straightConnector1">
            <a:avLst/>
          </a:prstGeom>
          <a:noFill/>
          <a:ln w="19050" cap="flat" cmpd="sng">
            <a:solidFill>
              <a:schemeClr val="dk1"/>
            </a:solidFill>
            <a:prstDash val="solid"/>
            <a:round/>
            <a:headEnd type="none" w="med" len="med"/>
            <a:tailEnd type="none" w="med" len="med"/>
          </a:ln>
        </p:spPr>
      </p:cxnSp>
      <p:cxnSp>
        <p:nvCxnSpPr>
          <p:cNvPr id="523" name="Google Shape;523;p49"/>
          <p:cNvCxnSpPr/>
          <p:nvPr/>
        </p:nvCxnSpPr>
        <p:spPr>
          <a:xfrm>
            <a:off x="8191525" y="990600"/>
            <a:ext cx="0" cy="4152900"/>
          </a:xfrm>
          <a:prstGeom prst="straightConnector1">
            <a:avLst/>
          </a:prstGeom>
          <a:noFill/>
          <a:ln w="19050" cap="flat" cmpd="sng">
            <a:solidFill>
              <a:schemeClr val="dk1"/>
            </a:solidFill>
            <a:prstDash val="solid"/>
            <a:round/>
            <a:headEnd type="none" w="med" len="med"/>
            <a:tailEnd type="none" w="med" len="med"/>
          </a:ln>
        </p:spPr>
      </p:cxnSp>
      <p:grpSp>
        <p:nvGrpSpPr>
          <p:cNvPr id="524" name="Google Shape;524;p49"/>
          <p:cNvGrpSpPr/>
          <p:nvPr/>
        </p:nvGrpSpPr>
        <p:grpSpPr>
          <a:xfrm>
            <a:off x="1189418" y="200001"/>
            <a:ext cx="160278" cy="836285"/>
            <a:chOff x="4353857" y="3738884"/>
            <a:chExt cx="68686" cy="358367"/>
          </a:xfrm>
        </p:grpSpPr>
        <p:sp>
          <p:nvSpPr>
            <p:cNvPr id="525" name="Google Shape;525;p49"/>
            <p:cNvSpPr/>
            <p:nvPr/>
          </p:nvSpPr>
          <p:spPr>
            <a:xfrm>
              <a:off x="4353857" y="3884856"/>
              <a:ext cx="68368" cy="68363"/>
            </a:xfrm>
            <a:custGeom>
              <a:avLst/>
              <a:gdLst/>
              <a:ahLst/>
              <a:cxnLst/>
              <a:rect l="l" t="t" r="r" b="b"/>
              <a:pathLst>
                <a:path w="1938" h="1938" extrusionOk="0">
                  <a:moveTo>
                    <a:pt x="970" y="149"/>
                  </a:moveTo>
                  <a:cubicBezTo>
                    <a:pt x="1421" y="149"/>
                    <a:pt x="1789" y="517"/>
                    <a:pt x="1789" y="969"/>
                  </a:cubicBezTo>
                  <a:cubicBezTo>
                    <a:pt x="1789" y="1421"/>
                    <a:pt x="1421" y="1788"/>
                    <a:pt x="970" y="1788"/>
                  </a:cubicBezTo>
                  <a:cubicBezTo>
                    <a:pt x="517" y="1788"/>
                    <a:pt x="150" y="1421"/>
                    <a:pt x="150" y="969"/>
                  </a:cubicBezTo>
                  <a:cubicBezTo>
                    <a:pt x="150" y="517"/>
                    <a:pt x="517" y="149"/>
                    <a:pt x="970" y="149"/>
                  </a:cubicBezTo>
                  <a:close/>
                  <a:moveTo>
                    <a:pt x="970" y="0"/>
                  </a:moveTo>
                  <a:cubicBezTo>
                    <a:pt x="435" y="0"/>
                    <a:pt x="0" y="435"/>
                    <a:pt x="0" y="969"/>
                  </a:cubicBezTo>
                  <a:cubicBezTo>
                    <a:pt x="0" y="1503"/>
                    <a:pt x="435" y="1938"/>
                    <a:pt x="970" y="1938"/>
                  </a:cubicBezTo>
                  <a:cubicBezTo>
                    <a:pt x="1503" y="1938"/>
                    <a:pt x="1938" y="1503"/>
                    <a:pt x="1938" y="969"/>
                  </a:cubicBezTo>
                  <a:cubicBezTo>
                    <a:pt x="1938" y="435"/>
                    <a:pt x="1503"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9"/>
            <p:cNvSpPr/>
            <p:nvPr/>
          </p:nvSpPr>
          <p:spPr>
            <a:xfrm>
              <a:off x="4359431" y="4034108"/>
              <a:ext cx="63111" cy="63142"/>
            </a:xfrm>
            <a:custGeom>
              <a:avLst/>
              <a:gdLst/>
              <a:ahLst/>
              <a:cxnLst/>
              <a:rect l="l" t="t" r="r" b="b"/>
              <a:pathLst>
                <a:path w="1789" h="1790" extrusionOk="0">
                  <a:moveTo>
                    <a:pt x="895" y="0"/>
                  </a:moveTo>
                  <a:cubicBezTo>
                    <a:pt x="401" y="0"/>
                    <a:pt x="0" y="401"/>
                    <a:pt x="0" y="895"/>
                  </a:cubicBezTo>
                  <a:cubicBezTo>
                    <a:pt x="0" y="1389"/>
                    <a:pt x="401" y="1790"/>
                    <a:pt x="895" y="1790"/>
                  </a:cubicBezTo>
                  <a:cubicBezTo>
                    <a:pt x="1389" y="1790"/>
                    <a:pt x="1788" y="1389"/>
                    <a:pt x="1788" y="895"/>
                  </a:cubicBezTo>
                  <a:cubicBezTo>
                    <a:pt x="1788" y="401"/>
                    <a:pt x="1389" y="0"/>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9"/>
            <p:cNvSpPr/>
            <p:nvPr/>
          </p:nvSpPr>
          <p:spPr>
            <a:xfrm>
              <a:off x="4356503" y="3738884"/>
              <a:ext cx="63111" cy="63107"/>
            </a:xfrm>
            <a:custGeom>
              <a:avLst/>
              <a:gdLst/>
              <a:ahLst/>
              <a:cxnLst/>
              <a:rect l="l" t="t" r="r" b="b"/>
              <a:pathLst>
                <a:path w="1789" h="1789" extrusionOk="0">
                  <a:moveTo>
                    <a:pt x="895" y="1"/>
                  </a:moveTo>
                  <a:cubicBezTo>
                    <a:pt x="401" y="1"/>
                    <a:pt x="0" y="401"/>
                    <a:pt x="0" y="894"/>
                  </a:cubicBezTo>
                  <a:cubicBezTo>
                    <a:pt x="0" y="1388"/>
                    <a:pt x="401" y="1789"/>
                    <a:pt x="895" y="1789"/>
                  </a:cubicBezTo>
                  <a:cubicBezTo>
                    <a:pt x="1389" y="1789"/>
                    <a:pt x="1788" y="1388"/>
                    <a:pt x="1788" y="894"/>
                  </a:cubicBezTo>
                  <a:cubicBezTo>
                    <a:pt x="1788"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49"/>
          <p:cNvGrpSpPr/>
          <p:nvPr/>
        </p:nvGrpSpPr>
        <p:grpSpPr>
          <a:xfrm>
            <a:off x="7784718" y="4107226"/>
            <a:ext cx="160278" cy="836285"/>
            <a:chOff x="4353857" y="3738884"/>
            <a:chExt cx="68686" cy="358367"/>
          </a:xfrm>
        </p:grpSpPr>
        <p:sp>
          <p:nvSpPr>
            <p:cNvPr id="529" name="Google Shape;529;p49"/>
            <p:cNvSpPr/>
            <p:nvPr/>
          </p:nvSpPr>
          <p:spPr>
            <a:xfrm>
              <a:off x="4353857" y="3884856"/>
              <a:ext cx="68368" cy="68363"/>
            </a:xfrm>
            <a:custGeom>
              <a:avLst/>
              <a:gdLst/>
              <a:ahLst/>
              <a:cxnLst/>
              <a:rect l="l" t="t" r="r" b="b"/>
              <a:pathLst>
                <a:path w="1938" h="1938" extrusionOk="0">
                  <a:moveTo>
                    <a:pt x="970" y="149"/>
                  </a:moveTo>
                  <a:cubicBezTo>
                    <a:pt x="1421" y="149"/>
                    <a:pt x="1789" y="517"/>
                    <a:pt x="1789" y="969"/>
                  </a:cubicBezTo>
                  <a:cubicBezTo>
                    <a:pt x="1789" y="1421"/>
                    <a:pt x="1421" y="1788"/>
                    <a:pt x="970" y="1788"/>
                  </a:cubicBezTo>
                  <a:cubicBezTo>
                    <a:pt x="517" y="1788"/>
                    <a:pt x="150" y="1421"/>
                    <a:pt x="150" y="969"/>
                  </a:cubicBezTo>
                  <a:cubicBezTo>
                    <a:pt x="150" y="517"/>
                    <a:pt x="517" y="149"/>
                    <a:pt x="970" y="149"/>
                  </a:cubicBezTo>
                  <a:close/>
                  <a:moveTo>
                    <a:pt x="970" y="0"/>
                  </a:moveTo>
                  <a:cubicBezTo>
                    <a:pt x="435" y="0"/>
                    <a:pt x="0" y="435"/>
                    <a:pt x="0" y="969"/>
                  </a:cubicBezTo>
                  <a:cubicBezTo>
                    <a:pt x="0" y="1503"/>
                    <a:pt x="435" y="1938"/>
                    <a:pt x="970" y="1938"/>
                  </a:cubicBezTo>
                  <a:cubicBezTo>
                    <a:pt x="1503" y="1938"/>
                    <a:pt x="1938" y="1503"/>
                    <a:pt x="1938" y="969"/>
                  </a:cubicBezTo>
                  <a:cubicBezTo>
                    <a:pt x="1938" y="435"/>
                    <a:pt x="1503"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9"/>
            <p:cNvSpPr/>
            <p:nvPr/>
          </p:nvSpPr>
          <p:spPr>
            <a:xfrm>
              <a:off x="4359431" y="4034108"/>
              <a:ext cx="63111" cy="63142"/>
            </a:xfrm>
            <a:custGeom>
              <a:avLst/>
              <a:gdLst/>
              <a:ahLst/>
              <a:cxnLst/>
              <a:rect l="l" t="t" r="r" b="b"/>
              <a:pathLst>
                <a:path w="1789" h="1790" extrusionOk="0">
                  <a:moveTo>
                    <a:pt x="895" y="0"/>
                  </a:moveTo>
                  <a:cubicBezTo>
                    <a:pt x="401" y="0"/>
                    <a:pt x="0" y="401"/>
                    <a:pt x="0" y="895"/>
                  </a:cubicBezTo>
                  <a:cubicBezTo>
                    <a:pt x="0" y="1389"/>
                    <a:pt x="401" y="1790"/>
                    <a:pt x="895" y="1790"/>
                  </a:cubicBezTo>
                  <a:cubicBezTo>
                    <a:pt x="1389" y="1790"/>
                    <a:pt x="1788" y="1389"/>
                    <a:pt x="1788" y="895"/>
                  </a:cubicBezTo>
                  <a:cubicBezTo>
                    <a:pt x="1788" y="401"/>
                    <a:pt x="1389" y="0"/>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9"/>
            <p:cNvSpPr/>
            <p:nvPr/>
          </p:nvSpPr>
          <p:spPr>
            <a:xfrm>
              <a:off x="4356503" y="3738884"/>
              <a:ext cx="63111" cy="63107"/>
            </a:xfrm>
            <a:custGeom>
              <a:avLst/>
              <a:gdLst/>
              <a:ahLst/>
              <a:cxnLst/>
              <a:rect l="l" t="t" r="r" b="b"/>
              <a:pathLst>
                <a:path w="1789" h="1789" extrusionOk="0">
                  <a:moveTo>
                    <a:pt x="895" y="1"/>
                  </a:moveTo>
                  <a:cubicBezTo>
                    <a:pt x="401" y="1"/>
                    <a:pt x="0" y="401"/>
                    <a:pt x="0" y="894"/>
                  </a:cubicBezTo>
                  <a:cubicBezTo>
                    <a:pt x="0" y="1388"/>
                    <a:pt x="401" y="1789"/>
                    <a:pt x="895" y="1789"/>
                  </a:cubicBezTo>
                  <a:cubicBezTo>
                    <a:pt x="1389" y="1789"/>
                    <a:pt x="1788" y="1388"/>
                    <a:pt x="1788" y="894"/>
                  </a:cubicBezTo>
                  <a:cubicBezTo>
                    <a:pt x="1788"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456;p45"/>
          <p:cNvSpPr/>
          <p:nvPr/>
        </p:nvSpPr>
        <p:spPr>
          <a:xfrm>
            <a:off x="2452835" y="2418208"/>
            <a:ext cx="4468104" cy="648842"/>
          </a:xfrm>
          <a:prstGeom prst="roundRect">
            <a:avLst>
              <a:gd name="adj" fmla="val 50000"/>
            </a:avLst>
          </a:prstGeom>
          <a:ln w="28575">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600" b="1" smtClean="0"/>
              <a:t>Hệ thống bôi trơn</a:t>
            </a:r>
            <a:endParaRPr sz="2600" b="1"/>
          </a:p>
        </p:txBody>
      </p:sp>
      <p:sp>
        <p:nvSpPr>
          <p:cNvPr id="18" name="Oval 17"/>
          <p:cNvSpPr/>
          <p:nvPr/>
        </p:nvSpPr>
        <p:spPr>
          <a:xfrm>
            <a:off x="4180459" y="1251163"/>
            <a:ext cx="1012856" cy="898966"/>
          </a:xfrm>
          <a:prstGeom prst="ellipse">
            <a:avLst/>
          </a:prstGeom>
          <a:solidFill>
            <a:srgbClr val="FD624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smtClean="0">
                <a:solidFill>
                  <a:schemeClr val="accent6"/>
                </a:solidFill>
              </a:rPr>
              <a:t>I</a:t>
            </a:r>
            <a:endParaRPr lang="en-US" sz="3300" b="1">
              <a:solidFill>
                <a:schemeClr val="accent6"/>
              </a:solidFill>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250829" y="-503721"/>
            <a:ext cx="4642339" cy="1026941"/>
          </a:xfrm>
          <a:prstGeom prst="roundRect">
            <a:avLst/>
          </a:prstGeom>
          <a:solidFill>
            <a:srgbClr val="FD6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C1B5006-4CA2-FB03-33F4-DF3C8F5CAF72}"/>
              </a:ext>
            </a:extLst>
          </p:cNvPr>
          <p:cNvSpPr txBox="1"/>
          <p:nvPr/>
        </p:nvSpPr>
        <p:spPr>
          <a:xfrm>
            <a:off x="2082799" y="0"/>
            <a:ext cx="4978400" cy="523220"/>
          </a:xfrm>
          <a:prstGeom prst="rect">
            <a:avLst/>
          </a:prstGeom>
          <a:noFill/>
        </p:spPr>
        <p:txBody>
          <a:bodyPr wrap="square" rtlCol="0">
            <a:spAutoFit/>
          </a:bodyPr>
          <a:lstStyle/>
          <a:p>
            <a:pPr algn="ctr"/>
            <a:r>
              <a:rPr lang="en-US" sz="2800" b="1" smtClean="0">
                <a:solidFill>
                  <a:schemeClr val="accent6"/>
                </a:solidFill>
              </a:rPr>
              <a:t>I. HỆ THỐNG BÔI TRƠN</a:t>
            </a:r>
            <a:endParaRPr lang="en-US" sz="2800" b="1">
              <a:solidFill>
                <a:schemeClr val="accent6"/>
              </a:solidFill>
            </a:endParaRPr>
          </a:p>
        </p:txBody>
      </p:sp>
      <p:sp>
        <p:nvSpPr>
          <p:cNvPr id="23" name="Rounded Rectangle 22"/>
          <p:cNvSpPr/>
          <p:nvPr/>
        </p:nvSpPr>
        <p:spPr>
          <a:xfrm>
            <a:off x="-239152" y="684524"/>
            <a:ext cx="2169552" cy="510864"/>
          </a:xfrm>
          <a:prstGeom prst="roundRect">
            <a:avLst>
              <a:gd name="adj" fmla="val 24468"/>
            </a:avLst>
          </a:prstGeom>
          <a:solidFill>
            <a:srgbClr val="9C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C1B5006-4CA2-FB03-33F4-DF3C8F5CAF72}"/>
              </a:ext>
            </a:extLst>
          </p:cNvPr>
          <p:cNvSpPr txBox="1"/>
          <p:nvPr/>
        </p:nvSpPr>
        <p:spPr>
          <a:xfrm>
            <a:off x="0" y="709123"/>
            <a:ext cx="1930400" cy="461665"/>
          </a:xfrm>
          <a:prstGeom prst="rect">
            <a:avLst/>
          </a:prstGeom>
          <a:noFill/>
        </p:spPr>
        <p:txBody>
          <a:bodyPr wrap="square" rtlCol="0">
            <a:spAutoFit/>
          </a:bodyPr>
          <a:lstStyle/>
          <a:p>
            <a:r>
              <a:rPr lang="en-US" sz="2400" b="1" smtClean="0"/>
              <a:t>1. Nhiệm vụ</a:t>
            </a:r>
            <a:endParaRPr lang="en-US" sz="2400" b="1"/>
          </a:p>
        </p:txBody>
      </p:sp>
      <p:grpSp>
        <p:nvGrpSpPr>
          <p:cNvPr id="28" name="Group 27"/>
          <p:cNvGrpSpPr/>
          <p:nvPr/>
        </p:nvGrpSpPr>
        <p:grpSpPr>
          <a:xfrm>
            <a:off x="717142" y="1170788"/>
            <a:ext cx="7709712" cy="1736220"/>
            <a:chOff x="936172" y="1602064"/>
            <a:chExt cx="7709712" cy="1736220"/>
          </a:xfrm>
        </p:grpSpPr>
        <p:sp>
          <p:nvSpPr>
            <p:cNvPr id="29" name="Rounded Rectangle 28"/>
            <p:cNvSpPr/>
            <p:nvPr/>
          </p:nvSpPr>
          <p:spPr>
            <a:xfrm>
              <a:off x="936172" y="1955799"/>
              <a:ext cx="7709712" cy="1382485"/>
            </a:xfrm>
            <a:prstGeom prst="roundRect">
              <a:avLst/>
            </a:prstGeom>
            <a:solidFill>
              <a:schemeClr val="accent6"/>
            </a:solidFill>
            <a:ln w="28575">
              <a:solidFill>
                <a:srgbClr val="FD6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0000"/>
                  </a:solidFill>
                </a:rPr>
                <a:t>Thảo luận theo nhóm đôi, đọc nội dung mục I.1 và trả lời câu hỏi:</a:t>
              </a:r>
            </a:p>
            <a:p>
              <a:pPr algn="ctr">
                <a:lnSpc>
                  <a:spcPct val="150000"/>
                </a:lnSpc>
              </a:pPr>
              <a:r>
                <a:rPr lang="vi-VN" sz="2000" i="1">
                  <a:solidFill>
                    <a:srgbClr val="000000"/>
                  </a:solidFill>
                </a:rPr>
                <a:t>Nêu nhiệm vụ của hệ thống bôi trơn.</a:t>
              </a:r>
              <a:endParaRPr lang="en-US" sz="2000" i="1">
                <a:solidFill>
                  <a:srgbClr val="000000"/>
                </a:solidFill>
              </a:endParaRPr>
            </a:p>
          </p:txBody>
        </p:sp>
        <p:pic>
          <p:nvPicPr>
            <p:cNvPr id="30" name="Picture 29"/>
            <p:cNvPicPr>
              <a:picLocks noChangeAspect="1"/>
            </p:cNvPicPr>
            <p:nvPr/>
          </p:nvPicPr>
          <p:blipFill>
            <a:blip r:embed="rId2"/>
            <a:stretch>
              <a:fillRect/>
            </a:stretch>
          </p:blipFill>
          <p:spPr>
            <a:xfrm>
              <a:off x="4293957" y="1602064"/>
              <a:ext cx="994142" cy="539461"/>
            </a:xfrm>
            <a:prstGeom prst="rect">
              <a:avLst/>
            </a:prstGeom>
          </p:spPr>
        </p:pic>
      </p:grpSp>
      <p:grpSp>
        <p:nvGrpSpPr>
          <p:cNvPr id="31" name="Group 30"/>
          <p:cNvGrpSpPr/>
          <p:nvPr/>
        </p:nvGrpSpPr>
        <p:grpSpPr>
          <a:xfrm>
            <a:off x="2160811" y="3169759"/>
            <a:ext cx="6649360" cy="1705703"/>
            <a:chOff x="369873" y="5362615"/>
            <a:chExt cx="6740544" cy="1705703"/>
          </a:xfrm>
        </p:grpSpPr>
        <p:sp>
          <p:nvSpPr>
            <p:cNvPr id="32" name="Right Arrow 31"/>
            <p:cNvSpPr/>
            <p:nvPr/>
          </p:nvSpPr>
          <p:spPr>
            <a:xfrm>
              <a:off x="369873" y="5987973"/>
              <a:ext cx="453183" cy="45498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965344" y="5362615"/>
              <a:ext cx="6145073" cy="1705703"/>
            </a:xfrm>
            <a:prstGeom prst="roundRect">
              <a:avLst>
                <a:gd name="adj" fmla="val 13120"/>
              </a:avLst>
            </a:prstGeom>
            <a:solidFill>
              <a:srgbClr val="E3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i="1">
                  <a:solidFill>
                    <a:srgbClr val="000000"/>
                  </a:solidFill>
                </a:rPr>
                <a:t>N</a:t>
              </a:r>
              <a:r>
                <a:rPr lang="vi-VN" sz="2000" b="1" i="1" smtClean="0">
                  <a:solidFill>
                    <a:srgbClr val="000000"/>
                  </a:solidFill>
                </a:rPr>
                <a:t>hiệm vụ</a:t>
              </a:r>
              <a:r>
                <a:rPr lang="en-US" sz="2000" b="1" i="1" smtClean="0">
                  <a:solidFill>
                    <a:srgbClr val="000000"/>
                  </a:solidFill>
                </a:rPr>
                <a:t>:</a:t>
              </a:r>
              <a:r>
                <a:rPr lang="vi-VN" sz="2000" b="1" i="1" smtClean="0">
                  <a:solidFill>
                    <a:srgbClr val="000000"/>
                  </a:solidFill>
                </a:rPr>
                <a:t> </a:t>
              </a:r>
              <a:r>
                <a:rPr lang="vi-VN" sz="2000">
                  <a:solidFill>
                    <a:srgbClr val="000000"/>
                  </a:solidFill>
                </a:rPr>
                <a:t>đưa dầu bôi trơn đến các bề mặt ma sát </a:t>
              </a:r>
              <a:r>
                <a:rPr lang="vi-VN" sz="2000" smtClean="0">
                  <a:solidFill>
                    <a:srgbClr val="000000"/>
                  </a:solidFill>
                </a:rPr>
                <a:t>để </a:t>
              </a:r>
              <a:r>
                <a:rPr lang="vi-VN" sz="2000">
                  <a:solidFill>
                    <a:srgbClr val="000000"/>
                  </a:solidFill>
                </a:rPr>
                <a:t>thực hiện bôi trơn làm giảm ma sát, mài mòn và tăng tuổi thọ của chi tiết máy.</a:t>
              </a:r>
              <a:endParaRPr lang="en-US" sz="2000">
                <a:solidFill>
                  <a:srgbClr val="000000"/>
                </a:solidFill>
              </a:endParaRPr>
            </a:p>
          </p:txBody>
        </p:sp>
      </p:grpSp>
    </p:spTree>
    <p:extLst>
      <p:ext uri="{BB962C8B-B14F-4D97-AF65-F5344CB8AC3E}">
        <p14:creationId xmlns:p14="http://schemas.microsoft.com/office/powerpoint/2010/main" val="28304020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outVertical)">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outVertical)">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p:bldP spid="23"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250829" y="-503721"/>
            <a:ext cx="4642339" cy="1026941"/>
          </a:xfrm>
          <a:prstGeom prst="roundRect">
            <a:avLst/>
          </a:prstGeom>
          <a:solidFill>
            <a:srgbClr val="FD6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C1B5006-4CA2-FB03-33F4-DF3C8F5CAF72}"/>
              </a:ext>
            </a:extLst>
          </p:cNvPr>
          <p:cNvSpPr txBox="1"/>
          <p:nvPr/>
        </p:nvSpPr>
        <p:spPr>
          <a:xfrm>
            <a:off x="2082799" y="0"/>
            <a:ext cx="4978400" cy="523220"/>
          </a:xfrm>
          <a:prstGeom prst="rect">
            <a:avLst/>
          </a:prstGeom>
          <a:noFill/>
        </p:spPr>
        <p:txBody>
          <a:bodyPr wrap="square" rtlCol="0">
            <a:spAutoFit/>
          </a:bodyPr>
          <a:lstStyle/>
          <a:p>
            <a:pPr algn="ctr"/>
            <a:r>
              <a:rPr lang="en-US" sz="2800" b="1" smtClean="0">
                <a:solidFill>
                  <a:schemeClr val="accent6"/>
                </a:solidFill>
              </a:rPr>
              <a:t>I. HỆ THỐNG BÔI TRƠN</a:t>
            </a:r>
            <a:endParaRPr lang="en-US" sz="2800" b="1">
              <a:solidFill>
                <a:schemeClr val="accent6"/>
              </a:solidFill>
            </a:endParaRPr>
          </a:p>
        </p:txBody>
      </p:sp>
      <p:sp>
        <p:nvSpPr>
          <p:cNvPr id="23" name="Rounded Rectangle 22"/>
          <p:cNvSpPr/>
          <p:nvPr/>
        </p:nvSpPr>
        <p:spPr>
          <a:xfrm>
            <a:off x="-239152" y="684524"/>
            <a:ext cx="2169552" cy="510864"/>
          </a:xfrm>
          <a:prstGeom prst="roundRect">
            <a:avLst>
              <a:gd name="adj" fmla="val 24468"/>
            </a:avLst>
          </a:prstGeom>
          <a:solidFill>
            <a:srgbClr val="9C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C1B5006-4CA2-FB03-33F4-DF3C8F5CAF72}"/>
              </a:ext>
            </a:extLst>
          </p:cNvPr>
          <p:cNvSpPr txBox="1"/>
          <p:nvPr/>
        </p:nvSpPr>
        <p:spPr>
          <a:xfrm>
            <a:off x="0" y="709123"/>
            <a:ext cx="1930400" cy="461665"/>
          </a:xfrm>
          <a:prstGeom prst="rect">
            <a:avLst/>
          </a:prstGeom>
          <a:noFill/>
        </p:spPr>
        <p:txBody>
          <a:bodyPr wrap="square" rtlCol="0">
            <a:spAutoFit/>
          </a:bodyPr>
          <a:lstStyle/>
          <a:p>
            <a:r>
              <a:rPr lang="en-US" sz="2400" b="1" smtClean="0"/>
              <a:t>2. Phân loại</a:t>
            </a:r>
            <a:endParaRPr lang="en-US" sz="2400" b="1"/>
          </a:p>
        </p:txBody>
      </p:sp>
      <p:grpSp>
        <p:nvGrpSpPr>
          <p:cNvPr id="28" name="Group 27"/>
          <p:cNvGrpSpPr/>
          <p:nvPr/>
        </p:nvGrpSpPr>
        <p:grpSpPr>
          <a:xfrm>
            <a:off x="847771" y="1312326"/>
            <a:ext cx="4478972" cy="2664589"/>
            <a:chOff x="936172" y="1583945"/>
            <a:chExt cx="4478972" cy="2664589"/>
          </a:xfrm>
        </p:grpSpPr>
        <p:sp>
          <p:nvSpPr>
            <p:cNvPr id="29" name="Rounded Rectangle 28"/>
            <p:cNvSpPr/>
            <p:nvPr/>
          </p:nvSpPr>
          <p:spPr>
            <a:xfrm>
              <a:off x="936172" y="1853676"/>
              <a:ext cx="4478972" cy="2394858"/>
            </a:xfrm>
            <a:prstGeom prst="roundRect">
              <a:avLst/>
            </a:prstGeom>
            <a:solidFill>
              <a:schemeClr val="accent6"/>
            </a:solidFill>
            <a:ln w="28575">
              <a:solidFill>
                <a:srgbClr val="FD6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Thảo luận theo nhóm đôi, đọc nội dung mục I.2 và trả lời câu hỏi:</a:t>
              </a:r>
            </a:p>
            <a:p>
              <a:pPr algn="just">
                <a:lnSpc>
                  <a:spcPct val="150000"/>
                </a:lnSpc>
              </a:pPr>
              <a:r>
                <a:rPr lang="vi-VN" sz="2000" i="1">
                  <a:solidFill>
                    <a:srgbClr val="000000"/>
                  </a:solidFill>
                </a:rPr>
                <a:t>Động cơ đốt trong có các phương pháp bôi trơn nào?</a:t>
              </a:r>
              <a:endParaRPr lang="en-US" sz="2000" i="1">
                <a:solidFill>
                  <a:srgbClr val="000000"/>
                </a:solidFill>
              </a:endParaRPr>
            </a:p>
          </p:txBody>
        </p:sp>
        <p:pic>
          <p:nvPicPr>
            <p:cNvPr id="30" name="Picture 29"/>
            <p:cNvPicPr>
              <a:picLocks noChangeAspect="1"/>
            </p:cNvPicPr>
            <p:nvPr/>
          </p:nvPicPr>
          <p:blipFill>
            <a:blip r:embed="rId2"/>
            <a:stretch>
              <a:fillRect/>
            </a:stretch>
          </p:blipFill>
          <p:spPr>
            <a:xfrm>
              <a:off x="2678587" y="1583945"/>
              <a:ext cx="994142" cy="539461"/>
            </a:xfrm>
            <a:prstGeom prst="rect">
              <a:avLst/>
            </a:prstGeom>
          </p:spPr>
        </p:pic>
      </p:grpSp>
      <p:pic>
        <p:nvPicPr>
          <p:cNvPr id="1026" name="Picture 2" descr="https://1.bp.blogspot.com/-P6VLPqeu3ok/Wykp44esfkI/AAAAAAAAHK4/_jMpYTKKqM03iPv3RaOmASS1ZpSU0J65QCEwYBhgL/s1600/he-thong-boi-tron-dong-co-dot-trong.PNG"/>
          <p:cNvPicPr>
            <a:picLocks noChangeAspect="1" noChangeArrowheads="1"/>
          </p:cNvPicPr>
          <p:nvPr/>
        </p:nvPicPr>
        <p:blipFill>
          <a:blip r:embed="rId3">
            <a:clrChange>
              <a:clrFrom>
                <a:srgbClr val="CFECEE"/>
              </a:clrFrom>
              <a:clrTo>
                <a:srgbClr val="CFECEE">
                  <a:alpha val="0"/>
                </a:srgbClr>
              </a:clrTo>
            </a:clrChange>
            <a:extLst>
              <a:ext uri="{28A0092B-C50C-407E-A947-70E740481C1C}">
                <a14:useLocalDpi xmlns:a14="http://schemas.microsoft.com/office/drawing/2010/main" val="0"/>
              </a:ext>
            </a:extLst>
          </a:blip>
          <a:srcRect/>
          <a:stretch>
            <a:fillRect/>
          </a:stretch>
        </p:blipFill>
        <p:spPr bwMode="auto">
          <a:xfrm>
            <a:off x="5426335" y="1582057"/>
            <a:ext cx="3285645" cy="2955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261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outVertical)">
                                      <p:cBhvr>
                                        <p:cTn id="17" dur="500"/>
                                        <p:tgtEl>
                                          <p:spTgt spid="28"/>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250829" y="-503721"/>
            <a:ext cx="4642339" cy="1026941"/>
          </a:xfrm>
          <a:prstGeom prst="roundRect">
            <a:avLst/>
          </a:prstGeom>
          <a:solidFill>
            <a:srgbClr val="FD6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C1B5006-4CA2-FB03-33F4-DF3C8F5CAF72}"/>
              </a:ext>
            </a:extLst>
          </p:cNvPr>
          <p:cNvSpPr txBox="1"/>
          <p:nvPr/>
        </p:nvSpPr>
        <p:spPr>
          <a:xfrm>
            <a:off x="2082799" y="0"/>
            <a:ext cx="4978400" cy="523220"/>
          </a:xfrm>
          <a:prstGeom prst="rect">
            <a:avLst/>
          </a:prstGeom>
          <a:noFill/>
        </p:spPr>
        <p:txBody>
          <a:bodyPr wrap="square" rtlCol="0">
            <a:spAutoFit/>
          </a:bodyPr>
          <a:lstStyle/>
          <a:p>
            <a:pPr algn="ctr"/>
            <a:r>
              <a:rPr lang="en-US" sz="2800" b="1" smtClean="0">
                <a:solidFill>
                  <a:schemeClr val="accent6"/>
                </a:solidFill>
              </a:rPr>
              <a:t>I. HỆ THỐNG BÔI TRƠN</a:t>
            </a:r>
            <a:endParaRPr lang="en-US" sz="2800" b="1">
              <a:solidFill>
                <a:schemeClr val="accent6"/>
              </a:solidFill>
            </a:endParaRPr>
          </a:p>
        </p:txBody>
      </p:sp>
      <p:sp>
        <p:nvSpPr>
          <p:cNvPr id="23" name="Rounded Rectangle 22"/>
          <p:cNvSpPr/>
          <p:nvPr/>
        </p:nvSpPr>
        <p:spPr>
          <a:xfrm>
            <a:off x="-239152" y="684524"/>
            <a:ext cx="2169552" cy="510864"/>
          </a:xfrm>
          <a:prstGeom prst="roundRect">
            <a:avLst>
              <a:gd name="adj" fmla="val 24468"/>
            </a:avLst>
          </a:prstGeom>
          <a:solidFill>
            <a:srgbClr val="9C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C1B5006-4CA2-FB03-33F4-DF3C8F5CAF72}"/>
              </a:ext>
            </a:extLst>
          </p:cNvPr>
          <p:cNvSpPr txBox="1"/>
          <p:nvPr/>
        </p:nvSpPr>
        <p:spPr>
          <a:xfrm>
            <a:off x="0" y="709123"/>
            <a:ext cx="1930400" cy="461665"/>
          </a:xfrm>
          <a:prstGeom prst="rect">
            <a:avLst/>
          </a:prstGeom>
          <a:noFill/>
        </p:spPr>
        <p:txBody>
          <a:bodyPr wrap="square" rtlCol="0">
            <a:spAutoFit/>
          </a:bodyPr>
          <a:lstStyle/>
          <a:p>
            <a:r>
              <a:rPr lang="en-US" sz="2400" b="1" smtClean="0"/>
              <a:t>2. Phân loại</a:t>
            </a:r>
            <a:endParaRPr lang="en-US" sz="2400" b="1"/>
          </a:p>
        </p:txBody>
      </p:sp>
      <p:sp>
        <p:nvSpPr>
          <p:cNvPr id="12" name="Rectangle 11"/>
          <p:cNvSpPr/>
          <p:nvPr/>
        </p:nvSpPr>
        <p:spPr>
          <a:xfrm>
            <a:off x="3708068" y="709123"/>
            <a:ext cx="4528789" cy="4247317"/>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b="1" i="1" smtClean="0"/>
              <a:t>Bôi </a:t>
            </a:r>
            <a:r>
              <a:rPr lang="vi-VN" sz="2000" b="1" i="1"/>
              <a:t>trơn </a:t>
            </a:r>
            <a:r>
              <a:rPr lang="vi-VN" sz="2000" b="1" i="1" smtClean="0"/>
              <a:t>v</a:t>
            </a:r>
            <a:r>
              <a:rPr lang="en-US" sz="2000" b="1" i="1" smtClean="0"/>
              <a:t>u</a:t>
            </a:r>
            <a:r>
              <a:rPr lang="vi-VN" sz="2000" b="1" i="1" smtClean="0"/>
              <a:t>ng </a:t>
            </a:r>
            <a:r>
              <a:rPr lang="vi-VN" sz="2000" b="1" i="1"/>
              <a:t>té: </a:t>
            </a:r>
            <a:r>
              <a:rPr lang="vi-VN" sz="2000" smtClean="0"/>
              <a:t>chủ </a:t>
            </a:r>
            <a:r>
              <a:rPr lang="vi-VN" sz="2000"/>
              <a:t>yếu sử dụng trên động cơ cỡ nhỏ như xe máy, </a:t>
            </a:r>
            <a:r>
              <a:rPr lang="vi-VN" sz="2000" smtClean="0"/>
              <a:t>xu</a:t>
            </a:r>
            <a:r>
              <a:rPr lang="en-US" sz="2000" smtClean="0"/>
              <a:t>ồ</a:t>
            </a:r>
            <a:r>
              <a:rPr lang="vi-VN" sz="2000" smtClean="0"/>
              <a:t>ng </a:t>
            </a:r>
            <a:r>
              <a:rPr lang="vi-VN" sz="2000"/>
              <a:t>máy, bơm </a:t>
            </a:r>
            <a:r>
              <a:rPr lang="vi-VN" sz="2000" smtClean="0"/>
              <a:t>nước</a:t>
            </a:r>
            <a:r>
              <a:rPr lang="en-US" sz="2000" smtClean="0"/>
              <a:t>,</a:t>
            </a:r>
            <a:r>
              <a:rPr lang="vi-VN" sz="2000" smtClean="0"/>
              <a:t>...</a:t>
            </a:r>
            <a:endParaRPr lang="vi-VN" sz="2000"/>
          </a:p>
          <a:p>
            <a:pPr marL="342900" indent="-342900" algn="just">
              <a:lnSpc>
                <a:spcPct val="150000"/>
              </a:lnSpc>
              <a:buFont typeface="Arial" panose="020B0604020202020204" pitchFamily="34" charset="0"/>
              <a:buChar char="•"/>
            </a:pPr>
            <a:r>
              <a:rPr lang="vi-VN" sz="2000" b="1" i="1" smtClean="0"/>
              <a:t>Pha </a:t>
            </a:r>
            <a:r>
              <a:rPr lang="vi-VN" sz="2000" b="1" i="1"/>
              <a:t>dầu bôi trơn vào nhiên liệu: </a:t>
            </a:r>
            <a:r>
              <a:rPr lang="vi-VN" sz="2000" smtClean="0"/>
              <a:t>được </a:t>
            </a:r>
            <a:r>
              <a:rPr lang="vi-VN" sz="2000"/>
              <a:t>sử dụng ở động cơ xăng 2 kì dùng cacte nén khí. </a:t>
            </a:r>
          </a:p>
          <a:p>
            <a:pPr marL="342900" indent="-342900" algn="just">
              <a:lnSpc>
                <a:spcPct val="150000"/>
              </a:lnSpc>
              <a:buFont typeface="Arial" panose="020B0604020202020204" pitchFamily="34" charset="0"/>
              <a:buChar char="•"/>
            </a:pPr>
            <a:r>
              <a:rPr lang="vi-VN" sz="2000" b="1" i="1" smtClean="0"/>
              <a:t>Bôi </a:t>
            </a:r>
            <a:r>
              <a:rPr lang="vi-VN" sz="2000" b="1" i="1"/>
              <a:t>trơn cưỡng bức: </a:t>
            </a:r>
            <a:r>
              <a:rPr lang="vi-VN" sz="2000" smtClean="0"/>
              <a:t>dùng </a:t>
            </a:r>
            <a:r>
              <a:rPr lang="vi-VN" sz="2000"/>
              <a:t>bơm dầu đẩy dầu đến các bề mặt cần bôi trơn với áp suất nhất định.</a:t>
            </a:r>
          </a:p>
        </p:txBody>
      </p:sp>
      <p:pic>
        <p:nvPicPr>
          <p:cNvPr id="2050" name="Picture 2" descr="https://xenangthienson.com/wp-content/uploads/2022/07/dau-xe-n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550" y="1488377"/>
            <a:ext cx="2130877" cy="15981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ipashop.com/wp-content/uploads/2021/06/dau-nhot-xang-dies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549" y="3243139"/>
            <a:ext cx="2130877" cy="141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5302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randombar(horizontal)">
                                      <p:cBhvr>
                                        <p:cTn id="11" dur="500"/>
                                        <p:tgtEl>
                                          <p:spTgt spid="2050"/>
                                        </p:tgtEl>
                                      </p:cBhvr>
                                    </p:animEffect>
                                  </p:childTnLst>
                                </p:cTn>
                              </p:par>
                              <p:par>
                                <p:cTn id="12" presetID="14" presetClass="entr" presetSubtype="10" fill="hold" nodeType="with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randombar(horizontal)">
                                      <p:cBhvr>
                                        <p:cTn id="1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Exponents and Scientific Notation - Mathematics - 8th Grade by Slidesgo">
  <a:themeElements>
    <a:clrScheme name="Simple Light">
      <a:dk1>
        <a:srgbClr val="474646"/>
      </a:dk1>
      <a:lt1>
        <a:srgbClr val="F8F2E9"/>
      </a:lt1>
      <a:dk2>
        <a:srgbClr val="C9EBE6"/>
      </a:dk2>
      <a:lt2>
        <a:srgbClr val="9CD1CA"/>
      </a:lt2>
      <a:accent1>
        <a:srgbClr val="FD624C"/>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2029</Words>
  <Application>Microsoft Office PowerPoint</Application>
  <PresentationFormat>On-screen Show (16:9)</PresentationFormat>
  <Paragraphs>185</Paragraphs>
  <Slides>39</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Arimo</vt:lpstr>
      <vt:lpstr>Calibri</vt:lpstr>
      <vt:lpstr>Bai Jamjuree</vt:lpstr>
      <vt:lpstr>Arial</vt:lpstr>
      <vt:lpstr>Times New Roman</vt:lpstr>
      <vt:lpstr>Courier New</vt:lpstr>
      <vt:lpstr>Exponents and Scientific Notation - Mathematics - 8th Grade by Slidesgo</vt:lpstr>
      <vt:lpstr>NHIỆT LIỆT CHÀO MỪNG CÁC EM ĐẾN VỚI BÀI HỌC MỚI</vt:lpstr>
      <vt:lpstr>KHỞI ĐỘNG</vt:lpstr>
      <vt:lpstr>KHỞI ĐỘNG</vt:lpstr>
      <vt:lpstr>BÀI 20: HỆ THỐNG BÔI TRƠN VÀ HỆ THỐNG LÀM MÁT</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Exponents and Scientific Notation - Mathematics</dc:title>
  <cp:lastModifiedBy>Acer</cp:lastModifiedBy>
  <cp:revision>41</cp:revision>
  <dcterms:modified xsi:type="dcterms:W3CDTF">2023-11-28T04:04:20Z</dcterms:modified>
</cp:coreProperties>
</file>